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</p:sldMasterIdLst>
  <p:notesMasterIdLst>
    <p:notesMasterId r:id="rId25"/>
  </p:notesMasterIdLst>
  <p:sldIdLst>
    <p:sldId id="271" r:id="rId3"/>
    <p:sldId id="277" r:id="rId4"/>
    <p:sldId id="260" r:id="rId5"/>
    <p:sldId id="281" r:id="rId6"/>
    <p:sldId id="278" r:id="rId7"/>
    <p:sldId id="282" r:id="rId8"/>
    <p:sldId id="262" r:id="rId9"/>
    <p:sldId id="279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66" r:id="rId22"/>
    <p:sldId id="294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0933B-EB94-4344-9B28-B7D1118B68D3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BE6AB-90A9-4075-9C2F-831A40DEA91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6fd8ccc017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6fd8ccc017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fd8ccc017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fd8ccc017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0429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6fd8ccc017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6fd8ccc017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Chia làm 2 đội. Nhấn vào chú ngựa để ngựa chạy.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6fd8ccc01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6fd8ccc01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 flipH="1">
            <a:off x="5308718" y="3412681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4" name="Google Shape;74;p3"/>
          <p:cNvSpPr/>
          <p:nvPr/>
        </p:nvSpPr>
        <p:spPr>
          <a:xfrm flipH="1">
            <a:off x="5369727" y="3784063"/>
            <a:ext cx="6802406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5" name="Google Shape;7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body" idx="1"/>
          </p:nvPr>
        </p:nvSpPr>
        <p:spPr>
          <a:xfrm>
            <a:off x="415600" y="30729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2"/>
          </p:nvPr>
        </p:nvSpPr>
        <p:spPr>
          <a:xfrm>
            <a:off x="415600" y="17290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Title &amp; body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"/>
          <p:cNvSpPr txBox="1">
            <a:spLocks noGrp="1"/>
          </p:cNvSpPr>
          <p:nvPr>
            <p:ph type="body" idx="1"/>
          </p:nvPr>
        </p:nvSpPr>
        <p:spPr>
          <a:xfrm>
            <a:off x="1533650" y="1536642"/>
            <a:ext cx="89700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5" name="Google Shape;265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266" name="Google Shape;266;p6"/>
          <p:cNvSpPr txBox="1">
            <a:spLocks noGrp="1"/>
          </p:cNvSpPr>
          <p:nvPr>
            <p:ph type="title"/>
          </p:nvPr>
        </p:nvSpPr>
        <p:spPr>
          <a:xfrm>
            <a:off x="1533650" y="593375"/>
            <a:ext cx="8970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7" name="Google Shape;267;p6"/>
          <p:cNvSpPr/>
          <p:nvPr/>
        </p:nvSpPr>
        <p:spPr>
          <a:xfrm>
            <a:off x="0" y="4083051"/>
            <a:ext cx="12201625" cy="2770846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68" name="Google Shape;268;p6"/>
          <p:cNvSpPr/>
          <p:nvPr/>
        </p:nvSpPr>
        <p:spPr>
          <a:xfrm>
            <a:off x="0" y="4381179"/>
            <a:ext cx="12079609" cy="24800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69" name="Google Shape;269;p6"/>
          <p:cNvSpPr/>
          <p:nvPr/>
        </p:nvSpPr>
        <p:spPr>
          <a:xfrm rot="10800000" flipH="1">
            <a:off x="0" y="3699"/>
            <a:ext cx="6863414" cy="22662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0" name="Google Shape;270;p6"/>
          <p:cNvSpPr/>
          <p:nvPr/>
        </p:nvSpPr>
        <p:spPr>
          <a:xfrm rot="238541">
            <a:off x="11382529" y="308684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1" name="Google Shape;271;p6"/>
          <p:cNvSpPr/>
          <p:nvPr/>
        </p:nvSpPr>
        <p:spPr>
          <a:xfrm rot="-2448634">
            <a:off x="10924358" y="844085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1" name="Picture 4" descr="Arctic Clipart Mountains - Vector Landscape - Png Download (#1164599) -  Pik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6" b="96535" l="4762" r="96429">
                        <a14:foregroundMark x1="5119" y1="39109" x2="9881" y2="60891"/>
                        <a14:foregroundMark x1="44524" y1="90347" x2="76310" y2="89851"/>
                        <a14:foregroundMark x1="69529" y1="79740" x2="86190" y2="84406"/>
                        <a14:foregroundMark x1="60139" y1="77111" x2="60260" y2="77145"/>
                        <a14:foregroundMark x1="57024" y1="76238" x2="59483" y2="76927"/>
                        <a14:foregroundMark x1="4762" y1="87871" x2="20119" y2="94307"/>
                        <a14:foregroundMark x1="90693" y1="79012" x2="91667" y2="96782"/>
                        <a14:foregroundMark x1="89048" y1="49010" x2="90210" y2="70210"/>
                        <a14:foregroundMark x1="96332" y1="79027" x2="96310" y2="85396"/>
                        <a14:foregroundMark x1="96429" y1="51485" x2="96355" y2="72690"/>
                        <a14:foregroundMark x1="55476" y1="42327" x2="51667" y2="41584"/>
                        <a14:foregroundMark x1="7857" y1="14356" x2="8690" y2="34158"/>
                        <a14:foregroundMark x1="8690" y1="34158" x2="8690" y2="34158"/>
                        <a14:foregroundMark x1="16667" y1="20297" x2="33571" y2="22772"/>
                        <a14:foregroundMark x1="33929" y1="16337" x2="35119" y2="16337"/>
                        <a14:foregroundMark x1="53095" y1="14356" x2="53095" y2="14356"/>
                        <a14:foregroundMark x1="5238" y1="12129" x2="5238" y2="12129"/>
                        <a14:foregroundMark x1="14643" y1="15842" x2="14643" y2="15842"/>
                        <a14:foregroundMark x1="8690" y1="14109" x2="8690" y2="14109"/>
                        <a14:foregroundMark x1="16667" y1="9406" x2="16667" y2="9406"/>
                        <a14:foregroundMark x1="86786" y1="68317" x2="86752" y2="68718"/>
                        <a14:backgroundMark x1="67262" y1="73020" x2="79524" y2="73515"/>
                        <a14:backgroundMark x1="85952" y1="74752" x2="93810" y2="74505"/>
                        <a14:backgroundMark x1="82024" y1="75248" x2="87024" y2="72525"/>
                        <a14:backgroundMark x1="62857" y1="75990" x2="71071" y2="75248"/>
                        <a14:backgroundMark x1="62381" y1="73762" x2="62381" y2="73762"/>
                        <a14:backgroundMark x1="63571" y1="74010" x2="63571" y2="74010"/>
                        <a14:backgroundMark x1="63095" y1="73267" x2="63929" y2="73267"/>
                        <a14:backgroundMark x1="60238" y1="77228" x2="66548" y2="73515"/>
                        <a14:backgroundMark x1="66548" y1="73515" x2="78571" y2="72030"/>
                        <a14:backgroundMark x1="78571" y1="72030" x2="83690" y2="73020"/>
                        <a14:backgroundMark x1="95833" y1="75990" x2="97262" y2="75990"/>
                        <a14:backgroundMark x1="59405" y1="77228" x2="60238" y2="76733"/>
                        <a14:backgroundMark x1="95833" y1="74257" x2="96786" y2="74505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127" y="-893464"/>
            <a:ext cx="12848253" cy="810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rgbClr val="6FA8DC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275" name="Google Shape;27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276" name="Google Shape;276;p7"/>
          <p:cNvSpPr/>
          <p:nvPr/>
        </p:nvSpPr>
        <p:spPr>
          <a:xfrm rot="-338559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7" name="Google Shape;277;p7"/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8" name="Google Shape;278;p7"/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9" name="Google Shape;279;p7"/>
          <p:cNvSpPr/>
          <p:nvPr/>
        </p:nvSpPr>
        <p:spPr>
          <a:xfrm rot="-848969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0" name="Google Shape;280;p7"/>
          <p:cNvSpPr/>
          <p:nvPr/>
        </p:nvSpPr>
        <p:spPr>
          <a:xfrm flipH="1">
            <a:off x="0" y="3401275"/>
            <a:ext cx="12201625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1" name="Google Shape;281;p7"/>
          <p:cNvSpPr/>
          <p:nvPr/>
        </p:nvSpPr>
        <p:spPr>
          <a:xfrm flipH="1">
            <a:off x="-729354" y="3770731"/>
            <a:ext cx="12930978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2" name="Google Shape;282;p7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accen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286" name="Google Shape;286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grpSp>
        <p:nvGrpSpPr>
          <p:cNvPr id="287" name="Google Shape;287;p8"/>
          <p:cNvGrpSpPr/>
          <p:nvPr/>
        </p:nvGrpSpPr>
        <p:grpSpPr>
          <a:xfrm>
            <a:off x="88218" y="544708"/>
            <a:ext cx="12015759" cy="6112289"/>
            <a:chOff x="4516205" y="1482294"/>
            <a:chExt cx="5373774" cy="2733582"/>
          </a:xfrm>
        </p:grpSpPr>
        <p:grpSp>
          <p:nvGrpSpPr>
            <p:cNvPr id="288" name="Google Shape;288;p8"/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289" name="Google Shape;289;p8"/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94" name="Google Shape;294;p8"/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295" name="Google Shape;295;p8"/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97" name="Google Shape;297;p8"/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298" name="Google Shape;298;p8"/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347" name="Google Shape;347;p8"/>
          <p:cNvSpPr/>
          <p:nvPr/>
        </p:nvSpPr>
        <p:spPr>
          <a:xfrm rot="10800000">
            <a:off x="7707905" y="3432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8" name="Google Shape;348;p8"/>
          <p:cNvSpPr/>
          <p:nvPr/>
        </p:nvSpPr>
        <p:spPr>
          <a:xfrm rot="10800000" flipH="1">
            <a:off x="5" y="-5118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Image">
  <p:cSld name="Background Image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9"/>
          <p:cNvGrpSpPr/>
          <p:nvPr/>
        </p:nvGrpSpPr>
        <p:grpSpPr>
          <a:xfrm>
            <a:off x="66259" y="4977963"/>
            <a:ext cx="2465020" cy="1604168"/>
            <a:chOff x="8313506" y="1158236"/>
            <a:chExt cx="1339030" cy="948370"/>
          </a:xfrm>
        </p:grpSpPr>
        <p:sp>
          <p:nvSpPr>
            <p:cNvPr id="352" name="Google Shape;352;p9"/>
            <p:cNvSpPr/>
            <p:nvPr/>
          </p:nvSpPr>
          <p:spPr>
            <a:xfrm>
              <a:off x="8313506" y="1158236"/>
              <a:ext cx="1339030" cy="948370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8335477" y="1742952"/>
              <a:ext cx="1276600" cy="331571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54" name="Google Shape;354;p9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355" name="Google Shape;355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356" name="Google Shape;356;p9"/>
          <p:cNvSpPr/>
          <p:nvPr/>
        </p:nvSpPr>
        <p:spPr>
          <a:xfrm rot="10135448">
            <a:off x="203180" y="5129730"/>
            <a:ext cx="729500" cy="493434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57" name="Google Shape;357;p9"/>
          <p:cNvSpPr/>
          <p:nvPr/>
        </p:nvSpPr>
        <p:spPr>
          <a:xfrm rot="8709156">
            <a:off x="228020" y="5315505"/>
            <a:ext cx="602823" cy="45318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58" name="Google Shape;358;p9"/>
          <p:cNvSpPr/>
          <p:nvPr/>
        </p:nvSpPr>
        <p:spPr>
          <a:xfrm rot="10212306">
            <a:off x="376077" y="5244069"/>
            <a:ext cx="526029" cy="437811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59" name="Google Shape;359;p9"/>
          <p:cNvSpPr/>
          <p:nvPr/>
        </p:nvSpPr>
        <p:spPr>
          <a:xfrm rot="-10275230">
            <a:off x="524027" y="5225151"/>
            <a:ext cx="488585" cy="42382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0" name="Google Shape;360;p9"/>
          <p:cNvSpPr/>
          <p:nvPr/>
        </p:nvSpPr>
        <p:spPr>
          <a:xfrm rot="8705611">
            <a:off x="437741" y="5424664"/>
            <a:ext cx="463251" cy="314955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1" name="Google Shape;361;p9"/>
          <p:cNvSpPr/>
          <p:nvPr/>
        </p:nvSpPr>
        <p:spPr>
          <a:xfrm rot="-344436">
            <a:off x="798174" y="4942478"/>
            <a:ext cx="1118529" cy="864729"/>
          </a:xfrm>
          <a:custGeom>
            <a:avLst/>
            <a:gdLst/>
            <a:ahLst/>
            <a:cxnLst/>
            <a:rect l="l" t="t" r="r" b="b"/>
            <a:pathLst>
              <a:path w="2355385" h="1820936" extrusionOk="0">
                <a:moveTo>
                  <a:pt x="1807046" y="0"/>
                </a:moveTo>
                <a:cubicBezTo>
                  <a:pt x="1816543" y="83805"/>
                  <a:pt x="1824289" y="154677"/>
                  <a:pt x="1830596" y="214803"/>
                </a:cubicBezTo>
                <a:lnTo>
                  <a:pt x="1832248" y="230975"/>
                </a:lnTo>
                <a:lnTo>
                  <a:pt x="1834676" y="203072"/>
                </a:lnTo>
                <a:lnTo>
                  <a:pt x="1889590" y="889920"/>
                </a:lnTo>
                <a:lnTo>
                  <a:pt x="2120543" y="1115740"/>
                </a:lnTo>
                <a:lnTo>
                  <a:pt x="2330965" y="1331295"/>
                </a:lnTo>
                <a:cubicBezTo>
                  <a:pt x="2317279" y="1473287"/>
                  <a:pt x="2426768" y="1492105"/>
                  <a:pt x="2269377" y="1752139"/>
                </a:cubicBezTo>
                <a:cubicBezTo>
                  <a:pt x="2170582" y="1756631"/>
                  <a:pt x="2154303" y="1780767"/>
                  <a:pt x="2003933" y="1772979"/>
                </a:cubicBezTo>
                <a:lnTo>
                  <a:pt x="2002813" y="1772896"/>
                </a:lnTo>
                <a:lnTo>
                  <a:pt x="1942126" y="1728193"/>
                </a:lnTo>
                <a:lnTo>
                  <a:pt x="1828907" y="1614925"/>
                </a:lnTo>
                <a:lnTo>
                  <a:pt x="1725358" y="1459601"/>
                </a:lnTo>
                <a:lnTo>
                  <a:pt x="1647545" y="1334919"/>
                </a:lnTo>
                <a:cubicBezTo>
                  <a:pt x="939481" y="1130148"/>
                  <a:pt x="948387" y="1275180"/>
                  <a:pt x="634945" y="1306993"/>
                </a:cubicBezTo>
                <a:lnTo>
                  <a:pt x="589764" y="1310159"/>
                </a:lnTo>
                <a:cubicBezTo>
                  <a:pt x="545362" y="1203457"/>
                  <a:pt x="466017" y="1129848"/>
                  <a:pt x="456557" y="990052"/>
                </a:cubicBezTo>
                <a:cubicBezTo>
                  <a:pt x="488411" y="1162567"/>
                  <a:pt x="605885" y="1291113"/>
                  <a:pt x="680549" y="1441643"/>
                </a:cubicBezTo>
                <a:cubicBezTo>
                  <a:pt x="645495" y="1570735"/>
                  <a:pt x="743732" y="1605404"/>
                  <a:pt x="557221" y="1820936"/>
                </a:cubicBezTo>
                <a:cubicBezTo>
                  <a:pt x="465191" y="1809500"/>
                  <a:pt x="446335" y="1829242"/>
                  <a:pt x="308569" y="1798319"/>
                </a:cubicBezTo>
                <a:lnTo>
                  <a:pt x="307546" y="1798065"/>
                </a:lnTo>
                <a:lnTo>
                  <a:pt x="258503" y="1747169"/>
                </a:lnTo>
                <a:lnTo>
                  <a:pt x="171720" y="1624606"/>
                </a:lnTo>
                <a:lnTo>
                  <a:pt x="100510" y="1464694"/>
                </a:lnTo>
                <a:cubicBezTo>
                  <a:pt x="76437" y="1344282"/>
                  <a:pt x="-14753" y="1065398"/>
                  <a:pt x="2054" y="878299"/>
                </a:cubicBezTo>
                <a:cubicBezTo>
                  <a:pt x="7173" y="645264"/>
                  <a:pt x="165920" y="447239"/>
                  <a:pt x="201351" y="342101"/>
                </a:cubicBezTo>
                <a:lnTo>
                  <a:pt x="203998" y="338413"/>
                </a:lnTo>
                <a:lnTo>
                  <a:pt x="202783" y="331571"/>
                </a:lnTo>
                <a:lnTo>
                  <a:pt x="348448" y="107440"/>
                </a:lnTo>
                <a:lnTo>
                  <a:pt x="325071" y="15570"/>
                </a:lnTo>
                <a:lnTo>
                  <a:pt x="1807046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2" name="Google Shape;362;p9"/>
          <p:cNvSpPr/>
          <p:nvPr/>
        </p:nvSpPr>
        <p:spPr>
          <a:xfrm rot="-846593" flipH="1">
            <a:off x="692657" y="4421936"/>
            <a:ext cx="410624" cy="924137"/>
          </a:xfrm>
          <a:custGeom>
            <a:avLst/>
            <a:gdLst/>
            <a:ahLst/>
            <a:cxnLst/>
            <a:rect l="l" t="t" r="r" b="b"/>
            <a:pathLst>
              <a:path w="870461" h="1959028" extrusionOk="0">
                <a:moveTo>
                  <a:pt x="0" y="4044"/>
                </a:moveTo>
                <a:cubicBezTo>
                  <a:pt x="58553" y="-49697"/>
                  <a:pt x="440486" y="445721"/>
                  <a:pt x="598501" y="683144"/>
                </a:cubicBezTo>
                <a:cubicBezTo>
                  <a:pt x="740391" y="900726"/>
                  <a:pt x="570497" y="1040644"/>
                  <a:pt x="787539" y="1284870"/>
                </a:cubicBezTo>
                <a:cubicBezTo>
                  <a:pt x="1004581" y="1529096"/>
                  <a:pt x="734348" y="1948255"/>
                  <a:pt x="669663" y="1959028"/>
                </a:cubicBezTo>
                <a:cubicBezTo>
                  <a:pt x="694171" y="1530925"/>
                  <a:pt x="543289" y="1629198"/>
                  <a:pt x="430090" y="1304000"/>
                </a:cubicBezTo>
                <a:lnTo>
                  <a:pt x="0" y="4044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3" name="Google Shape;363;p9"/>
          <p:cNvSpPr/>
          <p:nvPr/>
        </p:nvSpPr>
        <p:spPr>
          <a:xfrm rot="-1020297" flipH="1">
            <a:off x="603710" y="4180899"/>
            <a:ext cx="477133" cy="917203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4" name="Google Shape;364;p9"/>
          <p:cNvSpPr/>
          <p:nvPr/>
        </p:nvSpPr>
        <p:spPr>
          <a:xfrm rot="263922">
            <a:off x="1619012" y="4936626"/>
            <a:ext cx="159237" cy="490058"/>
          </a:xfrm>
          <a:custGeom>
            <a:avLst/>
            <a:gdLst/>
            <a:ahLst/>
            <a:cxnLst/>
            <a:rect l="l" t="t" r="r" b="b"/>
            <a:pathLst>
              <a:path w="444107" h="1034716" extrusionOk="0">
                <a:moveTo>
                  <a:pt x="0" y="336884"/>
                </a:moveTo>
                <a:cubicBezTo>
                  <a:pt x="201112" y="742749"/>
                  <a:pt x="47915" y="797293"/>
                  <a:pt x="419647" y="1034716"/>
                </a:cubicBezTo>
                <a:cubicBezTo>
                  <a:pt x="311296" y="719490"/>
                  <a:pt x="435618" y="812532"/>
                  <a:pt x="443815" y="548639"/>
                </a:cubicBezTo>
                <a:cubicBezTo>
                  <a:pt x="452012" y="284746"/>
                  <a:pt x="285549" y="184484"/>
                  <a:pt x="279132" y="0"/>
                </a:cubicBezTo>
                <a:lnTo>
                  <a:pt x="0" y="336884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5" name="Google Shape;365;p9"/>
          <p:cNvSpPr/>
          <p:nvPr/>
        </p:nvSpPr>
        <p:spPr>
          <a:xfrm rot="1334941">
            <a:off x="1443418" y="4349028"/>
            <a:ext cx="425798" cy="895891"/>
          </a:xfrm>
          <a:custGeom>
            <a:avLst/>
            <a:gdLst/>
            <a:ahLst/>
            <a:cxnLst/>
            <a:rect l="l" t="t" r="r" b="b"/>
            <a:pathLst>
              <a:path w="895672" h="1884520" extrusionOk="0">
                <a:moveTo>
                  <a:pt x="0" y="2781"/>
                </a:moveTo>
                <a:cubicBezTo>
                  <a:pt x="58553" y="-50960"/>
                  <a:pt x="419499" y="689383"/>
                  <a:pt x="577514" y="926806"/>
                </a:cubicBezTo>
                <a:cubicBezTo>
                  <a:pt x="735529" y="1164229"/>
                  <a:pt x="888667" y="1315714"/>
                  <a:pt x="895150" y="1475445"/>
                </a:cubicBezTo>
                <a:cubicBezTo>
                  <a:pt x="903973" y="1692816"/>
                  <a:pt x="800474" y="1808563"/>
                  <a:pt x="630454" y="1884520"/>
                </a:cubicBezTo>
                <a:cubicBezTo>
                  <a:pt x="718686" y="1496300"/>
                  <a:pt x="459393" y="1356624"/>
                  <a:pt x="379183" y="1132034"/>
                </a:cubicBezTo>
                <a:lnTo>
                  <a:pt x="0" y="2781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6" name="Google Shape;366;p9"/>
          <p:cNvSpPr/>
          <p:nvPr/>
        </p:nvSpPr>
        <p:spPr>
          <a:xfrm rot="692801">
            <a:off x="1441033" y="4066587"/>
            <a:ext cx="420484" cy="828449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7" name="Google Shape;367;p9"/>
          <p:cNvSpPr/>
          <p:nvPr/>
        </p:nvSpPr>
        <p:spPr>
          <a:xfrm rot="767453" flipH="1">
            <a:off x="838332" y="3951402"/>
            <a:ext cx="174274" cy="289039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8" name="Google Shape;368;p9"/>
          <p:cNvSpPr/>
          <p:nvPr/>
        </p:nvSpPr>
        <p:spPr>
          <a:xfrm rot="236087">
            <a:off x="1571702" y="4042290"/>
            <a:ext cx="174035" cy="288641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9" name="Google Shape;369;p9"/>
          <p:cNvSpPr/>
          <p:nvPr/>
        </p:nvSpPr>
        <p:spPr>
          <a:xfrm rot="236087">
            <a:off x="1038057" y="5302610"/>
            <a:ext cx="298593" cy="494724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0" name="Google Shape;370;p9"/>
          <p:cNvSpPr/>
          <p:nvPr/>
        </p:nvSpPr>
        <p:spPr>
          <a:xfrm rot="-934353" flipH="1">
            <a:off x="1351676" y="5280610"/>
            <a:ext cx="299424" cy="496101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1" name="Google Shape;371;p9"/>
          <p:cNvSpPr/>
          <p:nvPr/>
        </p:nvSpPr>
        <p:spPr>
          <a:xfrm rot="225104">
            <a:off x="806675" y="4004044"/>
            <a:ext cx="863468" cy="1088167"/>
          </a:xfrm>
          <a:custGeom>
            <a:avLst/>
            <a:gdLst/>
            <a:ahLst/>
            <a:cxnLst/>
            <a:rect l="l" t="t" r="r" b="b"/>
            <a:pathLst>
              <a:path w="1883317" h="2297570" extrusionOk="0">
                <a:moveTo>
                  <a:pt x="62501" y="1114799"/>
                </a:moveTo>
                <a:cubicBezTo>
                  <a:pt x="344039" y="294090"/>
                  <a:pt x="670314" y="11442"/>
                  <a:pt x="967276" y="213"/>
                </a:cubicBezTo>
                <a:cubicBezTo>
                  <a:pt x="1264238" y="-11016"/>
                  <a:pt x="1791334" y="422731"/>
                  <a:pt x="1844272" y="1047422"/>
                </a:cubicBezTo>
                <a:cubicBezTo>
                  <a:pt x="2051215" y="2066749"/>
                  <a:pt x="1388942" y="2275908"/>
                  <a:pt x="952838" y="2296762"/>
                </a:cubicBezTo>
                <a:cubicBezTo>
                  <a:pt x="516734" y="2317616"/>
                  <a:pt x="-219037" y="1935508"/>
                  <a:pt x="62501" y="1114799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2" name="Google Shape;372;p9"/>
          <p:cNvSpPr/>
          <p:nvPr/>
        </p:nvSpPr>
        <p:spPr>
          <a:xfrm rot="237339">
            <a:off x="789951" y="4695609"/>
            <a:ext cx="830376" cy="405346"/>
          </a:xfrm>
          <a:custGeom>
            <a:avLst/>
            <a:gdLst/>
            <a:ahLst/>
            <a:cxnLst/>
            <a:rect l="l" t="t" r="r" b="b"/>
            <a:pathLst>
              <a:path w="1762549" h="855852" extrusionOk="0">
                <a:moveTo>
                  <a:pt x="766030" y="0"/>
                </a:moveTo>
                <a:cubicBezTo>
                  <a:pt x="1118955" y="0"/>
                  <a:pt x="1442646" y="91764"/>
                  <a:pt x="1695129" y="244521"/>
                </a:cubicBezTo>
                <a:lnTo>
                  <a:pt x="1762549" y="289443"/>
                </a:lnTo>
                <a:lnTo>
                  <a:pt x="1746067" y="342947"/>
                </a:lnTo>
                <a:cubicBezTo>
                  <a:pt x="1593365" y="737366"/>
                  <a:pt x="1199473" y="840707"/>
                  <a:pt x="909109" y="855044"/>
                </a:cubicBezTo>
                <a:cubicBezTo>
                  <a:pt x="592348" y="870685"/>
                  <a:pt x="112342" y="659659"/>
                  <a:pt x="7164" y="206932"/>
                </a:cubicBezTo>
                <a:lnTo>
                  <a:pt x="0" y="160331"/>
                </a:lnTo>
                <a:lnTo>
                  <a:pt x="69805" y="129241"/>
                </a:lnTo>
                <a:cubicBezTo>
                  <a:pt x="276767" y="46818"/>
                  <a:pt x="513941" y="0"/>
                  <a:pt x="766030" y="0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3" name="Google Shape;373;p9"/>
          <p:cNvSpPr/>
          <p:nvPr/>
        </p:nvSpPr>
        <p:spPr>
          <a:xfrm rot="3070795">
            <a:off x="916473" y="5515923"/>
            <a:ext cx="133998" cy="251317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4" name="Google Shape;374;p9"/>
          <p:cNvSpPr/>
          <p:nvPr/>
        </p:nvSpPr>
        <p:spPr>
          <a:xfrm rot="10417582">
            <a:off x="893583" y="5593437"/>
            <a:ext cx="212862" cy="138836"/>
          </a:xfrm>
          <a:custGeom>
            <a:avLst/>
            <a:gdLst/>
            <a:ahLst/>
            <a:cxnLst/>
            <a:rect l="l" t="t" r="r" b="b"/>
            <a:pathLst>
              <a:path w="450099" h="293570" extrusionOk="0">
                <a:moveTo>
                  <a:pt x="146785" y="0"/>
                </a:moveTo>
                <a:lnTo>
                  <a:pt x="303314" y="0"/>
                </a:lnTo>
                <a:cubicBezTo>
                  <a:pt x="384381" y="0"/>
                  <a:pt x="450099" y="65718"/>
                  <a:pt x="450099" y="146785"/>
                </a:cubicBezTo>
                <a:lnTo>
                  <a:pt x="450099" y="293570"/>
                </a:lnTo>
                <a:lnTo>
                  <a:pt x="450099" y="293570"/>
                </a:lnTo>
                <a:cubicBezTo>
                  <a:pt x="300066" y="293570"/>
                  <a:pt x="197449" y="224172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5" name="Google Shape;375;p9"/>
          <p:cNvSpPr/>
          <p:nvPr/>
        </p:nvSpPr>
        <p:spPr>
          <a:xfrm rot="-377214">
            <a:off x="927785" y="5594138"/>
            <a:ext cx="249299" cy="275240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6" name="Google Shape;376;p9"/>
          <p:cNvSpPr/>
          <p:nvPr/>
        </p:nvSpPr>
        <p:spPr>
          <a:xfrm rot="10417582">
            <a:off x="1399318" y="5649779"/>
            <a:ext cx="223320" cy="138836"/>
          </a:xfrm>
          <a:custGeom>
            <a:avLst/>
            <a:gdLst/>
            <a:ahLst/>
            <a:cxnLst/>
            <a:rect l="l" t="t" r="r" b="b"/>
            <a:pathLst>
              <a:path w="472213" h="293570" extrusionOk="0">
                <a:moveTo>
                  <a:pt x="146785" y="0"/>
                </a:moveTo>
                <a:lnTo>
                  <a:pt x="325428" y="0"/>
                </a:lnTo>
                <a:cubicBezTo>
                  <a:pt x="406495" y="0"/>
                  <a:pt x="472213" y="65718"/>
                  <a:pt x="472213" y="146785"/>
                </a:cubicBezTo>
                <a:lnTo>
                  <a:pt x="472213" y="293570"/>
                </a:lnTo>
                <a:lnTo>
                  <a:pt x="472213" y="293570"/>
                </a:lnTo>
                <a:cubicBezTo>
                  <a:pt x="314809" y="293570"/>
                  <a:pt x="269872" y="216889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7" name="Google Shape;377;p9"/>
          <p:cNvSpPr/>
          <p:nvPr/>
        </p:nvSpPr>
        <p:spPr>
          <a:xfrm rot="236087">
            <a:off x="967051" y="3970063"/>
            <a:ext cx="382525" cy="410281"/>
          </a:xfrm>
          <a:custGeom>
            <a:avLst/>
            <a:gdLst/>
            <a:ahLst/>
            <a:cxnLst/>
            <a:rect l="l" t="t" r="r" b="b"/>
            <a:pathLst>
              <a:path w="807668" h="866273" extrusionOk="0">
                <a:moveTo>
                  <a:pt x="789272" y="72190"/>
                </a:moveTo>
                <a:cubicBezTo>
                  <a:pt x="826169" y="145984"/>
                  <a:pt x="819751" y="425917"/>
                  <a:pt x="654518" y="611203"/>
                </a:cubicBezTo>
                <a:cubicBezTo>
                  <a:pt x="489285" y="796489"/>
                  <a:pt x="72189" y="865471"/>
                  <a:pt x="0" y="866273"/>
                </a:cubicBezTo>
                <a:cubicBezTo>
                  <a:pt x="78606" y="758791"/>
                  <a:pt x="182078" y="712269"/>
                  <a:pt x="269508" y="567890"/>
                </a:cubicBezTo>
                <a:cubicBezTo>
                  <a:pt x="356938" y="423511"/>
                  <a:pt x="439555" y="60960"/>
                  <a:pt x="524578" y="0"/>
                </a:cubicBezTo>
                <a:lnTo>
                  <a:pt x="789272" y="72190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8" name="Google Shape;378;p9"/>
          <p:cNvSpPr/>
          <p:nvPr/>
        </p:nvSpPr>
        <p:spPr>
          <a:xfrm rot="2579848" flipH="1">
            <a:off x="761266" y="4241307"/>
            <a:ext cx="237287" cy="386815"/>
          </a:xfrm>
          <a:custGeom>
            <a:avLst/>
            <a:gdLst/>
            <a:ahLst/>
            <a:cxnLst/>
            <a:rect l="l" t="t" r="r" b="b"/>
            <a:pathLst>
              <a:path w="938096" h="946818" extrusionOk="0">
                <a:moveTo>
                  <a:pt x="819577" y="0"/>
                </a:moveTo>
                <a:cubicBezTo>
                  <a:pt x="856474" y="73794"/>
                  <a:pt x="1099072" y="430957"/>
                  <a:pt x="760095" y="688725"/>
                </a:cubicBezTo>
                <a:cubicBezTo>
                  <a:pt x="421118" y="946493"/>
                  <a:pt x="72190" y="946016"/>
                  <a:pt x="1" y="946818"/>
                </a:cubicBezTo>
                <a:cubicBezTo>
                  <a:pt x="78607" y="839336"/>
                  <a:pt x="351849" y="721088"/>
                  <a:pt x="435773" y="527623"/>
                </a:cubicBezTo>
                <a:cubicBezTo>
                  <a:pt x="519697" y="334158"/>
                  <a:pt x="622322" y="153912"/>
                  <a:pt x="704327" y="58241"/>
                </a:cubicBezTo>
                <a:lnTo>
                  <a:pt x="819577" y="0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9" name="Google Shape;379;p9"/>
          <p:cNvSpPr/>
          <p:nvPr/>
        </p:nvSpPr>
        <p:spPr>
          <a:xfrm rot="253146">
            <a:off x="1020608" y="4843916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0" name="Google Shape;380;p9"/>
          <p:cNvSpPr/>
          <p:nvPr/>
        </p:nvSpPr>
        <p:spPr>
          <a:xfrm rot="253146">
            <a:off x="1328484" y="4876038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1" name="Google Shape;381;p9"/>
          <p:cNvSpPr/>
          <p:nvPr/>
        </p:nvSpPr>
        <p:spPr>
          <a:xfrm rot="-647552">
            <a:off x="1379934" y="4476617"/>
            <a:ext cx="97729" cy="163335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2" name="Google Shape;382;p9"/>
          <p:cNvSpPr/>
          <p:nvPr/>
        </p:nvSpPr>
        <p:spPr>
          <a:xfrm rot="1119473" flipH="1">
            <a:off x="1010097" y="4436485"/>
            <a:ext cx="97525" cy="163364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3" name="Google Shape;383;p9"/>
          <p:cNvSpPr/>
          <p:nvPr/>
        </p:nvSpPr>
        <p:spPr>
          <a:xfrm rot="243691" flipH="1">
            <a:off x="1386273" y="4508844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4" name="Google Shape;384;p9"/>
          <p:cNvSpPr/>
          <p:nvPr/>
        </p:nvSpPr>
        <p:spPr>
          <a:xfrm rot="231928" flipH="1">
            <a:off x="1433823" y="4581286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5" name="Google Shape;385;p9"/>
          <p:cNvSpPr/>
          <p:nvPr/>
        </p:nvSpPr>
        <p:spPr>
          <a:xfrm rot="243691" flipH="1">
            <a:off x="1058312" y="4480657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6" name="Google Shape;386;p9"/>
          <p:cNvSpPr/>
          <p:nvPr/>
        </p:nvSpPr>
        <p:spPr>
          <a:xfrm rot="231928" flipH="1">
            <a:off x="1027725" y="4559082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7" name="Google Shape;387;p9"/>
          <p:cNvSpPr/>
          <p:nvPr/>
        </p:nvSpPr>
        <p:spPr>
          <a:xfrm rot="5827501">
            <a:off x="1198679" y="4548350"/>
            <a:ext cx="21768" cy="385354"/>
          </a:xfrm>
          <a:prstGeom prst="moon">
            <a:avLst>
              <a:gd name="adj" fmla="val 2601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8" name="Google Shape;388;p9"/>
          <p:cNvSpPr/>
          <p:nvPr/>
        </p:nvSpPr>
        <p:spPr>
          <a:xfrm rot="6187657">
            <a:off x="1020236" y="5566595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9" name="Google Shape;389;p9"/>
          <p:cNvSpPr/>
          <p:nvPr/>
        </p:nvSpPr>
        <p:spPr>
          <a:xfrm rot="-8078648" flipH="1">
            <a:off x="1600334" y="4082989"/>
            <a:ext cx="34154" cy="172470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0" name="Google Shape;390;p9"/>
          <p:cNvSpPr/>
          <p:nvPr/>
        </p:nvSpPr>
        <p:spPr>
          <a:xfrm rot="-1504048" flipH="1">
            <a:off x="947056" y="4008142"/>
            <a:ext cx="41068" cy="166598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1" name="Google Shape;391;p9"/>
          <p:cNvSpPr/>
          <p:nvPr/>
        </p:nvSpPr>
        <p:spPr>
          <a:xfrm rot="-2101337">
            <a:off x="1299943" y="3931881"/>
            <a:ext cx="302453" cy="442956"/>
          </a:xfrm>
          <a:custGeom>
            <a:avLst/>
            <a:gdLst/>
            <a:ahLst/>
            <a:cxnLst/>
            <a:rect l="l" t="t" r="r" b="b"/>
            <a:pathLst>
              <a:path w="780117" h="1012057" extrusionOk="0">
                <a:moveTo>
                  <a:pt x="530907" y="0"/>
                </a:moveTo>
                <a:cubicBezTo>
                  <a:pt x="567804" y="73794"/>
                  <a:pt x="936483" y="502118"/>
                  <a:pt x="703332" y="761536"/>
                </a:cubicBezTo>
                <a:cubicBezTo>
                  <a:pt x="470181" y="1020954"/>
                  <a:pt x="72189" y="1011255"/>
                  <a:pt x="0" y="1012057"/>
                </a:cubicBezTo>
                <a:cubicBezTo>
                  <a:pt x="78606" y="904575"/>
                  <a:pt x="210818" y="854954"/>
                  <a:pt x="288408" y="713075"/>
                </a:cubicBezTo>
                <a:cubicBezTo>
                  <a:pt x="365998" y="571196"/>
                  <a:pt x="383537" y="256454"/>
                  <a:pt x="465542" y="160783"/>
                </a:cubicBezTo>
                <a:lnTo>
                  <a:pt x="530907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2" name="Google Shape;392;p9"/>
          <p:cNvSpPr/>
          <p:nvPr/>
        </p:nvSpPr>
        <p:spPr>
          <a:xfrm rot="236087">
            <a:off x="826990" y="3928888"/>
            <a:ext cx="399917" cy="415901"/>
          </a:xfrm>
          <a:custGeom>
            <a:avLst/>
            <a:gdLst/>
            <a:ahLst/>
            <a:cxnLst/>
            <a:rect l="l" t="t" r="r" b="b"/>
            <a:pathLst>
              <a:path w="844390" h="878139" extrusionOk="0">
                <a:moveTo>
                  <a:pt x="815514" y="37"/>
                </a:moveTo>
                <a:cubicBezTo>
                  <a:pt x="735304" y="-2369"/>
                  <a:pt x="554828" y="113133"/>
                  <a:pt x="444940" y="211792"/>
                </a:cubicBezTo>
                <a:cubicBezTo>
                  <a:pt x="335052" y="310451"/>
                  <a:pt x="227573" y="546270"/>
                  <a:pt x="156186" y="591990"/>
                </a:cubicBezTo>
                <a:cubicBezTo>
                  <a:pt x="84799" y="637710"/>
                  <a:pt x="66348" y="555094"/>
                  <a:pt x="16617" y="486113"/>
                </a:cubicBezTo>
                <a:cubicBezTo>
                  <a:pt x="-4238" y="507770"/>
                  <a:pt x="-29906" y="754015"/>
                  <a:pt x="108057" y="847060"/>
                </a:cubicBezTo>
                <a:cubicBezTo>
                  <a:pt x="246020" y="940105"/>
                  <a:pt x="464192" y="813372"/>
                  <a:pt x="642259" y="611241"/>
                </a:cubicBezTo>
                <a:cubicBezTo>
                  <a:pt x="820326" y="409110"/>
                  <a:pt x="777013" y="303232"/>
                  <a:pt x="844390" y="149228"/>
                </a:cubicBezTo>
                <a:lnTo>
                  <a:pt x="815514" y="37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3" name="Google Shape;393;p9"/>
          <p:cNvSpPr/>
          <p:nvPr/>
        </p:nvSpPr>
        <p:spPr>
          <a:xfrm rot="-44356">
            <a:off x="1145964" y="3954684"/>
            <a:ext cx="312572" cy="434064"/>
          </a:xfrm>
          <a:custGeom>
            <a:avLst/>
            <a:gdLst/>
            <a:ahLst/>
            <a:cxnLst/>
            <a:rect l="l" t="t" r="r" b="b"/>
            <a:pathLst>
              <a:path w="806569" h="986446" extrusionOk="0">
                <a:moveTo>
                  <a:pt x="611374" y="0"/>
                </a:moveTo>
                <a:cubicBezTo>
                  <a:pt x="648271" y="73794"/>
                  <a:pt x="991187" y="599215"/>
                  <a:pt x="671267" y="815471"/>
                </a:cubicBezTo>
                <a:cubicBezTo>
                  <a:pt x="351347" y="1031727"/>
                  <a:pt x="72189" y="981024"/>
                  <a:pt x="0" y="981826"/>
                </a:cubicBezTo>
                <a:cubicBezTo>
                  <a:pt x="78606" y="874344"/>
                  <a:pt x="170089" y="857610"/>
                  <a:pt x="336604" y="662044"/>
                </a:cubicBezTo>
                <a:cubicBezTo>
                  <a:pt x="503119" y="466478"/>
                  <a:pt x="456900" y="278617"/>
                  <a:pt x="538905" y="182946"/>
                </a:cubicBezTo>
                <a:lnTo>
                  <a:pt x="611374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4" name="Google Shape;394;p9"/>
          <p:cNvSpPr/>
          <p:nvPr/>
        </p:nvSpPr>
        <p:spPr>
          <a:xfrm rot="-10432592">
            <a:off x="1167586" y="3916668"/>
            <a:ext cx="255458" cy="151036"/>
          </a:xfrm>
          <a:custGeom>
            <a:avLst/>
            <a:gdLst/>
            <a:ahLst/>
            <a:cxnLst/>
            <a:rect l="l" t="t" r="r" b="b"/>
            <a:pathLst>
              <a:path w="10000" h="11737" extrusionOk="0">
                <a:moveTo>
                  <a:pt x="625" y="2928"/>
                </a:moveTo>
                <a:cubicBezTo>
                  <a:pt x="4924" y="-2692"/>
                  <a:pt x="8171" y="1271"/>
                  <a:pt x="9445" y="2573"/>
                </a:cubicBezTo>
                <a:cubicBezTo>
                  <a:pt x="10719" y="3875"/>
                  <a:pt x="9580" y="9377"/>
                  <a:pt x="8266" y="10738"/>
                </a:cubicBezTo>
                <a:cubicBezTo>
                  <a:pt x="6952" y="12100"/>
                  <a:pt x="2834" y="12040"/>
                  <a:pt x="1561" y="10738"/>
                </a:cubicBezTo>
                <a:cubicBezTo>
                  <a:pt x="287" y="9436"/>
                  <a:pt x="-689" y="4289"/>
                  <a:pt x="625" y="2928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5" name="Google Shape;395;p9"/>
          <p:cNvSpPr/>
          <p:nvPr/>
        </p:nvSpPr>
        <p:spPr>
          <a:xfrm rot="-10432651">
            <a:off x="1209845" y="3818241"/>
            <a:ext cx="191523" cy="12648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E6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6" name="Google Shape;396;p9"/>
          <p:cNvSpPr/>
          <p:nvPr/>
        </p:nvSpPr>
        <p:spPr>
          <a:xfrm rot="-10432939">
            <a:off x="1240404" y="3729502"/>
            <a:ext cx="159042" cy="107954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7" name="Google Shape;397;p9"/>
          <p:cNvSpPr/>
          <p:nvPr/>
        </p:nvSpPr>
        <p:spPr>
          <a:xfrm rot="-10432793">
            <a:off x="1266177" y="3638128"/>
            <a:ext cx="128643" cy="10643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8" name="Google Shape;398;p9"/>
          <p:cNvSpPr/>
          <p:nvPr/>
        </p:nvSpPr>
        <p:spPr>
          <a:xfrm rot="-10432112">
            <a:off x="1292366" y="3541799"/>
            <a:ext cx="89930" cy="107158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9" name="Google Shape;399;p9"/>
          <p:cNvSpPr/>
          <p:nvPr/>
        </p:nvSpPr>
        <p:spPr>
          <a:xfrm rot="3068467">
            <a:off x="1702064" y="5419517"/>
            <a:ext cx="134841" cy="263076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0" name="Google Shape;400;p9"/>
          <p:cNvSpPr/>
          <p:nvPr/>
        </p:nvSpPr>
        <p:spPr>
          <a:xfrm rot="-220067">
            <a:off x="1710906" y="5494796"/>
            <a:ext cx="257928" cy="275369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1" name="Google Shape;401;p9"/>
          <p:cNvSpPr/>
          <p:nvPr/>
        </p:nvSpPr>
        <p:spPr>
          <a:xfrm rot="6187657">
            <a:off x="1816919" y="5472768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2" name="Google Shape;402;p9"/>
          <p:cNvSpPr/>
          <p:nvPr/>
        </p:nvSpPr>
        <p:spPr>
          <a:xfrm>
            <a:off x="843983" y="4750056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38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3" name="Google Shape;403;p9"/>
          <p:cNvSpPr/>
          <p:nvPr/>
        </p:nvSpPr>
        <p:spPr>
          <a:xfrm>
            <a:off x="1426554" y="4830143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40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4" name="Google Shape;404;p9"/>
          <p:cNvSpPr/>
          <p:nvPr/>
        </p:nvSpPr>
        <p:spPr>
          <a:xfrm rot="10800000" flipH="1">
            <a:off x="6" y="-1639"/>
            <a:ext cx="6863414" cy="220641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5" name="Google Shape;405;p9"/>
          <p:cNvSpPr/>
          <p:nvPr/>
        </p:nvSpPr>
        <p:spPr>
          <a:xfrm rot="10800000" flipH="1">
            <a:off x="0" y="-1513"/>
            <a:ext cx="6863414" cy="169329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406" name="Google Shape;406;p9"/>
          <p:cNvGrpSpPr/>
          <p:nvPr/>
        </p:nvGrpSpPr>
        <p:grpSpPr>
          <a:xfrm>
            <a:off x="9691421" y="195611"/>
            <a:ext cx="2336876" cy="1811906"/>
            <a:chOff x="9114068" y="534589"/>
            <a:chExt cx="2884320" cy="2236369"/>
          </a:xfrm>
        </p:grpSpPr>
        <p:sp>
          <p:nvSpPr>
            <p:cNvPr id="407" name="Google Shape;407;p9"/>
            <p:cNvSpPr/>
            <p:nvPr/>
          </p:nvSpPr>
          <p:spPr>
            <a:xfrm rot="-338559">
              <a:off x="9180433" y="613833"/>
              <a:ext cx="1680439" cy="1475829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 rot="583655">
              <a:off x="11347885" y="1676804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 rot="583655">
              <a:off x="11620195" y="2275721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 rot="-848969">
              <a:off x="10772492" y="2163944"/>
              <a:ext cx="614460" cy="540583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or Process" userDrawn="1">
  <p:cSld name="Timeline or Proces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287;p8"/>
          <p:cNvGrpSpPr/>
          <p:nvPr userDrawn="1"/>
        </p:nvGrpSpPr>
        <p:grpSpPr>
          <a:xfrm>
            <a:off x="415547" y="51618"/>
            <a:ext cx="12015759" cy="6112289"/>
            <a:chOff x="4516205" y="1482294"/>
            <a:chExt cx="5373774" cy="2733582"/>
          </a:xfrm>
        </p:grpSpPr>
        <p:grpSp>
          <p:nvGrpSpPr>
            <p:cNvPr id="32" name="Google Shape;288;p8"/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39" name="Google Shape;289;p8"/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0" name="Google Shape;290;p8"/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1" name="Google Shape;291;p8"/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2" name="Google Shape;292;p8"/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3" name="Google Shape;293;p8"/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33" name="Google Shape;294;p8"/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37" name="Google Shape;295;p8"/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8" name="Google Shape;296;p8"/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34" name="Google Shape;297;p8"/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35" name="Google Shape;298;p8"/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6" name="Google Shape;299;p8"/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442" name="Google Shape;442;p13"/>
          <p:cNvGrpSpPr/>
          <p:nvPr/>
        </p:nvGrpSpPr>
        <p:grpSpPr>
          <a:xfrm>
            <a:off x="2908851" y="2016296"/>
            <a:ext cx="1887477" cy="1129063"/>
            <a:chOff x="5582189" y="-750031"/>
            <a:chExt cx="1442805" cy="1021869"/>
          </a:xfrm>
        </p:grpSpPr>
        <p:sp>
          <p:nvSpPr>
            <p:cNvPr id="443" name="Google Shape;443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445" name="Google Shape;445;p13"/>
          <p:cNvGrpSpPr/>
          <p:nvPr/>
        </p:nvGrpSpPr>
        <p:grpSpPr>
          <a:xfrm>
            <a:off x="337687" y="1825250"/>
            <a:ext cx="4741352" cy="3027166"/>
            <a:chOff x="5582189" y="-750031"/>
            <a:chExt cx="1442805" cy="1021869"/>
          </a:xfrm>
        </p:grpSpPr>
        <p:sp>
          <p:nvSpPr>
            <p:cNvPr id="446" name="Google Shape;446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448" name="Google Shape;448;p13"/>
          <p:cNvGrpSpPr/>
          <p:nvPr/>
        </p:nvGrpSpPr>
        <p:grpSpPr>
          <a:xfrm flipH="1">
            <a:off x="6183859" y="1959115"/>
            <a:ext cx="5020587" cy="3226392"/>
            <a:chOff x="5582189" y="-750031"/>
            <a:chExt cx="1442805" cy="1021869"/>
          </a:xfrm>
        </p:grpSpPr>
        <p:sp>
          <p:nvSpPr>
            <p:cNvPr id="449" name="Google Shape;449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451" name="Google Shape;451;p13"/>
          <p:cNvGrpSpPr/>
          <p:nvPr/>
        </p:nvGrpSpPr>
        <p:grpSpPr>
          <a:xfrm flipH="1">
            <a:off x="6774961" y="1539366"/>
            <a:ext cx="1887477" cy="1129063"/>
            <a:chOff x="5582189" y="-750031"/>
            <a:chExt cx="1442805" cy="1021869"/>
          </a:xfrm>
        </p:grpSpPr>
        <p:sp>
          <p:nvSpPr>
            <p:cNvPr id="452" name="Google Shape;452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454" name="Google Shape;454;p13"/>
          <p:cNvGrpSpPr/>
          <p:nvPr/>
        </p:nvGrpSpPr>
        <p:grpSpPr>
          <a:xfrm>
            <a:off x="9725890" y="769049"/>
            <a:ext cx="2191765" cy="1378296"/>
            <a:chOff x="5582189" y="-750031"/>
            <a:chExt cx="1442805" cy="1021869"/>
          </a:xfrm>
        </p:grpSpPr>
        <p:sp>
          <p:nvSpPr>
            <p:cNvPr id="455" name="Google Shape;455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457" name="Google Shape;457;p13"/>
          <p:cNvSpPr txBox="1">
            <a:spLocks noGrp="1"/>
          </p:cNvSpPr>
          <p:nvPr>
            <p:ph type="sldNum" idx="12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458" name="Google Shape;458;p13"/>
          <p:cNvSpPr txBox="1">
            <a:spLocks noGrp="1"/>
          </p:cNvSpPr>
          <p:nvPr>
            <p:ph type="body" idx="1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59" name="Google Shape;459;p13"/>
          <p:cNvSpPr txBox="1">
            <a:spLocks noGrp="1"/>
          </p:cNvSpPr>
          <p:nvPr>
            <p:ph type="subTitle" idx="2"/>
          </p:nvPr>
        </p:nvSpPr>
        <p:spPr>
          <a:xfrm>
            <a:off x="408738" y="2613933"/>
            <a:ext cx="2238062" cy="72245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13"/>
          <p:cNvSpPr txBox="1">
            <a:spLocks noGrp="1"/>
          </p:cNvSpPr>
          <p:nvPr>
            <p:ph type="body" idx="3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1" name="Google Shape;461;p13"/>
          <p:cNvSpPr txBox="1">
            <a:spLocks noGrp="1"/>
          </p:cNvSpPr>
          <p:nvPr>
            <p:ph type="subTitle" idx="4"/>
          </p:nvPr>
        </p:nvSpPr>
        <p:spPr>
          <a:xfrm>
            <a:off x="272730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2" name="Google Shape;462;p13"/>
          <p:cNvSpPr txBox="1">
            <a:spLocks noGrp="1"/>
          </p:cNvSpPr>
          <p:nvPr>
            <p:ph type="body" idx="5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3" name="Google Shape;463;p13"/>
          <p:cNvSpPr txBox="1">
            <a:spLocks noGrp="1"/>
          </p:cNvSpPr>
          <p:nvPr>
            <p:ph type="subTitle" idx="6"/>
          </p:nvPr>
        </p:nvSpPr>
        <p:spPr>
          <a:xfrm>
            <a:off x="5045864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3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body" idx="7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6" name="Google Shape;466;p13"/>
          <p:cNvSpPr txBox="1">
            <a:spLocks noGrp="1"/>
          </p:cNvSpPr>
          <p:nvPr>
            <p:ph type="body" idx="9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subTitle" idx="13"/>
          </p:nvPr>
        </p:nvSpPr>
        <p:spPr>
          <a:xfrm>
            <a:off x="968299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5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9" name="Google Shape;469;p13"/>
          <p:cNvSpPr/>
          <p:nvPr/>
        </p:nvSpPr>
        <p:spPr>
          <a:xfrm rot="10800000" flipH="1">
            <a:off x="0" y="-1922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70" name="Google Shape;470;p13"/>
          <p:cNvSpPr/>
          <p:nvPr/>
        </p:nvSpPr>
        <p:spPr>
          <a:xfrm flipH="1">
            <a:off x="5328575" y="4395028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nk background with white leaves and black text&#10;&#10;Description automatically generated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4284" y="376989"/>
            <a:ext cx="2076449" cy="2076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microsoft.com/office/2007/relationships/hdphoto" Target="../media/hdphoto8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microsoft.com/office/2007/relationships/hdphoto" Target="../media/hdphoto8.wdp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10" Type="http://schemas.openxmlformats.org/officeDocument/2006/relationships/slide" Target="slide7.xml"/><Relationship Id="rId4" Type="http://schemas.microsoft.com/office/2007/relationships/hdphoto" Target="../media/hdphoto3.wdp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图片 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928283"/>
            <a:ext cx="10276534" cy="36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图片 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8025" y="383227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9" name="Google Shape;64;p2"/>
          <p:cNvGrpSpPr/>
          <p:nvPr/>
        </p:nvGrpSpPr>
        <p:grpSpPr>
          <a:xfrm>
            <a:off x="3987808" y="4436928"/>
            <a:ext cx="4106700" cy="2470042"/>
            <a:chOff x="5582189" y="-750031"/>
            <a:chExt cx="1442805" cy="1021869"/>
          </a:xfrm>
        </p:grpSpPr>
        <p:sp>
          <p:nvSpPr>
            <p:cNvPr id="220" name="Google Shape;65;p2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1" name="Google Shape;66;p2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16" name="Google Shape;61;p2"/>
          <p:cNvSpPr/>
          <p:nvPr/>
        </p:nvSpPr>
        <p:spPr>
          <a:xfrm rot="583655">
            <a:off x="10713158" y="2049883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7" name="Google Shape;62;p2"/>
          <p:cNvSpPr/>
          <p:nvPr/>
        </p:nvSpPr>
        <p:spPr>
          <a:xfrm rot="583655">
            <a:off x="934140" y="1439143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8" name="Google Shape;63;p2"/>
          <p:cNvSpPr/>
          <p:nvPr/>
        </p:nvSpPr>
        <p:spPr>
          <a:xfrm rot="20751031">
            <a:off x="10622762" y="937391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2" name="Google Shape;67;p2"/>
          <p:cNvSpPr/>
          <p:nvPr/>
        </p:nvSpPr>
        <p:spPr>
          <a:xfrm rot="238541">
            <a:off x="1832166" y="2039749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3" name="Google Shape;68;p2"/>
          <p:cNvSpPr/>
          <p:nvPr/>
        </p:nvSpPr>
        <p:spPr>
          <a:xfrm rot="19151366">
            <a:off x="4033039" y="4771028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23" name="Picture 4" descr="Transparent Background Unicorn Png Clipart (#5613213) - Pin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18" y="2088844"/>
            <a:ext cx="2877136" cy="362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Little horse unicorn PNG - Similar 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805" y="2890448"/>
            <a:ext cx="3468379" cy="357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6361" y="-138428"/>
            <a:ext cx="2658086" cy="1457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2139" y="1465269"/>
            <a:ext cx="7687722" cy="2523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2626" y="5150165"/>
            <a:ext cx="2743438" cy="768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21" name="Google Shape;8143;p35"/>
          <p:cNvSpPr txBox="1"/>
          <p:nvPr/>
        </p:nvSpPr>
        <p:spPr>
          <a:xfrm>
            <a:off x="140189" y="2964581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538 772</a:t>
            </a:r>
          </a:p>
        </p:txBody>
      </p:sp>
      <p:sp>
        <p:nvSpPr>
          <p:cNvPr id="22" name="Google Shape;8143;p35"/>
          <p:cNvSpPr txBox="1"/>
          <p:nvPr/>
        </p:nvSpPr>
        <p:spPr>
          <a:xfrm>
            <a:off x="3871522" y="1822689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Năm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trăm ba mươi tám nghìn bảy trăm bảy mươi hai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/>
          <p:cNvCxnSpPr/>
          <p:nvPr/>
        </p:nvCxnSpPr>
        <p:spPr>
          <a:xfrm rot="10800000" flipV="1">
            <a:off x="1743141" y="1761043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/>
          <p:cNvSpPr txBox="1"/>
          <p:nvPr/>
        </p:nvSpPr>
        <p:spPr>
          <a:xfrm>
            <a:off x="3101641" y="99744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Hàng nghìn</a:t>
            </a:r>
          </a:p>
        </p:txBody>
      </p:sp>
      <p:cxnSp>
        <p:nvCxnSpPr>
          <p:cNvPr id="25" name="Google Shape;8484;p41"/>
          <p:cNvCxnSpPr/>
          <p:nvPr/>
        </p:nvCxnSpPr>
        <p:spPr>
          <a:xfrm rot="10800000">
            <a:off x="1743140" y="3855673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/>
          <p:cNvSpPr txBox="1"/>
          <p:nvPr/>
        </p:nvSpPr>
        <p:spPr>
          <a:xfrm>
            <a:off x="3101641" y="4387147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nghìn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21" name="Google Shape;8143;p35"/>
          <p:cNvSpPr txBox="1"/>
          <p:nvPr/>
        </p:nvSpPr>
        <p:spPr>
          <a:xfrm>
            <a:off x="263477" y="3077597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800 000</a:t>
            </a:r>
          </a:p>
        </p:txBody>
      </p:sp>
      <p:sp>
        <p:nvSpPr>
          <p:cNvPr id="22" name="Google Shape;8143;p35"/>
          <p:cNvSpPr txBox="1"/>
          <p:nvPr/>
        </p:nvSpPr>
        <p:spPr>
          <a:xfrm>
            <a:off x="3976098" y="1935705"/>
            <a:ext cx="6746605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Tám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trăm nghìn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/>
          <p:cNvCxnSpPr/>
          <p:nvPr/>
        </p:nvCxnSpPr>
        <p:spPr>
          <a:xfrm rot="10800000" flipV="1">
            <a:off x="1198609" y="1874059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/>
          <p:cNvSpPr txBox="1"/>
          <p:nvPr/>
        </p:nvSpPr>
        <p:spPr>
          <a:xfrm>
            <a:off x="2557109" y="1110459"/>
            <a:ext cx="4490963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Hàng trăm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nghìn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/>
          <p:cNvCxnSpPr/>
          <p:nvPr/>
        </p:nvCxnSpPr>
        <p:spPr>
          <a:xfrm rot="10800000">
            <a:off x="1198608" y="3968689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/>
          <p:cNvSpPr txBox="1"/>
          <p:nvPr/>
        </p:nvSpPr>
        <p:spPr>
          <a:xfrm>
            <a:off x="2557109" y="450016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nghìn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21" name="Google Shape;8143;p35"/>
          <p:cNvSpPr txBox="1"/>
          <p:nvPr/>
        </p:nvSpPr>
        <p:spPr>
          <a:xfrm>
            <a:off x="-517358" y="2985130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32 238</a:t>
            </a:r>
          </a:p>
        </p:txBody>
      </p:sp>
      <p:sp>
        <p:nvSpPr>
          <p:cNvPr id="22" name="Google Shape;8143;p35"/>
          <p:cNvSpPr txBox="1"/>
          <p:nvPr/>
        </p:nvSpPr>
        <p:spPr>
          <a:xfrm>
            <a:off x="4303037" y="1863786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Ba mươi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hai nghìn hai trăm ba mươi tám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/>
          <p:cNvCxnSpPr/>
          <p:nvPr/>
        </p:nvCxnSpPr>
        <p:spPr>
          <a:xfrm rot="10800000" flipV="1">
            <a:off x="2174656" y="1802140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/>
          <p:cNvSpPr txBox="1"/>
          <p:nvPr/>
        </p:nvSpPr>
        <p:spPr>
          <a:xfrm>
            <a:off x="3533156" y="1038540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Hàng đơn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vị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/>
          <p:cNvCxnSpPr/>
          <p:nvPr/>
        </p:nvCxnSpPr>
        <p:spPr>
          <a:xfrm rot="10800000">
            <a:off x="2174655" y="3896770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/>
          <p:cNvSpPr txBox="1"/>
          <p:nvPr/>
        </p:nvSpPr>
        <p:spPr>
          <a:xfrm>
            <a:off x="3533156" y="4428244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đơn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vị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3" name="Picture 6" descr="Unicorn Rainbow Colors - Free vector graphic on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3053891" y="133229"/>
            <a:ext cx="6213400" cy="619785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2: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Chọn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câu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trả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lời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đúng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8512" y="1006867"/>
            <a:ext cx="9760449" cy="3303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 nào dưới đây thoả mãn các điều kiện: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Gồm các chữ số khác nhau;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Không chứa số 0 ở lớp đơn vị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Chứa chữ số 5 ở lớp nghìn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0431" y="4551452"/>
            <a:ext cx="9441951" cy="164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UcPeriod"/>
            </a:pP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500 374             B. 207 495     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371 905              D. 405 239</a:t>
            </a:r>
          </a:p>
        </p:txBody>
      </p:sp>
      <p:pic>
        <p:nvPicPr>
          <p:cNvPr id="12" name="Picture 11" descr="A red x on a black background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0" y="4758647"/>
            <a:ext cx="583231" cy="594032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561672" y="2568539"/>
            <a:ext cx="52603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00027" y="3441842"/>
            <a:ext cx="60001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red x on a black background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9" y="5570305"/>
            <a:ext cx="583231" cy="594032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1541124" y="4222678"/>
            <a:ext cx="53014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green tick mark on a black background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69" y="5178255"/>
            <a:ext cx="1104158" cy="934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3" name="Picture 6" descr="Unicorn Rainbow Colors - Free vector graphic on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5208999" y="102407"/>
            <a:ext cx="2342507" cy="619785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Bài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3: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Số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?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19" y="1333660"/>
            <a:ext cx="11079748" cy="3423275"/>
          </a:xfrm>
          <a:prstGeom prst="rect">
            <a:avLst/>
          </a:prstGeom>
        </p:spPr>
      </p:pic>
      <p:sp>
        <p:nvSpPr>
          <p:cNvPr id="11" name="Rectangle: Rounded Corners 10"/>
          <p:cNvSpPr/>
          <p:nvPr/>
        </p:nvSpPr>
        <p:spPr>
          <a:xfrm>
            <a:off x="9277564" y="1469204"/>
            <a:ext cx="2075380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9 000 000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3801438" y="3400746"/>
            <a:ext cx="2291137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200 000 000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9174822" y="3431569"/>
            <a:ext cx="2291137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900 000 000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534257" y="235971"/>
            <a:ext cx="10870058" cy="1210716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4: </a:t>
            </a:r>
            <a:r>
              <a:rPr lang="vi-VN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Giá tiền của mỗi món hàng được cho như hình dưới đây.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3445" y="1488415"/>
            <a:ext cx="8572500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3851" y="3575408"/>
            <a:ext cx="929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quà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4962" y="4150080"/>
            <a:ext cx="8512406" cy="2252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89" y="2034283"/>
            <a:ext cx="2507238" cy="2565008"/>
          </a:xfrm>
          <a:prstGeom prst="rect">
            <a:avLst/>
          </a:prstGeom>
        </p:spPr>
      </p:pic>
      <p:sp>
        <p:nvSpPr>
          <p:cNvPr id="7" name="Google Shape;8143;p35"/>
          <p:cNvSpPr txBox="1"/>
          <p:nvPr/>
        </p:nvSpPr>
        <p:spPr>
          <a:xfrm>
            <a:off x="3522882" y="167553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20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A: 3 lon nước, 2 bông hoa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20603" y="3020602"/>
                <a:ext cx="83015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10 000 + 2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1 000 = 32 000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endParaRPr lang="en-US" sz="36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603" y="3020602"/>
                <a:ext cx="830152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7" t="-84" r="1" b="-10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7" name="Google Shape;8143;p35"/>
          <p:cNvSpPr txBox="1"/>
          <p:nvPr/>
        </p:nvSpPr>
        <p:spPr>
          <a:xfrm>
            <a:off x="3522882" y="167553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20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B: 7 hộp quà, 4 bông hoa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0602" y="3020602"/>
            <a:ext cx="884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× 100 000 + 4 × 1 000 = 704 000 </a:t>
            </a:r>
            <a:r>
              <a:rPr lang="en-US" sz="36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96" y="2341651"/>
            <a:ext cx="2638425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7" name="Google Shape;8143;p35"/>
          <p:cNvSpPr txBox="1"/>
          <p:nvPr/>
        </p:nvSpPr>
        <p:spPr>
          <a:xfrm>
            <a:off x="3522882" y="167553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20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C: 10 hộp quà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0602" y="3020602"/>
            <a:ext cx="884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× 100 000 = 1 000 000 </a:t>
            </a:r>
            <a:r>
              <a:rPr lang="en-US" sz="36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10" y="2338655"/>
            <a:ext cx="200025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184935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534256" y="235971"/>
            <a:ext cx="11424863" cy="2105063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28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Bài</a:t>
            </a:r>
            <a:r>
              <a:rPr lang="en-US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5: </a:t>
            </a: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Hãy lập một số chẵn có sáu chữ số thoả mãn các điều kiện:</a:t>
            </a:r>
          </a:p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- Lớp nghìn gồm các chữ số 0, 0, 3;</a:t>
            </a:r>
          </a:p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- Lớp đơn vị gồm các chữ số 8, 1, 1.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109" y="2861834"/>
            <a:ext cx="2928497" cy="2686211"/>
          </a:xfrm>
          <a:prstGeom prst="rect">
            <a:avLst/>
          </a:prstGeom>
        </p:spPr>
      </p:pic>
      <p:sp>
        <p:nvSpPr>
          <p:cNvPr id="7" name="Google Shape;8143;p35"/>
          <p:cNvSpPr txBox="1"/>
          <p:nvPr/>
        </p:nvSpPr>
        <p:spPr>
          <a:xfrm>
            <a:off x="430361" y="2538566"/>
            <a:ext cx="7367725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457200" lvl="0" indent="-457200" algn="just" defTabSz="1219200">
              <a:buClr>
                <a:srgbClr val="04596F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lớp nghìn, để số có 6 chữ số thì số hàng trăm nghìn không thể là 0.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Google Shape;8143;p35"/>
          <p:cNvSpPr txBox="1"/>
          <p:nvPr/>
        </p:nvSpPr>
        <p:spPr>
          <a:xfrm>
            <a:off x="420087" y="3874206"/>
            <a:ext cx="7367725" cy="15402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457200" lvl="0" indent="-457200" algn="just" defTabSz="1219200">
              <a:buClr>
                <a:srgbClr val="04596F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lớp đơn vị, để số cần tìm là số chẵn thì quan sát số nào là số chẵn, số đó sẽ đứng ở hàng đơn vị.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0" name="Arrow: Right 9"/>
          <p:cNvSpPr/>
          <p:nvPr/>
        </p:nvSpPr>
        <p:spPr>
          <a:xfrm>
            <a:off x="2506894" y="5671335"/>
            <a:ext cx="1561672" cy="647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43227" y="5691883"/>
            <a:ext cx="2527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300 118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39" y="512500"/>
            <a:ext cx="10954138" cy="297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ransparent Background Unicorn Png Clipart (#5613213) - Pin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054" y="4082902"/>
            <a:ext cx="2406938" cy="303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8" name="Google Shape;578;p20"/>
          <p:cNvSpPr txBox="1">
            <a:spLocks noGrp="1"/>
          </p:cNvSpPr>
          <p:nvPr>
            <p:ph type="title"/>
          </p:nvPr>
        </p:nvSpPr>
        <p:spPr>
          <a:xfrm>
            <a:off x="589914" y="564975"/>
            <a:ext cx="11661179" cy="4300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>
                  <a:gsLst>
                    <a:gs pos="37000">
                      <a:schemeClr val="accent1">
                        <a:lumMod val="50000"/>
                      </a:schemeClr>
                    </a:gs>
                    <a:gs pos="0">
                      <a:schemeClr val="accent4">
                        <a:lumMod val="20000"/>
                        <a:lumOff val="80000"/>
                      </a:schemeClr>
                    </a:gs>
                    <a:gs pos="65000">
                      <a:schemeClr val="accent1">
                        <a:lumMod val="75000"/>
                      </a:schemeClr>
                    </a:gs>
                    <a:gs pos="83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UNICOR RACING</a:t>
            </a:r>
            <a:endParaRPr sz="120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gradFill>
                <a:gsLst>
                  <a:gs pos="37000">
                    <a:schemeClr val="accent1">
                      <a:lumMod val="50000"/>
                    </a:schemeClr>
                  </a:gs>
                  <a:gs pos="0">
                    <a:schemeClr val="accent4">
                      <a:lumMod val="20000"/>
                      <a:lumOff val="80000"/>
                    </a:schemeClr>
                  </a:gs>
                  <a:gs pos="65000">
                    <a:schemeClr val="accent1">
                      <a:lumMod val="75000"/>
                    </a:schemeClr>
                  </a:gs>
                  <a:gs pos="83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</a:gra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Little horse unicorn PNG - Similar 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53538" y="3932199"/>
            <a:ext cx="3256225" cy="27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Wallpaper V - Unicornio Png Fundo Transparente - 2000x1666 Wallpaper -  teahub.io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01740" y="3625457"/>
            <a:ext cx="3513658" cy="306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3392" y="0"/>
            <a:ext cx="7193903" cy="18777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5"/>
          <p:cNvSpPr txBox="1">
            <a:spLocks noGrp="1"/>
          </p:cNvSpPr>
          <p:nvPr>
            <p:ph type="subTitle" idx="2"/>
          </p:nvPr>
        </p:nvSpPr>
        <p:spPr>
          <a:xfrm>
            <a:off x="286298" y="3729741"/>
            <a:ext cx="503499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4800" dirty="0">
                <a:solidFill>
                  <a:srgbClr val="CD2D66"/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Hoàn thành </a:t>
            </a:r>
          </a:p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4800" dirty="0">
                <a:solidFill>
                  <a:srgbClr val="CD2D66"/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bài tập	</a:t>
            </a:r>
            <a:endParaRPr sz="4800" dirty="0">
              <a:solidFill>
                <a:srgbClr val="CD2D66"/>
              </a:solidFill>
              <a:latin typeface="Calibri" panose="020F0502020204030204" pitchFamily="34" charset="0"/>
              <a:ea typeface="Boogaloo"/>
              <a:cs typeface="Calibri" panose="020F0502020204030204" pitchFamily="34" charset="0"/>
              <a:sym typeface="Boogaloo"/>
            </a:endParaRPr>
          </a:p>
        </p:txBody>
      </p:sp>
      <p:sp>
        <p:nvSpPr>
          <p:cNvPr id="622" name="Google Shape;622;p25"/>
          <p:cNvSpPr txBox="1">
            <a:spLocks noGrp="1"/>
          </p:cNvSpPr>
          <p:nvPr>
            <p:ph type="subTitle" idx="6"/>
          </p:nvPr>
        </p:nvSpPr>
        <p:spPr>
          <a:xfrm>
            <a:off x="6582056" y="3346704"/>
            <a:ext cx="4341976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Chuẩn bị</a:t>
            </a:r>
          </a:p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 bài sau</a:t>
            </a:r>
            <a:endParaRPr sz="4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Boogaloo"/>
              <a:cs typeface="Calibri" panose="020F0502020204030204" pitchFamily="34" charset="0"/>
              <a:sym typeface="Boogaloo"/>
            </a:endParaRPr>
          </a:p>
        </p:txBody>
      </p:sp>
      <p:pic>
        <p:nvPicPr>
          <p:cNvPr id="33" name="Picture 32" descr="Transparent Background Unicorn Png Clipart (#5613213) - Pin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74" y="3346704"/>
            <a:ext cx="2925367" cy="36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777" y="3793538"/>
            <a:ext cx="986255" cy="1117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38" y="690165"/>
            <a:ext cx="2198775" cy="219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933" y="84420"/>
            <a:ext cx="11363929" cy="1713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" grpId="0" uiExpand="1" build="p"/>
      <p:bldP spid="62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3445" y="1488415"/>
            <a:ext cx="857250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5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" name="Google Shape;836;p29"/>
          <p:cNvGrpSpPr/>
          <p:nvPr/>
        </p:nvGrpSpPr>
        <p:grpSpPr>
          <a:xfrm>
            <a:off x="434484" y="2103735"/>
            <a:ext cx="4332588" cy="4495057"/>
            <a:chOff x="5901071" y="3095975"/>
            <a:chExt cx="2944965" cy="3565376"/>
          </a:xfrm>
        </p:grpSpPr>
        <p:sp>
          <p:nvSpPr>
            <p:cNvPr id="837" name="Google Shape;837;p29"/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38" name="Google Shape;838;p29"/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39" name="Google Shape;839;p29"/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0" name="Google Shape;840;p29"/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1" name="Google Shape;841;p29"/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2" name="Google Shape;842;p29"/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3" name="Google Shape;843;p29"/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4" name="Google Shape;844;p29"/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5" name="Google Shape;845;p29"/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6" name="Google Shape;846;p29"/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7" name="Google Shape;847;p29"/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8" name="Google Shape;848;p29"/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9" name="Google Shape;849;p29"/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0" name="Google Shape;850;p29"/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1" name="Google Shape;851;p29"/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2" name="Google Shape;852;p29"/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3" name="Google Shape;853;p29"/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4" name="Google Shape;854;p29"/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5" name="Google Shape;855;p29"/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6" name="Google Shape;856;p29"/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7" name="Google Shape;857;p29"/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8" name="Google Shape;858;p29"/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9" name="Google Shape;859;p29"/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0" name="Google Shape;860;p29"/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1" name="Google Shape;861;p29"/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2" name="Google Shape;862;p29"/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3" name="Google Shape;863;p29"/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4" name="Google Shape;864;p29"/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5" name="Google Shape;865;p29"/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6" name="Google Shape;866;p29"/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7" name="Google Shape;867;p29"/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8" name="Google Shape;868;p29"/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9" name="Google Shape;869;p29"/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0" name="Google Shape;870;p29"/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1" name="Google Shape;871;p29"/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2" name="Google Shape;872;p29"/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3" name="Google Shape;873;p29"/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4" name="Google Shape;874;p29"/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5" name="Google Shape;875;p29"/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876" name="Google Shape;876;p29"/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877" name="Google Shape;877;p29"/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78" name="Google Shape;878;p29"/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79" name="Google Shape;879;p29"/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880" name="Google Shape;880;p29"/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81" name="Google Shape;881;p29"/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82" name="Google Shape;882;p29"/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883" name="Google Shape;883;p29"/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884" name="Google Shape;884;p29"/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885" name="Google Shape;885;p29"/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 panose="020F0502020204030204"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886" name="Google Shape;886;p29"/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 panose="020F0502020204030204"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887" name="Google Shape;887;p29"/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 panose="020F0502020204030204"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888" name="Google Shape;888;p29"/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89" name="Google Shape;889;p29"/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90" name="Google Shape;890;p29"/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891" name="Google Shape;891;p29"/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92" name="Google Shape;892;p29"/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93" name="Google Shape;893;p29"/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94" name="Google Shape;894;p29"/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95" name="Google Shape;895;p29"/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96" name="Google Shape;896;p29"/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511" y="4891282"/>
            <a:ext cx="1602293" cy="1815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13" y="3170153"/>
            <a:ext cx="3995261" cy="3995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" name="Google Shape;276;p7"/>
          <p:cNvSpPr/>
          <p:nvPr/>
        </p:nvSpPr>
        <p:spPr>
          <a:xfrm rot="21261441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6" name="Google Shape;277;p7"/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7" name="Google Shape;278;p7"/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8" name="Google Shape;279;p7"/>
          <p:cNvSpPr/>
          <p:nvPr/>
        </p:nvSpPr>
        <p:spPr>
          <a:xfrm rot="20751031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819" y="330885"/>
            <a:ext cx="11357832" cy="326164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2" descr="Little horse unicorn PNG - Similar 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77976" y="935336"/>
            <a:ext cx="3472173" cy="29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6" descr="Wallpaper V - Unicornio Png Fundo Transparente - 2000x1666 Wallpaper -  teahub.io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000" y="4104483"/>
            <a:ext cx="3304220" cy="27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316933" y="-96119"/>
            <a:ext cx="1741320" cy="1569660"/>
            <a:chOff x="4316933" y="-96119"/>
            <a:chExt cx="1741320" cy="1569660"/>
          </a:xfrm>
        </p:grpSpPr>
        <p:grpSp>
          <p:nvGrpSpPr>
            <p:cNvPr id="172" name="Google Shape;64;p2"/>
            <p:cNvGrpSpPr/>
            <p:nvPr/>
          </p:nvGrpSpPr>
          <p:grpSpPr>
            <a:xfrm>
              <a:off x="4316933" y="216684"/>
              <a:ext cx="1741320" cy="1111978"/>
              <a:chOff x="5582189" y="-750031"/>
              <a:chExt cx="1442805" cy="1021869"/>
            </a:xfrm>
          </p:grpSpPr>
          <p:sp>
            <p:nvSpPr>
              <p:cNvPr id="173" name="Google Shape;65;p2"/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74" name="Google Shape;66;p2"/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182" name="TextBox 181">
              <a:hlinkClick r:id="rId7" action="ppaction://hlinksldjump"/>
            </p:cNvPr>
            <p:cNvSpPr txBox="1"/>
            <p:nvPr/>
          </p:nvSpPr>
          <p:spPr>
            <a:xfrm>
              <a:off x="4843938" y="-96119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GB" sz="9600" b="0" i="0" u="none" strike="noStrike" kern="0" cap="none" spc="0" normalizeH="0" baseline="0" noProof="0" dirty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cs typeface="Arial" panose="020B0604020202020204"/>
                  <a:sym typeface="Arial" panose="020B0604020202020204"/>
                </a:rPr>
                <a:t>1</a:t>
              </a:r>
              <a:endPara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12" name="Group 511"/>
          <p:cNvGrpSpPr/>
          <p:nvPr/>
        </p:nvGrpSpPr>
        <p:grpSpPr>
          <a:xfrm>
            <a:off x="6738512" y="-161433"/>
            <a:ext cx="1663094" cy="1569660"/>
            <a:chOff x="6738512" y="-161433"/>
            <a:chExt cx="1663094" cy="1569660"/>
          </a:xfrm>
        </p:grpSpPr>
        <p:grpSp>
          <p:nvGrpSpPr>
            <p:cNvPr id="178" name="Google Shape;64;p2"/>
            <p:cNvGrpSpPr/>
            <p:nvPr/>
          </p:nvGrpSpPr>
          <p:grpSpPr>
            <a:xfrm>
              <a:off x="6738512" y="132722"/>
              <a:ext cx="1663094" cy="1111978"/>
              <a:chOff x="5582189" y="-750031"/>
              <a:chExt cx="1442805" cy="1021869"/>
            </a:xfrm>
          </p:grpSpPr>
          <p:sp>
            <p:nvSpPr>
              <p:cNvPr id="179" name="Google Shape;65;p2"/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80" name="Google Shape;66;p2"/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183" name="TextBox 182">
              <a:hlinkClick r:id="rId8" action="ppaction://hlinksldjump"/>
            </p:cNvPr>
            <p:cNvSpPr txBox="1"/>
            <p:nvPr/>
          </p:nvSpPr>
          <p:spPr>
            <a:xfrm>
              <a:off x="7147018" y="-161433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GB" sz="9600" b="0" i="0" u="none" strike="noStrike" kern="0" cap="none" spc="0" normalizeH="0" baseline="0" noProof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cs typeface="Arial" panose="020B0604020202020204"/>
                  <a:sym typeface="Arial" panose="020B0604020202020204"/>
                </a:rPr>
                <a:t>2</a:t>
              </a: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13" name="Group 512"/>
          <p:cNvGrpSpPr/>
          <p:nvPr/>
        </p:nvGrpSpPr>
        <p:grpSpPr>
          <a:xfrm>
            <a:off x="9395925" y="-161433"/>
            <a:ext cx="1472883" cy="1569660"/>
            <a:chOff x="9395925" y="-161433"/>
            <a:chExt cx="1472883" cy="1569660"/>
          </a:xfrm>
        </p:grpSpPr>
        <p:grpSp>
          <p:nvGrpSpPr>
            <p:cNvPr id="175" name="Google Shape;64;p2"/>
            <p:cNvGrpSpPr/>
            <p:nvPr/>
          </p:nvGrpSpPr>
          <p:grpSpPr>
            <a:xfrm>
              <a:off x="9395925" y="132722"/>
              <a:ext cx="1472883" cy="1139390"/>
              <a:chOff x="5582189" y="-750031"/>
              <a:chExt cx="1442805" cy="1021869"/>
            </a:xfrm>
          </p:grpSpPr>
          <p:sp>
            <p:nvSpPr>
              <p:cNvPr id="176" name="Google Shape;65;p2"/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77" name="Google Shape;66;p2"/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184" name="TextBox 183">
              <a:hlinkClick r:id="rId9" action="ppaction://hlinksldjump"/>
            </p:cNvPr>
            <p:cNvSpPr txBox="1"/>
            <p:nvPr/>
          </p:nvSpPr>
          <p:spPr>
            <a:xfrm>
              <a:off x="9702357" y="-161433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GB" sz="9600" b="0" i="0" u="none" strike="noStrike" kern="0" cap="none" spc="0" normalizeH="0" baseline="0" noProof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cs typeface="Arial" panose="020B0604020202020204"/>
                  <a:sym typeface="Arial" panose="020B0604020202020204"/>
                </a:rPr>
                <a:t>3</a:t>
              </a: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" name="Rectangle: Rounded Corners 1">
            <a:hlinkClick r:id="rId10" action="ppaction://hlinksldjump"/>
          </p:cNvPr>
          <p:cNvSpPr/>
          <p:nvPr/>
        </p:nvSpPr>
        <p:spPr>
          <a:xfrm>
            <a:off x="74428" y="0"/>
            <a:ext cx="1414130" cy="552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37239 0.0115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39 0.01157 L 0.78008 0.029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78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0879 L 0.36575 -0.0053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75 -0.00533 L 0.72044 -0.0118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68308" y="418530"/>
            <a:ext cx="11055384" cy="851297"/>
          </a:xfrm>
          <a:custGeom>
            <a:avLst/>
            <a:gdLst>
              <a:gd name="connsiteX0" fmla="*/ 141886 w 11055384"/>
              <a:gd name="connsiteY0" fmla="*/ 0 h 851297"/>
              <a:gd name="connsiteX1" fmla="*/ 496575 w 11055384"/>
              <a:gd name="connsiteY1" fmla="*/ 0 h 851297"/>
              <a:gd name="connsiteX2" fmla="*/ 1287803 w 11055384"/>
              <a:gd name="connsiteY2" fmla="*/ 0 h 851297"/>
              <a:gd name="connsiteX3" fmla="*/ 1969897 w 11055384"/>
              <a:gd name="connsiteY3" fmla="*/ 0 h 851297"/>
              <a:gd name="connsiteX4" fmla="*/ 2542856 w 11055384"/>
              <a:gd name="connsiteY4" fmla="*/ 0 h 851297"/>
              <a:gd name="connsiteX5" fmla="*/ 3334084 w 11055384"/>
              <a:gd name="connsiteY5" fmla="*/ 0 h 851297"/>
              <a:gd name="connsiteX6" fmla="*/ 3907043 w 11055384"/>
              <a:gd name="connsiteY6" fmla="*/ 0 h 851297"/>
              <a:gd name="connsiteX7" fmla="*/ 4807406 w 11055384"/>
              <a:gd name="connsiteY7" fmla="*/ 0 h 851297"/>
              <a:gd name="connsiteX8" fmla="*/ 5162095 w 11055384"/>
              <a:gd name="connsiteY8" fmla="*/ 0 h 851297"/>
              <a:gd name="connsiteX9" fmla="*/ 5844189 w 11055384"/>
              <a:gd name="connsiteY9" fmla="*/ 0 h 851297"/>
              <a:gd name="connsiteX10" fmla="*/ 6635417 w 11055384"/>
              <a:gd name="connsiteY10" fmla="*/ 0 h 851297"/>
              <a:gd name="connsiteX11" fmla="*/ 7426646 w 11055384"/>
              <a:gd name="connsiteY11" fmla="*/ 0 h 851297"/>
              <a:gd name="connsiteX12" fmla="*/ 7890470 w 11055384"/>
              <a:gd name="connsiteY12" fmla="*/ 0 h 851297"/>
              <a:gd name="connsiteX13" fmla="*/ 8463428 w 11055384"/>
              <a:gd name="connsiteY13" fmla="*/ 0 h 851297"/>
              <a:gd name="connsiteX14" fmla="*/ 8818117 w 11055384"/>
              <a:gd name="connsiteY14" fmla="*/ 0 h 851297"/>
              <a:gd name="connsiteX15" fmla="*/ 9281941 w 11055384"/>
              <a:gd name="connsiteY15" fmla="*/ 0 h 851297"/>
              <a:gd name="connsiteX16" fmla="*/ 9636629 w 11055384"/>
              <a:gd name="connsiteY16" fmla="*/ 0 h 851297"/>
              <a:gd name="connsiteX17" fmla="*/ 10209588 w 11055384"/>
              <a:gd name="connsiteY17" fmla="*/ 0 h 851297"/>
              <a:gd name="connsiteX18" fmla="*/ 11055384 w 11055384"/>
              <a:gd name="connsiteY18" fmla="*/ 0 h 851297"/>
              <a:gd name="connsiteX19" fmla="*/ 11055384 w 11055384"/>
              <a:gd name="connsiteY19" fmla="*/ 0 h 851297"/>
              <a:gd name="connsiteX20" fmla="*/ 11055384 w 11055384"/>
              <a:gd name="connsiteY20" fmla="*/ 368894 h 851297"/>
              <a:gd name="connsiteX21" fmla="*/ 11055384 w 11055384"/>
              <a:gd name="connsiteY21" fmla="*/ 709411 h 851297"/>
              <a:gd name="connsiteX22" fmla="*/ 10913498 w 11055384"/>
              <a:gd name="connsiteY22" fmla="*/ 851297 h 851297"/>
              <a:gd name="connsiteX23" fmla="*/ 10122269 w 11055384"/>
              <a:gd name="connsiteY23" fmla="*/ 851297 h 851297"/>
              <a:gd name="connsiteX24" fmla="*/ 9440176 w 11055384"/>
              <a:gd name="connsiteY24" fmla="*/ 851297 h 851297"/>
              <a:gd name="connsiteX25" fmla="*/ 8867217 w 11055384"/>
              <a:gd name="connsiteY25" fmla="*/ 851297 h 851297"/>
              <a:gd name="connsiteX26" fmla="*/ 8075989 w 11055384"/>
              <a:gd name="connsiteY26" fmla="*/ 851297 h 851297"/>
              <a:gd name="connsiteX27" fmla="*/ 7284760 w 11055384"/>
              <a:gd name="connsiteY27" fmla="*/ 851297 h 851297"/>
              <a:gd name="connsiteX28" fmla="*/ 6711801 w 11055384"/>
              <a:gd name="connsiteY28" fmla="*/ 851297 h 851297"/>
              <a:gd name="connsiteX29" fmla="*/ 5811438 w 11055384"/>
              <a:gd name="connsiteY29" fmla="*/ 851297 h 851297"/>
              <a:gd name="connsiteX30" fmla="*/ 5129344 w 11055384"/>
              <a:gd name="connsiteY30" fmla="*/ 851297 h 851297"/>
              <a:gd name="connsiteX31" fmla="*/ 4338115 w 11055384"/>
              <a:gd name="connsiteY31" fmla="*/ 851297 h 851297"/>
              <a:gd name="connsiteX32" fmla="*/ 3874292 w 11055384"/>
              <a:gd name="connsiteY32" fmla="*/ 851297 h 851297"/>
              <a:gd name="connsiteX33" fmla="*/ 3410468 w 11055384"/>
              <a:gd name="connsiteY33" fmla="*/ 851297 h 851297"/>
              <a:gd name="connsiteX34" fmla="*/ 2510105 w 11055384"/>
              <a:gd name="connsiteY34" fmla="*/ 851297 h 851297"/>
              <a:gd name="connsiteX35" fmla="*/ 2155416 w 11055384"/>
              <a:gd name="connsiteY35" fmla="*/ 851297 h 851297"/>
              <a:gd name="connsiteX36" fmla="*/ 1800727 w 11055384"/>
              <a:gd name="connsiteY36" fmla="*/ 851297 h 851297"/>
              <a:gd name="connsiteX37" fmla="*/ 1118634 w 11055384"/>
              <a:gd name="connsiteY37" fmla="*/ 851297 h 851297"/>
              <a:gd name="connsiteX38" fmla="*/ 0 w 11055384"/>
              <a:gd name="connsiteY38" fmla="*/ 851297 h 851297"/>
              <a:gd name="connsiteX39" fmla="*/ 0 w 11055384"/>
              <a:gd name="connsiteY39" fmla="*/ 851297 h 851297"/>
              <a:gd name="connsiteX40" fmla="*/ 0 w 11055384"/>
              <a:gd name="connsiteY40" fmla="*/ 489497 h 851297"/>
              <a:gd name="connsiteX41" fmla="*/ 0 w 11055384"/>
              <a:gd name="connsiteY41" fmla="*/ 141886 h 851297"/>
              <a:gd name="connsiteX42" fmla="*/ 141886 w 11055384"/>
              <a:gd name="connsiteY42" fmla="*/ 0 h 85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055384" h="851297" fill="none" extrusionOk="0">
                <a:moveTo>
                  <a:pt x="141886" y="0"/>
                </a:moveTo>
                <a:cubicBezTo>
                  <a:pt x="298123" y="8384"/>
                  <a:pt x="374035" y="-13015"/>
                  <a:pt x="496575" y="0"/>
                </a:cubicBezTo>
                <a:cubicBezTo>
                  <a:pt x="619115" y="13015"/>
                  <a:pt x="980413" y="26021"/>
                  <a:pt x="1287803" y="0"/>
                </a:cubicBezTo>
                <a:cubicBezTo>
                  <a:pt x="1595193" y="-26021"/>
                  <a:pt x="1825103" y="-1796"/>
                  <a:pt x="1969897" y="0"/>
                </a:cubicBezTo>
                <a:cubicBezTo>
                  <a:pt x="2114691" y="1796"/>
                  <a:pt x="2320159" y="2838"/>
                  <a:pt x="2542856" y="0"/>
                </a:cubicBezTo>
                <a:cubicBezTo>
                  <a:pt x="2765553" y="-2838"/>
                  <a:pt x="3071303" y="29944"/>
                  <a:pt x="3334084" y="0"/>
                </a:cubicBezTo>
                <a:cubicBezTo>
                  <a:pt x="3596865" y="-29944"/>
                  <a:pt x="3632814" y="12128"/>
                  <a:pt x="3907043" y="0"/>
                </a:cubicBezTo>
                <a:cubicBezTo>
                  <a:pt x="4181272" y="-12128"/>
                  <a:pt x="4496029" y="35996"/>
                  <a:pt x="4807406" y="0"/>
                </a:cubicBezTo>
                <a:cubicBezTo>
                  <a:pt x="5118783" y="-35996"/>
                  <a:pt x="5027294" y="-12028"/>
                  <a:pt x="5162095" y="0"/>
                </a:cubicBezTo>
                <a:cubicBezTo>
                  <a:pt x="5296896" y="12028"/>
                  <a:pt x="5590738" y="16424"/>
                  <a:pt x="5844189" y="0"/>
                </a:cubicBezTo>
                <a:cubicBezTo>
                  <a:pt x="6097640" y="-16424"/>
                  <a:pt x="6247150" y="-22709"/>
                  <a:pt x="6635417" y="0"/>
                </a:cubicBezTo>
                <a:cubicBezTo>
                  <a:pt x="7023684" y="22709"/>
                  <a:pt x="7056992" y="-16946"/>
                  <a:pt x="7426646" y="0"/>
                </a:cubicBezTo>
                <a:cubicBezTo>
                  <a:pt x="7796300" y="16946"/>
                  <a:pt x="7723880" y="-21213"/>
                  <a:pt x="7890470" y="0"/>
                </a:cubicBezTo>
                <a:cubicBezTo>
                  <a:pt x="8057060" y="21213"/>
                  <a:pt x="8286316" y="-8918"/>
                  <a:pt x="8463428" y="0"/>
                </a:cubicBezTo>
                <a:cubicBezTo>
                  <a:pt x="8640540" y="8918"/>
                  <a:pt x="8643524" y="13834"/>
                  <a:pt x="8818117" y="0"/>
                </a:cubicBezTo>
                <a:cubicBezTo>
                  <a:pt x="8992710" y="-13834"/>
                  <a:pt x="9072358" y="5312"/>
                  <a:pt x="9281941" y="0"/>
                </a:cubicBezTo>
                <a:cubicBezTo>
                  <a:pt x="9491524" y="-5312"/>
                  <a:pt x="9542332" y="15440"/>
                  <a:pt x="9636629" y="0"/>
                </a:cubicBezTo>
                <a:cubicBezTo>
                  <a:pt x="9730926" y="-15440"/>
                  <a:pt x="10077486" y="-25020"/>
                  <a:pt x="10209588" y="0"/>
                </a:cubicBezTo>
                <a:cubicBezTo>
                  <a:pt x="10341690" y="25020"/>
                  <a:pt x="10814400" y="-15386"/>
                  <a:pt x="11055384" y="0"/>
                </a:cubicBezTo>
                <a:lnTo>
                  <a:pt x="11055384" y="0"/>
                </a:lnTo>
                <a:cubicBezTo>
                  <a:pt x="11068300" y="121372"/>
                  <a:pt x="11058444" y="293266"/>
                  <a:pt x="11055384" y="368894"/>
                </a:cubicBezTo>
                <a:cubicBezTo>
                  <a:pt x="11052324" y="444522"/>
                  <a:pt x="11062983" y="601759"/>
                  <a:pt x="11055384" y="709411"/>
                </a:cubicBezTo>
                <a:cubicBezTo>
                  <a:pt x="11049350" y="787333"/>
                  <a:pt x="10976155" y="852368"/>
                  <a:pt x="10913498" y="851297"/>
                </a:cubicBezTo>
                <a:cubicBezTo>
                  <a:pt x="10749278" y="877258"/>
                  <a:pt x="10338895" y="860577"/>
                  <a:pt x="10122269" y="851297"/>
                </a:cubicBezTo>
                <a:cubicBezTo>
                  <a:pt x="9905643" y="842017"/>
                  <a:pt x="9653408" y="834816"/>
                  <a:pt x="9440176" y="851297"/>
                </a:cubicBezTo>
                <a:cubicBezTo>
                  <a:pt x="9226944" y="867778"/>
                  <a:pt x="9127126" y="873338"/>
                  <a:pt x="8867217" y="851297"/>
                </a:cubicBezTo>
                <a:cubicBezTo>
                  <a:pt x="8607308" y="829256"/>
                  <a:pt x="8351917" y="886922"/>
                  <a:pt x="8075989" y="851297"/>
                </a:cubicBezTo>
                <a:cubicBezTo>
                  <a:pt x="7800061" y="815672"/>
                  <a:pt x="7561515" y="825496"/>
                  <a:pt x="7284760" y="851297"/>
                </a:cubicBezTo>
                <a:cubicBezTo>
                  <a:pt x="7008005" y="877098"/>
                  <a:pt x="6975594" y="878561"/>
                  <a:pt x="6711801" y="851297"/>
                </a:cubicBezTo>
                <a:cubicBezTo>
                  <a:pt x="6448008" y="824033"/>
                  <a:pt x="6057336" y="816448"/>
                  <a:pt x="5811438" y="851297"/>
                </a:cubicBezTo>
                <a:cubicBezTo>
                  <a:pt x="5565540" y="886146"/>
                  <a:pt x="5337224" y="838105"/>
                  <a:pt x="5129344" y="851297"/>
                </a:cubicBezTo>
                <a:cubicBezTo>
                  <a:pt x="4921464" y="864489"/>
                  <a:pt x="4550913" y="815645"/>
                  <a:pt x="4338115" y="851297"/>
                </a:cubicBezTo>
                <a:cubicBezTo>
                  <a:pt x="4125317" y="886949"/>
                  <a:pt x="4066123" y="853523"/>
                  <a:pt x="3874292" y="851297"/>
                </a:cubicBezTo>
                <a:cubicBezTo>
                  <a:pt x="3682461" y="849071"/>
                  <a:pt x="3588630" y="861810"/>
                  <a:pt x="3410468" y="851297"/>
                </a:cubicBezTo>
                <a:cubicBezTo>
                  <a:pt x="3232306" y="840784"/>
                  <a:pt x="2955906" y="884463"/>
                  <a:pt x="2510105" y="851297"/>
                </a:cubicBezTo>
                <a:cubicBezTo>
                  <a:pt x="2064304" y="818131"/>
                  <a:pt x="2331191" y="859709"/>
                  <a:pt x="2155416" y="851297"/>
                </a:cubicBezTo>
                <a:cubicBezTo>
                  <a:pt x="1979641" y="842885"/>
                  <a:pt x="1942485" y="858972"/>
                  <a:pt x="1800727" y="851297"/>
                </a:cubicBezTo>
                <a:cubicBezTo>
                  <a:pt x="1658969" y="843622"/>
                  <a:pt x="1408404" y="884485"/>
                  <a:pt x="1118634" y="851297"/>
                </a:cubicBezTo>
                <a:cubicBezTo>
                  <a:pt x="828864" y="818109"/>
                  <a:pt x="451226" y="868159"/>
                  <a:pt x="0" y="851297"/>
                </a:cubicBezTo>
                <a:lnTo>
                  <a:pt x="0" y="851297"/>
                </a:lnTo>
                <a:cubicBezTo>
                  <a:pt x="-3606" y="766649"/>
                  <a:pt x="-2216" y="601688"/>
                  <a:pt x="0" y="489497"/>
                </a:cubicBezTo>
                <a:cubicBezTo>
                  <a:pt x="2216" y="377306"/>
                  <a:pt x="16698" y="218656"/>
                  <a:pt x="0" y="141886"/>
                </a:cubicBezTo>
                <a:cubicBezTo>
                  <a:pt x="5543" y="55546"/>
                  <a:pt x="68303" y="-701"/>
                  <a:pt x="141886" y="0"/>
                </a:cubicBezTo>
                <a:close/>
              </a:path>
              <a:path w="11055384" h="851297" stroke="0" extrusionOk="0">
                <a:moveTo>
                  <a:pt x="141886" y="0"/>
                </a:moveTo>
                <a:cubicBezTo>
                  <a:pt x="472353" y="-12062"/>
                  <a:pt x="498197" y="20890"/>
                  <a:pt x="823980" y="0"/>
                </a:cubicBezTo>
                <a:cubicBezTo>
                  <a:pt x="1149763" y="-20890"/>
                  <a:pt x="1328080" y="23901"/>
                  <a:pt x="1615208" y="0"/>
                </a:cubicBezTo>
                <a:cubicBezTo>
                  <a:pt x="1902336" y="-23901"/>
                  <a:pt x="2256061" y="-9326"/>
                  <a:pt x="2515572" y="0"/>
                </a:cubicBezTo>
                <a:cubicBezTo>
                  <a:pt x="2775083" y="9326"/>
                  <a:pt x="2966029" y="17746"/>
                  <a:pt x="3415935" y="0"/>
                </a:cubicBezTo>
                <a:cubicBezTo>
                  <a:pt x="3865841" y="-17746"/>
                  <a:pt x="3708381" y="11491"/>
                  <a:pt x="3988894" y="0"/>
                </a:cubicBezTo>
                <a:cubicBezTo>
                  <a:pt x="4269407" y="-11491"/>
                  <a:pt x="4546683" y="-18651"/>
                  <a:pt x="4889258" y="0"/>
                </a:cubicBezTo>
                <a:cubicBezTo>
                  <a:pt x="5231833" y="18651"/>
                  <a:pt x="5183666" y="12163"/>
                  <a:pt x="5353081" y="0"/>
                </a:cubicBezTo>
                <a:cubicBezTo>
                  <a:pt x="5522496" y="-12163"/>
                  <a:pt x="5663909" y="-12072"/>
                  <a:pt x="5926040" y="0"/>
                </a:cubicBezTo>
                <a:cubicBezTo>
                  <a:pt x="6188171" y="12072"/>
                  <a:pt x="6242949" y="13689"/>
                  <a:pt x="6389864" y="0"/>
                </a:cubicBezTo>
                <a:cubicBezTo>
                  <a:pt x="6536779" y="-13689"/>
                  <a:pt x="6792487" y="-6765"/>
                  <a:pt x="7071957" y="0"/>
                </a:cubicBezTo>
                <a:cubicBezTo>
                  <a:pt x="7351427" y="6765"/>
                  <a:pt x="7276052" y="8495"/>
                  <a:pt x="7426646" y="0"/>
                </a:cubicBezTo>
                <a:cubicBezTo>
                  <a:pt x="7577240" y="-8495"/>
                  <a:pt x="7702372" y="4750"/>
                  <a:pt x="7781335" y="0"/>
                </a:cubicBezTo>
                <a:cubicBezTo>
                  <a:pt x="7860298" y="-4750"/>
                  <a:pt x="8304282" y="33980"/>
                  <a:pt x="8572563" y="0"/>
                </a:cubicBezTo>
                <a:cubicBezTo>
                  <a:pt x="8840844" y="-33980"/>
                  <a:pt x="8873026" y="19048"/>
                  <a:pt x="9036387" y="0"/>
                </a:cubicBezTo>
                <a:cubicBezTo>
                  <a:pt x="9199748" y="-19048"/>
                  <a:pt x="9555520" y="6336"/>
                  <a:pt x="9718480" y="0"/>
                </a:cubicBezTo>
                <a:cubicBezTo>
                  <a:pt x="9881440" y="-6336"/>
                  <a:pt x="10111090" y="-18709"/>
                  <a:pt x="10400574" y="0"/>
                </a:cubicBezTo>
                <a:cubicBezTo>
                  <a:pt x="10690058" y="18709"/>
                  <a:pt x="10873312" y="10266"/>
                  <a:pt x="11055384" y="0"/>
                </a:cubicBezTo>
                <a:lnTo>
                  <a:pt x="11055384" y="0"/>
                </a:lnTo>
                <a:cubicBezTo>
                  <a:pt x="11072060" y="109423"/>
                  <a:pt x="11067825" y="224329"/>
                  <a:pt x="11055384" y="354706"/>
                </a:cubicBezTo>
                <a:cubicBezTo>
                  <a:pt x="11042943" y="485083"/>
                  <a:pt x="11052106" y="542777"/>
                  <a:pt x="11055384" y="709411"/>
                </a:cubicBezTo>
                <a:cubicBezTo>
                  <a:pt x="11062362" y="791757"/>
                  <a:pt x="11007628" y="849864"/>
                  <a:pt x="10913498" y="851297"/>
                </a:cubicBezTo>
                <a:cubicBezTo>
                  <a:pt x="10792173" y="851975"/>
                  <a:pt x="10544436" y="867321"/>
                  <a:pt x="10449674" y="851297"/>
                </a:cubicBezTo>
                <a:cubicBezTo>
                  <a:pt x="10354912" y="835273"/>
                  <a:pt x="10035551" y="829669"/>
                  <a:pt x="9767581" y="851297"/>
                </a:cubicBezTo>
                <a:cubicBezTo>
                  <a:pt x="9499611" y="872925"/>
                  <a:pt x="9466317" y="861704"/>
                  <a:pt x="9303757" y="851297"/>
                </a:cubicBezTo>
                <a:cubicBezTo>
                  <a:pt x="9141197" y="840890"/>
                  <a:pt x="8961271" y="871183"/>
                  <a:pt x="8839933" y="851297"/>
                </a:cubicBezTo>
                <a:cubicBezTo>
                  <a:pt x="8718595" y="831411"/>
                  <a:pt x="8559272" y="837645"/>
                  <a:pt x="8485245" y="851297"/>
                </a:cubicBezTo>
                <a:cubicBezTo>
                  <a:pt x="8411218" y="864949"/>
                  <a:pt x="8072808" y="883063"/>
                  <a:pt x="7803151" y="851297"/>
                </a:cubicBezTo>
                <a:cubicBezTo>
                  <a:pt x="7533494" y="819531"/>
                  <a:pt x="7508569" y="833963"/>
                  <a:pt x="7339327" y="851297"/>
                </a:cubicBezTo>
                <a:cubicBezTo>
                  <a:pt x="7170085" y="868631"/>
                  <a:pt x="7025255" y="829047"/>
                  <a:pt x="6875504" y="851297"/>
                </a:cubicBezTo>
                <a:cubicBezTo>
                  <a:pt x="6725753" y="873547"/>
                  <a:pt x="6690477" y="833768"/>
                  <a:pt x="6520815" y="851297"/>
                </a:cubicBezTo>
                <a:cubicBezTo>
                  <a:pt x="6351153" y="868826"/>
                  <a:pt x="5928823" y="820285"/>
                  <a:pt x="5729586" y="851297"/>
                </a:cubicBezTo>
                <a:cubicBezTo>
                  <a:pt x="5530349" y="882309"/>
                  <a:pt x="5126487" y="814690"/>
                  <a:pt x="4938358" y="851297"/>
                </a:cubicBezTo>
                <a:cubicBezTo>
                  <a:pt x="4750229" y="887904"/>
                  <a:pt x="4757082" y="866591"/>
                  <a:pt x="4583669" y="851297"/>
                </a:cubicBezTo>
                <a:cubicBezTo>
                  <a:pt x="4410256" y="836003"/>
                  <a:pt x="4378985" y="848796"/>
                  <a:pt x="4228980" y="851297"/>
                </a:cubicBezTo>
                <a:cubicBezTo>
                  <a:pt x="4078975" y="853798"/>
                  <a:pt x="3980680" y="848769"/>
                  <a:pt x="3874292" y="851297"/>
                </a:cubicBezTo>
                <a:cubicBezTo>
                  <a:pt x="3767904" y="853825"/>
                  <a:pt x="3265150" y="823185"/>
                  <a:pt x="3083063" y="851297"/>
                </a:cubicBezTo>
                <a:cubicBezTo>
                  <a:pt x="2900976" y="879409"/>
                  <a:pt x="2642420" y="817516"/>
                  <a:pt x="2400970" y="851297"/>
                </a:cubicBezTo>
                <a:cubicBezTo>
                  <a:pt x="2159520" y="885078"/>
                  <a:pt x="2061290" y="840193"/>
                  <a:pt x="1828011" y="851297"/>
                </a:cubicBezTo>
                <a:cubicBezTo>
                  <a:pt x="1594732" y="862401"/>
                  <a:pt x="1363678" y="860886"/>
                  <a:pt x="1036782" y="851297"/>
                </a:cubicBezTo>
                <a:cubicBezTo>
                  <a:pt x="709886" y="841708"/>
                  <a:pt x="323299" y="897742"/>
                  <a:pt x="0" y="851297"/>
                </a:cubicBezTo>
                <a:lnTo>
                  <a:pt x="0" y="851297"/>
                </a:lnTo>
                <a:cubicBezTo>
                  <a:pt x="-8142" y="776538"/>
                  <a:pt x="6216" y="656618"/>
                  <a:pt x="0" y="503686"/>
                </a:cubicBezTo>
                <a:cubicBezTo>
                  <a:pt x="-6216" y="350754"/>
                  <a:pt x="-3425" y="225680"/>
                  <a:pt x="0" y="141886"/>
                </a:cubicBezTo>
                <a:cubicBezTo>
                  <a:pt x="3322" y="67678"/>
                  <a:pt x="65776" y="9382"/>
                  <a:pt x="141886" y="0"/>
                </a:cubicBezTo>
                <a:close/>
              </a:path>
            </a:pathLst>
          </a:custGeom>
          <a:solidFill>
            <a:schemeClr val="accent6">
              <a:lumMod val="75000"/>
              <a:alpha val="59000"/>
            </a:schemeClr>
          </a:solidFill>
          <a:ln w="28575">
            <a:solidFill>
              <a:schemeClr val="accent1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0" algn="ctr" eaLnBrk="1" hangingPunct="1">
              <a:buClr>
                <a:srgbClr val="000000"/>
              </a:buClr>
            </a:pP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  <a:sym typeface="Arial" panose="020B0604020202020204"/>
              </a:rPr>
              <a:t>Câu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  <a:sym typeface="Arial" panose="020B0604020202020204"/>
              </a:rPr>
              <a:t> 1: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  <a:sym typeface="Arial" panose="020B0604020202020204"/>
              </a:rPr>
              <a:t>Một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  <a:sym typeface="Arial" panose="020B0604020202020204"/>
              </a:rPr>
              <a:t>triệu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  <a:sym typeface="Arial" panose="020B0604020202020204"/>
              </a:rPr>
              <a:t>viết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  <a:sym typeface="Arial" panose="020B0604020202020204"/>
              </a:rPr>
              <a:t> là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5154" y="1591014"/>
            <a:ext cx="5004901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A. 1 000 000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57472" y="3441079"/>
            <a:ext cx="6374815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B. 100 000</a:t>
            </a:r>
            <a:endParaRPr lang="vi-VN" sz="4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7588" y="5059396"/>
            <a:ext cx="5173854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C. 10 000 000</a:t>
            </a:r>
            <a:endParaRPr lang="vi-VN" sz="4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12" name="Picture 2" descr="Little horse unicorn PNG - Similar 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6502" y="2415245"/>
            <a:ext cx="4440661" cy="4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627;p25"/>
          <p:cNvSpPr txBox="1">
            <a:spLocks noGrp="1"/>
          </p:cNvSpPr>
          <p:nvPr>
            <p:ph type="title"/>
          </p:nvPr>
        </p:nvSpPr>
        <p:spPr>
          <a:xfrm>
            <a:off x="10488175" y="6022492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5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5" action="ppaction://hlinksldjump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16280" y="469811"/>
            <a:ext cx="11020465" cy="769441"/>
          </a:xfrm>
          <a:custGeom>
            <a:avLst/>
            <a:gdLst>
              <a:gd name="connsiteX0" fmla="*/ 134444 w 11020465"/>
              <a:gd name="connsiteY0" fmla="*/ 0 h 806648"/>
              <a:gd name="connsiteX1" fmla="*/ 1021449 w 11020465"/>
              <a:gd name="connsiteY1" fmla="*/ 0 h 806648"/>
              <a:gd name="connsiteX2" fmla="*/ 1908454 w 11020465"/>
              <a:gd name="connsiteY2" fmla="*/ 0 h 806648"/>
              <a:gd name="connsiteX3" fmla="*/ 2257880 w 11020465"/>
              <a:gd name="connsiteY3" fmla="*/ 0 h 806648"/>
              <a:gd name="connsiteX4" fmla="*/ 3037370 w 11020465"/>
              <a:gd name="connsiteY4" fmla="*/ 0 h 806648"/>
              <a:gd name="connsiteX5" fmla="*/ 3601828 w 11020465"/>
              <a:gd name="connsiteY5" fmla="*/ 0 h 806648"/>
              <a:gd name="connsiteX6" fmla="*/ 4381317 w 11020465"/>
              <a:gd name="connsiteY6" fmla="*/ 0 h 806648"/>
              <a:gd name="connsiteX7" fmla="*/ 5053290 w 11020465"/>
              <a:gd name="connsiteY7" fmla="*/ 0 h 806648"/>
              <a:gd name="connsiteX8" fmla="*/ 5402717 w 11020465"/>
              <a:gd name="connsiteY8" fmla="*/ 0 h 806648"/>
              <a:gd name="connsiteX9" fmla="*/ 6074690 w 11020465"/>
              <a:gd name="connsiteY9" fmla="*/ 0 h 806648"/>
              <a:gd name="connsiteX10" fmla="*/ 6961695 w 11020465"/>
              <a:gd name="connsiteY10" fmla="*/ 0 h 806648"/>
              <a:gd name="connsiteX11" fmla="*/ 7633669 w 11020465"/>
              <a:gd name="connsiteY11" fmla="*/ 0 h 806648"/>
              <a:gd name="connsiteX12" fmla="*/ 8090611 w 11020465"/>
              <a:gd name="connsiteY12" fmla="*/ 0 h 806648"/>
              <a:gd name="connsiteX13" fmla="*/ 8977616 w 11020465"/>
              <a:gd name="connsiteY13" fmla="*/ 0 h 806648"/>
              <a:gd name="connsiteX14" fmla="*/ 9327042 w 11020465"/>
              <a:gd name="connsiteY14" fmla="*/ 0 h 806648"/>
              <a:gd name="connsiteX15" fmla="*/ 9783984 w 11020465"/>
              <a:gd name="connsiteY15" fmla="*/ 0 h 806648"/>
              <a:gd name="connsiteX16" fmla="*/ 10886021 w 11020465"/>
              <a:gd name="connsiteY16" fmla="*/ 0 h 806648"/>
              <a:gd name="connsiteX17" fmla="*/ 11020465 w 11020465"/>
              <a:gd name="connsiteY17" fmla="*/ 134444 h 806648"/>
              <a:gd name="connsiteX18" fmla="*/ 11020465 w 11020465"/>
              <a:gd name="connsiteY18" fmla="*/ 806648 h 806648"/>
              <a:gd name="connsiteX19" fmla="*/ 11020465 w 11020465"/>
              <a:gd name="connsiteY19" fmla="*/ 806648 h 806648"/>
              <a:gd name="connsiteX20" fmla="*/ 10331686 w 11020465"/>
              <a:gd name="connsiteY20" fmla="*/ 806648 h 806648"/>
              <a:gd name="connsiteX21" fmla="*/ 9642907 w 11020465"/>
              <a:gd name="connsiteY21" fmla="*/ 806648 h 806648"/>
              <a:gd name="connsiteX22" fmla="*/ 8733719 w 11020465"/>
              <a:gd name="connsiteY22" fmla="*/ 806648 h 806648"/>
              <a:gd name="connsiteX23" fmla="*/ 8155144 w 11020465"/>
              <a:gd name="connsiteY23" fmla="*/ 806648 h 806648"/>
              <a:gd name="connsiteX24" fmla="*/ 7356160 w 11020465"/>
              <a:gd name="connsiteY24" fmla="*/ 806648 h 806648"/>
              <a:gd name="connsiteX25" fmla="*/ 6557177 w 11020465"/>
              <a:gd name="connsiteY25" fmla="*/ 806648 h 806648"/>
              <a:gd name="connsiteX26" fmla="*/ 5868398 w 11020465"/>
              <a:gd name="connsiteY26" fmla="*/ 806648 h 806648"/>
              <a:gd name="connsiteX27" fmla="*/ 5510233 w 11020465"/>
              <a:gd name="connsiteY27" fmla="*/ 806648 h 806648"/>
              <a:gd name="connsiteX28" fmla="*/ 4931658 w 11020465"/>
              <a:gd name="connsiteY28" fmla="*/ 806648 h 806648"/>
              <a:gd name="connsiteX29" fmla="*/ 4463288 w 11020465"/>
              <a:gd name="connsiteY29" fmla="*/ 806648 h 806648"/>
              <a:gd name="connsiteX30" fmla="*/ 3994919 w 11020465"/>
              <a:gd name="connsiteY30" fmla="*/ 806648 h 806648"/>
              <a:gd name="connsiteX31" fmla="*/ 3085730 w 11020465"/>
              <a:gd name="connsiteY31" fmla="*/ 806648 h 806648"/>
              <a:gd name="connsiteX32" fmla="*/ 2286746 w 11020465"/>
              <a:gd name="connsiteY32" fmla="*/ 806648 h 806648"/>
              <a:gd name="connsiteX33" fmla="*/ 1928581 w 11020465"/>
              <a:gd name="connsiteY33" fmla="*/ 806648 h 806648"/>
              <a:gd name="connsiteX34" fmla="*/ 1570416 w 11020465"/>
              <a:gd name="connsiteY34" fmla="*/ 806648 h 806648"/>
              <a:gd name="connsiteX35" fmla="*/ 1212251 w 11020465"/>
              <a:gd name="connsiteY35" fmla="*/ 806648 h 806648"/>
              <a:gd name="connsiteX36" fmla="*/ 0 w 11020465"/>
              <a:gd name="connsiteY36" fmla="*/ 806648 h 806648"/>
              <a:gd name="connsiteX37" fmla="*/ 0 w 11020465"/>
              <a:gd name="connsiteY37" fmla="*/ 806648 h 806648"/>
              <a:gd name="connsiteX38" fmla="*/ 0 w 11020465"/>
              <a:gd name="connsiteY38" fmla="*/ 134444 h 806648"/>
              <a:gd name="connsiteX39" fmla="*/ 134444 w 11020465"/>
              <a:gd name="connsiteY39" fmla="*/ 0 h 80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020465" h="806648" fill="none" extrusionOk="0">
                <a:moveTo>
                  <a:pt x="134444" y="0"/>
                </a:moveTo>
                <a:cubicBezTo>
                  <a:pt x="414087" y="-1265"/>
                  <a:pt x="748603" y="39261"/>
                  <a:pt x="1021449" y="0"/>
                </a:cubicBezTo>
                <a:cubicBezTo>
                  <a:pt x="1294296" y="-39261"/>
                  <a:pt x="1608957" y="-28305"/>
                  <a:pt x="1908454" y="0"/>
                </a:cubicBezTo>
                <a:cubicBezTo>
                  <a:pt x="2207951" y="28305"/>
                  <a:pt x="2097605" y="-16775"/>
                  <a:pt x="2257880" y="0"/>
                </a:cubicBezTo>
                <a:cubicBezTo>
                  <a:pt x="2418155" y="16775"/>
                  <a:pt x="2757075" y="-10525"/>
                  <a:pt x="3037370" y="0"/>
                </a:cubicBezTo>
                <a:cubicBezTo>
                  <a:pt x="3317665" y="10525"/>
                  <a:pt x="3476599" y="-27516"/>
                  <a:pt x="3601828" y="0"/>
                </a:cubicBezTo>
                <a:cubicBezTo>
                  <a:pt x="3727057" y="27516"/>
                  <a:pt x="4023967" y="14468"/>
                  <a:pt x="4381317" y="0"/>
                </a:cubicBezTo>
                <a:cubicBezTo>
                  <a:pt x="4738667" y="-14468"/>
                  <a:pt x="4894450" y="31277"/>
                  <a:pt x="5053290" y="0"/>
                </a:cubicBezTo>
                <a:cubicBezTo>
                  <a:pt x="5212130" y="-31277"/>
                  <a:pt x="5232306" y="14639"/>
                  <a:pt x="5402717" y="0"/>
                </a:cubicBezTo>
                <a:cubicBezTo>
                  <a:pt x="5573128" y="-14639"/>
                  <a:pt x="5928933" y="-28593"/>
                  <a:pt x="6074690" y="0"/>
                </a:cubicBezTo>
                <a:cubicBezTo>
                  <a:pt x="6220447" y="28593"/>
                  <a:pt x="6633930" y="30798"/>
                  <a:pt x="6961695" y="0"/>
                </a:cubicBezTo>
                <a:cubicBezTo>
                  <a:pt x="7289461" y="-30798"/>
                  <a:pt x="7351113" y="-20369"/>
                  <a:pt x="7633669" y="0"/>
                </a:cubicBezTo>
                <a:cubicBezTo>
                  <a:pt x="7916225" y="20369"/>
                  <a:pt x="7928739" y="-8220"/>
                  <a:pt x="8090611" y="0"/>
                </a:cubicBezTo>
                <a:cubicBezTo>
                  <a:pt x="8252483" y="8220"/>
                  <a:pt x="8709794" y="41436"/>
                  <a:pt x="8977616" y="0"/>
                </a:cubicBezTo>
                <a:cubicBezTo>
                  <a:pt x="9245438" y="-41436"/>
                  <a:pt x="9170353" y="10082"/>
                  <a:pt x="9327042" y="0"/>
                </a:cubicBezTo>
                <a:cubicBezTo>
                  <a:pt x="9483731" y="-10082"/>
                  <a:pt x="9597306" y="13864"/>
                  <a:pt x="9783984" y="0"/>
                </a:cubicBezTo>
                <a:cubicBezTo>
                  <a:pt x="9970662" y="-13864"/>
                  <a:pt x="10627443" y="15899"/>
                  <a:pt x="10886021" y="0"/>
                </a:cubicBezTo>
                <a:cubicBezTo>
                  <a:pt x="10957005" y="4003"/>
                  <a:pt x="11022076" y="54365"/>
                  <a:pt x="11020465" y="134444"/>
                </a:cubicBezTo>
                <a:cubicBezTo>
                  <a:pt x="11006482" y="447776"/>
                  <a:pt x="11000714" y="481051"/>
                  <a:pt x="11020465" y="806648"/>
                </a:cubicBezTo>
                <a:lnTo>
                  <a:pt x="11020465" y="806648"/>
                </a:lnTo>
                <a:cubicBezTo>
                  <a:pt x="10806010" y="799666"/>
                  <a:pt x="10521428" y="806516"/>
                  <a:pt x="10331686" y="806648"/>
                </a:cubicBezTo>
                <a:cubicBezTo>
                  <a:pt x="10141944" y="806780"/>
                  <a:pt x="9842996" y="818745"/>
                  <a:pt x="9642907" y="806648"/>
                </a:cubicBezTo>
                <a:cubicBezTo>
                  <a:pt x="9442818" y="794551"/>
                  <a:pt x="9171868" y="821292"/>
                  <a:pt x="8733719" y="806648"/>
                </a:cubicBezTo>
                <a:cubicBezTo>
                  <a:pt x="8295570" y="792004"/>
                  <a:pt x="8421426" y="819477"/>
                  <a:pt x="8155144" y="806648"/>
                </a:cubicBezTo>
                <a:cubicBezTo>
                  <a:pt x="7888863" y="793819"/>
                  <a:pt x="7580190" y="821208"/>
                  <a:pt x="7356160" y="806648"/>
                </a:cubicBezTo>
                <a:cubicBezTo>
                  <a:pt x="7132130" y="792088"/>
                  <a:pt x="6879280" y="845720"/>
                  <a:pt x="6557177" y="806648"/>
                </a:cubicBezTo>
                <a:cubicBezTo>
                  <a:pt x="6235074" y="767576"/>
                  <a:pt x="6130148" y="824273"/>
                  <a:pt x="5868398" y="806648"/>
                </a:cubicBezTo>
                <a:cubicBezTo>
                  <a:pt x="5606648" y="789023"/>
                  <a:pt x="5660684" y="817169"/>
                  <a:pt x="5510233" y="806648"/>
                </a:cubicBezTo>
                <a:cubicBezTo>
                  <a:pt x="5359783" y="796127"/>
                  <a:pt x="5091877" y="786141"/>
                  <a:pt x="4931658" y="806648"/>
                </a:cubicBezTo>
                <a:cubicBezTo>
                  <a:pt x="4771440" y="827155"/>
                  <a:pt x="4649528" y="797185"/>
                  <a:pt x="4463288" y="806648"/>
                </a:cubicBezTo>
                <a:cubicBezTo>
                  <a:pt x="4277048" y="816112"/>
                  <a:pt x="4192547" y="791972"/>
                  <a:pt x="3994919" y="806648"/>
                </a:cubicBezTo>
                <a:cubicBezTo>
                  <a:pt x="3797291" y="821324"/>
                  <a:pt x="3473904" y="774623"/>
                  <a:pt x="3085730" y="806648"/>
                </a:cubicBezTo>
                <a:cubicBezTo>
                  <a:pt x="2697556" y="838673"/>
                  <a:pt x="2636876" y="833302"/>
                  <a:pt x="2286746" y="806648"/>
                </a:cubicBezTo>
                <a:cubicBezTo>
                  <a:pt x="1936616" y="779994"/>
                  <a:pt x="2066319" y="789649"/>
                  <a:pt x="1928581" y="806648"/>
                </a:cubicBezTo>
                <a:cubicBezTo>
                  <a:pt x="1790844" y="823647"/>
                  <a:pt x="1667450" y="814439"/>
                  <a:pt x="1570416" y="806648"/>
                </a:cubicBezTo>
                <a:cubicBezTo>
                  <a:pt x="1473383" y="798857"/>
                  <a:pt x="1310224" y="818855"/>
                  <a:pt x="1212251" y="806648"/>
                </a:cubicBezTo>
                <a:cubicBezTo>
                  <a:pt x="1114278" y="794441"/>
                  <a:pt x="472605" y="829274"/>
                  <a:pt x="0" y="806648"/>
                </a:cubicBezTo>
                <a:lnTo>
                  <a:pt x="0" y="806648"/>
                </a:lnTo>
                <a:cubicBezTo>
                  <a:pt x="33610" y="527850"/>
                  <a:pt x="21340" y="465078"/>
                  <a:pt x="0" y="134444"/>
                </a:cubicBezTo>
                <a:cubicBezTo>
                  <a:pt x="-8930" y="63303"/>
                  <a:pt x="60013" y="-7669"/>
                  <a:pt x="134444" y="0"/>
                </a:cubicBezTo>
                <a:close/>
              </a:path>
              <a:path w="11020465" h="806648" stroke="0" extrusionOk="0">
                <a:moveTo>
                  <a:pt x="134444" y="0"/>
                </a:moveTo>
                <a:cubicBezTo>
                  <a:pt x="271299" y="-13952"/>
                  <a:pt x="365219" y="-6935"/>
                  <a:pt x="591386" y="0"/>
                </a:cubicBezTo>
                <a:cubicBezTo>
                  <a:pt x="817553" y="6935"/>
                  <a:pt x="1026952" y="3075"/>
                  <a:pt x="1263360" y="0"/>
                </a:cubicBezTo>
                <a:cubicBezTo>
                  <a:pt x="1499768" y="-3075"/>
                  <a:pt x="1765619" y="38625"/>
                  <a:pt x="2150365" y="0"/>
                </a:cubicBezTo>
                <a:cubicBezTo>
                  <a:pt x="2535112" y="-38625"/>
                  <a:pt x="2394551" y="9037"/>
                  <a:pt x="2499791" y="0"/>
                </a:cubicBezTo>
                <a:cubicBezTo>
                  <a:pt x="2605031" y="-9037"/>
                  <a:pt x="2722670" y="7499"/>
                  <a:pt x="2849217" y="0"/>
                </a:cubicBezTo>
                <a:cubicBezTo>
                  <a:pt x="2975764" y="-7499"/>
                  <a:pt x="3149784" y="3048"/>
                  <a:pt x="3413675" y="0"/>
                </a:cubicBezTo>
                <a:cubicBezTo>
                  <a:pt x="3677566" y="-3048"/>
                  <a:pt x="3711598" y="20496"/>
                  <a:pt x="3870617" y="0"/>
                </a:cubicBezTo>
                <a:cubicBezTo>
                  <a:pt x="4029636" y="-20496"/>
                  <a:pt x="4059984" y="-13224"/>
                  <a:pt x="4220043" y="0"/>
                </a:cubicBezTo>
                <a:cubicBezTo>
                  <a:pt x="4380102" y="13224"/>
                  <a:pt x="4428556" y="-15355"/>
                  <a:pt x="4569470" y="0"/>
                </a:cubicBezTo>
                <a:cubicBezTo>
                  <a:pt x="4710384" y="15355"/>
                  <a:pt x="4780045" y="-3862"/>
                  <a:pt x="4918896" y="0"/>
                </a:cubicBezTo>
                <a:cubicBezTo>
                  <a:pt x="5057747" y="3862"/>
                  <a:pt x="5209090" y="-10206"/>
                  <a:pt x="5375838" y="0"/>
                </a:cubicBezTo>
                <a:cubicBezTo>
                  <a:pt x="5542586" y="10206"/>
                  <a:pt x="5564087" y="14918"/>
                  <a:pt x="5725264" y="0"/>
                </a:cubicBezTo>
                <a:cubicBezTo>
                  <a:pt x="5886441" y="-14918"/>
                  <a:pt x="5981342" y="5003"/>
                  <a:pt x="6182206" y="0"/>
                </a:cubicBezTo>
                <a:cubicBezTo>
                  <a:pt x="6383070" y="-5003"/>
                  <a:pt x="6665070" y="-28742"/>
                  <a:pt x="7069211" y="0"/>
                </a:cubicBezTo>
                <a:cubicBezTo>
                  <a:pt x="7473353" y="28742"/>
                  <a:pt x="7270026" y="14264"/>
                  <a:pt x="7418637" y="0"/>
                </a:cubicBezTo>
                <a:cubicBezTo>
                  <a:pt x="7567248" y="-14264"/>
                  <a:pt x="7773191" y="1540"/>
                  <a:pt x="8090611" y="0"/>
                </a:cubicBezTo>
                <a:cubicBezTo>
                  <a:pt x="8408031" y="-1540"/>
                  <a:pt x="8360258" y="15721"/>
                  <a:pt x="8440037" y="0"/>
                </a:cubicBezTo>
                <a:cubicBezTo>
                  <a:pt x="8519816" y="-15721"/>
                  <a:pt x="9019540" y="-22050"/>
                  <a:pt x="9327042" y="0"/>
                </a:cubicBezTo>
                <a:cubicBezTo>
                  <a:pt x="9634544" y="22050"/>
                  <a:pt x="9713231" y="-16494"/>
                  <a:pt x="9891500" y="0"/>
                </a:cubicBezTo>
                <a:cubicBezTo>
                  <a:pt x="10069769" y="16494"/>
                  <a:pt x="10680088" y="-7927"/>
                  <a:pt x="10886021" y="0"/>
                </a:cubicBezTo>
                <a:cubicBezTo>
                  <a:pt x="10948769" y="4861"/>
                  <a:pt x="11033400" y="47605"/>
                  <a:pt x="11020465" y="134444"/>
                </a:cubicBezTo>
                <a:cubicBezTo>
                  <a:pt x="11007701" y="444100"/>
                  <a:pt x="10988448" y="530204"/>
                  <a:pt x="11020465" y="806648"/>
                </a:cubicBezTo>
                <a:lnTo>
                  <a:pt x="11020465" y="806648"/>
                </a:lnTo>
                <a:cubicBezTo>
                  <a:pt x="10637234" y="794230"/>
                  <a:pt x="10467976" y="794706"/>
                  <a:pt x="10221481" y="806648"/>
                </a:cubicBezTo>
                <a:cubicBezTo>
                  <a:pt x="9974986" y="818590"/>
                  <a:pt x="9745637" y="774032"/>
                  <a:pt x="9532702" y="806648"/>
                </a:cubicBezTo>
                <a:cubicBezTo>
                  <a:pt x="9319767" y="839264"/>
                  <a:pt x="9050384" y="835282"/>
                  <a:pt x="8623514" y="806648"/>
                </a:cubicBezTo>
                <a:cubicBezTo>
                  <a:pt x="8196644" y="778014"/>
                  <a:pt x="8401759" y="799184"/>
                  <a:pt x="8265349" y="806648"/>
                </a:cubicBezTo>
                <a:cubicBezTo>
                  <a:pt x="8128939" y="814112"/>
                  <a:pt x="7751466" y="791083"/>
                  <a:pt x="7576570" y="806648"/>
                </a:cubicBezTo>
                <a:cubicBezTo>
                  <a:pt x="7401674" y="822213"/>
                  <a:pt x="7024616" y="842145"/>
                  <a:pt x="6667381" y="806648"/>
                </a:cubicBezTo>
                <a:cubicBezTo>
                  <a:pt x="6310146" y="771151"/>
                  <a:pt x="6410533" y="815055"/>
                  <a:pt x="6199012" y="806648"/>
                </a:cubicBezTo>
                <a:cubicBezTo>
                  <a:pt x="5987491" y="798241"/>
                  <a:pt x="5942231" y="786799"/>
                  <a:pt x="5730642" y="806648"/>
                </a:cubicBezTo>
                <a:cubicBezTo>
                  <a:pt x="5519053" y="826498"/>
                  <a:pt x="5106897" y="833812"/>
                  <a:pt x="4821453" y="806648"/>
                </a:cubicBezTo>
                <a:cubicBezTo>
                  <a:pt x="4536009" y="779484"/>
                  <a:pt x="4527694" y="804666"/>
                  <a:pt x="4353084" y="806648"/>
                </a:cubicBezTo>
                <a:cubicBezTo>
                  <a:pt x="4178474" y="808630"/>
                  <a:pt x="4075213" y="815827"/>
                  <a:pt x="3994919" y="806648"/>
                </a:cubicBezTo>
                <a:cubicBezTo>
                  <a:pt x="3914626" y="797469"/>
                  <a:pt x="3555465" y="809950"/>
                  <a:pt x="3416344" y="806648"/>
                </a:cubicBezTo>
                <a:cubicBezTo>
                  <a:pt x="3277224" y="803346"/>
                  <a:pt x="2830275" y="787081"/>
                  <a:pt x="2507156" y="806648"/>
                </a:cubicBezTo>
                <a:cubicBezTo>
                  <a:pt x="2184037" y="826215"/>
                  <a:pt x="2216847" y="809072"/>
                  <a:pt x="1928581" y="806648"/>
                </a:cubicBezTo>
                <a:cubicBezTo>
                  <a:pt x="1640315" y="804224"/>
                  <a:pt x="1274466" y="792295"/>
                  <a:pt x="1019393" y="806648"/>
                </a:cubicBezTo>
                <a:cubicBezTo>
                  <a:pt x="764320" y="821001"/>
                  <a:pt x="417616" y="762001"/>
                  <a:pt x="0" y="806648"/>
                </a:cubicBezTo>
                <a:lnTo>
                  <a:pt x="0" y="806648"/>
                </a:lnTo>
                <a:cubicBezTo>
                  <a:pt x="17136" y="629230"/>
                  <a:pt x="7645" y="334324"/>
                  <a:pt x="0" y="134444"/>
                </a:cubicBezTo>
                <a:cubicBezTo>
                  <a:pt x="2608" y="55567"/>
                  <a:pt x="60503" y="-2235"/>
                  <a:pt x="134444" y="0"/>
                </a:cubicBezTo>
                <a:close/>
              </a:path>
            </a:pathLst>
          </a:custGeom>
          <a:solidFill>
            <a:schemeClr val="accent4">
              <a:lumMod val="50000"/>
              <a:alpha val="69000"/>
            </a:schemeClr>
          </a:solidFill>
          <a:ln w="28575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0" algn="ctr" eaLnBrk="1" hangingPunct="1">
              <a:buClr>
                <a:srgbClr val="000000"/>
              </a:buClr>
            </a:pP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  <a:sym typeface="Arial" panose="020B0604020202020204"/>
              </a:rPr>
              <a:t>Câu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vi-VN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  <a:sym typeface="Arial" panose="020B0604020202020204"/>
              </a:rPr>
              <a:t>2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  <a:sym typeface="Arial" panose="020B0604020202020204"/>
              </a:rPr>
              <a:t>: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  <a:sym typeface="Arial" panose="020B0604020202020204"/>
              </a:rPr>
              <a:t>Số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  <a:sym typeface="Arial" panose="020B0604020202020204"/>
              </a:rPr>
              <a:t> 66 000 000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  <a:sym typeface="Arial" panose="020B0604020202020204"/>
              </a:rPr>
              <a:t>đọc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  <a:sym typeface="Arial" panose="020B0604020202020204"/>
              </a:rPr>
              <a:t> là 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5226" y="5455646"/>
            <a:ext cx="5616337" cy="769441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vi-VN" sz="44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C. Sáu mươi sáu triệu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73833" y="4090106"/>
            <a:ext cx="6530865" cy="707886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4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B.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Sáu</a:t>
            </a:r>
            <a:r>
              <a:rPr lang="en-US" sz="4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triệu</a:t>
            </a:r>
            <a:r>
              <a:rPr lang="en-US" sz="4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sáu</a:t>
            </a:r>
            <a:r>
              <a:rPr lang="en-US" sz="4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trăm</a:t>
            </a:r>
            <a:r>
              <a:rPr lang="en-US" sz="4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nghìn</a:t>
            </a:r>
            <a:endParaRPr lang="en-US" sz="4000" b="1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3070" y="2569809"/>
            <a:ext cx="4361953" cy="769441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44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A. </a:t>
            </a:r>
            <a:r>
              <a:rPr lang="en-US" sz="44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Sáu</a:t>
            </a:r>
            <a:r>
              <a:rPr lang="en-US" sz="44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4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chục</a:t>
            </a:r>
            <a:r>
              <a:rPr lang="en-US" sz="44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4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triệu</a:t>
            </a:r>
            <a:endParaRPr lang="en-US" sz="4400" b="1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15" name="Picture 2" descr="Little horse unicorn PNG - Similar 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9698" y="2273843"/>
            <a:ext cx="4440661" cy="4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627;p25"/>
          <p:cNvSpPr txBox="1">
            <a:spLocks noGrp="1"/>
          </p:cNvSpPr>
          <p:nvPr>
            <p:ph type="title"/>
          </p:nvPr>
        </p:nvSpPr>
        <p:spPr>
          <a:xfrm>
            <a:off x="10488175" y="6022492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6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6" action="ppaction://hlinksldjum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3"/>
          <p:cNvSpPr txBox="1">
            <a:spLocks noChangeArrowheads="1"/>
          </p:cNvSpPr>
          <p:nvPr/>
        </p:nvSpPr>
        <p:spPr bwMode="auto">
          <a:xfrm>
            <a:off x="702496" y="255215"/>
            <a:ext cx="10818943" cy="851297"/>
          </a:xfrm>
          <a:prstGeom prst="roundRect">
            <a:avLst/>
          </a:prstGeom>
          <a:solidFill>
            <a:schemeClr val="accent6">
              <a:lumMod val="75000"/>
              <a:alpha val="71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buClr>
                <a:srgbClr val="000000"/>
              </a:buClr>
            </a:pP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Câu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 3: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Số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 8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triệu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có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mấy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chữ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số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 0 ?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AmpleSoft Bold" panose="02000000000000000000" pitchFamily="2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Text Box 70"/>
          <p:cNvSpPr txBox="1">
            <a:spLocks noChangeArrowheads="1"/>
          </p:cNvSpPr>
          <p:nvPr/>
        </p:nvSpPr>
        <p:spPr bwMode="auto">
          <a:xfrm>
            <a:off x="182880" y="3641458"/>
            <a:ext cx="8333738" cy="830997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altLang="en-US" sz="48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 panose="020B0604020202020204"/>
              </a:rPr>
              <a:t>Đáp</a:t>
            </a:r>
            <a:r>
              <a:rPr lang="en-US" altLang="en-US" sz="48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 panose="020B0604020202020204"/>
              </a:rPr>
              <a:t> </a:t>
            </a:r>
            <a:r>
              <a:rPr lang="en-US" altLang="en-US" sz="48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 panose="020B0604020202020204"/>
              </a:rPr>
              <a:t>án</a:t>
            </a:r>
            <a:r>
              <a:rPr lang="en-US" altLang="en-US" sz="48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 panose="020B0604020202020204"/>
              </a:rPr>
              <a:t>: 6 </a:t>
            </a:r>
            <a:r>
              <a:rPr lang="en-US" altLang="en-US" sz="48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 panose="020B0604020202020204"/>
              </a:rPr>
              <a:t>số</a:t>
            </a:r>
            <a:r>
              <a:rPr lang="en-US" altLang="en-US" sz="48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 panose="020B0604020202020204"/>
              </a:rPr>
              <a:t> 0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  <a:sym typeface="Arial" panose="020B0604020202020204"/>
            </a:endParaRPr>
          </a:p>
        </p:txBody>
      </p:sp>
      <p:pic>
        <p:nvPicPr>
          <p:cNvPr id="9" name="Picture 6" descr="Wallpaper V - Unicornio Png Fundo Transparente - 2000x1666 Wallpaper -  teahub.i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80171" y="3849268"/>
            <a:ext cx="3492502" cy="27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627;p25"/>
          <p:cNvSpPr txBox="1">
            <a:spLocks noGrp="1"/>
          </p:cNvSpPr>
          <p:nvPr>
            <p:ph type="title"/>
          </p:nvPr>
        </p:nvSpPr>
        <p:spPr>
          <a:xfrm>
            <a:off x="10573519" y="6024045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5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5" action="ppaction://hlinksldjum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83;p21"/>
          <p:cNvSpPr txBox="1"/>
          <p:nvPr/>
        </p:nvSpPr>
        <p:spPr>
          <a:xfrm>
            <a:off x="578489" y="-154348"/>
            <a:ext cx="10317735" cy="473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Unkempt"/>
              <a:buNone/>
              <a:defRPr/>
            </a:pPr>
            <a:r>
              <a:rPr kumimoji="0" lang="en-US" sz="13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UT Triumph" panose="00000500000000000000" pitchFamily="2" charset="0"/>
                <a:sym typeface="Unkempt"/>
              </a:rPr>
              <a:t>Luyện tập</a:t>
            </a:r>
          </a:p>
        </p:txBody>
      </p:sp>
      <p:sp>
        <p:nvSpPr>
          <p:cNvPr id="4" name="Google Shape;583;p21"/>
          <p:cNvSpPr txBox="1"/>
          <p:nvPr/>
        </p:nvSpPr>
        <p:spPr>
          <a:xfrm>
            <a:off x="531770" y="-71087"/>
            <a:ext cx="10317735" cy="473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Unkempt"/>
              <a:buNone/>
              <a:defRPr/>
            </a:pPr>
            <a:r>
              <a:rPr kumimoji="0" lang="en-US" sz="13000" b="1" i="0" u="none" strike="noStrike" kern="0" cap="none" spc="0" normalizeH="0" baseline="0" noProof="0">
                <a:ln>
                  <a:noFill/>
                </a:ln>
                <a:solidFill>
                  <a:srgbClr val="EA9999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UT Triumph" panose="00000500000000000000" pitchFamily="2" charset="0"/>
                <a:sym typeface="Unkempt"/>
              </a:rPr>
              <a:t>Luyện tập</a:t>
            </a:r>
          </a:p>
        </p:txBody>
      </p:sp>
      <p:sp>
        <p:nvSpPr>
          <p:cNvPr id="583" name="Google Shape;583;p21"/>
          <p:cNvSpPr txBox="1">
            <a:spLocks noGrp="1"/>
          </p:cNvSpPr>
          <p:nvPr>
            <p:ph type="title"/>
          </p:nvPr>
        </p:nvSpPr>
        <p:spPr>
          <a:xfrm>
            <a:off x="443631" y="32580"/>
            <a:ext cx="10317735" cy="47361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37000">
                      <a:srgbClr val="CD2D66"/>
                    </a:gs>
                    <a:gs pos="72000">
                      <a:srgbClr val="DB6B96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anose="00000500000000000000" pitchFamily="2" charset="0"/>
              </a:rPr>
              <a:t>Luyện tập</a:t>
            </a:r>
            <a:endParaRPr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7000">
                    <a:srgbClr val="CD2D66"/>
                  </a:gs>
                  <a:gs pos="72000">
                    <a:srgbClr val="DB6B96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UT Triumph" panose="00000500000000000000" pitchFamily="2" charset="0"/>
            </a:endParaRPr>
          </a:p>
        </p:txBody>
      </p:sp>
      <p:grpSp>
        <p:nvGrpSpPr>
          <p:cNvPr id="5" name="Google Shape;1264;p32"/>
          <p:cNvGrpSpPr/>
          <p:nvPr/>
        </p:nvGrpSpPr>
        <p:grpSpPr>
          <a:xfrm>
            <a:off x="2038587" y="4014269"/>
            <a:ext cx="2179909" cy="2633256"/>
            <a:chOff x="5901071" y="3095975"/>
            <a:chExt cx="2944965" cy="3565376"/>
          </a:xfrm>
        </p:grpSpPr>
        <p:sp>
          <p:nvSpPr>
            <p:cNvPr id="6" name="Google Shape;1265;p32"/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" name="Google Shape;1266;p32"/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1267;p32"/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1268;p32"/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1269;p32"/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1270;p32"/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1271;p32"/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1272;p32"/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1273;p32"/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" name="Google Shape;1274;p32"/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" name="Google Shape;1275;p32"/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1276;p32"/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1277;p32"/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1278;p32"/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1279;p32"/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1280;p32"/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1281;p32"/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1282;p32"/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" name="Google Shape;1283;p32"/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" name="Google Shape;1284;p32"/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1285;p32"/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1286;p32"/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1287;p32"/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1288;p32"/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1289;p32"/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1290;p32"/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1291;p32"/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" name="Google Shape;1292;p32"/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" name="Google Shape;1293;p32"/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1294;p32"/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1295;p32"/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1296;p32"/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1297;p32"/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1298;p32"/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1299;p32"/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1300;p32"/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2" name="Google Shape;1301;p32"/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" name="Google Shape;1302;p32"/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" name="Google Shape;1303;p32"/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45" name="Google Shape;1304;p32"/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63" name="Google Shape;1305;p32"/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4" name="Google Shape;1306;p32"/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5" name="Google Shape;1307;p32"/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46" name="Google Shape;1308;p32"/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7" name="Google Shape;1309;p32"/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8" name="Google Shape;1310;p32"/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49" name="Google Shape;1311;p32"/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56" name="Google Shape;1312;p32"/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60" name="Google Shape;1313;p32"/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 panose="020F0502020204030204"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61" name="Google Shape;1314;p32"/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 panose="020F0502020204030204"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62" name="Google Shape;1315;p32"/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 panose="020F0502020204030204"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57" name="Google Shape;1316;p32"/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8" name="Google Shape;1317;p32"/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9" name="Google Shape;1318;p32"/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50" name="Google Shape;1319;p32"/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1" name="Google Shape;1320;p32"/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2" name="Google Shape;1321;p32"/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3" name="Google Shape;1322;p32"/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4" name="Google Shape;1323;p32"/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5" name="Google Shape;1324;p32"/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66" name="Google Shape;1325;p32"/>
          <p:cNvGrpSpPr/>
          <p:nvPr/>
        </p:nvGrpSpPr>
        <p:grpSpPr>
          <a:xfrm>
            <a:off x="7539103" y="3761021"/>
            <a:ext cx="2343423" cy="2759151"/>
            <a:chOff x="153418" y="3042888"/>
            <a:chExt cx="2261347" cy="2857768"/>
          </a:xfrm>
        </p:grpSpPr>
        <p:sp>
          <p:nvSpPr>
            <p:cNvPr id="67" name="Google Shape;1326;p32"/>
            <p:cNvSpPr/>
            <p:nvPr/>
          </p:nvSpPr>
          <p:spPr>
            <a:xfrm rot="10138173">
              <a:off x="213213" y="4968214"/>
              <a:ext cx="882490" cy="59671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8" name="Google Shape;1327;p32"/>
            <p:cNvSpPr/>
            <p:nvPr/>
          </p:nvSpPr>
          <p:spPr>
            <a:xfrm rot="8705698">
              <a:off x="244420" y="5193820"/>
              <a:ext cx="728836" cy="547498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9" name="Google Shape;1328;p32"/>
            <p:cNvSpPr/>
            <p:nvPr/>
          </p:nvSpPr>
          <p:spPr>
            <a:xfrm rot="10212745">
              <a:off x="423000" y="5106848"/>
              <a:ext cx="635676" cy="52932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0" name="Google Shape;1329;p32"/>
            <p:cNvSpPr/>
            <p:nvPr/>
          </p:nvSpPr>
          <p:spPr>
            <a:xfrm rot="-10277470">
              <a:off x="601264" y="5084828"/>
              <a:ext cx="591026" cy="511713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" name="Google Shape;1330;p32"/>
            <p:cNvSpPr/>
            <p:nvPr/>
          </p:nvSpPr>
          <p:spPr>
            <a:xfrm rot="8703874">
              <a:off x="497222" y="5325584"/>
              <a:ext cx="560217" cy="3807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" name="Google Shape;1331;p32"/>
            <p:cNvSpPr/>
            <p:nvPr/>
          </p:nvSpPr>
          <p:spPr>
            <a:xfrm rot="-344122">
              <a:off x="933359" y="4742014"/>
              <a:ext cx="1355242" cy="1047731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3" name="Google Shape;1332;p32"/>
            <p:cNvSpPr/>
            <p:nvPr/>
          </p:nvSpPr>
          <p:spPr>
            <a:xfrm rot="-853146" flipH="1">
              <a:off x="807151" y="4112790"/>
              <a:ext cx="496129" cy="1116571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" name="Google Shape;1333;p32"/>
            <p:cNvSpPr/>
            <p:nvPr/>
          </p:nvSpPr>
          <p:spPr>
            <a:xfrm rot="-1018397" flipH="1">
              <a:off x="698952" y="3820820"/>
              <a:ext cx="576631" cy="111005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5" name="Google Shape;1334;p32"/>
            <p:cNvSpPr/>
            <p:nvPr/>
          </p:nvSpPr>
          <p:spPr>
            <a:xfrm rot="257843">
              <a:off x="1925544" y="4734820"/>
              <a:ext cx="192618" cy="593819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6" name="Google Shape;1335;p32"/>
            <p:cNvSpPr/>
            <p:nvPr/>
          </p:nvSpPr>
          <p:spPr>
            <a:xfrm rot="1333056">
              <a:off x="1713753" y="4024482"/>
              <a:ext cx="515196" cy="1083988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7" name="Google Shape;1336;p32"/>
            <p:cNvSpPr/>
            <p:nvPr/>
          </p:nvSpPr>
          <p:spPr>
            <a:xfrm rot="693275">
              <a:off x="1710557" y="3682973"/>
              <a:ext cx="508664" cy="1003086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8" name="Google Shape;1337;p32"/>
            <p:cNvSpPr/>
            <p:nvPr/>
          </p:nvSpPr>
          <p:spPr>
            <a:xfrm rot="769583" flipH="1">
              <a:off x="981417" y="3543513"/>
              <a:ext cx="211043" cy="35002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9" name="Google Shape;1338;p32"/>
            <p:cNvSpPr/>
            <p:nvPr/>
          </p:nvSpPr>
          <p:spPr>
            <a:xfrm rot="239802">
              <a:off x="1868463" y="3653662"/>
              <a:ext cx="210883" cy="349756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0" name="Google Shape;1339;p32"/>
            <p:cNvSpPr/>
            <p:nvPr/>
          </p:nvSpPr>
          <p:spPr>
            <a:xfrm rot="239802">
              <a:off x="1223000" y="5177769"/>
              <a:ext cx="361815" cy="59947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1" name="Google Shape;1340;p32"/>
            <p:cNvSpPr/>
            <p:nvPr/>
          </p:nvSpPr>
          <p:spPr>
            <a:xfrm rot="-940265" flipH="1">
              <a:off x="1603430" y="5151099"/>
              <a:ext cx="361774" cy="599404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2" name="Google Shape;1341;p32"/>
            <p:cNvSpPr/>
            <p:nvPr/>
          </p:nvSpPr>
          <p:spPr>
            <a:xfrm rot="232974">
              <a:off x="942702" y="3608397"/>
              <a:ext cx="1042927" cy="1318565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3" name="Google Shape;1342;p32"/>
            <p:cNvSpPr/>
            <p:nvPr/>
          </p:nvSpPr>
          <p:spPr>
            <a:xfrm rot="241908">
              <a:off x="923016" y="4444161"/>
              <a:ext cx="1002728" cy="4911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" name="Google Shape;1343;p32"/>
            <p:cNvSpPr/>
            <p:nvPr/>
          </p:nvSpPr>
          <p:spPr>
            <a:xfrm rot="3069485">
              <a:off x="1076421" y="5435592"/>
              <a:ext cx="162156" cy="303792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" name="Google Shape;1344;p32"/>
            <p:cNvSpPr/>
            <p:nvPr/>
          </p:nvSpPr>
          <p:spPr>
            <a:xfrm rot="-377012">
              <a:off x="1090047" y="5530104"/>
              <a:ext cx="301511" cy="332885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" name="Google Shape;1345;p32"/>
            <p:cNvSpPr/>
            <p:nvPr/>
          </p:nvSpPr>
          <p:spPr>
            <a:xfrm rot="10422913">
              <a:off x="1660798" y="5597412"/>
              <a:ext cx="269601" cy="16760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" name="Google Shape;1346;p32"/>
            <p:cNvSpPr/>
            <p:nvPr/>
          </p:nvSpPr>
          <p:spPr>
            <a:xfrm rot="239802">
              <a:off x="1137195" y="3566470"/>
              <a:ext cx="463517" cy="497150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8" name="Google Shape;1347;p32"/>
            <p:cNvSpPr/>
            <p:nvPr/>
          </p:nvSpPr>
          <p:spPr>
            <a:xfrm rot="2580127" flipH="1">
              <a:off x="890520" y="3895102"/>
              <a:ext cx="285407" cy="467220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9" name="Google Shape;1348;p32"/>
            <p:cNvSpPr/>
            <p:nvPr/>
          </p:nvSpPr>
          <p:spPr>
            <a:xfrm rot="255039">
              <a:off x="1202268" y="4622919"/>
              <a:ext cx="44522" cy="71582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0" name="Google Shape;1349;p32"/>
            <p:cNvSpPr/>
            <p:nvPr/>
          </p:nvSpPr>
          <p:spPr>
            <a:xfrm rot="255039">
              <a:off x="1574564" y="4661762"/>
              <a:ext cx="44522" cy="71582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1" name="Google Shape;1350;p32"/>
            <p:cNvSpPr/>
            <p:nvPr/>
          </p:nvSpPr>
          <p:spPr>
            <a:xfrm rot="-649507">
              <a:off x="1636765" y="4178719"/>
              <a:ext cx="118203" cy="197521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2" name="Google Shape;1351;p32"/>
            <p:cNvSpPr/>
            <p:nvPr/>
          </p:nvSpPr>
          <p:spPr>
            <a:xfrm rot="1122704" flipH="1">
              <a:off x="1189749" y="4130206"/>
              <a:ext cx="117828" cy="197517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3" name="Google Shape;1352;p32"/>
            <p:cNvSpPr/>
            <p:nvPr/>
          </p:nvSpPr>
          <p:spPr>
            <a:xfrm rot="252321" flipH="1">
              <a:off x="1644486" y="4217643"/>
              <a:ext cx="61365" cy="6046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4" name="Google Shape;1353;p32"/>
            <p:cNvSpPr/>
            <p:nvPr/>
          </p:nvSpPr>
          <p:spPr>
            <a:xfrm rot="231408" flipH="1">
              <a:off x="1702108" y="4305328"/>
              <a:ext cx="26761" cy="261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5" name="Google Shape;1354;p32"/>
            <p:cNvSpPr/>
            <p:nvPr/>
          </p:nvSpPr>
          <p:spPr>
            <a:xfrm rot="252321" flipH="1">
              <a:off x="1247902" y="4183557"/>
              <a:ext cx="61365" cy="6046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6" name="Google Shape;1355;p32"/>
            <p:cNvSpPr/>
            <p:nvPr/>
          </p:nvSpPr>
          <p:spPr>
            <a:xfrm rot="231408" flipH="1">
              <a:off x="1211038" y="4278478"/>
              <a:ext cx="26761" cy="261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7" name="Google Shape;1356;p32"/>
            <p:cNvSpPr/>
            <p:nvPr/>
          </p:nvSpPr>
          <p:spPr>
            <a:xfrm rot="5832363">
              <a:off x="1417535" y="4265472"/>
              <a:ext cx="26308" cy="466100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8" name="Google Shape;1357;p32"/>
            <p:cNvSpPr/>
            <p:nvPr/>
          </p:nvSpPr>
          <p:spPr>
            <a:xfrm rot="6189948">
              <a:off x="1201771" y="5496632"/>
              <a:ext cx="105370" cy="243276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9" name="Google Shape;1358;p32"/>
            <p:cNvSpPr/>
            <p:nvPr/>
          </p:nvSpPr>
          <p:spPr>
            <a:xfrm rot="-8082371" flipH="1">
              <a:off x="1903345" y="3702828"/>
              <a:ext cx="41366" cy="208535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0" name="Google Shape;1359;p32"/>
            <p:cNvSpPr/>
            <p:nvPr/>
          </p:nvSpPr>
          <p:spPr>
            <a:xfrm rot="-1501014" flipH="1">
              <a:off x="1113281" y="3612259"/>
              <a:ext cx="49659" cy="20150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1" name="Google Shape;1360;p32"/>
            <p:cNvSpPr/>
            <p:nvPr/>
          </p:nvSpPr>
          <p:spPr>
            <a:xfrm rot="-2102516">
              <a:off x="1539758" y="3519783"/>
              <a:ext cx="366842" cy="535608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2" name="Google Shape;1361;p32"/>
            <p:cNvSpPr/>
            <p:nvPr/>
          </p:nvSpPr>
          <p:spPr>
            <a:xfrm rot="239802">
              <a:off x="967823" y="3516692"/>
              <a:ext cx="484592" cy="50396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3" name="Google Shape;1362;p32"/>
            <p:cNvSpPr/>
            <p:nvPr/>
          </p:nvSpPr>
          <p:spPr>
            <a:xfrm rot="-36766">
              <a:off x="1353354" y="3548038"/>
              <a:ext cx="377093" cy="5253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" name="Google Shape;1363;p32"/>
            <p:cNvSpPr/>
            <p:nvPr/>
          </p:nvSpPr>
          <p:spPr>
            <a:xfrm rot="-10432615">
              <a:off x="1380010" y="3501637"/>
              <a:ext cx="308912" cy="182643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" name="Google Shape;1364;p32"/>
            <p:cNvSpPr/>
            <p:nvPr/>
          </p:nvSpPr>
          <p:spPr>
            <a:xfrm rot="-10432583">
              <a:off x="1431101" y="3382608"/>
              <a:ext cx="231608" cy="152956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6" name="Google Shape;1365;p32"/>
            <p:cNvSpPr/>
            <p:nvPr/>
          </p:nvSpPr>
          <p:spPr>
            <a:xfrm rot="-10432885">
              <a:off x="1468061" y="3275322"/>
              <a:ext cx="192328" cy="13053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7" name="Google Shape;1366;p32"/>
            <p:cNvSpPr/>
            <p:nvPr/>
          </p:nvSpPr>
          <p:spPr>
            <a:xfrm rot="-10432822">
              <a:off x="1499216" y="3164823"/>
              <a:ext cx="155570" cy="12869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8" name="Google Shape;1367;p32"/>
            <p:cNvSpPr/>
            <p:nvPr/>
          </p:nvSpPr>
          <p:spPr>
            <a:xfrm rot="-10431814">
              <a:off x="1530904" y="3048330"/>
              <a:ext cx="108739" cy="129579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9" name="Google Shape;1368;p32"/>
            <p:cNvSpPr/>
            <p:nvPr/>
          </p:nvSpPr>
          <p:spPr>
            <a:xfrm rot="3067566">
              <a:off x="2026336" y="5318890"/>
              <a:ext cx="163000" cy="31812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0" name="Google Shape;1369;p32"/>
            <p:cNvSpPr/>
            <p:nvPr/>
          </p:nvSpPr>
          <p:spPr>
            <a:xfrm rot="-221590">
              <a:off x="2036959" y="5409900"/>
              <a:ext cx="312048" cy="333082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1" name="Google Shape;1370;p32"/>
            <p:cNvSpPr/>
            <p:nvPr/>
          </p:nvSpPr>
          <p:spPr>
            <a:xfrm rot="6189948">
              <a:off x="2165152" y="5383173"/>
              <a:ext cx="105370" cy="243276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2" name="Google Shape;1371;p32"/>
            <p:cNvSpPr/>
            <p:nvPr/>
          </p:nvSpPr>
          <p:spPr>
            <a:xfrm>
              <a:off x="988698" y="4509403"/>
              <a:ext cx="161400" cy="1614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3" name="Google Shape;1372;p32"/>
            <p:cNvSpPr/>
            <p:nvPr/>
          </p:nvSpPr>
          <p:spPr>
            <a:xfrm>
              <a:off x="1693165" y="4606247"/>
              <a:ext cx="161400" cy="1614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4" name="Google Shape;1374;p32"/>
          <p:cNvGrpSpPr/>
          <p:nvPr/>
        </p:nvGrpSpPr>
        <p:grpSpPr>
          <a:xfrm flipH="1">
            <a:off x="9552655" y="2398573"/>
            <a:ext cx="2740364" cy="3463006"/>
            <a:chOff x="2140370" y="2821443"/>
            <a:chExt cx="2740364" cy="3463006"/>
          </a:xfrm>
        </p:grpSpPr>
        <p:sp>
          <p:nvSpPr>
            <p:cNvPr id="115" name="Google Shape;1375;p32"/>
            <p:cNvSpPr/>
            <p:nvPr/>
          </p:nvSpPr>
          <p:spPr>
            <a:xfrm rot="10133122">
              <a:off x="2214478" y="5154849"/>
              <a:ext cx="1068584" cy="72386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6" name="Google Shape;1376;p32"/>
            <p:cNvSpPr/>
            <p:nvPr/>
          </p:nvSpPr>
          <p:spPr>
            <a:xfrm rot="8707480">
              <a:off x="2250852" y="5428360"/>
              <a:ext cx="882931" cy="66331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7" name="Google Shape;1377;p32"/>
            <p:cNvSpPr/>
            <p:nvPr/>
          </p:nvSpPr>
          <p:spPr>
            <a:xfrm rot="10217406">
              <a:off x="2467247" y="5322542"/>
              <a:ext cx="770856" cy="64137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8" name="Google Shape;1378;p32"/>
            <p:cNvSpPr/>
            <p:nvPr/>
          </p:nvSpPr>
          <p:spPr>
            <a:xfrm rot="-10280152">
              <a:off x="2682710" y="5296132"/>
              <a:ext cx="717345" cy="62064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9" name="Google Shape;1379;p32"/>
            <p:cNvSpPr/>
            <p:nvPr/>
          </p:nvSpPr>
          <p:spPr>
            <a:xfrm rot="8702584">
              <a:off x="2557417" y="5587375"/>
              <a:ext cx="677793" cy="46238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0" name="Google Shape;1380;p32"/>
            <p:cNvSpPr/>
            <p:nvPr/>
          </p:nvSpPr>
          <p:spPr>
            <a:xfrm rot="-346322">
              <a:off x="3085852" y="4880382"/>
              <a:ext cx="1639416" cy="126742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1" name="Google Shape;1381;p32"/>
            <p:cNvSpPr/>
            <p:nvPr/>
          </p:nvSpPr>
          <p:spPr>
            <a:xfrm rot="-839167" flipH="1">
              <a:off x="2928286" y="4117808"/>
              <a:ext cx="603269" cy="1357696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2" name="Google Shape;1382;p32"/>
            <p:cNvSpPr/>
            <p:nvPr/>
          </p:nvSpPr>
          <p:spPr>
            <a:xfrm rot="-1016557" flipH="1">
              <a:off x="2801775" y="3763926"/>
              <a:ext cx="699254" cy="1344517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3" name="Google Shape;1383;p32"/>
            <p:cNvSpPr/>
            <p:nvPr/>
          </p:nvSpPr>
          <p:spPr>
            <a:xfrm rot="245137">
              <a:off x="4288685" y="4871675"/>
              <a:ext cx="233750" cy="718224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4" name="Google Shape;1384;p32"/>
            <p:cNvSpPr/>
            <p:nvPr/>
          </p:nvSpPr>
          <p:spPr>
            <a:xfrm rot="1328711">
              <a:off x="4032677" y="4010991"/>
              <a:ext cx="623719" cy="1312323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5" name="Google Shape;1385;p32"/>
            <p:cNvSpPr/>
            <p:nvPr/>
          </p:nvSpPr>
          <p:spPr>
            <a:xfrm rot="698018">
              <a:off x="4026968" y="3597351"/>
              <a:ext cx="615093" cy="1213863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6" name="Google Shape;1386;p32"/>
            <p:cNvSpPr/>
            <p:nvPr/>
          </p:nvSpPr>
          <p:spPr>
            <a:xfrm rot="761125" flipH="1">
              <a:off x="3145006" y="3428682"/>
              <a:ext cx="255182" cy="42322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7" name="Google Shape;1387;p32"/>
            <p:cNvSpPr/>
            <p:nvPr/>
          </p:nvSpPr>
          <p:spPr>
            <a:xfrm rot="235433">
              <a:off x="4219275" y="3561523"/>
              <a:ext cx="255063" cy="423030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8" name="Google Shape;1388;p32"/>
            <p:cNvSpPr/>
            <p:nvPr/>
          </p:nvSpPr>
          <p:spPr>
            <a:xfrm rot="235433">
              <a:off x="3437192" y="5408645"/>
              <a:ext cx="437615" cy="72506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9" name="Google Shape;1389;p32"/>
            <p:cNvSpPr/>
            <p:nvPr/>
          </p:nvSpPr>
          <p:spPr>
            <a:xfrm rot="-938059" flipH="1">
              <a:off x="3897358" y="5376540"/>
              <a:ext cx="438633" cy="726749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0" name="Google Shape;1390;p32"/>
            <p:cNvSpPr/>
            <p:nvPr/>
          </p:nvSpPr>
          <p:spPr>
            <a:xfrm rot="230547">
              <a:off x="3098094" y="3506471"/>
              <a:ext cx="1264665" cy="1594806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1" name="Google Shape;1391;p32"/>
            <p:cNvSpPr/>
            <p:nvPr/>
          </p:nvSpPr>
          <p:spPr>
            <a:xfrm rot="238003">
              <a:off x="3073552" y="4518942"/>
              <a:ext cx="1210245" cy="5940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2" name="Google Shape;1392;p32"/>
            <p:cNvSpPr/>
            <p:nvPr/>
          </p:nvSpPr>
          <p:spPr>
            <a:xfrm rot="3068911">
              <a:off x="3258963" y="5721061"/>
              <a:ext cx="196077" cy="368260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3" name="Google Shape;1393;p32"/>
            <p:cNvSpPr/>
            <p:nvPr/>
          </p:nvSpPr>
          <p:spPr>
            <a:xfrm rot="10401762">
              <a:off x="3553929" y="5945431"/>
              <a:ext cx="311531" cy="203191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4" name="Google Shape;1394;p32"/>
            <p:cNvSpPr/>
            <p:nvPr/>
          </p:nvSpPr>
          <p:spPr>
            <a:xfrm rot="-376049">
              <a:off x="3275729" y="5835981"/>
              <a:ext cx="365484" cy="403550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5" name="Google Shape;1395;p32"/>
            <p:cNvSpPr/>
            <p:nvPr/>
          </p:nvSpPr>
          <p:spPr>
            <a:xfrm rot="10401762">
              <a:off x="3966684" y="5918559"/>
              <a:ext cx="326837" cy="203191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6" name="Google Shape;1396;p32"/>
            <p:cNvSpPr/>
            <p:nvPr/>
          </p:nvSpPr>
          <p:spPr>
            <a:xfrm rot="235433">
              <a:off x="3333115" y="3455637"/>
              <a:ext cx="560624" cy="6013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7" name="Google Shape;1397;p32"/>
            <p:cNvSpPr/>
            <p:nvPr/>
          </p:nvSpPr>
          <p:spPr>
            <a:xfrm rot="2584903" flipH="1">
              <a:off x="3032654" y="3853684"/>
              <a:ext cx="346786" cy="56770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8" name="Google Shape;1398;p32"/>
            <p:cNvSpPr/>
            <p:nvPr/>
          </p:nvSpPr>
          <p:spPr>
            <a:xfrm rot="250626">
              <a:off x="3411477" y="4736382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9" name="Google Shape;1399;p32"/>
            <p:cNvSpPr/>
            <p:nvPr/>
          </p:nvSpPr>
          <p:spPr>
            <a:xfrm rot="250626">
              <a:off x="3862702" y="4783461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0" name="Google Shape;1400;p32"/>
            <p:cNvSpPr/>
            <p:nvPr/>
          </p:nvSpPr>
          <p:spPr>
            <a:xfrm rot="-644700">
              <a:off x="3938185" y="4198161"/>
              <a:ext cx="143211" cy="239649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1" name="Google Shape;1401;p32"/>
            <p:cNvSpPr/>
            <p:nvPr/>
          </p:nvSpPr>
          <p:spPr>
            <a:xfrm rot="1122044" flipH="1">
              <a:off x="3395943" y="4139184"/>
              <a:ext cx="143158" cy="23907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2" name="Google Shape;1402;p32"/>
            <p:cNvSpPr/>
            <p:nvPr/>
          </p:nvSpPr>
          <p:spPr>
            <a:xfrm rot="236234" flipH="1">
              <a:off x="3947768" y="4245425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3" name="Google Shape;1403;p32"/>
            <p:cNvSpPr/>
            <p:nvPr/>
          </p:nvSpPr>
          <p:spPr>
            <a:xfrm rot="222506" flipH="1">
              <a:off x="4017346" y="4351554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4" name="Google Shape;1404;p32"/>
            <p:cNvSpPr/>
            <p:nvPr/>
          </p:nvSpPr>
          <p:spPr>
            <a:xfrm rot="236234" flipH="1">
              <a:off x="3467107" y="4204113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5" name="Google Shape;1405;p32"/>
            <p:cNvSpPr/>
            <p:nvPr/>
          </p:nvSpPr>
          <p:spPr>
            <a:xfrm rot="222506" flipH="1">
              <a:off x="3422167" y="4319013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6" name="Google Shape;1406;p32"/>
            <p:cNvSpPr/>
            <p:nvPr/>
          </p:nvSpPr>
          <p:spPr>
            <a:xfrm rot="5823471">
              <a:off x="3672665" y="4303071"/>
              <a:ext cx="31741" cy="564747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7" name="Google Shape;1407;p32"/>
            <p:cNvSpPr/>
            <p:nvPr/>
          </p:nvSpPr>
          <p:spPr>
            <a:xfrm rot="6181492">
              <a:off x="3411108" y="5795496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8" name="Google Shape;1408;p32"/>
            <p:cNvSpPr/>
            <p:nvPr/>
          </p:nvSpPr>
          <p:spPr>
            <a:xfrm rot="-8056487" flipH="1">
              <a:off x="4260912" y="3621645"/>
              <a:ext cx="50279" cy="25244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9" name="Google Shape;1409;p32"/>
            <p:cNvSpPr/>
            <p:nvPr/>
          </p:nvSpPr>
          <p:spPr>
            <a:xfrm rot="-1486508" flipH="1">
              <a:off x="3303805" y="3511315"/>
              <a:ext cx="60135" cy="24418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0" name="Google Shape;1410;p32"/>
            <p:cNvSpPr/>
            <p:nvPr/>
          </p:nvSpPr>
          <p:spPr>
            <a:xfrm rot="-2097039">
              <a:off x="3821131" y="3400272"/>
              <a:ext cx="442575" cy="650025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1" name="Google Shape;1411;p32"/>
            <p:cNvSpPr/>
            <p:nvPr/>
          </p:nvSpPr>
          <p:spPr>
            <a:xfrm rot="235433">
              <a:off x="3127843" y="3395288"/>
              <a:ext cx="586114" cy="60954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2" name="Google Shape;1412;p32"/>
            <p:cNvSpPr/>
            <p:nvPr/>
          </p:nvSpPr>
          <p:spPr>
            <a:xfrm rot="-30288">
              <a:off x="3594131" y="3434097"/>
              <a:ext cx="457746" cy="636277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3" name="Google Shape;1413;p32"/>
            <p:cNvSpPr/>
            <p:nvPr/>
          </p:nvSpPr>
          <p:spPr>
            <a:xfrm rot="-10432516">
              <a:off x="3626913" y="3377425"/>
              <a:ext cx="374437" cy="221359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4" name="Google Shape;1414;p32"/>
            <p:cNvSpPr/>
            <p:nvPr/>
          </p:nvSpPr>
          <p:spPr>
            <a:xfrm rot="-10432710">
              <a:off x="3688862" y="3233189"/>
              <a:ext cx="280717" cy="18536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5" name="Google Shape;1415;p32"/>
            <p:cNvSpPr/>
            <p:nvPr/>
          </p:nvSpPr>
          <p:spPr>
            <a:xfrm rot="-10432420">
              <a:off x="3733680" y="3103103"/>
              <a:ext cx="233101" cy="158217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6" name="Google Shape;1416;p32"/>
            <p:cNvSpPr/>
            <p:nvPr/>
          </p:nvSpPr>
          <p:spPr>
            <a:xfrm rot="-10432613">
              <a:off x="3771446" y="2969212"/>
              <a:ext cx="188539" cy="155970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7" name="Google Shape;1417;p32"/>
            <p:cNvSpPr/>
            <p:nvPr/>
          </p:nvSpPr>
          <p:spPr>
            <a:xfrm rot="-10432687">
              <a:off x="3809830" y="2828023"/>
              <a:ext cx="131799" cy="15705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8" name="Google Shape;1418;p32"/>
            <p:cNvSpPr/>
            <p:nvPr/>
          </p:nvSpPr>
          <p:spPr>
            <a:xfrm rot="3066537">
              <a:off x="4410537" y="5579991"/>
              <a:ext cx="197343" cy="385314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9" name="Google Shape;1419;p32"/>
            <p:cNvSpPr/>
            <p:nvPr/>
          </p:nvSpPr>
          <p:spPr>
            <a:xfrm rot="-221220">
              <a:off x="4423176" y="5690298"/>
              <a:ext cx="377882" cy="403426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0" name="Google Shape;1420;p32"/>
            <p:cNvSpPr/>
            <p:nvPr/>
          </p:nvSpPr>
          <p:spPr>
            <a:xfrm rot="6181492">
              <a:off x="4578729" y="5657981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1" name="Google Shape;1421;p32"/>
            <p:cNvSpPr/>
            <p:nvPr/>
          </p:nvSpPr>
          <p:spPr>
            <a:xfrm>
              <a:off x="3152686" y="4598853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2" name="Google Shape;1422;p32"/>
            <p:cNvSpPr/>
            <p:nvPr/>
          </p:nvSpPr>
          <p:spPr>
            <a:xfrm>
              <a:off x="4006503" y="4716229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63" name="Google Shape;1208;p32"/>
          <p:cNvGrpSpPr/>
          <p:nvPr/>
        </p:nvGrpSpPr>
        <p:grpSpPr>
          <a:xfrm>
            <a:off x="-206011" y="2412783"/>
            <a:ext cx="2549637" cy="3160896"/>
            <a:chOff x="52548" y="3107240"/>
            <a:chExt cx="2875172" cy="3634043"/>
          </a:xfrm>
        </p:grpSpPr>
        <p:sp>
          <p:nvSpPr>
            <p:cNvPr id="164" name="Google Shape;1209;p32"/>
            <p:cNvSpPr/>
            <p:nvPr/>
          </p:nvSpPr>
          <p:spPr>
            <a:xfrm rot="10131496">
              <a:off x="130885" y="5556789"/>
              <a:ext cx="1121536" cy="759152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5" name="Google Shape;1210;p32"/>
            <p:cNvSpPr/>
            <p:nvPr/>
          </p:nvSpPr>
          <p:spPr>
            <a:xfrm rot="8707903">
              <a:off x="168799" y="5843337"/>
              <a:ext cx="926364" cy="69595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6" name="Google Shape;1211;p32"/>
            <p:cNvSpPr/>
            <p:nvPr/>
          </p:nvSpPr>
          <p:spPr>
            <a:xfrm rot="10219453">
              <a:off x="395859" y="5732166"/>
              <a:ext cx="808178" cy="672804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7" name="Google Shape;1212;p32"/>
            <p:cNvSpPr/>
            <p:nvPr/>
          </p:nvSpPr>
          <p:spPr>
            <a:xfrm rot="-10275760">
              <a:off x="621809" y="5704411"/>
              <a:ext cx="753535" cy="65076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8" name="Google Shape;1213;p32"/>
            <p:cNvSpPr/>
            <p:nvPr/>
          </p:nvSpPr>
          <p:spPr>
            <a:xfrm rot="8708949">
              <a:off x="490946" y="6008666"/>
              <a:ext cx="710434" cy="48575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9" name="Google Shape;1214;p32"/>
            <p:cNvSpPr/>
            <p:nvPr/>
          </p:nvSpPr>
          <p:spPr>
            <a:xfrm rot="-341575">
              <a:off x="1044247" y="5269461"/>
              <a:ext cx="1717017" cy="1327417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0" name="Google Shape;1215;p32"/>
            <p:cNvSpPr/>
            <p:nvPr/>
          </p:nvSpPr>
          <p:spPr>
            <a:xfrm rot="-852537" flipH="1">
              <a:off x="882816" y="4468244"/>
              <a:ext cx="633079" cy="1424785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1" name="Google Shape;1216;p32"/>
            <p:cNvSpPr/>
            <p:nvPr/>
          </p:nvSpPr>
          <p:spPr>
            <a:xfrm rot="-1017209" flipH="1">
              <a:off x="745289" y="4096802"/>
              <a:ext cx="734650" cy="140974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2" name="Google Shape;1217;p32"/>
            <p:cNvSpPr/>
            <p:nvPr/>
          </p:nvSpPr>
          <p:spPr>
            <a:xfrm rot="238156">
              <a:off x="2307581" y="5258668"/>
              <a:ext cx="246466" cy="754655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3" name="Google Shape;1218;p32"/>
            <p:cNvSpPr/>
            <p:nvPr/>
          </p:nvSpPr>
          <p:spPr>
            <a:xfrm rot="1331806">
              <a:off x="2038556" y="4355561"/>
              <a:ext cx="653612" cy="1375220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4" name="Google Shape;1219;p32"/>
            <p:cNvSpPr/>
            <p:nvPr/>
          </p:nvSpPr>
          <p:spPr>
            <a:xfrm rot="697404">
              <a:off x="2034859" y="3921936"/>
              <a:ext cx="645897" cy="1274486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5" name="Google Shape;1220;p32"/>
            <p:cNvSpPr/>
            <p:nvPr/>
          </p:nvSpPr>
          <p:spPr>
            <a:xfrm rot="762121" flipH="1">
              <a:off x="1106815" y="3744430"/>
              <a:ext cx="268127" cy="444696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6" name="Google Shape;1221;p32"/>
            <p:cNvSpPr/>
            <p:nvPr/>
          </p:nvSpPr>
          <p:spPr>
            <a:xfrm rot="234513">
              <a:off x="2234695" y="3883912"/>
              <a:ext cx="268001" cy="44448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7" name="Google Shape;1222;p32"/>
            <p:cNvSpPr/>
            <p:nvPr/>
          </p:nvSpPr>
          <p:spPr>
            <a:xfrm rot="234513">
              <a:off x="1413960" y="5822357"/>
              <a:ext cx="459813" cy="761840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8" name="Google Shape;1223;p32"/>
            <p:cNvSpPr/>
            <p:nvPr/>
          </p:nvSpPr>
          <p:spPr>
            <a:xfrm rot="-927455" flipH="1">
              <a:off x="1895968" y="5788268"/>
              <a:ext cx="459700" cy="761654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9" name="Google Shape;1224;p32"/>
            <p:cNvSpPr/>
            <p:nvPr/>
          </p:nvSpPr>
          <p:spPr>
            <a:xfrm rot="242005">
              <a:off x="1058012" y="3828517"/>
              <a:ext cx="1331114" cy="1675700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0" name="Google Shape;1225;p32"/>
            <p:cNvSpPr/>
            <p:nvPr/>
          </p:nvSpPr>
          <p:spPr>
            <a:xfrm rot="236711">
              <a:off x="1032329" y="4888583"/>
              <a:ext cx="1273569" cy="624204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1" name="Google Shape;1226;p32"/>
            <p:cNvSpPr/>
            <p:nvPr/>
          </p:nvSpPr>
          <p:spPr>
            <a:xfrm rot="3071930">
              <a:off x="1226724" y="6150394"/>
              <a:ext cx="205989" cy="386485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2" name="Google Shape;1227;p32"/>
            <p:cNvSpPr/>
            <p:nvPr/>
          </p:nvSpPr>
          <p:spPr>
            <a:xfrm rot="10393670">
              <a:off x="1535341" y="6385646"/>
              <a:ext cx="327762" cy="21377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3" name="Google Shape;1228;p32"/>
            <p:cNvSpPr/>
            <p:nvPr/>
          </p:nvSpPr>
          <p:spPr>
            <a:xfrm rot="-377459">
              <a:off x="1244314" y="6270794"/>
              <a:ext cx="383575" cy="42340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4" name="Google Shape;1229;p32"/>
            <p:cNvSpPr/>
            <p:nvPr/>
          </p:nvSpPr>
          <p:spPr>
            <a:xfrm rot="10393670">
              <a:off x="1968474" y="6357467"/>
              <a:ext cx="343866" cy="21377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5" name="Google Shape;1230;p32"/>
            <p:cNvSpPr/>
            <p:nvPr/>
          </p:nvSpPr>
          <p:spPr>
            <a:xfrm rot="234513">
              <a:off x="1304723" y="3772763"/>
              <a:ext cx="589061" cy="6318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6" name="Google Shape;1231;p32"/>
            <p:cNvSpPr/>
            <p:nvPr/>
          </p:nvSpPr>
          <p:spPr>
            <a:xfrm rot="2586397" flipH="1">
              <a:off x="989618" y="4190625"/>
              <a:ext cx="362949" cy="59792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7" name="Google Shape;1232;p32"/>
            <p:cNvSpPr/>
            <p:nvPr/>
          </p:nvSpPr>
          <p:spPr>
            <a:xfrm rot="248677">
              <a:off x="1387086" y="5116889"/>
              <a:ext cx="56279" cy="9132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8" name="Google Shape;1233;p32"/>
            <p:cNvSpPr/>
            <p:nvPr/>
          </p:nvSpPr>
          <p:spPr>
            <a:xfrm rot="248677">
              <a:off x="1860630" y="5166295"/>
              <a:ext cx="56279" cy="9132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9" name="Google Shape;1234;p32"/>
            <p:cNvSpPr/>
            <p:nvPr/>
          </p:nvSpPr>
          <p:spPr>
            <a:xfrm rot="-643282">
              <a:off x="1939688" y="4552091"/>
              <a:ext cx="150137" cy="251134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0" name="Google Shape;1235;p32"/>
            <p:cNvSpPr/>
            <p:nvPr/>
          </p:nvSpPr>
          <p:spPr>
            <a:xfrm rot="1117870" flipH="1">
              <a:off x="1370577" y="4490252"/>
              <a:ext cx="150237" cy="25099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1" name="Google Shape;1236;p32"/>
            <p:cNvSpPr/>
            <p:nvPr/>
          </p:nvSpPr>
          <p:spPr>
            <a:xfrm rot="238350" flipH="1">
              <a:off x="1949346" y="4601616"/>
              <a:ext cx="78285" cy="766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2" name="Google Shape;1237;p32"/>
            <p:cNvSpPr/>
            <p:nvPr/>
          </p:nvSpPr>
          <p:spPr>
            <a:xfrm rot="219716" flipH="1">
              <a:off x="2022860" y="4713050"/>
              <a:ext cx="33966" cy="33424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3" name="Google Shape;1238;p32"/>
            <p:cNvSpPr/>
            <p:nvPr/>
          </p:nvSpPr>
          <p:spPr>
            <a:xfrm rot="238350" flipH="1">
              <a:off x="1444910" y="4558261"/>
              <a:ext cx="78285" cy="766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4" name="Google Shape;1239;p32"/>
            <p:cNvSpPr/>
            <p:nvPr/>
          </p:nvSpPr>
          <p:spPr>
            <a:xfrm rot="219716" flipH="1">
              <a:off x="1398242" y="4678899"/>
              <a:ext cx="33966" cy="33424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5" name="Google Shape;1240;p32"/>
            <p:cNvSpPr/>
            <p:nvPr/>
          </p:nvSpPr>
          <p:spPr>
            <a:xfrm rot="5820563">
              <a:off x="1660961" y="4661931"/>
              <a:ext cx="33332" cy="592814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6" name="Google Shape;1241;p32"/>
            <p:cNvSpPr/>
            <p:nvPr/>
          </p:nvSpPr>
          <p:spPr>
            <a:xfrm rot="6186460">
              <a:off x="1386546" y="6228233"/>
              <a:ext cx="133922" cy="309287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7" name="Google Shape;1242;p32"/>
            <p:cNvSpPr/>
            <p:nvPr/>
          </p:nvSpPr>
          <p:spPr>
            <a:xfrm rot="-8074153" flipH="1">
              <a:off x="2285667" y="3929269"/>
              <a:ext cx="76509" cy="295488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8" name="Google Shape;1243;p32"/>
            <p:cNvSpPr/>
            <p:nvPr/>
          </p:nvSpPr>
          <p:spPr>
            <a:xfrm rot="-1478806" flipH="1">
              <a:off x="1253278" y="3796303"/>
              <a:ext cx="76079" cy="29558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9" name="Google Shape;1244;p32"/>
            <p:cNvSpPr/>
            <p:nvPr/>
          </p:nvSpPr>
          <p:spPr>
            <a:xfrm rot="-2104881">
              <a:off x="1816820" y="3714786"/>
              <a:ext cx="463155" cy="684607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0" name="Google Shape;1245;p32"/>
            <p:cNvSpPr/>
            <p:nvPr/>
          </p:nvSpPr>
          <p:spPr>
            <a:xfrm rot="234513">
              <a:off x="1089298" y="3709427"/>
              <a:ext cx="615844" cy="640458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1" name="Google Shape;1246;p32"/>
            <p:cNvSpPr/>
            <p:nvPr/>
          </p:nvSpPr>
          <p:spPr>
            <a:xfrm rot="-26142">
              <a:off x="1579345" y="3750494"/>
              <a:ext cx="479369" cy="666541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2" name="Google Shape;1247;p32"/>
            <p:cNvSpPr/>
            <p:nvPr/>
          </p:nvSpPr>
          <p:spPr>
            <a:xfrm rot="-10432775">
              <a:off x="1613003" y="3690742"/>
              <a:ext cx="392951" cy="232311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3" name="Google Shape;1248;p32"/>
            <p:cNvSpPr/>
            <p:nvPr/>
          </p:nvSpPr>
          <p:spPr>
            <a:xfrm rot="-10432760">
              <a:off x="1678012" y="3539362"/>
              <a:ext cx="294593" cy="19453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4" name="Google Shape;1249;p32"/>
            <p:cNvSpPr/>
            <p:nvPr/>
          </p:nvSpPr>
          <p:spPr>
            <a:xfrm rot="-10432653">
              <a:off x="1725038" y="3402863"/>
              <a:ext cx="244633" cy="16603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5" name="Google Shape;1250;p32"/>
            <p:cNvSpPr/>
            <p:nvPr/>
          </p:nvSpPr>
          <p:spPr>
            <a:xfrm rot="-10432663">
              <a:off x="1764691" y="3262344"/>
              <a:ext cx="197855" cy="163676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6" name="Google Shape;1251;p32"/>
            <p:cNvSpPr/>
            <p:nvPr/>
          </p:nvSpPr>
          <p:spPr>
            <a:xfrm rot="-10432740">
              <a:off x="1804949" y="3114144"/>
              <a:ext cx="138321" cy="164844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7" name="Google Shape;1252;p32"/>
            <p:cNvSpPr/>
            <p:nvPr/>
          </p:nvSpPr>
          <p:spPr>
            <a:xfrm rot="3069186">
              <a:off x="2435242" y="6002387"/>
              <a:ext cx="207514" cy="40422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8" name="Google Shape;1253;p32"/>
            <p:cNvSpPr/>
            <p:nvPr/>
          </p:nvSpPr>
          <p:spPr>
            <a:xfrm rot="-220878">
              <a:off x="2448661" y="6117978"/>
              <a:ext cx="396999" cy="423352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9" name="Google Shape;1254;p32"/>
            <p:cNvSpPr/>
            <p:nvPr/>
          </p:nvSpPr>
          <p:spPr>
            <a:xfrm rot="6186460">
              <a:off x="2611922" y="6083919"/>
              <a:ext cx="133922" cy="309287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0" name="Google Shape;1255;p32"/>
            <p:cNvSpPr/>
            <p:nvPr/>
          </p:nvSpPr>
          <p:spPr>
            <a:xfrm>
              <a:off x="1115307" y="4972558"/>
              <a:ext cx="205276" cy="205276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1" name="Google Shape;1256;p32"/>
            <p:cNvSpPr/>
            <p:nvPr/>
          </p:nvSpPr>
          <p:spPr>
            <a:xfrm>
              <a:off x="2011356" y="5095738"/>
              <a:ext cx="205276" cy="205276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2" name="Google Shape;1257;p32"/>
            <p:cNvSpPr/>
            <p:nvPr/>
          </p:nvSpPr>
          <p:spPr>
            <a:xfrm rot="3825383" flipH="1">
              <a:off x="2010252" y="4496382"/>
              <a:ext cx="94537" cy="121142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3" name="Google Shape;1258;p32"/>
            <p:cNvSpPr/>
            <p:nvPr/>
          </p:nvSpPr>
          <p:spPr>
            <a:xfrm rot="4604951" flipH="1">
              <a:off x="2038876" y="4531062"/>
              <a:ext cx="94422" cy="120995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4" name="Google Shape;1259;p32"/>
            <p:cNvSpPr/>
            <p:nvPr/>
          </p:nvSpPr>
          <p:spPr>
            <a:xfrm rot="5529259" flipH="1">
              <a:off x="2048387" y="4583048"/>
              <a:ext cx="94643" cy="12127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5" name="Google Shape;1260;p32"/>
            <p:cNvSpPr/>
            <p:nvPr/>
          </p:nvSpPr>
          <p:spPr>
            <a:xfrm rot="-3825383">
              <a:off x="1363740" y="4460700"/>
              <a:ext cx="94537" cy="121142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6" name="Google Shape;1261;p32"/>
            <p:cNvSpPr/>
            <p:nvPr/>
          </p:nvSpPr>
          <p:spPr>
            <a:xfrm rot="-4604951">
              <a:off x="1335232" y="4495380"/>
              <a:ext cx="94422" cy="120995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7" name="Google Shape;1262;p32"/>
            <p:cNvSpPr/>
            <p:nvPr/>
          </p:nvSpPr>
          <p:spPr>
            <a:xfrm rot="-5529259">
              <a:off x="1325500" y="4547367"/>
              <a:ext cx="94643" cy="12127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218" name="Picture 2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18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96" y="3745221"/>
            <a:ext cx="3213153" cy="365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3" name="Picture 6" descr="Unicorn Rainbow Colors - Free vector graphic on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259319" y="164052"/>
            <a:ext cx="11541439" cy="1210716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1: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Đọc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các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sau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rồi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cho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biết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chữ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8 ở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mỗi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thuộc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hàng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nào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,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lớp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nào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595901" y="1643866"/>
            <a:ext cx="2332234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16 182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3544584" y="1623317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538 772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6452171" y="1633591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800 000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9215920" y="1643865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32 238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21" name="Google Shape;8143;p35"/>
          <p:cNvSpPr txBox="1"/>
          <p:nvPr/>
        </p:nvSpPr>
        <p:spPr>
          <a:xfrm>
            <a:off x="-640647" y="2913210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16 182</a:t>
            </a:r>
          </a:p>
        </p:txBody>
      </p:sp>
      <p:sp>
        <p:nvSpPr>
          <p:cNvPr id="22" name="Google Shape;8143;p35"/>
          <p:cNvSpPr txBox="1"/>
          <p:nvPr/>
        </p:nvSpPr>
        <p:spPr>
          <a:xfrm>
            <a:off x="2895477" y="1843237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 defTabSz="1219200">
              <a:buClr>
                <a:srgbClr val="04596F"/>
              </a:buClr>
            </a:pPr>
            <a:r>
              <a:rPr lang="en-US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Mười sáu nghìn một trăm tám mươi hai.</a:t>
            </a:r>
          </a:p>
        </p:txBody>
      </p:sp>
      <p:cxnSp>
        <p:nvCxnSpPr>
          <p:cNvPr id="23" name="Google Shape;8482;p41"/>
          <p:cNvCxnSpPr/>
          <p:nvPr/>
        </p:nvCxnSpPr>
        <p:spPr>
          <a:xfrm rot="10800000" flipV="1">
            <a:off x="1743141" y="1761043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/>
          <p:cNvSpPr txBox="1"/>
          <p:nvPr/>
        </p:nvSpPr>
        <p:spPr>
          <a:xfrm>
            <a:off x="3101641" y="99744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Hàng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chục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/>
          <p:cNvCxnSpPr/>
          <p:nvPr/>
        </p:nvCxnSpPr>
        <p:spPr>
          <a:xfrm rot="10800000">
            <a:off x="1743140" y="3855673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/>
          <p:cNvSpPr txBox="1"/>
          <p:nvPr/>
        </p:nvSpPr>
        <p:spPr>
          <a:xfrm>
            <a:off x="3101641" y="4387147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lang="en-US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 đơn vị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theme/theme1.xml><?xml version="1.0" encoding="utf-8"?>
<a:theme xmlns:a="http://schemas.openxmlformats.org/drawingml/2006/main" name="0178 Mateo · 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D5A6BD"/>
      </a:accent1>
      <a:accent2>
        <a:srgbClr val="B4A7D6"/>
      </a:accent2>
      <a:accent3>
        <a:srgbClr val="A4C2F4"/>
      </a:accent3>
      <a:accent4>
        <a:srgbClr val="EA9999"/>
      </a:accent4>
      <a:accent5>
        <a:srgbClr val="B6D7A8"/>
      </a:accent5>
      <a:accent6>
        <a:srgbClr val="3D85C6"/>
      </a:accent6>
      <a:hlink>
        <a:srgbClr val="A64D7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457</Words>
  <Application>Microsoft Office PowerPoint</Application>
  <PresentationFormat>Widescreen</PresentationFormat>
  <Paragraphs>72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#9Slide03 AmpleSoft Bold</vt:lpstr>
      <vt:lpstr>#9Slide05 SVNUT Triumph</vt:lpstr>
      <vt:lpstr>#9Slide07 IcielBC Cubano Normal</vt:lpstr>
      <vt:lpstr>Arial</vt:lpstr>
      <vt:lpstr>Calibri</vt:lpstr>
      <vt:lpstr>Cambria</vt:lpstr>
      <vt:lpstr>Cambria Math</vt:lpstr>
      <vt:lpstr>Kavoon</vt:lpstr>
      <vt:lpstr>SVN-Billo</vt:lpstr>
      <vt:lpstr>Tahoma</vt:lpstr>
      <vt:lpstr>Times New Roman</vt:lpstr>
      <vt:lpstr>Unkempt</vt:lpstr>
      <vt:lpstr>UVF TypoSlabserif</vt:lpstr>
      <vt:lpstr>0178 Mateo · SlidesMania</vt:lpstr>
      <vt:lpstr>自定义设计方案</vt:lpstr>
      <vt:lpstr>PowerPoint Presentation</vt:lpstr>
      <vt:lpstr>UNICOR RACING</vt:lpstr>
      <vt:lpstr>PowerPoint Presentation</vt:lpstr>
      <vt:lpstr>TRỞ VỀ</vt:lpstr>
      <vt:lpstr>TRỞ VỀ</vt:lpstr>
      <vt:lpstr>TRỞ VỀ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Tìm hai số khi biết  Tổng và tỉ số  của hai số đó</dc:title>
  <dc:creator>Thao Tran</dc:creator>
  <cp:lastModifiedBy>Hoang Giang</cp:lastModifiedBy>
  <cp:revision>29</cp:revision>
  <dcterms:created xsi:type="dcterms:W3CDTF">2023-07-19T14:00:00Z</dcterms:created>
  <dcterms:modified xsi:type="dcterms:W3CDTF">2024-10-10T06:24:46Z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6803EF0F244C4C8DA6C8E299FDD39919</vt:lpwstr>
  </property>
  <property fmtid="{D5CDD505-2E9C-101B-9397-08002B2CF9AE}" pid="3" name="KSOProductBuildVer">
    <vt:lpwstr>1033-11.2.0.11537</vt:lpwstr>
  </property>
</Properties>
</file>