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76" r:id="rId5"/>
  </p:sldMasterIdLst>
  <p:notesMasterIdLst>
    <p:notesMasterId r:id="rId16"/>
  </p:notesMasterIdLst>
  <p:sldIdLst>
    <p:sldId id="352" r:id="rId6"/>
    <p:sldId id="308" r:id="rId7"/>
    <p:sldId id="346" r:id="rId8"/>
    <p:sldId id="347" r:id="rId9"/>
    <p:sldId id="348" r:id="rId10"/>
    <p:sldId id="349" r:id="rId11"/>
    <p:sldId id="354" r:id="rId12"/>
    <p:sldId id="357" r:id="rId13"/>
    <p:sldId id="359" r:id="rId14"/>
    <p:sldId id="29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0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06" algn="l" defTabSz="9140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13" algn="l" defTabSz="9140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018" algn="l" defTabSz="9140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023" algn="l" defTabSz="9140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031" algn="l" defTabSz="9140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035" algn="l" defTabSz="9140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040" algn="l" defTabSz="9140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046" algn="l" defTabSz="9140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91D4"/>
    <a:srgbClr val="FEF5E4"/>
    <a:srgbClr val="5EC5ED"/>
    <a:srgbClr val="24A68C"/>
    <a:srgbClr val="FEE4CB"/>
    <a:srgbClr val="F1F1F0"/>
    <a:srgbClr val="B44279"/>
    <a:srgbClr val="D49CB9"/>
    <a:srgbClr val="EC7073"/>
    <a:srgbClr val="8F1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ư Lê" userId="559be063a0a3aaeb" providerId="LiveId" clId="{35D7F962-84C7-458E-AEA2-A72D63CFCCD4}"/>
    <pc:docChg chg="undo custSel addSld delSld modSld sldOrd">
      <pc:chgData name="Thư Lê" userId="559be063a0a3aaeb" providerId="LiveId" clId="{35D7F962-84C7-458E-AEA2-A72D63CFCCD4}" dt="2024-10-31T16:36:58.042" v="4096" actId="1076"/>
      <pc:docMkLst>
        <pc:docMk/>
      </pc:docMkLst>
      <pc:sldChg chg="addSp delSp modSp mod modAnim">
        <pc:chgData name="Thư Lê" userId="559be063a0a3aaeb" providerId="LiveId" clId="{35D7F962-84C7-458E-AEA2-A72D63CFCCD4}" dt="2024-10-31T16:33:02.599" v="4070" actId="1076"/>
        <pc:sldMkLst>
          <pc:docMk/>
          <pc:sldMk cId="640212587" sldId="258"/>
        </pc:sldMkLst>
      </pc:sldChg>
      <pc:sldChg chg="addSp delSp modSp mod modTransition">
        <pc:chgData name="Thư Lê" userId="559be063a0a3aaeb" providerId="LiveId" clId="{35D7F962-84C7-458E-AEA2-A72D63CFCCD4}" dt="2024-10-31T10:47:48.193" v="724"/>
        <pc:sldMkLst>
          <pc:docMk/>
          <pc:sldMk cId="2566129053" sldId="259"/>
        </pc:sldMkLst>
      </pc:sldChg>
      <pc:sldChg chg="del">
        <pc:chgData name="Thư Lê" userId="559be063a0a3aaeb" providerId="LiveId" clId="{35D7F962-84C7-458E-AEA2-A72D63CFCCD4}" dt="2024-10-31T14:39:37.728" v="2059" actId="47"/>
        <pc:sldMkLst>
          <pc:docMk/>
          <pc:sldMk cId="3534302620" sldId="279"/>
        </pc:sldMkLst>
      </pc:sldChg>
      <pc:sldChg chg="del ord">
        <pc:chgData name="Thư Lê" userId="559be063a0a3aaeb" providerId="LiveId" clId="{35D7F962-84C7-458E-AEA2-A72D63CFCCD4}" dt="2024-10-31T14:36:11.031" v="1820" actId="47"/>
        <pc:sldMkLst>
          <pc:docMk/>
          <pc:sldMk cId="1203317991" sldId="280"/>
        </pc:sldMkLst>
      </pc:sldChg>
      <pc:sldChg chg="addSp delSp modSp del mod">
        <pc:chgData name="Thư Lê" userId="559be063a0a3aaeb" providerId="LiveId" clId="{35D7F962-84C7-458E-AEA2-A72D63CFCCD4}" dt="2024-10-31T10:48:04.104" v="725" actId="47"/>
        <pc:sldMkLst>
          <pc:docMk/>
          <pc:sldMk cId="3545180456" sldId="281"/>
        </pc:sldMkLst>
      </pc:sldChg>
      <pc:sldChg chg="addSp delSp modSp mod ord delAnim modAnim">
        <pc:chgData name="Thư Lê" userId="559be063a0a3aaeb" providerId="LiveId" clId="{35D7F962-84C7-458E-AEA2-A72D63CFCCD4}" dt="2024-10-31T10:25:33.887" v="535"/>
        <pc:sldMkLst>
          <pc:docMk/>
          <pc:sldMk cId="1587219526" sldId="282"/>
        </pc:sldMkLst>
      </pc:sldChg>
      <pc:sldChg chg="addSp delSp modSp mod addAnim delAnim modAnim">
        <pc:chgData name="Thư Lê" userId="559be063a0a3aaeb" providerId="LiveId" clId="{35D7F962-84C7-458E-AEA2-A72D63CFCCD4}" dt="2024-10-31T15:33:45.206" v="3365" actId="20577"/>
        <pc:sldMkLst>
          <pc:docMk/>
          <pc:sldMk cId="3774875819" sldId="286"/>
        </pc:sldMkLst>
      </pc:sldChg>
      <pc:sldChg chg="addSp delSp modSp del mod">
        <pc:chgData name="Thư Lê" userId="559be063a0a3aaeb" providerId="LiveId" clId="{35D7F962-84C7-458E-AEA2-A72D63CFCCD4}" dt="2024-10-31T14:45:09.898" v="2250" actId="47"/>
        <pc:sldMkLst>
          <pc:docMk/>
          <pc:sldMk cId="3037143086" sldId="290"/>
        </pc:sldMkLst>
      </pc:sldChg>
      <pc:sldChg chg="addSp delSp modSp mod">
        <pc:chgData name="Thư Lê" userId="559be063a0a3aaeb" providerId="LiveId" clId="{35D7F962-84C7-458E-AEA2-A72D63CFCCD4}" dt="2024-10-31T15:04:49.279" v="2789" actId="14100"/>
        <pc:sldMkLst>
          <pc:docMk/>
          <pc:sldMk cId="1782221516" sldId="291"/>
        </pc:sldMkLst>
      </pc:sldChg>
      <pc:sldChg chg="del">
        <pc:chgData name="Thư Lê" userId="559be063a0a3aaeb" providerId="LiveId" clId="{35D7F962-84C7-458E-AEA2-A72D63CFCCD4}" dt="2024-10-31T14:48:02.773" v="2273" actId="47"/>
        <pc:sldMkLst>
          <pc:docMk/>
          <pc:sldMk cId="1993228255" sldId="292"/>
        </pc:sldMkLst>
      </pc:sldChg>
      <pc:sldChg chg="del">
        <pc:chgData name="Thư Lê" userId="559be063a0a3aaeb" providerId="LiveId" clId="{35D7F962-84C7-458E-AEA2-A72D63CFCCD4}" dt="2024-10-31T14:48:02.773" v="2273" actId="47"/>
        <pc:sldMkLst>
          <pc:docMk/>
          <pc:sldMk cId="1710422342" sldId="293"/>
        </pc:sldMkLst>
      </pc:sldChg>
      <pc:sldChg chg="del">
        <pc:chgData name="Thư Lê" userId="559be063a0a3aaeb" providerId="LiveId" clId="{35D7F962-84C7-458E-AEA2-A72D63CFCCD4}" dt="2024-10-31T14:48:02.773" v="2273" actId="47"/>
        <pc:sldMkLst>
          <pc:docMk/>
          <pc:sldMk cId="3909224334" sldId="294"/>
        </pc:sldMkLst>
      </pc:sldChg>
      <pc:sldChg chg="del">
        <pc:chgData name="Thư Lê" userId="559be063a0a3aaeb" providerId="LiveId" clId="{35D7F962-84C7-458E-AEA2-A72D63CFCCD4}" dt="2024-10-31T14:48:02.773" v="2273" actId="47"/>
        <pc:sldMkLst>
          <pc:docMk/>
          <pc:sldMk cId="3119179846" sldId="295"/>
        </pc:sldMkLst>
      </pc:sldChg>
      <pc:sldChg chg="add del">
        <pc:chgData name="Thư Lê" userId="559be063a0a3aaeb" providerId="LiveId" clId="{35D7F962-84C7-458E-AEA2-A72D63CFCCD4}" dt="2024-10-31T14:56:07.631" v="2700" actId="47"/>
        <pc:sldMkLst>
          <pc:docMk/>
          <pc:sldMk cId="852297164" sldId="296"/>
        </pc:sldMkLst>
      </pc:sldChg>
      <pc:sldChg chg="del">
        <pc:chgData name="Thư Lê" userId="559be063a0a3aaeb" providerId="LiveId" clId="{35D7F962-84C7-458E-AEA2-A72D63CFCCD4}" dt="2024-10-31T15:02:59.438" v="2757" actId="47"/>
        <pc:sldMkLst>
          <pc:docMk/>
          <pc:sldMk cId="4288740415" sldId="297"/>
        </pc:sldMkLst>
      </pc:sldChg>
      <pc:sldChg chg="del">
        <pc:chgData name="Thư Lê" userId="559be063a0a3aaeb" providerId="LiveId" clId="{35D7F962-84C7-458E-AEA2-A72D63CFCCD4}" dt="2024-10-31T15:02:59.438" v="2757" actId="47"/>
        <pc:sldMkLst>
          <pc:docMk/>
          <pc:sldMk cId="857164307" sldId="298"/>
        </pc:sldMkLst>
      </pc:sldChg>
      <pc:sldChg chg="addSp modSp mod modAnim">
        <pc:chgData name="Thư Lê" userId="559be063a0a3aaeb" providerId="LiveId" clId="{35D7F962-84C7-458E-AEA2-A72D63CFCCD4}" dt="2024-10-31T15:07:43.568" v="2811"/>
        <pc:sldMkLst>
          <pc:docMk/>
          <pc:sldMk cId="1852378668" sldId="299"/>
        </pc:sldMkLst>
      </pc:sldChg>
      <pc:sldChg chg="addSp delSp modSp mod modAnim">
        <pc:chgData name="Thư Lê" userId="559be063a0a3aaeb" providerId="LiveId" clId="{35D7F962-84C7-458E-AEA2-A72D63CFCCD4}" dt="2024-10-31T15:05:05.766" v="2791" actId="20577"/>
        <pc:sldMkLst>
          <pc:docMk/>
          <pc:sldMk cId="375518893" sldId="301"/>
        </pc:sldMkLst>
      </pc:sldChg>
      <pc:sldChg chg="del">
        <pc:chgData name="Thư Lê" userId="559be063a0a3aaeb" providerId="LiveId" clId="{35D7F962-84C7-458E-AEA2-A72D63CFCCD4}" dt="2024-10-31T15:02:48.307" v="2756" actId="47"/>
        <pc:sldMkLst>
          <pc:docMk/>
          <pc:sldMk cId="845546228" sldId="302"/>
        </pc:sldMkLst>
      </pc:sldChg>
      <pc:sldChg chg="del">
        <pc:chgData name="Thư Lê" userId="559be063a0a3aaeb" providerId="LiveId" clId="{35D7F962-84C7-458E-AEA2-A72D63CFCCD4}" dt="2024-10-31T15:02:48.307" v="2756" actId="47"/>
        <pc:sldMkLst>
          <pc:docMk/>
          <pc:sldMk cId="119502582" sldId="303"/>
        </pc:sldMkLst>
      </pc:sldChg>
      <pc:sldChg chg="del">
        <pc:chgData name="Thư Lê" userId="559be063a0a3aaeb" providerId="LiveId" clId="{35D7F962-84C7-458E-AEA2-A72D63CFCCD4}" dt="2024-10-31T15:02:48.307" v="2756" actId="47"/>
        <pc:sldMkLst>
          <pc:docMk/>
          <pc:sldMk cId="2476642208" sldId="304"/>
        </pc:sldMkLst>
      </pc:sldChg>
      <pc:sldChg chg="del">
        <pc:chgData name="Thư Lê" userId="559be063a0a3aaeb" providerId="LiveId" clId="{35D7F962-84C7-458E-AEA2-A72D63CFCCD4}" dt="2024-10-31T15:02:48.307" v="2756" actId="47"/>
        <pc:sldMkLst>
          <pc:docMk/>
          <pc:sldMk cId="330034518" sldId="305"/>
        </pc:sldMkLst>
      </pc:sldChg>
      <pc:sldChg chg="del">
        <pc:chgData name="Thư Lê" userId="559be063a0a3aaeb" providerId="LiveId" clId="{35D7F962-84C7-458E-AEA2-A72D63CFCCD4}" dt="2024-10-31T15:02:48.307" v="2756" actId="47"/>
        <pc:sldMkLst>
          <pc:docMk/>
          <pc:sldMk cId="1939692112" sldId="306"/>
        </pc:sldMkLst>
      </pc:sldChg>
      <pc:sldChg chg="addSp delSp modSp add del mod ord setBg delAnim">
        <pc:chgData name="Thư Lê" userId="559be063a0a3aaeb" providerId="LiveId" clId="{35D7F962-84C7-458E-AEA2-A72D63CFCCD4}" dt="2024-10-31T15:45:34.994" v="3748" actId="47"/>
        <pc:sldMkLst>
          <pc:docMk/>
          <pc:sldMk cId="1445657626" sldId="307"/>
        </pc:sldMkLst>
      </pc:sldChg>
      <pc:sldChg chg="addSp delSp modSp mod ord delAnim modAnim">
        <pc:chgData name="Thư Lê" userId="559be063a0a3aaeb" providerId="LiveId" clId="{35D7F962-84C7-458E-AEA2-A72D63CFCCD4}" dt="2024-10-31T15:58:47.625" v="3991"/>
        <pc:sldMkLst>
          <pc:docMk/>
          <pc:sldMk cId="1756408581" sldId="308"/>
        </pc:sldMkLst>
      </pc:sldChg>
      <pc:sldChg chg="del">
        <pc:chgData name="Thư Lê" userId="559be063a0a3aaeb" providerId="LiveId" clId="{35D7F962-84C7-458E-AEA2-A72D63CFCCD4}" dt="2024-10-31T14:24:39.341" v="1683" actId="2696"/>
        <pc:sldMkLst>
          <pc:docMk/>
          <pc:sldMk cId="1845228251" sldId="309"/>
        </pc:sldMkLst>
      </pc:sldChg>
      <pc:sldChg chg="del">
        <pc:chgData name="Thư Lê" userId="559be063a0a3aaeb" providerId="LiveId" clId="{35D7F962-84C7-458E-AEA2-A72D63CFCCD4}" dt="2024-10-31T14:24:39.341" v="1683" actId="2696"/>
        <pc:sldMkLst>
          <pc:docMk/>
          <pc:sldMk cId="1689332609" sldId="310"/>
        </pc:sldMkLst>
      </pc:sldChg>
      <pc:sldChg chg="del">
        <pc:chgData name="Thư Lê" userId="559be063a0a3aaeb" providerId="LiveId" clId="{35D7F962-84C7-458E-AEA2-A72D63CFCCD4}" dt="2024-10-31T14:24:39.341" v="1683" actId="2696"/>
        <pc:sldMkLst>
          <pc:docMk/>
          <pc:sldMk cId="1026711926" sldId="311"/>
        </pc:sldMkLst>
      </pc:sldChg>
      <pc:sldChg chg="del">
        <pc:chgData name="Thư Lê" userId="559be063a0a3aaeb" providerId="LiveId" clId="{35D7F962-84C7-458E-AEA2-A72D63CFCCD4}" dt="2024-10-31T14:24:39.341" v="1683" actId="2696"/>
        <pc:sldMkLst>
          <pc:docMk/>
          <pc:sldMk cId="3782409172" sldId="312"/>
        </pc:sldMkLst>
      </pc:sldChg>
      <pc:sldChg chg="add del">
        <pc:chgData name="Thư Lê" userId="559be063a0a3aaeb" providerId="LiveId" clId="{35D7F962-84C7-458E-AEA2-A72D63CFCCD4}" dt="2024-10-31T15:05:44.920" v="2796" actId="47"/>
        <pc:sldMkLst>
          <pc:docMk/>
          <pc:sldMk cId="236972408" sldId="314"/>
        </pc:sldMkLst>
      </pc:sldChg>
      <pc:sldChg chg="add del">
        <pc:chgData name="Thư Lê" userId="559be063a0a3aaeb" providerId="LiveId" clId="{35D7F962-84C7-458E-AEA2-A72D63CFCCD4}" dt="2024-10-31T08:03:57.559" v="342" actId="47"/>
        <pc:sldMkLst>
          <pc:docMk/>
          <pc:sldMk cId="2417049860" sldId="315"/>
        </pc:sldMkLst>
      </pc:sldChg>
      <pc:sldChg chg="modSp add del mod setBg">
        <pc:chgData name="Thư Lê" userId="559be063a0a3aaeb" providerId="LiveId" clId="{35D7F962-84C7-458E-AEA2-A72D63CFCCD4}" dt="2024-10-31T07:46:40.744" v="260" actId="47"/>
        <pc:sldMkLst>
          <pc:docMk/>
          <pc:sldMk cId="2718369935" sldId="315"/>
        </pc:sldMkLst>
      </pc:sldChg>
      <pc:sldChg chg="add del">
        <pc:chgData name="Thư Lê" userId="559be063a0a3aaeb" providerId="LiveId" clId="{35D7F962-84C7-458E-AEA2-A72D63CFCCD4}" dt="2024-10-31T14:24:39.341" v="1683" actId="2696"/>
        <pc:sldMkLst>
          <pc:docMk/>
          <pc:sldMk cId="4249000605" sldId="315"/>
        </pc:sldMkLst>
      </pc:sldChg>
      <pc:sldChg chg="addSp delSp modSp add del mod ord setBg">
        <pc:chgData name="Thư Lê" userId="559be063a0a3aaeb" providerId="LiveId" clId="{35D7F962-84C7-458E-AEA2-A72D63CFCCD4}" dt="2024-10-31T15:09:19.927" v="2812" actId="47"/>
        <pc:sldMkLst>
          <pc:docMk/>
          <pc:sldMk cId="2973928745" sldId="316"/>
        </pc:sldMkLst>
      </pc:sldChg>
      <pc:sldChg chg="addSp delSp modSp add del mod ord">
        <pc:chgData name="Thư Lê" userId="559be063a0a3aaeb" providerId="LiveId" clId="{35D7F962-84C7-458E-AEA2-A72D63CFCCD4}" dt="2024-10-31T15:23:46.615" v="3219" actId="47"/>
        <pc:sldMkLst>
          <pc:docMk/>
          <pc:sldMk cId="3921907938" sldId="317"/>
        </pc:sldMkLst>
      </pc:sldChg>
      <pc:sldChg chg="addSp modSp add del mod ord">
        <pc:chgData name="Thư Lê" userId="559be063a0a3aaeb" providerId="LiveId" clId="{35D7F962-84C7-458E-AEA2-A72D63CFCCD4}" dt="2024-10-31T15:23:46.615" v="3219" actId="47"/>
        <pc:sldMkLst>
          <pc:docMk/>
          <pc:sldMk cId="99146508" sldId="318"/>
        </pc:sldMkLst>
      </pc:sldChg>
      <pc:sldChg chg="addSp modSp add del mod ord">
        <pc:chgData name="Thư Lê" userId="559be063a0a3aaeb" providerId="LiveId" clId="{35D7F962-84C7-458E-AEA2-A72D63CFCCD4}" dt="2024-10-31T15:23:46.615" v="3219" actId="47"/>
        <pc:sldMkLst>
          <pc:docMk/>
          <pc:sldMk cId="2792675701" sldId="319"/>
        </pc:sldMkLst>
      </pc:sldChg>
      <pc:sldChg chg="addSp modSp add mod ord replId modTransition">
        <pc:chgData name="Thư Lê" userId="559be063a0a3aaeb" providerId="LiveId" clId="{35D7F962-84C7-458E-AEA2-A72D63CFCCD4}" dt="2024-10-31T15:13:38.721" v="2855" actId="207"/>
        <pc:sldMkLst>
          <pc:docMk/>
          <pc:sldMk cId="1336006715" sldId="320"/>
        </pc:sldMkLst>
      </pc:sldChg>
      <pc:sldChg chg="addSp delSp modSp add mod ord delAnim modAnim">
        <pc:chgData name="Thư Lê" userId="559be063a0a3aaeb" providerId="LiveId" clId="{35D7F962-84C7-458E-AEA2-A72D63CFCCD4}" dt="2024-10-31T16:36:58.042" v="4096" actId="1076"/>
        <pc:sldMkLst>
          <pc:docMk/>
          <pc:sldMk cId="1253072226" sldId="321"/>
        </pc:sldMkLst>
      </pc:sldChg>
      <pc:sldChg chg="add modTransition">
        <pc:chgData name="Thư Lê" userId="559be063a0a3aaeb" providerId="LiveId" clId="{35D7F962-84C7-458E-AEA2-A72D63CFCCD4}" dt="2024-10-31T10:44:03.181" v="718"/>
        <pc:sldMkLst>
          <pc:docMk/>
          <pc:sldMk cId="804443616" sldId="322"/>
        </pc:sldMkLst>
      </pc:sldChg>
      <pc:sldChg chg="new del ord">
        <pc:chgData name="Thư Lê" userId="559be063a0a3aaeb" providerId="LiveId" clId="{35D7F962-84C7-458E-AEA2-A72D63CFCCD4}" dt="2024-10-31T14:23:39.710" v="1675" actId="47"/>
        <pc:sldMkLst>
          <pc:docMk/>
          <pc:sldMk cId="2904640709" sldId="323"/>
        </pc:sldMkLst>
      </pc:sldChg>
      <pc:sldChg chg="addSp delSp modSp add mod ord modTransition modAnim">
        <pc:chgData name="Thư Lê" userId="559be063a0a3aaeb" providerId="LiveId" clId="{35D7F962-84C7-458E-AEA2-A72D63CFCCD4}" dt="2024-10-31T15:31:57.149" v="3257"/>
        <pc:sldMkLst>
          <pc:docMk/>
          <pc:sldMk cId="1702265437" sldId="324"/>
        </pc:sldMkLst>
      </pc:sldChg>
      <pc:sldChg chg="add del ord">
        <pc:chgData name="Thư Lê" userId="559be063a0a3aaeb" providerId="LiveId" clId="{35D7F962-84C7-458E-AEA2-A72D63CFCCD4}" dt="2024-10-31T15:09:27.452" v="2813" actId="47"/>
        <pc:sldMkLst>
          <pc:docMk/>
          <pc:sldMk cId="3637430128" sldId="325"/>
        </pc:sldMkLst>
      </pc:sldChg>
      <pc:sldChg chg="addSp delSp modSp add mod ord modTransition delAnim modAnim">
        <pc:chgData name="Thư Lê" userId="559be063a0a3aaeb" providerId="LiveId" clId="{35D7F962-84C7-458E-AEA2-A72D63CFCCD4}" dt="2024-10-31T15:31:57.149" v="3257"/>
        <pc:sldMkLst>
          <pc:docMk/>
          <pc:sldMk cId="4241763841" sldId="326"/>
        </pc:sldMkLst>
      </pc:sldChg>
      <pc:sldChg chg="addSp modSp add mod ord modTransition modAnim">
        <pc:chgData name="Thư Lê" userId="559be063a0a3aaeb" providerId="LiveId" clId="{35D7F962-84C7-458E-AEA2-A72D63CFCCD4}" dt="2024-10-31T15:31:57.149" v="3257"/>
        <pc:sldMkLst>
          <pc:docMk/>
          <pc:sldMk cId="931165722" sldId="327"/>
        </pc:sldMkLst>
      </pc:sldChg>
      <pc:sldChg chg="addSp modSp add mod ord modTransition modAnim">
        <pc:chgData name="Thư Lê" userId="559be063a0a3aaeb" providerId="LiveId" clId="{35D7F962-84C7-458E-AEA2-A72D63CFCCD4}" dt="2024-10-31T15:31:57.149" v="3257"/>
        <pc:sldMkLst>
          <pc:docMk/>
          <pc:sldMk cId="3039145321" sldId="328"/>
        </pc:sldMkLst>
      </pc:sldChg>
      <pc:sldChg chg="addSp delSp modSp add mod ord modTransition addAnim delAnim modAnim">
        <pc:chgData name="Thư Lê" userId="559be063a0a3aaeb" providerId="LiveId" clId="{35D7F962-84C7-458E-AEA2-A72D63CFCCD4}" dt="2024-10-31T15:31:57.149" v="3257"/>
        <pc:sldMkLst>
          <pc:docMk/>
          <pc:sldMk cId="1579249963" sldId="329"/>
        </pc:sldMkLst>
      </pc:sldChg>
      <pc:sldChg chg="delSp modSp add del mod delAnim modAnim">
        <pc:chgData name="Thư Lê" userId="559be063a0a3aaeb" providerId="LiveId" clId="{35D7F962-84C7-458E-AEA2-A72D63CFCCD4}" dt="2024-10-31T14:31:23.290" v="1712" actId="47"/>
        <pc:sldMkLst>
          <pc:docMk/>
          <pc:sldMk cId="4150653817" sldId="330"/>
        </pc:sldMkLst>
      </pc:sldChg>
      <pc:sldChg chg="add del setBg">
        <pc:chgData name="Thư Lê" userId="559be063a0a3aaeb" providerId="LiveId" clId="{35D7F962-84C7-458E-AEA2-A72D63CFCCD4}" dt="2024-10-31T14:21:11.191" v="1669" actId="47"/>
        <pc:sldMkLst>
          <pc:docMk/>
          <pc:sldMk cId="4265613761" sldId="330"/>
        </pc:sldMkLst>
      </pc:sldChg>
      <pc:sldChg chg="add del ord">
        <pc:chgData name="Thư Lê" userId="559be063a0a3aaeb" providerId="LiveId" clId="{35D7F962-84C7-458E-AEA2-A72D63CFCCD4}" dt="2024-10-31T15:09:27.452" v="2813" actId="47"/>
        <pc:sldMkLst>
          <pc:docMk/>
          <pc:sldMk cId="627347249" sldId="331"/>
        </pc:sldMkLst>
      </pc:sldChg>
      <pc:sldChg chg="add del ord">
        <pc:chgData name="Thư Lê" userId="559be063a0a3aaeb" providerId="LiveId" clId="{35D7F962-84C7-458E-AEA2-A72D63CFCCD4}" dt="2024-10-31T15:09:27.452" v="2813" actId="47"/>
        <pc:sldMkLst>
          <pc:docMk/>
          <pc:sldMk cId="3273308170" sldId="332"/>
        </pc:sldMkLst>
      </pc:sldChg>
      <pc:sldChg chg="add del ord replId">
        <pc:chgData name="Thư Lê" userId="559be063a0a3aaeb" providerId="LiveId" clId="{35D7F962-84C7-458E-AEA2-A72D63CFCCD4}" dt="2024-10-31T15:09:27.452" v="2813" actId="47"/>
        <pc:sldMkLst>
          <pc:docMk/>
          <pc:sldMk cId="1055998638" sldId="333"/>
        </pc:sldMkLst>
      </pc:sldChg>
      <pc:sldChg chg="add del ord">
        <pc:chgData name="Thư Lê" userId="559be063a0a3aaeb" providerId="LiveId" clId="{35D7F962-84C7-458E-AEA2-A72D63CFCCD4}" dt="2024-10-31T15:09:27.452" v="2813" actId="47"/>
        <pc:sldMkLst>
          <pc:docMk/>
          <pc:sldMk cId="1341023887" sldId="334"/>
        </pc:sldMkLst>
      </pc:sldChg>
      <pc:sldChg chg="add del ord replId">
        <pc:chgData name="Thư Lê" userId="559be063a0a3aaeb" providerId="LiveId" clId="{35D7F962-84C7-458E-AEA2-A72D63CFCCD4}" dt="2024-10-31T15:09:27.452" v="2813" actId="47"/>
        <pc:sldMkLst>
          <pc:docMk/>
          <pc:sldMk cId="1385734583" sldId="335"/>
        </pc:sldMkLst>
      </pc:sldChg>
      <pc:sldChg chg="add del ord replId">
        <pc:chgData name="Thư Lê" userId="559be063a0a3aaeb" providerId="LiveId" clId="{35D7F962-84C7-458E-AEA2-A72D63CFCCD4}" dt="2024-10-31T15:09:27.452" v="2813" actId="47"/>
        <pc:sldMkLst>
          <pc:docMk/>
          <pc:sldMk cId="2633570707" sldId="336"/>
        </pc:sldMkLst>
      </pc:sldChg>
      <pc:sldChg chg="add del ord replId">
        <pc:chgData name="Thư Lê" userId="559be063a0a3aaeb" providerId="LiveId" clId="{35D7F962-84C7-458E-AEA2-A72D63CFCCD4}" dt="2024-10-31T15:09:27.452" v="2813" actId="47"/>
        <pc:sldMkLst>
          <pc:docMk/>
          <pc:sldMk cId="2349412872" sldId="337"/>
        </pc:sldMkLst>
      </pc:sldChg>
      <pc:sldChg chg="add ord">
        <pc:chgData name="Thư Lê" userId="559be063a0a3aaeb" providerId="LiveId" clId="{35D7F962-84C7-458E-AEA2-A72D63CFCCD4}" dt="2024-10-31T14:35:39.894" v="1817"/>
        <pc:sldMkLst>
          <pc:docMk/>
          <pc:sldMk cId="1649966388" sldId="338"/>
        </pc:sldMkLst>
      </pc:sldChg>
      <pc:sldChg chg="addSp delSp modSp add mod ord replId delAnim">
        <pc:chgData name="Thư Lê" userId="559be063a0a3aaeb" providerId="LiveId" clId="{35D7F962-84C7-458E-AEA2-A72D63CFCCD4}" dt="2024-10-31T14:40:53.218" v="2085" actId="404"/>
        <pc:sldMkLst>
          <pc:docMk/>
          <pc:sldMk cId="3210716207" sldId="339"/>
        </pc:sldMkLst>
      </pc:sldChg>
      <pc:sldChg chg="add del">
        <pc:chgData name="Thư Lê" userId="559be063a0a3aaeb" providerId="LiveId" clId="{35D7F962-84C7-458E-AEA2-A72D63CFCCD4}" dt="2024-10-31T14:43:53.357" v="2179" actId="2890"/>
        <pc:sldMkLst>
          <pc:docMk/>
          <pc:sldMk cId="846746197" sldId="340"/>
        </pc:sldMkLst>
      </pc:sldChg>
      <pc:sldChg chg="addSp delSp modSp add mod modAnim">
        <pc:chgData name="Thư Lê" userId="559be063a0a3aaeb" providerId="LiveId" clId="{35D7F962-84C7-458E-AEA2-A72D63CFCCD4}" dt="2024-10-31T15:05:00.217" v="2790" actId="20577"/>
        <pc:sldMkLst>
          <pc:docMk/>
          <pc:sldMk cId="3215035052" sldId="340"/>
        </pc:sldMkLst>
      </pc:sldChg>
      <pc:sldChg chg="add del">
        <pc:chgData name="Thư Lê" userId="559be063a0a3aaeb" providerId="LiveId" clId="{35D7F962-84C7-458E-AEA2-A72D63CFCCD4}" dt="2024-10-31T15:05:42.052" v="2795" actId="2890"/>
        <pc:sldMkLst>
          <pc:docMk/>
          <pc:sldMk cId="491949090" sldId="341"/>
        </pc:sldMkLst>
      </pc:sldChg>
      <pc:sldChg chg="add ord">
        <pc:chgData name="Thư Lê" userId="559be063a0a3aaeb" providerId="LiveId" clId="{35D7F962-84C7-458E-AEA2-A72D63CFCCD4}" dt="2024-10-31T15:05:55.839" v="2799"/>
        <pc:sldMkLst>
          <pc:docMk/>
          <pc:sldMk cId="2466198362" sldId="341"/>
        </pc:sldMkLst>
      </pc:sldChg>
      <pc:sldChg chg="add del">
        <pc:chgData name="Thư Lê" userId="559be063a0a3aaeb" providerId="LiveId" clId="{35D7F962-84C7-458E-AEA2-A72D63CFCCD4}" dt="2024-10-31T14:48:02.773" v="2273" actId="47"/>
        <pc:sldMkLst>
          <pc:docMk/>
          <pc:sldMk cId="3156658804" sldId="341"/>
        </pc:sldMkLst>
      </pc:sldChg>
      <pc:sldChg chg="add del setBg">
        <pc:chgData name="Thư Lê" userId="559be063a0a3aaeb" providerId="LiveId" clId="{35D7F962-84C7-458E-AEA2-A72D63CFCCD4}" dt="2024-10-31T15:13:51.583" v="2857"/>
        <pc:sldMkLst>
          <pc:docMk/>
          <pc:sldMk cId="1083798482" sldId="342"/>
        </pc:sldMkLst>
      </pc:sldChg>
      <pc:sldChg chg="addSp delSp modSp add mod modAnim">
        <pc:chgData name="Thư Lê" userId="559be063a0a3aaeb" providerId="LiveId" clId="{35D7F962-84C7-458E-AEA2-A72D63CFCCD4}" dt="2024-10-31T15:52:20.098" v="3944" actId="1038"/>
        <pc:sldMkLst>
          <pc:docMk/>
          <pc:sldMk cId="2495724365" sldId="342"/>
        </pc:sldMkLst>
      </pc:sldChg>
      <pc:sldChg chg="addSp delSp modSp add mod ord modAnim">
        <pc:chgData name="Thư Lê" userId="559be063a0a3aaeb" providerId="LiveId" clId="{35D7F962-84C7-458E-AEA2-A72D63CFCCD4}" dt="2024-10-31T16:08:24.336" v="4058" actId="20577"/>
        <pc:sldMkLst>
          <pc:docMk/>
          <pc:sldMk cId="551250912" sldId="343"/>
        </pc:sldMkLst>
      </pc:sldChg>
      <pc:sldChg chg="add">
        <pc:chgData name="Thư Lê" userId="559be063a0a3aaeb" providerId="LiveId" clId="{35D7F962-84C7-458E-AEA2-A72D63CFCCD4}" dt="2024-10-31T15:33:59.191" v="3366" actId="2890"/>
        <pc:sldMkLst>
          <pc:docMk/>
          <pc:sldMk cId="572775281" sldId="344"/>
        </pc:sldMkLst>
      </pc:sldChg>
      <pc:sldChg chg="modSp add mod ord">
        <pc:chgData name="Thư Lê" userId="559be063a0a3aaeb" providerId="LiveId" clId="{35D7F962-84C7-458E-AEA2-A72D63CFCCD4}" dt="2024-10-31T16:07:49.558" v="4044" actId="20577"/>
        <pc:sldMkLst>
          <pc:docMk/>
          <pc:sldMk cId="2877453122" sldId="345"/>
        </pc:sldMkLst>
      </pc:sldChg>
      <pc:sldChg chg="modSp add mod modAnim">
        <pc:chgData name="Thư Lê" userId="559be063a0a3aaeb" providerId="LiveId" clId="{35D7F962-84C7-458E-AEA2-A72D63CFCCD4}" dt="2024-10-31T15:59:45.400" v="3997"/>
        <pc:sldMkLst>
          <pc:docMk/>
          <pc:sldMk cId="2497228607" sldId="346"/>
        </pc:sldMkLst>
      </pc:sldChg>
      <pc:sldChg chg="modSp add mod ord modAnim">
        <pc:chgData name="Thư Lê" userId="559be063a0a3aaeb" providerId="LiveId" clId="{35D7F962-84C7-458E-AEA2-A72D63CFCCD4}" dt="2024-10-31T16:00:43.617" v="4003"/>
        <pc:sldMkLst>
          <pc:docMk/>
          <pc:sldMk cId="150664598" sldId="347"/>
        </pc:sldMkLst>
      </pc:sldChg>
      <pc:sldChg chg="modSp add mod modAnim">
        <pc:chgData name="Thư Lê" userId="559be063a0a3aaeb" providerId="LiveId" clId="{35D7F962-84C7-458E-AEA2-A72D63CFCCD4}" dt="2024-10-31T16:01:27.358" v="4009"/>
        <pc:sldMkLst>
          <pc:docMk/>
          <pc:sldMk cId="1939212930" sldId="348"/>
        </pc:sldMkLst>
      </pc:sldChg>
      <pc:sldChg chg="modSp add mod modAnim">
        <pc:chgData name="Thư Lê" userId="559be063a0a3aaeb" providerId="LiveId" clId="{35D7F962-84C7-458E-AEA2-A72D63CFCCD4}" dt="2024-10-31T16:02:06.246" v="4015"/>
        <pc:sldMkLst>
          <pc:docMk/>
          <pc:sldMk cId="2029628107" sldId="349"/>
        </pc:sldMkLst>
      </pc:sldChg>
    </pc:docChg>
  </pc:docChgLst>
  <pc:docChgLst>
    <pc:chgData name="Thư Lê" userId="559be063a0a3aaeb" providerId="LiveId" clId="{6896E247-629E-45B2-ACCA-77B6685EA055}"/>
    <pc:docChg chg="modSld">
      <pc:chgData name="Thư Lê" userId="559be063a0a3aaeb" providerId="LiveId" clId="{6896E247-629E-45B2-ACCA-77B6685EA055}" dt="2025-02-19T10:14:38.859" v="1" actId="1076"/>
      <pc:docMkLst>
        <pc:docMk/>
      </pc:docMkLst>
      <pc:sldChg chg="modSp mod">
        <pc:chgData name="Thư Lê" userId="559be063a0a3aaeb" providerId="LiveId" clId="{6896E247-629E-45B2-ACCA-77B6685EA055}" dt="2025-02-19T10:14:38.859" v="1" actId="1076"/>
        <pc:sldMkLst>
          <pc:docMk/>
          <pc:sldMk cId="3210716207" sldId="339"/>
        </pc:sldMkLst>
        <pc:spChg chg="mod">
          <ac:chgData name="Thư Lê" userId="559be063a0a3aaeb" providerId="LiveId" clId="{6896E247-629E-45B2-ACCA-77B6685EA055}" dt="2025-02-19T10:14:38.859" v="1" actId="1076"/>
          <ac:spMkLst>
            <pc:docMk/>
            <pc:sldMk cId="3210716207" sldId="339"/>
            <ac:spMk id="5" creationId="{22B973EE-2405-6374-F608-8BC15ADA4E2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6DDB1-2AB0-4246-8200-4A529D367A72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BEE75-3DB0-49B0-879A-69069203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6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6" algn="l" defTabSz="9140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3" algn="l" defTabSz="9140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18" algn="l" defTabSz="9140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23" algn="l" defTabSz="9140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1" algn="l" defTabSz="9140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35" algn="l" defTabSz="9140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0" algn="l" defTabSz="9140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46" algn="l" defTabSz="9140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97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97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36521-100A-CC9D-5726-2249F4968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E1D31-33AE-3EA2-1B31-A72B7AECB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06" indent="0" algn="ctr">
              <a:buNone/>
              <a:defRPr sz="2000"/>
            </a:lvl2pPr>
            <a:lvl3pPr marL="914013" indent="0" algn="ctr">
              <a:buNone/>
              <a:defRPr sz="1900"/>
            </a:lvl3pPr>
            <a:lvl4pPr marL="1371018" indent="0" algn="ctr">
              <a:buNone/>
              <a:defRPr sz="1600"/>
            </a:lvl4pPr>
            <a:lvl5pPr marL="1828023" indent="0" algn="ctr">
              <a:buNone/>
              <a:defRPr sz="1600"/>
            </a:lvl5pPr>
            <a:lvl6pPr marL="2285031" indent="0" algn="ctr">
              <a:buNone/>
              <a:defRPr sz="1600"/>
            </a:lvl6pPr>
            <a:lvl7pPr marL="2742035" indent="0" algn="ctr">
              <a:buNone/>
              <a:defRPr sz="1600"/>
            </a:lvl7pPr>
            <a:lvl8pPr marL="3199040" indent="0" algn="ctr">
              <a:buNone/>
              <a:defRPr sz="1600"/>
            </a:lvl8pPr>
            <a:lvl9pPr marL="36560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0089D-6AFF-274D-A197-4C41CD7FD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9AC4-4A90-40AA-977E-7A540F42E3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62E34-9A4C-8F5A-4DD7-CC7EFED57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80AF2-D6AB-E171-0DA9-4FD846340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34C0-4594-4852-B29F-EE0059B17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9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58BCC-044D-49AF-220C-3D9C0AA80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CCEC5-54FB-13AC-A749-84D65255C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16229-B939-33C6-849F-86C8A186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9AC4-4A90-40AA-977E-7A540F42E3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7B2D8-C1A5-E913-1B42-7E50ACDC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CA31E-74EE-07D9-7A74-6B30EB07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34C0-4594-4852-B29F-EE0059B17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2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2B09B2-BAB5-C3DC-74F1-EFC5FAB6A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8947B-CED8-EE03-94D8-06F0A0C97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D3244-8742-E7A5-AEC6-F4DA6FD92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9AC4-4A90-40AA-977E-7A540F42E3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C05D6-DE8F-05FA-F2AD-7330B7DC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6753C-8F85-948E-19F1-03F9846B0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34C0-4594-4852-B29F-EE0059B17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67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443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302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2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7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74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2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2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6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35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03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87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39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06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27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742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1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66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3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680" indent="0">
              <a:buNone/>
              <a:defRPr sz="1300" b="1"/>
            </a:lvl2pPr>
            <a:lvl3pPr marL="609356" indent="0">
              <a:buNone/>
              <a:defRPr sz="1200" b="1"/>
            </a:lvl3pPr>
            <a:lvl4pPr marL="914036" indent="0">
              <a:buNone/>
              <a:defRPr sz="1100" b="1"/>
            </a:lvl4pPr>
            <a:lvl5pPr marL="1218712" indent="0">
              <a:buNone/>
              <a:defRPr sz="1100" b="1"/>
            </a:lvl5pPr>
            <a:lvl6pPr marL="1523392" indent="0">
              <a:buNone/>
              <a:defRPr sz="1100" b="1"/>
            </a:lvl6pPr>
            <a:lvl7pPr marL="1828069" indent="0">
              <a:buNone/>
              <a:defRPr sz="1100" b="1"/>
            </a:lvl7pPr>
            <a:lvl8pPr marL="2132748" indent="0">
              <a:buNone/>
              <a:defRPr sz="1100" b="1"/>
            </a:lvl8pPr>
            <a:lvl9pPr marL="243742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3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6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680" indent="0">
              <a:buNone/>
              <a:defRPr sz="1300" b="1"/>
            </a:lvl2pPr>
            <a:lvl3pPr marL="609356" indent="0">
              <a:buNone/>
              <a:defRPr sz="1200" b="1"/>
            </a:lvl3pPr>
            <a:lvl4pPr marL="914036" indent="0">
              <a:buNone/>
              <a:defRPr sz="1100" b="1"/>
            </a:lvl4pPr>
            <a:lvl5pPr marL="1218712" indent="0">
              <a:buNone/>
              <a:defRPr sz="1100" b="1"/>
            </a:lvl5pPr>
            <a:lvl6pPr marL="1523392" indent="0">
              <a:buNone/>
              <a:defRPr sz="1100" b="1"/>
            </a:lvl6pPr>
            <a:lvl7pPr marL="1828069" indent="0">
              <a:buNone/>
              <a:defRPr sz="1100" b="1"/>
            </a:lvl7pPr>
            <a:lvl8pPr marL="2132748" indent="0">
              <a:buNone/>
              <a:defRPr sz="1100" b="1"/>
            </a:lvl8pPr>
            <a:lvl9pPr marL="243742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6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69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0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17FFF-0F63-C192-CB83-CC0B71BB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0F794-15ED-B119-9E53-46923163E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C476B-05B9-5475-545C-EB470C4D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9AC4-4A90-40AA-977E-7A540F42E3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D0F92-C93D-FAC7-9FF7-0F29D7F45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34C87-A50B-D20A-6F52-920E0F953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34C0-4594-4852-B29F-EE0059B17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27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3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7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7"/>
            <a:ext cx="2005542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680" indent="0">
              <a:buNone/>
              <a:defRPr sz="800"/>
            </a:lvl2pPr>
            <a:lvl3pPr marL="609356" indent="0">
              <a:buNone/>
              <a:defRPr sz="700"/>
            </a:lvl3pPr>
            <a:lvl4pPr marL="914036" indent="0">
              <a:buNone/>
              <a:defRPr sz="600"/>
            </a:lvl4pPr>
            <a:lvl5pPr marL="1218712" indent="0">
              <a:buNone/>
              <a:defRPr sz="600"/>
            </a:lvl5pPr>
            <a:lvl6pPr marL="1523392" indent="0">
              <a:buNone/>
              <a:defRPr sz="600"/>
            </a:lvl6pPr>
            <a:lvl7pPr marL="1828069" indent="0">
              <a:buNone/>
              <a:defRPr sz="600"/>
            </a:lvl7pPr>
            <a:lvl8pPr marL="2132748" indent="0">
              <a:buNone/>
              <a:defRPr sz="600"/>
            </a:lvl8pPr>
            <a:lvl9pPr marL="243742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04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3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680" indent="0">
              <a:buNone/>
              <a:defRPr sz="1900"/>
            </a:lvl2pPr>
            <a:lvl3pPr marL="609356" indent="0">
              <a:buNone/>
              <a:defRPr sz="1600"/>
            </a:lvl3pPr>
            <a:lvl4pPr marL="914036" indent="0">
              <a:buNone/>
              <a:defRPr sz="1300"/>
            </a:lvl4pPr>
            <a:lvl5pPr marL="1218712" indent="0">
              <a:buNone/>
              <a:defRPr sz="1300"/>
            </a:lvl5pPr>
            <a:lvl6pPr marL="1523392" indent="0">
              <a:buNone/>
              <a:defRPr sz="1300"/>
            </a:lvl6pPr>
            <a:lvl7pPr marL="1828069" indent="0">
              <a:buNone/>
              <a:defRPr sz="1300"/>
            </a:lvl7pPr>
            <a:lvl8pPr marL="2132748" indent="0">
              <a:buNone/>
              <a:defRPr sz="1300"/>
            </a:lvl8pPr>
            <a:lvl9pPr marL="2437424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8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680" indent="0">
              <a:buNone/>
              <a:defRPr sz="800"/>
            </a:lvl2pPr>
            <a:lvl3pPr marL="609356" indent="0">
              <a:buNone/>
              <a:defRPr sz="700"/>
            </a:lvl3pPr>
            <a:lvl4pPr marL="914036" indent="0">
              <a:buNone/>
              <a:defRPr sz="600"/>
            </a:lvl4pPr>
            <a:lvl5pPr marL="1218712" indent="0">
              <a:buNone/>
              <a:defRPr sz="600"/>
            </a:lvl5pPr>
            <a:lvl6pPr marL="1523392" indent="0">
              <a:buNone/>
              <a:defRPr sz="600"/>
            </a:lvl6pPr>
            <a:lvl7pPr marL="1828069" indent="0">
              <a:buNone/>
              <a:defRPr sz="600"/>
            </a:lvl7pPr>
            <a:lvl8pPr marL="2132748" indent="0">
              <a:buNone/>
              <a:defRPr sz="600"/>
            </a:lvl8pPr>
            <a:lvl9pPr marL="243742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09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08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5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5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7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94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80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3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3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07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8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61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3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1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6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52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70" indent="0">
              <a:buNone/>
              <a:defRPr sz="1300" b="1"/>
            </a:lvl2pPr>
            <a:lvl3pPr marL="609539" indent="0">
              <a:buNone/>
              <a:defRPr sz="1200" b="1"/>
            </a:lvl3pPr>
            <a:lvl4pPr marL="914309" indent="0">
              <a:buNone/>
              <a:defRPr sz="1100" b="1"/>
            </a:lvl4pPr>
            <a:lvl5pPr marL="1219078" indent="0">
              <a:buNone/>
              <a:defRPr sz="1100" b="1"/>
            </a:lvl5pPr>
            <a:lvl6pPr marL="1523848" indent="0">
              <a:buNone/>
              <a:defRPr sz="1100" b="1"/>
            </a:lvl6pPr>
            <a:lvl7pPr marL="1828617" indent="0">
              <a:buNone/>
              <a:defRPr sz="1100" b="1"/>
            </a:lvl7pPr>
            <a:lvl8pPr marL="2133387" indent="0">
              <a:buNone/>
              <a:defRPr sz="1100" b="1"/>
            </a:lvl8pPr>
            <a:lvl9pPr marL="243815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70" indent="0">
              <a:buNone/>
              <a:defRPr sz="1300" b="1"/>
            </a:lvl2pPr>
            <a:lvl3pPr marL="609539" indent="0">
              <a:buNone/>
              <a:defRPr sz="1200" b="1"/>
            </a:lvl3pPr>
            <a:lvl4pPr marL="914309" indent="0">
              <a:buNone/>
              <a:defRPr sz="1100" b="1"/>
            </a:lvl4pPr>
            <a:lvl5pPr marL="1219078" indent="0">
              <a:buNone/>
              <a:defRPr sz="1100" b="1"/>
            </a:lvl5pPr>
            <a:lvl6pPr marL="1523848" indent="0">
              <a:buNone/>
              <a:defRPr sz="1100" b="1"/>
            </a:lvl6pPr>
            <a:lvl7pPr marL="1828617" indent="0">
              <a:buNone/>
              <a:defRPr sz="1100" b="1"/>
            </a:lvl7pPr>
            <a:lvl8pPr marL="2133387" indent="0">
              <a:buNone/>
              <a:defRPr sz="1100" b="1"/>
            </a:lvl8pPr>
            <a:lvl9pPr marL="243815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6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9D3A0-83E3-F41F-E574-22B0CAEB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46008-C90E-37C1-7354-2CE83B043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006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013" indent="0">
              <a:buNone/>
              <a:defRPr sz="1900">
                <a:solidFill>
                  <a:schemeClr val="tx1">
                    <a:tint val="82000"/>
                  </a:schemeClr>
                </a:solidFill>
              </a:defRPr>
            </a:lvl3pPr>
            <a:lvl4pPr marL="1371018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02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0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035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1990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604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BF18F-09C7-F658-16D7-79F52A2A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9AC4-4A90-40AA-977E-7A540F42E3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1C022-01F5-5399-D951-0633A8EB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9FD09-AE5F-9ECD-5BAE-4C058B3EB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34C0-4594-4852-B29F-EE0059B17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21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60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43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770" indent="0">
              <a:buNone/>
              <a:defRPr sz="800"/>
            </a:lvl2pPr>
            <a:lvl3pPr marL="609539" indent="0">
              <a:buNone/>
              <a:defRPr sz="700"/>
            </a:lvl3pPr>
            <a:lvl4pPr marL="914309" indent="0">
              <a:buNone/>
              <a:defRPr sz="600"/>
            </a:lvl4pPr>
            <a:lvl5pPr marL="1219078" indent="0">
              <a:buNone/>
              <a:defRPr sz="600"/>
            </a:lvl5pPr>
            <a:lvl6pPr marL="1523848" indent="0">
              <a:buNone/>
              <a:defRPr sz="600"/>
            </a:lvl6pPr>
            <a:lvl7pPr marL="1828617" indent="0">
              <a:buNone/>
              <a:defRPr sz="600"/>
            </a:lvl7pPr>
            <a:lvl8pPr marL="2133387" indent="0">
              <a:buNone/>
              <a:defRPr sz="600"/>
            </a:lvl8pPr>
            <a:lvl9pPr marL="243815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44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770" indent="0">
              <a:buNone/>
              <a:defRPr sz="1900"/>
            </a:lvl2pPr>
            <a:lvl3pPr marL="609539" indent="0">
              <a:buNone/>
              <a:defRPr sz="1600"/>
            </a:lvl3pPr>
            <a:lvl4pPr marL="914309" indent="0">
              <a:buNone/>
              <a:defRPr sz="1300"/>
            </a:lvl4pPr>
            <a:lvl5pPr marL="1219078" indent="0">
              <a:buNone/>
              <a:defRPr sz="1300"/>
            </a:lvl5pPr>
            <a:lvl6pPr marL="1523848" indent="0">
              <a:buNone/>
              <a:defRPr sz="1300"/>
            </a:lvl6pPr>
            <a:lvl7pPr marL="1828617" indent="0">
              <a:buNone/>
              <a:defRPr sz="1300"/>
            </a:lvl7pPr>
            <a:lvl8pPr marL="2133387" indent="0">
              <a:buNone/>
              <a:defRPr sz="1300"/>
            </a:lvl8pPr>
            <a:lvl9pPr marL="2438156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70" indent="0">
              <a:buNone/>
              <a:defRPr sz="800"/>
            </a:lvl2pPr>
            <a:lvl3pPr marL="609539" indent="0">
              <a:buNone/>
              <a:defRPr sz="700"/>
            </a:lvl3pPr>
            <a:lvl4pPr marL="914309" indent="0">
              <a:buNone/>
              <a:defRPr sz="600"/>
            </a:lvl4pPr>
            <a:lvl5pPr marL="1219078" indent="0">
              <a:buNone/>
              <a:defRPr sz="600"/>
            </a:lvl5pPr>
            <a:lvl6pPr marL="1523848" indent="0">
              <a:buNone/>
              <a:defRPr sz="600"/>
            </a:lvl6pPr>
            <a:lvl7pPr marL="1828617" indent="0">
              <a:buNone/>
              <a:defRPr sz="600"/>
            </a:lvl7pPr>
            <a:lvl8pPr marL="2133387" indent="0">
              <a:buNone/>
              <a:defRPr sz="600"/>
            </a:lvl8pPr>
            <a:lvl9pPr marL="243815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05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54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307B-07AE-26A3-C2B5-A08D7828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AEB17-040F-6A6E-777E-55D4E3116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EE83B-C631-0E12-2D7E-93E6C70A7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E85EC-7D9D-3055-9C74-5D1BD858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9AC4-4A90-40AA-977E-7A540F42E3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6DA5A-6888-13E1-C694-7242CB41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A217A-BDFD-B915-8F9C-7FCFB4F9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34C0-4594-4852-B29F-EE0059B17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6612-524E-F318-3549-9010D43B2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CD008-C18A-B941-08DC-7FD47E825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6" indent="0">
              <a:buNone/>
              <a:defRPr sz="2000" b="1"/>
            </a:lvl2pPr>
            <a:lvl3pPr marL="914013" indent="0">
              <a:buNone/>
              <a:defRPr sz="1900" b="1"/>
            </a:lvl3pPr>
            <a:lvl4pPr marL="1371018" indent="0">
              <a:buNone/>
              <a:defRPr sz="1600" b="1"/>
            </a:lvl4pPr>
            <a:lvl5pPr marL="1828023" indent="0">
              <a:buNone/>
              <a:defRPr sz="1600" b="1"/>
            </a:lvl5pPr>
            <a:lvl6pPr marL="2285031" indent="0">
              <a:buNone/>
              <a:defRPr sz="1600" b="1"/>
            </a:lvl6pPr>
            <a:lvl7pPr marL="2742035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CE316-FADB-1F76-83EB-6742D223D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196C5-9E90-C9B8-B116-9BB5B75BA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6" indent="0">
              <a:buNone/>
              <a:defRPr sz="2000" b="1"/>
            </a:lvl2pPr>
            <a:lvl3pPr marL="914013" indent="0">
              <a:buNone/>
              <a:defRPr sz="1900" b="1"/>
            </a:lvl3pPr>
            <a:lvl4pPr marL="1371018" indent="0">
              <a:buNone/>
              <a:defRPr sz="1600" b="1"/>
            </a:lvl4pPr>
            <a:lvl5pPr marL="1828023" indent="0">
              <a:buNone/>
              <a:defRPr sz="1600" b="1"/>
            </a:lvl5pPr>
            <a:lvl6pPr marL="2285031" indent="0">
              <a:buNone/>
              <a:defRPr sz="1600" b="1"/>
            </a:lvl6pPr>
            <a:lvl7pPr marL="2742035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21415-BA13-82BC-5816-33831DB00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866F67-B0FB-4E27-663A-974E7BC47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9AC4-4A90-40AA-977E-7A540F42E3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E1D3E3-5A3F-4060-3793-38E1E4B5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DB604-3FD3-7758-5F73-56B0DD53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34C0-4594-4852-B29F-EE0059B17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6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6764C-A457-32CE-F9A6-7C7C8DFB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65462-7964-B604-CCBD-5203C6F1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9AC4-4A90-40AA-977E-7A540F42E3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2DA16B-B1F0-2D29-03CA-D9B7EE4F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E1D4E-5008-6C9C-829B-DC5931D0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34C0-4594-4852-B29F-EE0059B17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6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7F2CC-D7E2-8AD3-EF4B-8550CF41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9AC4-4A90-40AA-977E-7A540F42E3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1C6CF6-ED41-E7DC-2CBD-E63D570E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C9F81-2BBF-F720-83E7-27091E24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34C0-4594-4852-B29F-EE0059B17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2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C98D-CEB9-2D74-81AD-E99287FF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782EE-04E3-B3BC-3F8A-B84B93593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CD47D-DE06-A68D-5408-BF7D6EDD0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06" indent="0">
              <a:buNone/>
              <a:defRPr sz="1500"/>
            </a:lvl2pPr>
            <a:lvl3pPr marL="914013" indent="0">
              <a:buNone/>
              <a:defRPr sz="1200"/>
            </a:lvl3pPr>
            <a:lvl4pPr marL="1371018" indent="0">
              <a:buNone/>
              <a:defRPr sz="1100"/>
            </a:lvl4pPr>
            <a:lvl5pPr marL="1828023" indent="0">
              <a:buNone/>
              <a:defRPr sz="1100"/>
            </a:lvl5pPr>
            <a:lvl6pPr marL="2285031" indent="0">
              <a:buNone/>
              <a:defRPr sz="1100"/>
            </a:lvl6pPr>
            <a:lvl7pPr marL="2742035" indent="0">
              <a:buNone/>
              <a:defRPr sz="1100"/>
            </a:lvl7pPr>
            <a:lvl8pPr marL="3199040" indent="0">
              <a:buNone/>
              <a:defRPr sz="1100"/>
            </a:lvl8pPr>
            <a:lvl9pPr marL="365604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3FCD-2A21-AB63-A38D-6CF7BCEA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9AC4-4A90-40AA-977E-7A540F42E3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BD906-277B-18D5-3231-F97099D4C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BC955-E682-5FDF-FFC8-1B9A6483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34C0-4594-4852-B29F-EE0059B17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1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0756-63DC-E1EA-BC67-DC593EC42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AC6DDF-223E-4C0F-B62A-2CDAC387A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06" indent="0">
              <a:buNone/>
              <a:defRPr sz="2800"/>
            </a:lvl2pPr>
            <a:lvl3pPr marL="914013" indent="0">
              <a:buNone/>
              <a:defRPr sz="2400"/>
            </a:lvl3pPr>
            <a:lvl4pPr marL="1371018" indent="0">
              <a:buNone/>
              <a:defRPr sz="2000"/>
            </a:lvl4pPr>
            <a:lvl5pPr marL="1828023" indent="0">
              <a:buNone/>
              <a:defRPr sz="2000"/>
            </a:lvl5pPr>
            <a:lvl6pPr marL="2285031" indent="0">
              <a:buNone/>
              <a:defRPr sz="2000"/>
            </a:lvl6pPr>
            <a:lvl7pPr marL="2742035" indent="0">
              <a:buNone/>
              <a:defRPr sz="2000"/>
            </a:lvl7pPr>
            <a:lvl8pPr marL="3199040" indent="0">
              <a:buNone/>
              <a:defRPr sz="2000"/>
            </a:lvl8pPr>
            <a:lvl9pPr marL="36560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C5AB0-3153-34F3-510B-3C596A426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06" indent="0">
              <a:buNone/>
              <a:defRPr sz="1500"/>
            </a:lvl2pPr>
            <a:lvl3pPr marL="914013" indent="0">
              <a:buNone/>
              <a:defRPr sz="1200"/>
            </a:lvl3pPr>
            <a:lvl4pPr marL="1371018" indent="0">
              <a:buNone/>
              <a:defRPr sz="1100"/>
            </a:lvl4pPr>
            <a:lvl5pPr marL="1828023" indent="0">
              <a:buNone/>
              <a:defRPr sz="1100"/>
            </a:lvl5pPr>
            <a:lvl6pPr marL="2285031" indent="0">
              <a:buNone/>
              <a:defRPr sz="1100"/>
            </a:lvl6pPr>
            <a:lvl7pPr marL="2742035" indent="0">
              <a:buNone/>
              <a:defRPr sz="1100"/>
            </a:lvl7pPr>
            <a:lvl8pPr marL="3199040" indent="0">
              <a:buNone/>
              <a:defRPr sz="1100"/>
            </a:lvl8pPr>
            <a:lvl9pPr marL="365604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CB3D8-0EE8-09C3-9226-D9F37AB6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9AC4-4A90-40AA-977E-7A540F42E3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F03A0-F410-BF0A-6249-506CE625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F8529-FC38-E5F3-84AE-26449CE2C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34C0-4594-4852-B29F-EE0059B17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D1D04-EFDE-1BF0-DCA7-986FC691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2" tIns="45703" rIns="91402" bIns="457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C1E92-7248-97BF-31A5-696B3BE1C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9"/>
            <a:ext cx="10515600" cy="4351339"/>
          </a:xfrm>
          <a:prstGeom prst="rect">
            <a:avLst/>
          </a:prstGeom>
        </p:spPr>
        <p:txBody>
          <a:bodyPr vert="horz" lIns="91402" tIns="45703" rIns="91402" bIns="457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FB11E-EB50-71C9-6A36-29C1C90FB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02" tIns="45703" rIns="91402" bIns="45703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489AC4-4A90-40AA-977E-7A540F42E39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E4E35-DEBD-B530-B345-E9A34F69A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02" tIns="45703" rIns="91402" bIns="45703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094E6-590A-A30C-36E5-951950900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02" tIns="45703" rIns="91402" bIns="45703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2034C0-4594-4852-B29F-EE0059B17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2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01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2" indent="-228502" algn="l" defTabSz="9140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11" indent="-228502" algn="l" defTabSz="9140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15" indent="-228502" algn="l" defTabSz="9140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20" indent="-228502" algn="l" defTabSz="9140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26" indent="-228502" algn="l" defTabSz="9140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33" indent="-228502" algn="l" defTabSz="9140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8" indent="-228502" algn="l" defTabSz="9140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3" indent="-228502" algn="l" defTabSz="9140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51" indent="-228502" algn="l" defTabSz="9140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6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3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8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3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1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5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46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949642"/>
            <a:ext cx="12192000" cy="492443"/>
          </a:xfrm>
          <a:prstGeom prst="rect">
            <a:avLst/>
          </a:prstGeom>
          <a:noFill/>
        </p:spPr>
        <p:txBody>
          <a:bodyPr vert="horz" lIns="121866" tIns="60933" rIns="121866" bIns="60933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>
                <a:solidFill>
                  <a:srgbClr val="CFCFCF"/>
                </a:solidFill>
                <a:cs typeface="Arial"/>
                <a:sym typeface="Arial"/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46" tIns="121846" rIns="121846" bIns="12184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46" tIns="121846" rIns="121846" bIns="121846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9176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949642"/>
            <a:ext cx="12192000" cy="492443"/>
          </a:xfrm>
          <a:prstGeom prst="rect">
            <a:avLst/>
          </a:prstGeom>
          <a:noFill/>
        </p:spPr>
        <p:txBody>
          <a:bodyPr vert="horz" lIns="121869" tIns="60934" rIns="121869" bIns="60934" rtlCol="0">
            <a:spAutoFit/>
          </a:bodyPr>
          <a:lstStyle/>
          <a:p>
            <a:pPr algn="ctr" defTabSz="914036">
              <a:buClr>
                <a:srgbClr val="000000"/>
              </a:buClr>
              <a:buFont typeface="Arial"/>
              <a:buNone/>
            </a:pPr>
            <a:r>
              <a:rPr lang="en-US" sz="2400" kern="0">
                <a:solidFill>
                  <a:srgbClr val="CFCFCF"/>
                </a:solidFill>
                <a:cs typeface="Arial"/>
                <a:sym typeface="Arial"/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49" tIns="121849" rIns="121849" bIns="12184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49" tIns="121849" rIns="121849" bIns="121849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4195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60936" tIns="30468" rIns="60936" bIns="3046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60936" tIns="30468" rIns="60936" bIns="304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60936" tIns="30468" rIns="60936" bIns="3046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35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356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60936" tIns="30468" rIns="60936" bIns="3046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3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60936" tIns="30468" rIns="60936" bIns="30468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35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3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0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609356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8" indent="-228508" algn="l" defTabSz="60935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100" indent="-190424" algn="l" defTabSz="60935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696" indent="-152340" algn="l" defTabSz="60935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75" indent="-152340" algn="l" defTabSz="609356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2" indent="-152340" algn="l" defTabSz="609356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728" indent="-152340" algn="l" defTabSz="60935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0408" indent="-152340" algn="l" defTabSz="60935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087" indent="-152340" algn="l" defTabSz="60935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9764" indent="-152340" algn="l" defTabSz="60935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680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356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036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712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392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069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2748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7424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60954" tIns="30477" rIns="60954" bIns="3047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60954" tIns="30477" rIns="60954" bIns="30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7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609539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6095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50" indent="-190481" algn="l" defTabSz="60953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24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693" indent="-152385" algn="l" defTabSz="609539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3" indent="-152385" algn="l" defTabSz="609539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232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002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71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541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7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3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0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07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84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38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156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audio" Target="../media/media1.mp3"/><Relationship Id="rId16" Type="http://schemas.openxmlformats.org/officeDocument/2006/relationships/image" Target="../media/image26.jpeg"/><Relationship Id="rId1" Type="http://schemas.microsoft.com/office/2007/relationships/media" Target="../media/media1.mp3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svg"/><Relationship Id="rId4" Type="http://schemas.openxmlformats.org/officeDocument/2006/relationships/audio" Target="../media/audio1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393167" y="1591492"/>
            <a:ext cx="9626600" cy="844549"/>
          </a:xfrm>
          <a:prstGeom prst="rect">
            <a:avLst/>
          </a:prstGeom>
        </p:spPr>
        <p:txBody>
          <a:bodyPr spcFirstLastPara="1" wrap="square" lIns="121844" tIns="121844" rIns="121844" bIns="121844" anchor="t" anchorCtr="0">
            <a:noAutofit/>
          </a:bodyPr>
          <a:lstStyle/>
          <a:p>
            <a:pPr algn="ctr"/>
            <a:r>
              <a:rPr lang="en-US" sz="5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Welcome to our class!</a:t>
            </a:r>
            <a:endParaRPr sz="5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349210" y="2915183"/>
            <a:ext cx="7921873" cy="982884"/>
          </a:xfrm>
          <a:prstGeom prst="rect">
            <a:avLst/>
          </a:prstGeom>
        </p:spPr>
        <p:txBody>
          <a:bodyPr spcFirstLastPara="1" wrap="square" lIns="121844" tIns="121844" rIns="121844" bIns="12184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4800" b="1" kern="0" dirty="0">
                <a:solidFill>
                  <a:srgbClr val="00B050"/>
                </a:solidFill>
                <a:latin typeface="Comic Sans MS" panose="030F0702030302020204" pitchFamily="66" charset="0"/>
              </a:rPr>
              <a:t>ENGLISH 5</a:t>
            </a: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10773316" y="4814462"/>
            <a:ext cx="122165" cy="132993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121844" tIns="121844" rIns="121844" bIns="12184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3539" y="4183332"/>
            <a:ext cx="6553200" cy="697627"/>
          </a:xfrm>
          <a:prstGeom prst="rect">
            <a:avLst/>
          </a:prstGeom>
          <a:noFill/>
        </p:spPr>
        <p:txBody>
          <a:bodyPr wrap="square" lIns="121864" tIns="60932" rIns="121864" bIns="60932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700" b="1" kern="0" dirty="0">
                <a:solidFill>
                  <a:srgbClr val="FF9166">
                    <a:lumMod val="75000"/>
                  </a:srgbClr>
                </a:solidFill>
                <a:cs typeface="Arial"/>
                <a:sym typeface="Arial"/>
              </a:rPr>
              <a:t>Teacher: Cao Minh Ngoc</a:t>
            </a:r>
          </a:p>
        </p:txBody>
      </p:sp>
    </p:spTree>
    <p:extLst>
      <p:ext uri="{BB962C8B-B14F-4D97-AF65-F5344CB8AC3E}">
        <p14:creationId xmlns:p14="http://schemas.microsoft.com/office/powerpoint/2010/main" val="14022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1C9AEB-D40F-E9FB-349A-A7AAA259FE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981" b="8333"/>
          <a:stretch/>
        </p:blipFill>
        <p:spPr>
          <a:xfrm>
            <a:off x="0" y="1771654"/>
            <a:ext cx="12192000" cy="50863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BD090D-E86E-30AE-0AEA-3C9B1CAF2160}"/>
              </a:ext>
            </a:extLst>
          </p:cNvPr>
          <p:cNvSpPr txBox="1"/>
          <p:nvPr/>
        </p:nvSpPr>
        <p:spPr>
          <a:xfrm>
            <a:off x="0" y="571504"/>
            <a:ext cx="12192000" cy="943847"/>
          </a:xfrm>
          <a:prstGeom prst="rect">
            <a:avLst/>
          </a:prstGeom>
          <a:noFill/>
        </p:spPr>
        <p:txBody>
          <a:bodyPr wrap="square" lIns="91402" tIns="45703" rIns="91402" bIns="45703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500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.VnBlack" panose="020B7200000000000000" pitchFamily="34" charset="0"/>
              </a:rPr>
              <a:t>6. Let’s play.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54F7D-7719-139F-832F-4BA190873894}"/>
              </a:ext>
            </a:extLst>
          </p:cNvPr>
          <p:cNvSpPr txBox="1"/>
          <p:nvPr/>
        </p:nvSpPr>
        <p:spPr>
          <a:xfrm>
            <a:off x="0" y="1596435"/>
            <a:ext cx="12192000" cy="584775"/>
          </a:xfrm>
          <a:prstGeom prst="rect">
            <a:avLst/>
          </a:prstGeom>
          <a:noFill/>
        </p:spPr>
        <p:txBody>
          <a:bodyPr wrap="square" lIns="91402" tIns="45703" rIns="91402" bIns="45703" rtlCol="0">
            <a:spAutoFit/>
          </a:bodyPr>
          <a:lstStyle/>
          <a:p>
            <a:pPr algn="ctr"/>
            <a:r>
              <a:rPr lang="en-US" sz="3200" dirty="0">
                <a:solidFill>
                  <a:srgbClr val="B44279"/>
                </a:solidFill>
                <a:latin typeface=".VnBlack" panose="020B7200000000000000" pitchFamily="34" charset="0"/>
              </a:rPr>
              <a:t>Jobs word bank</a:t>
            </a:r>
          </a:p>
        </p:txBody>
      </p:sp>
    </p:spTree>
    <p:extLst>
      <p:ext uri="{BB962C8B-B14F-4D97-AF65-F5344CB8AC3E}">
        <p14:creationId xmlns:p14="http://schemas.microsoft.com/office/powerpoint/2010/main" val="17822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15A6B189-7508-BD14-958F-EABFDCAEC3E3}"/>
              </a:ext>
            </a:extLst>
          </p:cNvPr>
          <p:cNvSpPr/>
          <p:nvPr/>
        </p:nvSpPr>
        <p:spPr>
          <a:xfrm>
            <a:off x="5821680" y="381064"/>
            <a:ext cx="548640" cy="582931"/>
          </a:xfrm>
          <a:prstGeom prst="ellipse">
            <a:avLst/>
          </a:prstGeom>
          <a:solidFill>
            <a:srgbClr val="FEE4CB"/>
          </a:solidFill>
          <a:ln>
            <a:solidFill>
              <a:srgbClr val="24A6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C4B0B-420C-017E-631A-77B0A56345F2}"/>
              </a:ext>
            </a:extLst>
          </p:cNvPr>
          <p:cNvSpPr txBox="1"/>
          <p:nvPr/>
        </p:nvSpPr>
        <p:spPr>
          <a:xfrm>
            <a:off x="1971250" y="1842877"/>
            <a:ext cx="6843540" cy="769441"/>
          </a:xfrm>
          <a:prstGeom prst="rect">
            <a:avLst/>
          </a:prstGeom>
          <a:noFill/>
        </p:spPr>
        <p:txBody>
          <a:bodyPr wrap="none" lIns="91402" tIns="45703" rIns="91402" bIns="45703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400" b="1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Montserrat" panose="00000500000000000000" pitchFamily="2" charset="0"/>
              </a:rPr>
              <a:t>I’d like to be a ___________.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AA5EFB-3C0D-1153-36F5-7A9FC1F6246B}"/>
              </a:ext>
            </a:extLst>
          </p:cNvPr>
          <p:cNvSpPr/>
          <p:nvPr/>
        </p:nvSpPr>
        <p:spPr>
          <a:xfrm>
            <a:off x="426966" y="5234944"/>
            <a:ext cx="3470908" cy="81153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A. teacher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0C49F5-3C74-977A-18D4-7DD303076740}"/>
              </a:ext>
            </a:extLst>
          </p:cNvPr>
          <p:cNvSpPr/>
          <p:nvPr/>
        </p:nvSpPr>
        <p:spPr>
          <a:xfrm>
            <a:off x="4362574" y="5227325"/>
            <a:ext cx="3470908" cy="81153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B. doctor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73A559A-6640-CA5F-EFCB-F52A40D9AA46}"/>
              </a:ext>
            </a:extLst>
          </p:cNvPr>
          <p:cNvSpPr/>
          <p:nvPr/>
        </p:nvSpPr>
        <p:spPr>
          <a:xfrm>
            <a:off x="8298182" y="5234944"/>
            <a:ext cx="3470908" cy="81153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C. gardener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71FA99-C044-141E-6C9D-869A83880B61}"/>
              </a:ext>
            </a:extLst>
          </p:cNvPr>
          <p:cNvSpPr txBox="1"/>
          <p:nvPr/>
        </p:nvSpPr>
        <p:spPr>
          <a:xfrm>
            <a:off x="1971254" y="1080257"/>
            <a:ext cx="6848479" cy="769441"/>
          </a:xfrm>
          <a:prstGeom prst="rect">
            <a:avLst/>
          </a:prstGeom>
          <a:noFill/>
        </p:spPr>
        <p:txBody>
          <a:bodyPr wrap="square" lIns="91402" tIns="45703" rIns="91402" bIns="45703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400" b="1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Montserrat" panose="00000500000000000000" pitchFamily="2" charset="0"/>
              </a:rPr>
              <a:t>I’d like to teach children.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1A472F7-FB6D-1292-07FE-8A5DA68A119C}"/>
              </a:ext>
            </a:extLst>
          </p:cNvPr>
          <p:cNvSpPr/>
          <p:nvPr/>
        </p:nvSpPr>
        <p:spPr>
          <a:xfrm>
            <a:off x="1019419" y="2711735"/>
            <a:ext cx="2286000" cy="251177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3291D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305508A-3B70-7B0F-9104-2DF7996355A8}"/>
              </a:ext>
            </a:extLst>
          </p:cNvPr>
          <p:cNvSpPr/>
          <p:nvPr/>
        </p:nvSpPr>
        <p:spPr>
          <a:xfrm>
            <a:off x="4957761" y="2704116"/>
            <a:ext cx="2286000" cy="251177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3291D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803CE2E-8AE0-5D1B-74B7-2FE80D634A83}"/>
              </a:ext>
            </a:extLst>
          </p:cNvPr>
          <p:cNvSpPr/>
          <p:nvPr/>
        </p:nvSpPr>
        <p:spPr>
          <a:xfrm>
            <a:off x="8890635" y="2704116"/>
            <a:ext cx="2286000" cy="2511776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3291D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7BFEA5-43AE-2F04-9D33-026E4A5D6E24}"/>
              </a:ext>
            </a:extLst>
          </p:cNvPr>
          <p:cNvSpPr/>
          <p:nvPr/>
        </p:nvSpPr>
        <p:spPr>
          <a:xfrm>
            <a:off x="426968" y="5222991"/>
            <a:ext cx="3470909" cy="8039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F97B4E-82D1-E821-2E3C-AF3E6CF402AE}"/>
              </a:ext>
            </a:extLst>
          </p:cNvPr>
          <p:cNvSpPr/>
          <p:nvPr/>
        </p:nvSpPr>
        <p:spPr>
          <a:xfrm>
            <a:off x="4362574" y="5215892"/>
            <a:ext cx="3470908" cy="8039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E2B971-DDAA-295D-E8FD-D80203730631}"/>
              </a:ext>
            </a:extLst>
          </p:cNvPr>
          <p:cNvSpPr/>
          <p:nvPr/>
        </p:nvSpPr>
        <p:spPr>
          <a:xfrm>
            <a:off x="7705731" y="5255552"/>
            <a:ext cx="4063363" cy="8039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54017" y="1842876"/>
            <a:ext cx="2224963" cy="769441"/>
          </a:xfrm>
          <a:prstGeom prst="rect">
            <a:avLst/>
          </a:prstGeom>
          <a:noFill/>
        </p:spPr>
        <p:txBody>
          <a:bodyPr wrap="square" lIns="91402" tIns="45703" rIns="91402" bIns="45703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teacher</a:t>
            </a:r>
          </a:p>
        </p:txBody>
      </p:sp>
    </p:spTree>
    <p:extLst>
      <p:ext uri="{BB962C8B-B14F-4D97-AF65-F5344CB8AC3E}">
        <p14:creationId xmlns:p14="http://schemas.microsoft.com/office/powerpoint/2010/main" val="175640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é e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é e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E6D0FC-DF8D-A394-1D6D-CC395DE43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DA67CEE-FA6E-7472-B505-EDFBEE192DFD}"/>
              </a:ext>
            </a:extLst>
          </p:cNvPr>
          <p:cNvSpPr/>
          <p:nvPr/>
        </p:nvSpPr>
        <p:spPr>
          <a:xfrm>
            <a:off x="5840893" y="256373"/>
            <a:ext cx="548640" cy="582931"/>
          </a:xfrm>
          <a:prstGeom prst="ellipse">
            <a:avLst/>
          </a:prstGeom>
          <a:solidFill>
            <a:srgbClr val="FEE4CB"/>
          </a:solidFill>
          <a:ln>
            <a:solidFill>
              <a:srgbClr val="24A6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0F7158-1BEB-89AE-2F0B-18873C2BCDB0}"/>
              </a:ext>
            </a:extLst>
          </p:cNvPr>
          <p:cNvSpPr txBox="1"/>
          <p:nvPr/>
        </p:nvSpPr>
        <p:spPr>
          <a:xfrm>
            <a:off x="2439327" y="1671197"/>
            <a:ext cx="6843540" cy="769441"/>
          </a:xfrm>
          <a:prstGeom prst="rect">
            <a:avLst/>
          </a:prstGeom>
          <a:noFill/>
        </p:spPr>
        <p:txBody>
          <a:bodyPr wrap="none" lIns="91402" tIns="45703" rIns="91402" bIns="45703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400" b="1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Montserrat" panose="00000500000000000000" pitchFamily="2" charset="0"/>
              </a:rPr>
              <a:t>I’d like to be a ___________.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E488CC-0953-B90B-5AD2-C583C14AD197}"/>
              </a:ext>
            </a:extLst>
          </p:cNvPr>
          <p:cNvSpPr/>
          <p:nvPr/>
        </p:nvSpPr>
        <p:spPr>
          <a:xfrm>
            <a:off x="426966" y="5234944"/>
            <a:ext cx="3470908" cy="81153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A. teacher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2CE521-93E2-2365-5671-1CF153C7AFD1}"/>
              </a:ext>
            </a:extLst>
          </p:cNvPr>
          <p:cNvSpPr/>
          <p:nvPr/>
        </p:nvSpPr>
        <p:spPr>
          <a:xfrm>
            <a:off x="4362574" y="5227325"/>
            <a:ext cx="3470908" cy="81153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B. reporter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27FE65F-03A4-8A5E-C14F-84A73D5C14CA}"/>
              </a:ext>
            </a:extLst>
          </p:cNvPr>
          <p:cNvSpPr/>
          <p:nvPr/>
        </p:nvSpPr>
        <p:spPr>
          <a:xfrm>
            <a:off x="8298182" y="5234944"/>
            <a:ext cx="3470908" cy="81153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C. writer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F4D58A-62A2-B33E-E0B6-E8AA794DA4AC}"/>
              </a:ext>
            </a:extLst>
          </p:cNvPr>
          <p:cNvSpPr txBox="1"/>
          <p:nvPr/>
        </p:nvSpPr>
        <p:spPr>
          <a:xfrm>
            <a:off x="2439326" y="862797"/>
            <a:ext cx="7552895" cy="769441"/>
          </a:xfrm>
          <a:prstGeom prst="rect">
            <a:avLst/>
          </a:prstGeom>
          <a:noFill/>
        </p:spPr>
        <p:txBody>
          <a:bodyPr wrap="square" lIns="91402" tIns="45703" rIns="91402" bIns="45703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400" b="1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Montserrat" panose="00000500000000000000" pitchFamily="2" charset="0"/>
              </a:rPr>
              <a:t>I’d like to report the news.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DFAF96-2B95-2B0C-84EB-19ACA2B1236C}"/>
              </a:ext>
            </a:extLst>
          </p:cNvPr>
          <p:cNvSpPr/>
          <p:nvPr/>
        </p:nvSpPr>
        <p:spPr>
          <a:xfrm>
            <a:off x="623460" y="2401675"/>
            <a:ext cx="3089563" cy="282183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3291D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8B0D6B-FE9C-03C7-ECF2-6E79E2EBC710}"/>
              </a:ext>
            </a:extLst>
          </p:cNvPr>
          <p:cNvSpPr/>
          <p:nvPr/>
        </p:nvSpPr>
        <p:spPr>
          <a:xfrm>
            <a:off x="4697896" y="2413108"/>
            <a:ext cx="2866691" cy="2814219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3291D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2A55EE-51D1-4486-1A91-A7ADC4E38686}"/>
              </a:ext>
            </a:extLst>
          </p:cNvPr>
          <p:cNvSpPr/>
          <p:nvPr/>
        </p:nvSpPr>
        <p:spPr>
          <a:xfrm>
            <a:off x="8589823" y="2413105"/>
            <a:ext cx="2757055" cy="2802788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3291D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726A0E-9A1E-FC3C-3F77-4FF0CAE109F7}"/>
              </a:ext>
            </a:extLst>
          </p:cNvPr>
          <p:cNvSpPr/>
          <p:nvPr/>
        </p:nvSpPr>
        <p:spPr>
          <a:xfrm>
            <a:off x="426966" y="5223513"/>
            <a:ext cx="3470908" cy="8115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F49BE3-A37D-EB9D-9CDD-C113515DD577}"/>
              </a:ext>
            </a:extLst>
          </p:cNvPr>
          <p:cNvSpPr/>
          <p:nvPr/>
        </p:nvSpPr>
        <p:spPr>
          <a:xfrm>
            <a:off x="4371145" y="5251109"/>
            <a:ext cx="3470908" cy="8115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7AB67C-9711-CFB3-2C7E-4BFBEF0891CD}"/>
              </a:ext>
            </a:extLst>
          </p:cNvPr>
          <p:cNvSpPr/>
          <p:nvPr/>
        </p:nvSpPr>
        <p:spPr>
          <a:xfrm>
            <a:off x="8251131" y="5238701"/>
            <a:ext cx="3470908" cy="8115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31158" y="1671198"/>
            <a:ext cx="2604655" cy="769441"/>
          </a:xfrm>
          <a:prstGeom prst="rect">
            <a:avLst/>
          </a:prstGeom>
          <a:noFill/>
        </p:spPr>
        <p:txBody>
          <a:bodyPr wrap="square" lIns="91402" tIns="45703" rIns="91402" bIns="45703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reporter</a:t>
            </a:r>
          </a:p>
        </p:txBody>
      </p:sp>
    </p:spTree>
    <p:extLst>
      <p:ext uri="{BB962C8B-B14F-4D97-AF65-F5344CB8AC3E}">
        <p14:creationId xmlns:p14="http://schemas.microsoft.com/office/powerpoint/2010/main" val="24972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é e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é e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EE2D96-BA87-8375-3940-C582D5565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542B502-210E-DAFC-DB32-7AAF28DB087C}"/>
              </a:ext>
            </a:extLst>
          </p:cNvPr>
          <p:cNvSpPr/>
          <p:nvPr/>
        </p:nvSpPr>
        <p:spPr>
          <a:xfrm>
            <a:off x="5832279" y="228660"/>
            <a:ext cx="548640" cy="582931"/>
          </a:xfrm>
          <a:prstGeom prst="ellipse">
            <a:avLst/>
          </a:prstGeom>
          <a:solidFill>
            <a:srgbClr val="FEE4CB"/>
          </a:solidFill>
          <a:ln>
            <a:solidFill>
              <a:srgbClr val="24A6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9172C-ADF9-0C55-CA8B-01121047678F}"/>
              </a:ext>
            </a:extLst>
          </p:cNvPr>
          <p:cNvSpPr txBox="1"/>
          <p:nvPr/>
        </p:nvSpPr>
        <p:spPr>
          <a:xfrm>
            <a:off x="2408043" y="1711153"/>
            <a:ext cx="7779695" cy="769441"/>
          </a:xfrm>
          <a:prstGeom prst="rect">
            <a:avLst/>
          </a:prstGeom>
          <a:noFill/>
        </p:spPr>
        <p:txBody>
          <a:bodyPr wrap="none" lIns="91402" tIns="45703" rIns="91402" bIns="45703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400" b="1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Montserrat" panose="00000500000000000000" pitchFamily="2" charset="0"/>
              </a:rPr>
              <a:t>I’d like to be a _______________.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B03B7F-D15D-708E-4318-CF3326804F4D}"/>
              </a:ext>
            </a:extLst>
          </p:cNvPr>
          <p:cNvSpPr/>
          <p:nvPr/>
        </p:nvSpPr>
        <p:spPr>
          <a:xfrm>
            <a:off x="426966" y="5234944"/>
            <a:ext cx="3470908" cy="81153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A. doctor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E47565-B4ED-6406-269F-565314BB1952}"/>
              </a:ext>
            </a:extLst>
          </p:cNvPr>
          <p:cNvSpPr/>
          <p:nvPr/>
        </p:nvSpPr>
        <p:spPr>
          <a:xfrm>
            <a:off x="4362574" y="5227325"/>
            <a:ext cx="3470908" cy="81153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B. writer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F10AE3-FC53-D1BD-3977-83B9A5647DD3}"/>
              </a:ext>
            </a:extLst>
          </p:cNvPr>
          <p:cNvSpPr/>
          <p:nvPr/>
        </p:nvSpPr>
        <p:spPr>
          <a:xfrm>
            <a:off x="8298182" y="5234944"/>
            <a:ext cx="3470908" cy="81153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C. gardener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AF286A-7CEE-1DEC-5D3E-20A3D786EFFA}"/>
              </a:ext>
            </a:extLst>
          </p:cNvPr>
          <p:cNvSpPr txBox="1"/>
          <p:nvPr/>
        </p:nvSpPr>
        <p:spPr>
          <a:xfrm>
            <a:off x="2408043" y="941712"/>
            <a:ext cx="6848479" cy="769441"/>
          </a:xfrm>
          <a:prstGeom prst="rect">
            <a:avLst/>
          </a:prstGeom>
          <a:noFill/>
        </p:spPr>
        <p:txBody>
          <a:bodyPr wrap="square" lIns="91402" tIns="45703" rIns="91402" bIns="45703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400" b="1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Montserrat" panose="00000500000000000000" pitchFamily="2" charset="0"/>
              </a:rPr>
              <a:t>I’d like to grow flowers.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6EA8E34-EAD4-CC03-E5AF-10B64202D2D0}"/>
              </a:ext>
            </a:extLst>
          </p:cNvPr>
          <p:cNvSpPr/>
          <p:nvPr/>
        </p:nvSpPr>
        <p:spPr>
          <a:xfrm>
            <a:off x="734295" y="2480592"/>
            <a:ext cx="2909455" cy="274292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3291D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B068C1B-38C9-67A1-C913-FBC623D5A08A}"/>
              </a:ext>
            </a:extLst>
          </p:cNvPr>
          <p:cNvSpPr/>
          <p:nvPr/>
        </p:nvSpPr>
        <p:spPr>
          <a:xfrm>
            <a:off x="4655131" y="2480588"/>
            <a:ext cx="2854037" cy="2735304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3291D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F50D51-F46C-538A-A0A0-3048A57A72A9}"/>
              </a:ext>
            </a:extLst>
          </p:cNvPr>
          <p:cNvSpPr/>
          <p:nvPr/>
        </p:nvSpPr>
        <p:spPr>
          <a:xfrm>
            <a:off x="8686804" y="2480588"/>
            <a:ext cx="2770909" cy="2735304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3291D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8DF3E0-A457-AABB-1D3C-A03EFED365DD}"/>
              </a:ext>
            </a:extLst>
          </p:cNvPr>
          <p:cNvSpPr/>
          <p:nvPr/>
        </p:nvSpPr>
        <p:spPr>
          <a:xfrm>
            <a:off x="426966" y="5223513"/>
            <a:ext cx="3470908" cy="8115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DDB4C0-7175-01CC-772C-BA876B3C33EA}"/>
              </a:ext>
            </a:extLst>
          </p:cNvPr>
          <p:cNvSpPr/>
          <p:nvPr/>
        </p:nvSpPr>
        <p:spPr>
          <a:xfrm>
            <a:off x="4371145" y="5251109"/>
            <a:ext cx="3470908" cy="8115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6A7EA6-B05D-ED50-01D7-5DD8296344A7}"/>
              </a:ext>
            </a:extLst>
          </p:cNvPr>
          <p:cNvSpPr/>
          <p:nvPr/>
        </p:nvSpPr>
        <p:spPr>
          <a:xfrm>
            <a:off x="8251131" y="5238701"/>
            <a:ext cx="3470908" cy="8115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417" y="1711153"/>
            <a:ext cx="2812472" cy="769441"/>
          </a:xfrm>
          <a:prstGeom prst="rect">
            <a:avLst/>
          </a:prstGeom>
          <a:noFill/>
        </p:spPr>
        <p:txBody>
          <a:bodyPr wrap="square" lIns="91402" tIns="45703" rIns="91402" bIns="45703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gardener</a:t>
            </a:r>
          </a:p>
        </p:txBody>
      </p:sp>
    </p:spTree>
    <p:extLst>
      <p:ext uri="{BB962C8B-B14F-4D97-AF65-F5344CB8AC3E}">
        <p14:creationId xmlns:p14="http://schemas.microsoft.com/office/powerpoint/2010/main" val="1506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7D45A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é e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é e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61B01F-AEC4-272A-624A-84B96E433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BEFB1DD9-CEBC-5032-28EB-4EEA964CA9F4}"/>
              </a:ext>
            </a:extLst>
          </p:cNvPr>
          <p:cNvSpPr/>
          <p:nvPr/>
        </p:nvSpPr>
        <p:spPr>
          <a:xfrm>
            <a:off x="5721929" y="180114"/>
            <a:ext cx="831273" cy="783881"/>
          </a:xfrm>
          <a:prstGeom prst="ellipse">
            <a:avLst/>
          </a:prstGeom>
          <a:solidFill>
            <a:srgbClr val="FEE4CB"/>
          </a:solidFill>
          <a:ln>
            <a:solidFill>
              <a:srgbClr val="24A6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6E2EC8-CCC3-726B-28E5-EA49A336D098}"/>
              </a:ext>
            </a:extLst>
          </p:cNvPr>
          <p:cNvSpPr txBox="1"/>
          <p:nvPr/>
        </p:nvSpPr>
        <p:spPr>
          <a:xfrm>
            <a:off x="2481757" y="1788453"/>
            <a:ext cx="7311617" cy="769441"/>
          </a:xfrm>
          <a:prstGeom prst="rect">
            <a:avLst/>
          </a:prstGeom>
          <a:noFill/>
        </p:spPr>
        <p:txBody>
          <a:bodyPr wrap="none" lIns="91402" tIns="45703" rIns="91402" bIns="45703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400" b="1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Montserrat" panose="00000500000000000000" pitchFamily="2" charset="0"/>
              </a:rPr>
              <a:t>I’d like to be a ____________.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0B66EB-DFA5-A369-CE60-C28195814130}"/>
              </a:ext>
            </a:extLst>
          </p:cNvPr>
          <p:cNvSpPr/>
          <p:nvPr/>
        </p:nvSpPr>
        <p:spPr>
          <a:xfrm>
            <a:off x="426966" y="5234944"/>
            <a:ext cx="3470908" cy="81153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A. writer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2D01EF-7168-7EA3-6DDB-B76EC5E560A9}"/>
              </a:ext>
            </a:extLst>
          </p:cNvPr>
          <p:cNvSpPr/>
          <p:nvPr/>
        </p:nvSpPr>
        <p:spPr>
          <a:xfrm>
            <a:off x="4362574" y="5227325"/>
            <a:ext cx="3470908" cy="81153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B. doctor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5773785-6F78-351B-D70C-207BC9D44AD1}"/>
              </a:ext>
            </a:extLst>
          </p:cNvPr>
          <p:cNvSpPr/>
          <p:nvPr/>
        </p:nvSpPr>
        <p:spPr>
          <a:xfrm>
            <a:off x="8298182" y="5234944"/>
            <a:ext cx="3470908" cy="81153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C. teacher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81C974-04C9-37CE-006F-65E231909EA3}"/>
              </a:ext>
            </a:extLst>
          </p:cNvPr>
          <p:cNvSpPr txBox="1"/>
          <p:nvPr/>
        </p:nvSpPr>
        <p:spPr>
          <a:xfrm>
            <a:off x="2394674" y="1019012"/>
            <a:ext cx="6848479" cy="769441"/>
          </a:xfrm>
          <a:prstGeom prst="rect">
            <a:avLst/>
          </a:prstGeom>
          <a:noFill/>
        </p:spPr>
        <p:txBody>
          <a:bodyPr wrap="square" lIns="91402" tIns="45703" rIns="91402" bIns="45703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400" b="1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Montserrat" panose="00000500000000000000" pitchFamily="2" charset="0"/>
              </a:rPr>
              <a:t>I’d like to write stories.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CA0F52-1EC9-D822-9DA6-DCB329F34CE4}"/>
              </a:ext>
            </a:extLst>
          </p:cNvPr>
          <p:cNvSpPr/>
          <p:nvPr/>
        </p:nvSpPr>
        <p:spPr>
          <a:xfrm>
            <a:off x="872839" y="2557888"/>
            <a:ext cx="2854039" cy="266562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3291D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DCB6E7E-027A-0DA5-6D11-BF099696B9CE}"/>
              </a:ext>
            </a:extLst>
          </p:cNvPr>
          <p:cNvSpPr/>
          <p:nvPr/>
        </p:nvSpPr>
        <p:spPr>
          <a:xfrm>
            <a:off x="4779821" y="2586812"/>
            <a:ext cx="2812475" cy="2629085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3291D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8CA2E2-A176-114A-2892-7AAA7BB93CBF}"/>
              </a:ext>
            </a:extLst>
          </p:cNvPr>
          <p:cNvSpPr/>
          <p:nvPr/>
        </p:nvSpPr>
        <p:spPr>
          <a:xfrm>
            <a:off x="8769927" y="2557889"/>
            <a:ext cx="2632364" cy="2658004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3291D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868B78-2C25-497F-9E06-3097738AF093}"/>
              </a:ext>
            </a:extLst>
          </p:cNvPr>
          <p:cNvSpPr/>
          <p:nvPr/>
        </p:nvSpPr>
        <p:spPr>
          <a:xfrm>
            <a:off x="426966" y="5277441"/>
            <a:ext cx="3470908" cy="8115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3F78DF-5AC3-BF01-F3B8-9CE4A200A594}"/>
              </a:ext>
            </a:extLst>
          </p:cNvPr>
          <p:cNvSpPr/>
          <p:nvPr/>
        </p:nvSpPr>
        <p:spPr>
          <a:xfrm>
            <a:off x="4371145" y="5270859"/>
            <a:ext cx="3470908" cy="8115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4D9725-A959-212C-1B7D-BF825687E331}"/>
              </a:ext>
            </a:extLst>
          </p:cNvPr>
          <p:cNvSpPr/>
          <p:nvPr/>
        </p:nvSpPr>
        <p:spPr>
          <a:xfrm>
            <a:off x="8298182" y="5264276"/>
            <a:ext cx="3470908" cy="8115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73613" y="1817372"/>
            <a:ext cx="2119745" cy="769441"/>
          </a:xfrm>
          <a:prstGeom prst="rect">
            <a:avLst/>
          </a:prstGeom>
          <a:noFill/>
        </p:spPr>
        <p:txBody>
          <a:bodyPr wrap="square" lIns="91402" tIns="45703" rIns="91402" bIns="45703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writer</a:t>
            </a:r>
          </a:p>
        </p:txBody>
      </p:sp>
    </p:spTree>
    <p:extLst>
      <p:ext uri="{BB962C8B-B14F-4D97-AF65-F5344CB8AC3E}">
        <p14:creationId xmlns:p14="http://schemas.microsoft.com/office/powerpoint/2010/main" val="19392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7D45A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é e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é e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C71001-5F57-EE52-977E-42D927E76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A634D5E8-6E54-A1B5-FC9B-849781D381A6}"/>
              </a:ext>
            </a:extLst>
          </p:cNvPr>
          <p:cNvSpPr/>
          <p:nvPr/>
        </p:nvSpPr>
        <p:spPr>
          <a:xfrm>
            <a:off x="5666513" y="235533"/>
            <a:ext cx="703811" cy="728463"/>
          </a:xfrm>
          <a:prstGeom prst="ellipse">
            <a:avLst/>
          </a:prstGeom>
          <a:solidFill>
            <a:srgbClr val="FEE4CB"/>
          </a:solidFill>
          <a:ln>
            <a:solidFill>
              <a:srgbClr val="24A6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778073-B4D3-B8CB-B664-0903913AB193}"/>
              </a:ext>
            </a:extLst>
          </p:cNvPr>
          <p:cNvSpPr txBox="1"/>
          <p:nvPr/>
        </p:nvSpPr>
        <p:spPr>
          <a:xfrm>
            <a:off x="2594180" y="1790649"/>
            <a:ext cx="7116051" cy="769441"/>
          </a:xfrm>
          <a:prstGeom prst="rect">
            <a:avLst/>
          </a:prstGeom>
          <a:noFill/>
        </p:spPr>
        <p:txBody>
          <a:bodyPr wrap="none" lIns="91402" tIns="45703" rIns="91402" bIns="45703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400" b="1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Montserrat" panose="00000500000000000000" pitchFamily="2" charset="0"/>
              </a:rPr>
              <a:t>I’d like to be a </a:t>
            </a:r>
            <a:r>
              <a:rPr lang="en-US" sz="3200" b="1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Montserrat" panose="00000500000000000000" pitchFamily="2" charset="0"/>
              </a:rPr>
              <a:t>_________________.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B20DF3F-FAAC-D32C-5E95-F4E7A247C780}"/>
              </a:ext>
            </a:extLst>
          </p:cNvPr>
          <p:cNvSpPr/>
          <p:nvPr/>
        </p:nvSpPr>
        <p:spPr>
          <a:xfrm>
            <a:off x="426966" y="5234944"/>
            <a:ext cx="3470908" cy="81153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A. teacher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6C7EAC3-6837-536A-8E86-E4B69AE2AF26}"/>
              </a:ext>
            </a:extLst>
          </p:cNvPr>
          <p:cNvSpPr/>
          <p:nvPr/>
        </p:nvSpPr>
        <p:spPr>
          <a:xfrm>
            <a:off x="4362574" y="5227325"/>
            <a:ext cx="3470908" cy="81153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B. doctor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697711-3D55-6961-FB21-CD745E601B48}"/>
              </a:ext>
            </a:extLst>
          </p:cNvPr>
          <p:cNvSpPr/>
          <p:nvPr/>
        </p:nvSpPr>
        <p:spPr>
          <a:xfrm>
            <a:off x="8298182" y="5234944"/>
            <a:ext cx="3470908" cy="81153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C. reporter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314864-A5B3-DCAC-850B-B04DEEE0A22E}"/>
              </a:ext>
            </a:extLst>
          </p:cNvPr>
          <p:cNvSpPr txBox="1"/>
          <p:nvPr/>
        </p:nvSpPr>
        <p:spPr>
          <a:xfrm>
            <a:off x="2594179" y="1000941"/>
            <a:ext cx="6848479" cy="769441"/>
          </a:xfrm>
          <a:prstGeom prst="rect">
            <a:avLst/>
          </a:prstGeom>
          <a:noFill/>
        </p:spPr>
        <p:txBody>
          <a:bodyPr wrap="square" lIns="91402" tIns="45703" rIns="91402" bIns="45703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400" b="1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Montserrat" panose="00000500000000000000" pitchFamily="2" charset="0"/>
              </a:rPr>
              <a:t>I’d like to help people.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A5C2D0-09D7-D14C-E979-926467BED013}"/>
              </a:ext>
            </a:extLst>
          </p:cNvPr>
          <p:cNvSpPr/>
          <p:nvPr/>
        </p:nvSpPr>
        <p:spPr>
          <a:xfrm>
            <a:off x="858987" y="2521533"/>
            <a:ext cx="2784763" cy="270198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3291D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DDDDD47-B91D-1F07-215F-DFE79B28B85F}"/>
              </a:ext>
            </a:extLst>
          </p:cNvPr>
          <p:cNvSpPr/>
          <p:nvPr/>
        </p:nvSpPr>
        <p:spPr>
          <a:xfrm>
            <a:off x="4696692" y="2619138"/>
            <a:ext cx="2812473" cy="2596759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3291D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7566E44-815D-5A87-F3AD-6B341F747411}"/>
              </a:ext>
            </a:extLst>
          </p:cNvPr>
          <p:cNvSpPr/>
          <p:nvPr/>
        </p:nvSpPr>
        <p:spPr>
          <a:xfrm>
            <a:off x="8645236" y="2619138"/>
            <a:ext cx="2743200" cy="2596759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3291D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45EF5D-01E1-E6A8-5FB5-AB46851A7C00}"/>
              </a:ext>
            </a:extLst>
          </p:cNvPr>
          <p:cNvSpPr/>
          <p:nvPr/>
        </p:nvSpPr>
        <p:spPr>
          <a:xfrm>
            <a:off x="426966" y="5223513"/>
            <a:ext cx="3470908" cy="8115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74C347-A19F-11C9-E0C1-ABCD560BC7EF}"/>
              </a:ext>
            </a:extLst>
          </p:cNvPr>
          <p:cNvSpPr/>
          <p:nvPr/>
        </p:nvSpPr>
        <p:spPr>
          <a:xfrm>
            <a:off x="4371145" y="5251109"/>
            <a:ext cx="3470908" cy="8115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A58053-3D07-B5DB-65BC-AD8506560E1E}"/>
              </a:ext>
            </a:extLst>
          </p:cNvPr>
          <p:cNvSpPr/>
          <p:nvPr/>
        </p:nvSpPr>
        <p:spPr>
          <a:xfrm>
            <a:off x="8251131" y="5238701"/>
            <a:ext cx="3470908" cy="8115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3" rIns="91402" bIns="45703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18140" y="1810917"/>
            <a:ext cx="2824517" cy="769441"/>
          </a:xfrm>
          <a:prstGeom prst="rect">
            <a:avLst/>
          </a:prstGeom>
          <a:noFill/>
        </p:spPr>
        <p:txBody>
          <a:bodyPr wrap="square" lIns="91402" tIns="45703" rIns="91402" bIns="45703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doctor</a:t>
            </a:r>
          </a:p>
        </p:txBody>
      </p:sp>
    </p:spTree>
    <p:extLst>
      <p:ext uri="{BB962C8B-B14F-4D97-AF65-F5344CB8AC3E}">
        <p14:creationId xmlns:p14="http://schemas.microsoft.com/office/powerpoint/2010/main" val="202962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7D45A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é e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é e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393167" y="1591492"/>
            <a:ext cx="9626600" cy="844549"/>
          </a:xfrm>
          <a:prstGeom prst="rect">
            <a:avLst/>
          </a:prstGeom>
        </p:spPr>
        <p:txBody>
          <a:bodyPr spcFirstLastPara="1" wrap="square" lIns="121846" tIns="121846" rIns="121846" bIns="121846" anchor="t" anchorCtr="0">
            <a:noAutofit/>
          </a:bodyPr>
          <a:lstStyle/>
          <a:p>
            <a:pPr algn="ctr"/>
            <a:r>
              <a:rPr lang="en-US" sz="59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Unit 5. My future job!</a:t>
            </a:r>
            <a:endParaRPr sz="59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836011" y="3282292"/>
            <a:ext cx="6637845" cy="593200"/>
          </a:xfrm>
          <a:prstGeom prst="rect">
            <a:avLst/>
          </a:prstGeom>
        </p:spPr>
        <p:txBody>
          <a:bodyPr spcFirstLastPara="1" wrap="square" lIns="121846" tIns="121846" rIns="121846" bIns="12184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8682">
              <a:defRPr/>
            </a:pPr>
            <a:r>
              <a:rPr lang="en-US" sz="4800" b="1" kern="0" dirty="0">
                <a:solidFill>
                  <a:srgbClr val="0070C0"/>
                </a:solidFill>
                <a:latin typeface="Comic Sans MS" panose="030F0702030302020204" pitchFamily="66" charset="0"/>
              </a:rPr>
              <a:t>Lesson 2: 4,5,6</a:t>
            </a:r>
            <a:endParaRPr lang="vi-VN" sz="4800" b="1" kern="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3261467" y="3028295"/>
            <a:ext cx="5890000" cy="956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121846" tIns="121846" rIns="121846" bIns="121846" anchor="ctr" anchorCtr="0">
            <a:noAutofit/>
          </a:bodyPr>
          <a:lstStyle/>
          <a:p>
            <a:pPr defTabSz="1218682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10773315" y="4814462"/>
            <a:ext cx="122165" cy="132993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121846" tIns="121846" rIns="121846" bIns="121846" anchor="ctr" anchorCtr="0">
            <a:noAutofit/>
          </a:bodyPr>
          <a:lstStyle/>
          <a:p>
            <a:pPr defTabSz="1218682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9160876" y="4015415"/>
            <a:ext cx="1358891" cy="1331820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82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82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82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82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82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82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82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82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82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82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82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82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853840" y="3924112"/>
            <a:ext cx="1870456" cy="1513624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682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82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82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82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82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82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82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82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82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82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82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82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82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82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82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682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20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5400000">
            <a:off x="2846433" y="-2348518"/>
            <a:ext cx="6602687" cy="11682058"/>
          </a:xfrm>
          <a:custGeom>
            <a:avLst/>
            <a:gdLst/>
            <a:ahLst/>
            <a:cxnLst/>
            <a:rect l="l" t="t" r="r" b="b"/>
            <a:pathLst>
              <a:path w="9452649" h="13364928">
                <a:moveTo>
                  <a:pt x="0" y="0"/>
                </a:moveTo>
                <a:lnTo>
                  <a:pt x="9452649" y="0"/>
                </a:lnTo>
                <a:lnTo>
                  <a:pt x="9452649" y="13364928"/>
                </a:lnTo>
                <a:lnTo>
                  <a:pt x="0" y="13364928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lIns="60930" tIns="30465" rIns="60930" bIns="30465"/>
          <a:lstStyle/>
          <a:p>
            <a:pPr defTabSz="609295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" name="Freeform 16"/>
          <p:cNvSpPr/>
          <p:nvPr/>
        </p:nvSpPr>
        <p:spPr>
          <a:xfrm rot="-1191755">
            <a:off x="11247298" y="6244676"/>
            <a:ext cx="870945" cy="586685"/>
          </a:xfrm>
          <a:custGeom>
            <a:avLst/>
            <a:gdLst/>
            <a:ahLst/>
            <a:cxnLst/>
            <a:rect l="l" t="t" r="r" b="b"/>
            <a:pathLst>
              <a:path w="3130787" h="2333859">
                <a:moveTo>
                  <a:pt x="0" y="0"/>
                </a:moveTo>
                <a:lnTo>
                  <a:pt x="3130787" y="0"/>
                </a:lnTo>
                <a:lnTo>
                  <a:pt x="3130787" y="2333859"/>
                </a:lnTo>
                <a:lnTo>
                  <a:pt x="0" y="23338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lIns="60930" tIns="30465" rIns="60930" bIns="30465"/>
          <a:lstStyle/>
          <a:p>
            <a:pPr defTabSz="609295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" name="Freeform 18"/>
          <p:cNvSpPr/>
          <p:nvPr/>
        </p:nvSpPr>
        <p:spPr>
          <a:xfrm rot="1942526">
            <a:off x="11370373" y="-317972"/>
            <a:ext cx="1073927" cy="1168455"/>
          </a:xfrm>
          <a:custGeom>
            <a:avLst/>
            <a:gdLst/>
            <a:ahLst/>
            <a:cxnLst/>
            <a:rect l="l" t="t" r="r" b="b"/>
            <a:pathLst>
              <a:path w="3111689" h="4017439">
                <a:moveTo>
                  <a:pt x="0" y="0"/>
                </a:moveTo>
                <a:lnTo>
                  <a:pt x="3111689" y="0"/>
                </a:lnTo>
                <a:lnTo>
                  <a:pt x="3111689" y="4017439"/>
                </a:lnTo>
                <a:lnTo>
                  <a:pt x="0" y="40174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lIns="60930" tIns="30465" rIns="60930" bIns="30465"/>
          <a:lstStyle/>
          <a:p>
            <a:pPr defTabSz="609295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47891" y="63469"/>
            <a:ext cx="806001" cy="717627"/>
          </a:xfrm>
          <a:custGeom>
            <a:avLst/>
            <a:gdLst/>
            <a:ahLst/>
            <a:cxnLst/>
            <a:rect l="l" t="t" r="r" b="b"/>
            <a:pathLst>
              <a:path w="1867942" h="1934780">
                <a:moveTo>
                  <a:pt x="0" y="0"/>
                </a:moveTo>
                <a:lnTo>
                  <a:pt x="1867942" y="0"/>
                </a:lnTo>
                <a:lnTo>
                  <a:pt x="1867942" y="1934780"/>
                </a:lnTo>
                <a:lnTo>
                  <a:pt x="0" y="19347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 lIns="60930" tIns="30465" rIns="60930" bIns="30465"/>
          <a:lstStyle/>
          <a:p>
            <a:pPr defTabSz="609295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7B943D6-4454-BA3F-61FC-435B27450C95}"/>
              </a:ext>
            </a:extLst>
          </p:cNvPr>
          <p:cNvSpPr/>
          <p:nvPr/>
        </p:nvSpPr>
        <p:spPr>
          <a:xfrm rot="-3285353">
            <a:off x="136511" y="5778564"/>
            <a:ext cx="980740" cy="1092081"/>
          </a:xfrm>
          <a:custGeom>
            <a:avLst/>
            <a:gdLst/>
            <a:ahLst/>
            <a:cxnLst/>
            <a:rect l="l" t="t" r="r" b="b"/>
            <a:pathLst>
              <a:path w="3045700" h="2984786">
                <a:moveTo>
                  <a:pt x="0" y="0"/>
                </a:moveTo>
                <a:lnTo>
                  <a:pt x="3045700" y="0"/>
                </a:lnTo>
                <a:lnTo>
                  <a:pt x="3045700" y="2984786"/>
                </a:lnTo>
                <a:lnTo>
                  <a:pt x="0" y="29847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 lIns="60930" tIns="30465" rIns="60930" bIns="30465"/>
          <a:lstStyle/>
          <a:p>
            <a:pPr defTabSz="609295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9579479C-AC84-3620-CB0B-833FF087C99B}"/>
              </a:ext>
            </a:extLst>
          </p:cNvPr>
          <p:cNvSpPr txBox="1"/>
          <p:nvPr/>
        </p:nvSpPr>
        <p:spPr>
          <a:xfrm>
            <a:off x="914405" y="294228"/>
            <a:ext cx="703858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295"/>
            <a:endParaRPr lang="en-US" sz="4000" dirty="0">
              <a:solidFill>
                <a:srgbClr val="704848"/>
              </a:solidFill>
              <a:latin typeface="Happy Font TH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BB1C7C8D-B10E-BE85-29D0-57734B27F94B}"/>
              </a:ext>
            </a:extLst>
          </p:cNvPr>
          <p:cNvSpPr txBox="1"/>
          <p:nvPr/>
        </p:nvSpPr>
        <p:spPr>
          <a:xfrm>
            <a:off x="811608" y="833931"/>
            <a:ext cx="904434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295"/>
            <a:endParaRPr lang="en-US" sz="4000" dirty="0">
              <a:solidFill>
                <a:srgbClr val="704848"/>
              </a:solidFill>
              <a:latin typeface="Happy Font TH"/>
            </a:endParaRPr>
          </a:p>
        </p:txBody>
      </p:sp>
      <p:pic>
        <p:nvPicPr>
          <p:cNvPr id="10" name="Track 51">
            <a:hlinkClick r:id="" action="ppaction://media"/>
            <a:extLst>
              <a:ext uri="{FF2B5EF4-FFF2-40B4-BE49-F238E27FC236}">
                <a16:creationId xmlns:a16="http://schemas.microsoft.com/office/drawing/2014/main" id="{56DE9E97-EFDA-C53F-466F-043B25B3B1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041874" y="137544"/>
            <a:ext cx="696383" cy="696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A2E08E-1004-CF81-EFF9-E3B346F4F3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89" y="781096"/>
            <a:ext cx="10722548" cy="5543509"/>
          </a:xfrm>
          <a:prstGeom prst="rect">
            <a:avLst/>
          </a:prstGeom>
        </p:spPr>
      </p:pic>
      <p:pic>
        <p:nvPicPr>
          <p:cNvPr id="13" name="Picture 4" descr="TICK | English meaning - Cambridge Dictionary">
            <a:extLst>
              <a:ext uri="{FF2B5EF4-FFF2-40B4-BE49-F238E27FC236}">
                <a16:creationId xmlns:a16="http://schemas.microsoft.com/office/drawing/2014/main" id="{25D1A81B-1F3C-117D-76DB-18DCB95B0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214" y="2767224"/>
            <a:ext cx="725291" cy="72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TICK | English meaning - Cambridge Dictionary">
            <a:extLst>
              <a:ext uri="{FF2B5EF4-FFF2-40B4-BE49-F238E27FC236}">
                <a16:creationId xmlns:a16="http://schemas.microsoft.com/office/drawing/2014/main" id="{25D1A81B-1F3C-117D-76DB-18DCB95B0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583" y="5597470"/>
            <a:ext cx="6604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5810" y="64490"/>
            <a:ext cx="5544457" cy="769441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4. Listen and tick</a:t>
            </a:r>
          </a:p>
        </p:txBody>
      </p:sp>
    </p:spTree>
    <p:extLst>
      <p:ext uri="{BB962C8B-B14F-4D97-AF65-F5344CB8AC3E}">
        <p14:creationId xmlns:p14="http://schemas.microsoft.com/office/powerpoint/2010/main" val="121305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5400000">
            <a:off x="2846429" y="-2347837"/>
            <a:ext cx="6602687" cy="11682058"/>
          </a:xfrm>
          <a:custGeom>
            <a:avLst/>
            <a:gdLst/>
            <a:ahLst/>
            <a:cxnLst/>
            <a:rect l="l" t="t" r="r" b="b"/>
            <a:pathLst>
              <a:path w="9452649" h="13364928">
                <a:moveTo>
                  <a:pt x="0" y="0"/>
                </a:moveTo>
                <a:lnTo>
                  <a:pt x="9452649" y="0"/>
                </a:lnTo>
                <a:lnTo>
                  <a:pt x="9452649" y="13364928"/>
                </a:lnTo>
                <a:lnTo>
                  <a:pt x="0" y="13364928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lIns="60948" tIns="30474" rIns="60948" bIns="30474"/>
          <a:lstStyle/>
          <a:p>
            <a:pPr defTabSz="609478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" name="Freeform 16"/>
          <p:cNvSpPr/>
          <p:nvPr/>
        </p:nvSpPr>
        <p:spPr>
          <a:xfrm rot="-1191755">
            <a:off x="11247295" y="6244673"/>
            <a:ext cx="870945" cy="586685"/>
          </a:xfrm>
          <a:custGeom>
            <a:avLst/>
            <a:gdLst/>
            <a:ahLst/>
            <a:cxnLst/>
            <a:rect l="l" t="t" r="r" b="b"/>
            <a:pathLst>
              <a:path w="3130787" h="2333859">
                <a:moveTo>
                  <a:pt x="0" y="0"/>
                </a:moveTo>
                <a:lnTo>
                  <a:pt x="3130787" y="0"/>
                </a:lnTo>
                <a:lnTo>
                  <a:pt x="3130787" y="2333859"/>
                </a:lnTo>
                <a:lnTo>
                  <a:pt x="0" y="23338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60948" tIns="30474" rIns="60948" bIns="30474"/>
          <a:lstStyle/>
          <a:p>
            <a:pPr defTabSz="609478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" name="Freeform 18"/>
          <p:cNvSpPr/>
          <p:nvPr/>
        </p:nvSpPr>
        <p:spPr>
          <a:xfrm rot="1942526">
            <a:off x="11370370" y="-317972"/>
            <a:ext cx="1073927" cy="1168455"/>
          </a:xfrm>
          <a:custGeom>
            <a:avLst/>
            <a:gdLst/>
            <a:ahLst/>
            <a:cxnLst/>
            <a:rect l="l" t="t" r="r" b="b"/>
            <a:pathLst>
              <a:path w="3111689" h="4017439">
                <a:moveTo>
                  <a:pt x="0" y="0"/>
                </a:moveTo>
                <a:lnTo>
                  <a:pt x="3111689" y="0"/>
                </a:lnTo>
                <a:lnTo>
                  <a:pt x="3111689" y="4017439"/>
                </a:lnTo>
                <a:lnTo>
                  <a:pt x="0" y="4017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60948" tIns="30474" rIns="60948" bIns="30474"/>
          <a:lstStyle/>
          <a:p>
            <a:pPr defTabSz="609478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47889" y="63466"/>
            <a:ext cx="806001" cy="717627"/>
          </a:xfrm>
          <a:custGeom>
            <a:avLst/>
            <a:gdLst/>
            <a:ahLst/>
            <a:cxnLst/>
            <a:rect l="l" t="t" r="r" b="b"/>
            <a:pathLst>
              <a:path w="1867942" h="1934780">
                <a:moveTo>
                  <a:pt x="0" y="0"/>
                </a:moveTo>
                <a:lnTo>
                  <a:pt x="1867942" y="0"/>
                </a:lnTo>
                <a:lnTo>
                  <a:pt x="1867942" y="1934780"/>
                </a:lnTo>
                <a:lnTo>
                  <a:pt x="0" y="1934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lIns="60948" tIns="30474" rIns="60948" bIns="30474"/>
          <a:lstStyle/>
          <a:p>
            <a:pPr defTabSz="609478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7B943D6-4454-BA3F-61FC-435B27450C95}"/>
              </a:ext>
            </a:extLst>
          </p:cNvPr>
          <p:cNvSpPr/>
          <p:nvPr/>
        </p:nvSpPr>
        <p:spPr>
          <a:xfrm rot="-3285353">
            <a:off x="136511" y="5778561"/>
            <a:ext cx="980740" cy="1092081"/>
          </a:xfrm>
          <a:custGeom>
            <a:avLst/>
            <a:gdLst/>
            <a:ahLst/>
            <a:cxnLst/>
            <a:rect l="l" t="t" r="r" b="b"/>
            <a:pathLst>
              <a:path w="3045700" h="2984786">
                <a:moveTo>
                  <a:pt x="0" y="0"/>
                </a:moveTo>
                <a:lnTo>
                  <a:pt x="3045700" y="0"/>
                </a:lnTo>
                <a:lnTo>
                  <a:pt x="3045700" y="2984786"/>
                </a:lnTo>
                <a:lnTo>
                  <a:pt x="0" y="2984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lIns="60948" tIns="30474" rIns="60948" bIns="30474"/>
          <a:lstStyle/>
          <a:p>
            <a:pPr defTabSz="609478"/>
            <a:endParaRPr lang="en-US" sz="120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96BDC-1F47-9FA9-F7E3-D35BA3FA0C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59267" y="61687"/>
            <a:ext cx="12166600" cy="66992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6FC8F3-72BC-8424-8941-57B44477250F}"/>
              </a:ext>
            </a:extLst>
          </p:cNvPr>
          <p:cNvSpPr txBox="1"/>
          <p:nvPr/>
        </p:nvSpPr>
        <p:spPr>
          <a:xfrm>
            <a:off x="3541487" y="1397000"/>
            <a:ext cx="1940441" cy="553998"/>
          </a:xfrm>
          <a:prstGeom prst="rect">
            <a:avLst/>
          </a:prstGeom>
          <a:noFill/>
        </p:spPr>
        <p:txBody>
          <a:bodyPr wrap="square" lIns="60948" tIns="30474" rIns="60948" bIns="30474">
            <a:spAutoFit/>
          </a:bodyPr>
          <a:lstStyle/>
          <a:p>
            <a:pPr algn="ctr" defTabSz="609478">
              <a:defRPr/>
            </a:pPr>
            <a:r>
              <a:rPr lang="en-US" sz="3200" dirty="0">
                <a:solidFill>
                  <a:srgbClr val="FF0000"/>
                </a:solidFill>
                <a:latin typeface="Happy Font TH"/>
              </a:rPr>
              <a:t>reporter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05DD74-BCDB-D072-9B74-6F246B559C86}"/>
              </a:ext>
            </a:extLst>
          </p:cNvPr>
          <p:cNvSpPr txBox="1"/>
          <p:nvPr/>
        </p:nvSpPr>
        <p:spPr>
          <a:xfrm>
            <a:off x="1239687" y="2365830"/>
            <a:ext cx="1940441" cy="553998"/>
          </a:xfrm>
          <a:prstGeom prst="rect">
            <a:avLst/>
          </a:prstGeom>
          <a:noFill/>
        </p:spPr>
        <p:txBody>
          <a:bodyPr wrap="square" lIns="60948" tIns="30474" rIns="60948" bIns="30474">
            <a:spAutoFit/>
          </a:bodyPr>
          <a:lstStyle/>
          <a:p>
            <a:pPr algn="ctr" defTabSz="609478">
              <a:defRPr/>
            </a:pPr>
            <a:r>
              <a:rPr lang="en-US" sz="3200" dirty="0">
                <a:solidFill>
                  <a:srgbClr val="FF0000"/>
                </a:solidFill>
                <a:latin typeface="Happy Font TH"/>
              </a:rPr>
              <a:t>Because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BF4BE2-E765-3959-D021-50152CFD220D}"/>
              </a:ext>
            </a:extLst>
          </p:cNvPr>
          <p:cNvSpPr txBox="1"/>
          <p:nvPr/>
        </p:nvSpPr>
        <p:spPr>
          <a:xfrm>
            <a:off x="1239687" y="4658604"/>
            <a:ext cx="1940441" cy="553998"/>
          </a:xfrm>
          <a:prstGeom prst="rect">
            <a:avLst/>
          </a:prstGeom>
          <a:noFill/>
        </p:spPr>
        <p:txBody>
          <a:bodyPr wrap="square" lIns="60948" tIns="30474" rIns="60948" bIns="30474">
            <a:spAutoFit/>
          </a:bodyPr>
          <a:lstStyle/>
          <a:p>
            <a:pPr algn="ctr" defTabSz="609478">
              <a:defRPr/>
            </a:pPr>
            <a:r>
              <a:rPr lang="en-US" sz="3200" dirty="0">
                <a:solidFill>
                  <a:srgbClr val="FF0000"/>
                </a:solidFill>
                <a:latin typeface="Happy Font TH"/>
              </a:rPr>
              <a:t>gardener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082962-C3E6-61CD-CE7A-FF5DDB6C740A}"/>
              </a:ext>
            </a:extLst>
          </p:cNvPr>
          <p:cNvSpPr txBox="1"/>
          <p:nvPr/>
        </p:nvSpPr>
        <p:spPr>
          <a:xfrm>
            <a:off x="2730923" y="5088385"/>
            <a:ext cx="1940441" cy="553998"/>
          </a:xfrm>
          <a:prstGeom prst="rect">
            <a:avLst/>
          </a:prstGeom>
          <a:noFill/>
        </p:spPr>
        <p:txBody>
          <a:bodyPr wrap="square" lIns="60948" tIns="30474" rIns="60948" bIns="30474">
            <a:spAutoFit/>
          </a:bodyPr>
          <a:lstStyle/>
          <a:p>
            <a:pPr algn="ctr" defTabSz="609478">
              <a:defRPr/>
            </a:pPr>
            <a:r>
              <a:rPr lang="en-US" sz="3200" dirty="0">
                <a:solidFill>
                  <a:srgbClr val="FF0000"/>
                </a:solidFill>
                <a:latin typeface="Happy Font TH"/>
              </a:rPr>
              <a:t>I’d like</a:t>
            </a:r>
          </a:p>
        </p:txBody>
      </p:sp>
    </p:spTree>
    <p:extLst>
      <p:ext uri="{BB962C8B-B14F-4D97-AF65-F5344CB8AC3E}">
        <p14:creationId xmlns:p14="http://schemas.microsoft.com/office/powerpoint/2010/main" val="40205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544921-4318-49D1-A3A2-09F99B441BBF}"/>
  <p:tag name="ISPRING_PROJECT_VERSION" val="9.3"/>
  <p:tag name="ISPRING_PROJECT_FOLDER_UPDATED" val="1"/>
  <p:tag name="ISPRING_SCREEN_RECS_UPDATED" val="C:\Users\mit1t\OneDrive\Data\dự giờ đầu năm_1\"/>
  <p:tag name="ISPRING_RESOURCE_FOLDER" val="C:\Users\mit1t\OneDrive\Data\Dự giờ đầu năm\TA5 Unit 4 L1 456\"/>
  <p:tag name="ISPRING_PRESENTATION_PATH" val="C:\Users\mit1t\OneDrive\Data\Dự giờ đầu năm\TA5 Unit 4 L1 456.ppt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157</Words>
  <Application>Microsoft Office PowerPoint</Application>
  <PresentationFormat>Widescreen</PresentationFormat>
  <Paragraphs>47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.VnBlack</vt:lpstr>
      <vt:lpstr>Aptos</vt:lpstr>
      <vt:lpstr>Aptos Display</vt:lpstr>
      <vt:lpstr>Arial</vt:lpstr>
      <vt:lpstr>Calibri</vt:lpstr>
      <vt:lpstr>Comic Sans MS</vt:lpstr>
      <vt:lpstr>Happy Font TH</vt:lpstr>
      <vt:lpstr>Kirang Haerang</vt:lpstr>
      <vt:lpstr>Montserrat</vt:lpstr>
      <vt:lpstr>Nunito</vt:lpstr>
      <vt:lpstr>Office Theme</vt:lpstr>
      <vt:lpstr>Math Subject for Elementary - 1st Grade: Time by Slidesgo</vt:lpstr>
      <vt:lpstr>1_Math Subject for Elementary - 1st Grade: Time by Slidesgo</vt:lpstr>
      <vt:lpstr>1_Office Theme</vt:lpstr>
      <vt:lpstr>2_Office Theme</vt:lpstr>
      <vt:lpstr>Welcome to our class!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5. My future job!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class!</dc:title>
  <dc:creator>Thư Lê</dc:creator>
  <cp:lastModifiedBy>caominhngoc1980@gmail.com</cp:lastModifiedBy>
  <cp:revision>14</cp:revision>
  <dcterms:created xsi:type="dcterms:W3CDTF">2024-10-17T01:19:45Z</dcterms:created>
  <dcterms:modified xsi:type="dcterms:W3CDTF">2025-10-26T13:30:20Z</dcterms:modified>
</cp:coreProperties>
</file>