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15"/>
  </p:notesMasterIdLst>
  <p:sldIdLst>
    <p:sldId id="324" r:id="rId3"/>
    <p:sldId id="418" r:id="rId4"/>
    <p:sldId id="416" r:id="rId5"/>
    <p:sldId id="415" r:id="rId6"/>
    <p:sldId id="391" r:id="rId7"/>
    <p:sldId id="368" r:id="rId8"/>
    <p:sldId id="257" r:id="rId9"/>
    <p:sldId id="395" r:id="rId10"/>
    <p:sldId id="396" r:id="rId11"/>
    <p:sldId id="401" r:id="rId12"/>
    <p:sldId id="414" r:id="rId13"/>
    <p:sldId id="311" r:id="rId14"/>
  </p:sldIdLst>
  <p:sldSz cx="9144000" cy="5143500" type="screen16x9"/>
  <p:notesSz cx="6858000" cy="9144000"/>
  <p:embeddedFontLst>
    <p:embeddedFont>
      <p:font typeface="Barriecito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Dosis" pitchFamily="2" charset="0"/>
      <p:regular r:id="rId25"/>
      <p:bold r:id="rId26"/>
    </p:embeddedFont>
    <p:embeddedFont>
      <p:font typeface="KG Primary Penmanship" panose="020B0604020202020204" charset="0"/>
      <p:regular r:id="rId27"/>
    </p:embeddedFont>
    <p:embeddedFont>
      <p:font typeface="Sport Day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B3DF74E1-ABB5-4B1B-947B-B34AF439DA15}">
          <p14:sldIdLst>
            <p14:sldId id="324"/>
            <p14:sldId id="418"/>
            <p14:sldId id="416"/>
            <p14:sldId id="415"/>
            <p14:sldId id="391"/>
            <p14:sldId id="368"/>
            <p14:sldId id="257"/>
            <p14:sldId id="395"/>
            <p14:sldId id="396"/>
            <p14:sldId id="401"/>
            <p14:sldId id="414"/>
            <p14:sldId id="311"/>
          </p14:sldIdLst>
        </p14:section>
        <p14:section name="Untitled Section" id="{FE2E1C2E-C568-4116-80E1-6268173D8C0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7495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69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6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74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32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65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47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28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19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61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9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9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9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9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9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9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9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9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9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9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9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9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9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9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9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9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9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9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9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9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9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9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19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731" name="Google Shape;731;p19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19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847" name="Google Shape;847;p1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19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851" name="Google Shape;851;p1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19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858" name="Google Shape;858;p19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9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9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9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9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9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9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973" name="Google Shape;973;p19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5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5" r:id="rId3"/>
    <p:sldLayoutId id="2147483673" r:id="rId4"/>
    <p:sldLayoutId id="2147483674" r:id="rId5"/>
    <p:sldLayoutId id="2147483675" r:id="rId6"/>
    <p:sldLayoutId id="214748367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9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0.jpe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45.svg"/><Relationship Id="rId2" Type="http://schemas.openxmlformats.org/officeDocument/2006/relationships/image" Target="../media/image56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44.pn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10" Type="http://schemas.openxmlformats.org/officeDocument/2006/relationships/image" Target="../media/image63.sv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26" Type="http://schemas.openxmlformats.org/officeDocument/2006/relationships/image" Target="../media/image29.svg"/><Relationship Id="rId39" Type="http://schemas.openxmlformats.org/officeDocument/2006/relationships/image" Target="../media/image42.png"/><Relationship Id="rId21" Type="http://schemas.openxmlformats.org/officeDocument/2006/relationships/image" Target="../media/image24.png"/><Relationship Id="rId34" Type="http://schemas.openxmlformats.org/officeDocument/2006/relationships/image" Target="../media/image37.svg"/><Relationship Id="rId42" Type="http://schemas.openxmlformats.org/officeDocument/2006/relationships/image" Target="../media/image45.svg"/><Relationship Id="rId47" Type="http://schemas.openxmlformats.org/officeDocument/2006/relationships/image" Target="../media/image50.png"/><Relationship Id="rId50" Type="http://schemas.openxmlformats.org/officeDocument/2006/relationships/image" Target="../media/image52.png"/><Relationship Id="rId55" Type="http://schemas.openxmlformats.org/officeDocument/2006/relationships/slide" Target="slide8.xm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svg"/><Relationship Id="rId46" Type="http://schemas.openxmlformats.org/officeDocument/2006/relationships/image" Target="../media/image49.svg"/><Relationship Id="rId2" Type="http://schemas.openxmlformats.org/officeDocument/2006/relationships/audio" Target="../media/media3.mp3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29" Type="http://schemas.openxmlformats.org/officeDocument/2006/relationships/image" Target="../media/image32.png"/><Relationship Id="rId41" Type="http://schemas.openxmlformats.org/officeDocument/2006/relationships/image" Target="../media/image44.png"/><Relationship Id="rId54" Type="http://schemas.openxmlformats.org/officeDocument/2006/relationships/image" Target="../media/image54.png"/><Relationship Id="rId1" Type="http://schemas.microsoft.com/office/2007/relationships/media" Target="../media/media3.mp3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32" Type="http://schemas.openxmlformats.org/officeDocument/2006/relationships/image" Target="../media/image35.svg"/><Relationship Id="rId37" Type="http://schemas.openxmlformats.org/officeDocument/2006/relationships/image" Target="../media/image40.png"/><Relationship Id="rId40" Type="http://schemas.openxmlformats.org/officeDocument/2006/relationships/image" Target="../media/image43.svg"/><Relationship Id="rId45" Type="http://schemas.openxmlformats.org/officeDocument/2006/relationships/image" Target="../media/image48.png"/><Relationship Id="rId53" Type="http://schemas.openxmlformats.org/officeDocument/2006/relationships/slide" Target="slide7.xml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svg"/><Relationship Id="rId36" Type="http://schemas.openxmlformats.org/officeDocument/2006/relationships/image" Target="../media/image39.svg"/><Relationship Id="rId49" Type="http://schemas.openxmlformats.org/officeDocument/2006/relationships/slide" Target="slide10.xml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4" Type="http://schemas.openxmlformats.org/officeDocument/2006/relationships/image" Target="../media/image47.svg"/><Relationship Id="rId52" Type="http://schemas.openxmlformats.org/officeDocument/2006/relationships/image" Target="../media/image5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Relationship Id="rId27" Type="http://schemas.openxmlformats.org/officeDocument/2006/relationships/image" Target="../media/image30.png"/><Relationship Id="rId30" Type="http://schemas.openxmlformats.org/officeDocument/2006/relationships/image" Target="../media/image33.sv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48" Type="http://schemas.openxmlformats.org/officeDocument/2006/relationships/image" Target="../media/image51.svg"/><Relationship Id="rId56" Type="http://schemas.openxmlformats.org/officeDocument/2006/relationships/image" Target="../media/image55.png"/><Relationship Id="rId8" Type="http://schemas.openxmlformats.org/officeDocument/2006/relationships/image" Target="../media/image11.svg"/><Relationship Id="rId51" Type="http://schemas.openxmlformats.org/officeDocument/2006/relationships/slide" Target="slide9.xml"/><Relationship Id="rId3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4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65.svg"/><Relationship Id="rId2" Type="http://schemas.openxmlformats.org/officeDocument/2006/relationships/image" Target="../media/image56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svg"/><Relationship Id="rId15" Type="http://schemas.openxmlformats.org/officeDocument/2006/relationships/image" Target="../media/image66.jpeg"/><Relationship Id="rId10" Type="http://schemas.openxmlformats.org/officeDocument/2006/relationships/image" Target="../media/image63.sv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8.jpe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45.svg"/><Relationship Id="rId2" Type="http://schemas.openxmlformats.org/officeDocument/2006/relationships/image" Target="../media/image56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44.pn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10" Type="http://schemas.openxmlformats.org/officeDocument/2006/relationships/image" Target="../media/image63.sv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9.jpe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45.svg"/><Relationship Id="rId2" Type="http://schemas.openxmlformats.org/officeDocument/2006/relationships/image" Target="../media/image56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image" Target="../media/image44.png"/><Relationship Id="rId5" Type="http://schemas.openxmlformats.org/officeDocument/2006/relationships/image" Target="../media/image59.svg"/><Relationship Id="rId15" Type="http://schemas.openxmlformats.org/officeDocument/2006/relationships/image" Target="../media/image65.svg"/><Relationship Id="rId10" Type="http://schemas.openxmlformats.org/officeDocument/2006/relationships/image" Target="../media/image63.sv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>
            <a:extLst>
              <a:ext uri="{FF2B5EF4-FFF2-40B4-BE49-F238E27FC236}">
                <a16:creationId xmlns:a16="http://schemas.microsoft.com/office/drawing/2014/main" id="{B796510A-3397-4096-A7F7-7B758CE7F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2228"/>
            <a:ext cx="6858000" cy="446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12">
            <a:extLst>
              <a:ext uri="{FF2B5EF4-FFF2-40B4-BE49-F238E27FC236}">
                <a16:creationId xmlns:a16="http://schemas.microsoft.com/office/drawing/2014/main" id="{BE639A5B-C146-4430-8CB6-E629588AE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804" y="151210"/>
            <a:ext cx="53149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WELCOME TO OUR CLASS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0242" name="Picture 2" descr="Boy Riding Bike Clipart Hd PNG, Little Boy Riding A Bike Vector, Boy  Vector, Bike Vector, Little Boy PNG Image For Free Download | Kids bicycle,  Bike drawing, Bike illustration">
            <a:extLst>
              <a:ext uri="{FF2B5EF4-FFF2-40B4-BE49-F238E27FC236}">
                <a16:creationId xmlns:a16="http://schemas.microsoft.com/office/drawing/2014/main" id="{B0CA8FBB-4D99-9948-C918-1F5D9290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1" y="1185883"/>
            <a:ext cx="3682336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A47B3964-EAA0-5E95-A545-7804BA4A1F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CDEAD021-A87F-8D88-7ACC-7CFEF5E1D0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88DC7F9-7C88-9F4C-23A4-AC0C00D65307}"/>
              </a:ext>
            </a:extLst>
          </p:cNvPr>
          <p:cNvSpPr txBox="1"/>
          <p:nvPr/>
        </p:nvSpPr>
        <p:spPr>
          <a:xfrm>
            <a:off x="5001907" y="51503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bike?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17452E3-F7EF-5E6C-0CF0-1CD26F75C87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20DFA393-8593-E583-8253-6FD9B651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11">
            <a:hlinkClick r:id="rId8" action="ppaction://hlinksldjump"/>
            <a:extLst>
              <a:ext uri="{FF2B5EF4-FFF2-40B4-BE49-F238E27FC236}">
                <a16:creationId xmlns:a16="http://schemas.microsoft.com/office/drawing/2014/main" id="{3C1AC905-B82F-468F-A4F3-5595AAAA9A2D}"/>
              </a:ext>
            </a:extLst>
          </p:cNvPr>
          <p:cNvSpPr/>
          <p:nvPr/>
        </p:nvSpPr>
        <p:spPr>
          <a:xfrm>
            <a:off x="143470" y="4763729"/>
            <a:ext cx="498085" cy="409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trang trí lớp học 96">
            <a:extLst>
              <a:ext uri="{FF2B5EF4-FFF2-40B4-BE49-F238E27FC236}">
                <a16:creationId xmlns:a16="http://schemas.microsoft.com/office/drawing/2014/main" id="{3946CDA4-D6E3-458F-BE0E-F1E7B7C7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Mary 3">
            <a:hlinkClick r:id="" action="ppaction://media"/>
            <a:extLst>
              <a:ext uri="{FF2B5EF4-FFF2-40B4-BE49-F238E27FC236}">
                <a16:creationId xmlns:a16="http://schemas.microsoft.com/office/drawing/2014/main" id="{AEF8145D-A00A-454A-9E0B-9627C58FC2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0"/>
            <a:ext cx="28940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9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6">
            <a:extLst>
              <a:ext uri="{FF2B5EF4-FFF2-40B4-BE49-F238E27FC236}">
                <a16:creationId xmlns:a16="http://schemas.microsoft.com/office/drawing/2014/main" id="{4130EC37-B8E1-4D84-A024-C5B53DEF1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14350"/>
            <a:ext cx="4857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</a:rPr>
              <a:t>Goodbye !</a:t>
            </a:r>
          </a:p>
        </p:txBody>
      </p:sp>
      <p:pic>
        <p:nvPicPr>
          <p:cNvPr id="27651" name="Picture 7" descr="goodbye-1122121.jpg">
            <a:extLst>
              <a:ext uri="{FF2B5EF4-FFF2-40B4-BE49-F238E27FC236}">
                <a16:creationId xmlns:a16="http://schemas.microsoft.com/office/drawing/2014/main" id="{D8D27F76-44B6-4EA9-BC01-61EA3CF37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596628"/>
            <a:ext cx="5143500" cy="354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ED6A3E09-CC2F-48DC-9474-C805BF1D7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05" y="85724"/>
            <a:ext cx="5795169" cy="497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vatar IV Video (13)">
            <a:hlinkClick r:id="" action="ppaction://media"/>
            <a:extLst>
              <a:ext uri="{FF2B5EF4-FFF2-40B4-BE49-F238E27FC236}">
                <a16:creationId xmlns:a16="http://schemas.microsoft.com/office/drawing/2014/main" id="{720C3FA0-E278-4C5D-84CE-D62F87B1E0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30805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8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can Song _ Things I can do">
            <a:hlinkClick r:id="" action="ppaction://media"/>
            <a:extLst>
              <a:ext uri="{FF2B5EF4-FFF2-40B4-BE49-F238E27FC236}">
                <a16:creationId xmlns:a16="http://schemas.microsoft.com/office/drawing/2014/main" id="{01832206-23E7-0527-1FD2-4C4B3CDCB8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42425" cy="50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0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522588" y="3571077"/>
            <a:ext cx="1322660" cy="1416625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838818" y="1659941"/>
            <a:ext cx="6584647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11" y="2776238"/>
            <a:ext cx="3944753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3035166" y="2844339"/>
            <a:ext cx="426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1: 1,2,3</a:t>
            </a:r>
          </a:p>
        </p:txBody>
      </p:sp>
    </p:spTree>
    <p:extLst>
      <p:ext uri="{BB962C8B-B14F-4D97-AF65-F5344CB8AC3E}">
        <p14:creationId xmlns:p14="http://schemas.microsoft.com/office/powerpoint/2010/main" val="514445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A5A0D3CD-0539-8C81-DABE-668B3773E2F1}"/>
              </a:ext>
            </a:extLst>
          </p:cNvPr>
          <p:cNvSpPr/>
          <p:nvPr/>
        </p:nvSpPr>
        <p:spPr>
          <a:xfrm>
            <a:off x="3678668" y="1120144"/>
            <a:ext cx="1929175" cy="1260317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311396"/>
            <a:ext cx="5612100" cy="1628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Games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536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700" y="981075"/>
            <a:ext cx="609600" cy="60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279178" y="-1403906"/>
            <a:ext cx="6498904" cy="81607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93399" y="2702167"/>
            <a:ext cx="1795073" cy="2757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5523">
            <a:off x="6406959" y="78503"/>
            <a:ext cx="965494" cy="12068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4807">
            <a:off x="1050603" y="-177431"/>
            <a:ext cx="1839198" cy="13108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231119" y="4033385"/>
            <a:ext cx="1579655" cy="148487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60581" y="3559093"/>
            <a:ext cx="440489" cy="736734"/>
            <a:chOff x="0" y="0"/>
            <a:chExt cx="1174637" cy="196462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223485" y="0"/>
              <a:ext cx="798250" cy="76914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707716"/>
              <a:ext cx="1174637" cy="125690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511577" y="384573"/>
              <a:ext cx="385489" cy="23946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81945" y="3650691"/>
            <a:ext cx="378636" cy="732602"/>
            <a:chOff x="0" y="0"/>
            <a:chExt cx="1009696" cy="195360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flipH="1">
              <a:off x="36679" y="0"/>
              <a:ext cx="917072" cy="129485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34651"/>
              <a:ext cx="1009696" cy="151895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 flipH="1">
              <a:off x="378745" y="386882"/>
              <a:ext cx="429304" cy="173283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783414" y="3873377"/>
            <a:ext cx="502604" cy="704748"/>
            <a:chOff x="0" y="0"/>
            <a:chExt cx="1340276" cy="18793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 flipH="1">
              <a:off x="380931" y="0"/>
              <a:ext cx="578414" cy="655536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570333"/>
              <a:ext cx="1340276" cy="1308995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>
              <a:fillRect/>
            </a:stretch>
          </p:blipFill>
          <p:spPr>
            <a:xfrm flipH="1">
              <a:off x="566003" y="278852"/>
              <a:ext cx="393342" cy="21812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>
              <a:fillRect/>
            </a:stretch>
          </p:blipFill>
          <p:spPr>
            <a:xfrm flipH="1">
              <a:off x="547759" y="236511"/>
              <a:ext cx="411586" cy="182513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3901033" y="3575391"/>
            <a:ext cx="1230664" cy="167540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3784006" y="1420210"/>
            <a:ext cx="1477055" cy="126758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 rot="9620770">
            <a:off x="5095031" y="3105392"/>
            <a:ext cx="706703" cy="607764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1600" y="1864167"/>
            <a:ext cx="1274337" cy="1592921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 flipH="1">
            <a:off x="-52707" y="1155901"/>
            <a:ext cx="553361" cy="607482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5719954" y="1814161"/>
            <a:ext cx="316037" cy="346946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 flipH="1">
            <a:off x="3892179" y="2957038"/>
            <a:ext cx="316037" cy="346946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 rot="4290122">
            <a:off x="2202343" y="910181"/>
            <a:ext cx="706703" cy="607764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8701774" y="762537"/>
            <a:ext cx="278129" cy="482559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8516647" y="686037"/>
            <a:ext cx="185127" cy="482559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 flipH="1">
            <a:off x="8331082" y="850238"/>
            <a:ext cx="278129" cy="482559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6905448" y="2228240"/>
            <a:ext cx="316037" cy="346946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4427519" y="1631380"/>
            <a:ext cx="1477055" cy="1267582"/>
          </a:xfrm>
          <a:prstGeom prst="rect">
            <a:avLst/>
          </a:prstGeom>
        </p:spPr>
      </p:pic>
      <p:pic>
        <p:nvPicPr>
          <p:cNvPr id="70" name="Picture 50">
            <a:extLst>
              <a:ext uri="{FF2B5EF4-FFF2-40B4-BE49-F238E27FC236}">
                <a16:creationId xmlns:a16="http://schemas.microsoft.com/office/drawing/2014/main" id="{BFC30CA1-278F-4694-9D16-0646595A128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 rot="-596459">
            <a:off x="5196886" y="4071169"/>
            <a:ext cx="706703" cy="607764"/>
          </a:xfrm>
          <a:prstGeom prst="rect">
            <a:avLst/>
          </a:prstGeom>
        </p:spPr>
      </p:pic>
      <p:pic>
        <p:nvPicPr>
          <p:cNvPr id="74" name="Picture 45">
            <a:extLst>
              <a:ext uri="{FF2B5EF4-FFF2-40B4-BE49-F238E27FC236}">
                <a16:creationId xmlns:a16="http://schemas.microsoft.com/office/drawing/2014/main" id="{6D66D2C6-D28A-F18B-2C99-84F273653FC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 flipH="1">
            <a:off x="4861726" y="506764"/>
            <a:ext cx="636084" cy="698296"/>
          </a:xfrm>
          <a:prstGeom prst="rect">
            <a:avLst/>
          </a:prstGeom>
        </p:spPr>
      </p:pic>
      <p:pic>
        <p:nvPicPr>
          <p:cNvPr id="76" name="Picture 75">
            <a:hlinkClick r:id="rId49" action="ppaction://hlinksldjump"/>
            <a:extLst>
              <a:ext uri="{FF2B5EF4-FFF2-40B4-BE49-F238E27FC236}">
                <a16:creationId xmlns:a16="http://schemas.microsoft.com/office/drawing/2014/main" id="{27AA2962-791A-B6B8-9812-D16FC2599CC8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363055" y="440843"/>
            <a:ext cx="2042337" cy="2383743"/>
          </a:xfrm>
          <a:prstGeom prst="rect">
            <a:avLst/>
          </a:prstGeom>
        </p:spPr>
      </p:pic>
      <p:pic>
        <p:nvPicPr>
          <p:cNvPr id="77" name="Picture 42">
            <a:extLst>
              <a:ext uri="{FF2B5EF4-FFF2-40B4-BE49-F238E27FC236}">
                <a16:creationId xmlns:a16="http://schemas.microsoft.com/office/drawing/2014/main" id="{302470F9-9117-FE6D-8213-8617FF3986C2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 rot="-276730">
            <a:off x="3364254" y="2037262"/>
            <a:ext cx="633139" cy="695063"/>
          </a:xfrm>
          <a:prstGeom prst="rect">
            <a:avLst/>
          </a:prstGeom>
        </p:spPr>
      </p:pic>
      <p:pic>
        <p:nvPicPr>
          <p:cNvPr id="78" name="Picture 77">
            <a:hlinkClick r:id="rId51" action="ppaction://hlinksldjump"/>
            <a:extLst>
              <a:ext uri="{FF2B5EF4-FFF2-40B4-BE49-F238E27FC236}">
                <a16:creationId xmlns:a16="http://schemas.microsoft.com/office/drawing/2014/main" id="{B628C5B2-F607-F700-CD3C-5C4592C5D5C9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835371" y="658100"/>
            <a:ext cx="1749704" cy="1847248"/>
          </a:xfrm>
          <a:prstGeom prst="rect">
            <a:avLst/>
          </a:prstGeom>
        </p:spPr>
      </p:pic>
      <p:pic>
        <p:nvPicPr>
          <p:cNvPr id="79" name="Picture 78">
            <a:hlinkClick r:id="rId53" action="ppaction://hlinksldjump"/>
            <a:extLst>
              <a:ext uri="{FF2B5EF4-FFF2-40B4-BE49-F238E27FC236}">
                <a16:creationId xmlns:a16="http://schemas.microsoft.com/office/drawing/2014/main" id="{A6F7D5FD-8A02-1194-BC59-6243CAE2B9DC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151337" y="2739475"/>
            <a:ext cx="1975275" cy="2365453"/>
          </a:xfrm>
          <a:prstGeom prst="rect">
            <a:avLst/>
          </a:prstGeom>
        </p:spPr>
      </p:pic>
      <p:pic>
        <p:nvPicPr>
          <p:cNvPr id="80" name="Picture 79">
            <a:hlinkClick r:id="rId55" action="ppaction://hlinksldjump"/>
            <a:extLst>
              <a:ext uri="{FF2B5EF4-FFF2-40B4-BE49-F238E27FC236}">
                <a16:creationId xmlns:a16="http://schemas.microsoft.com/office/drawing/2014/main" id="{94EAFF99-0941-32B3-3C7A-F77AAE198A0F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657692" y="2666195"/>
            <a:ext cx="1975275" cy="2359356"/>
          </a:xfrm>
          <a:prstGeom prst="rect">
            <a:avLst/>
          </a:prstGeom>
        </p:spPr>
      </p:pic>
      <p:pic>
        <p:nvPicPr>
          <p:cNvPr id="84" name="Picture 39">
            <a:extLst>
              <a:ext uri="{FF2B5EF4-FFF2-40B4-BE49-F238E27FC236}">
                <a16:creationId xmlns:a16="http://schemas.microsoft.com/office/drawing/2014/main" id="{A1055798-8106-6272-A2EE-3A2B24DEB8D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 rot="9620770">
            <a:off x="5105054" y="3087713"/>
            <a:ext cx="706703" cy="60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249" kern="1200" dirty="0">
                <a:solidFill>
                  <a:srgbClr val="284DA1"/>
                </a:solidFill>
                <a:latin typeface="KG Primary Penmanship"/>
                <a:ea typeface="+mn-ea"/>
                <a:cs typeface="+mn-cs"/>
              </a:rPr>
              <a:t>Insert one question here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piano? 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6146" name="Picture 2" descr="SUPER MINDS 1 UNIT 8 | Baamboozle - Baamboozle | The Most Fun Classroom  Games!">
            <a:extLst>
              <a:ext uri="{FF2B5EF4-FFF2-40B4-BE49-F238E27FC236}">
                <a16:creationId xmlns:a16="http://schemas.microsoft.com/office/drawing/2014/main" id="{303C2AB2-D8E4-2574-6D9B-D6EC391E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6" y="1345296"/>
            <a:ext cx="4167614" cy="28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ck Button Transparent - Pngroyale">
            <a:extLst>
              <a:ext uri="{FF2B5EF4-FFF2-40B4-BE49-F238E27FC236}">
                <a16:creationId xmlns:a16="http://schemas.microsoft.com/office/drawing/2014/main" id="{FBEC4283-ABED-C9AA-5F6E-5C07ED35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hlinkClick r:id="rId8" action="ppaction://hlinksldjump"/>
            <a:extLst>
              <a:ext uri="{FF2B5EF4-FFF2-40B4-BE49-F238E27FC236}">
                <a16:creationId xmlns:a16="http://schemas.microsoft.com/office/drawing/2014/main" id="{338C76C4-717D-4CE4-808B-9EB7FE6E12F6}"/>
              </a:ext>
            </a:extLst>
          </p:cNvPr>
          <p:cNvSpPr/>
          <p:nvPr/>
        </p:nvSpPr>
        <p:spPr>
          <a:xfrm>
            <a:off x="221192" y="4554788"/>
            <a:ext cx="635997" cy="5296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1266" name="Picture 2" descr="Child Clipart Jumping Rope - Girl Jumping Rope Clipart Transparent PNG -  800x634 - Free Download on NicePNG">
            <a:extLst>
              <a:ext uri="{FF2B5EF4-FFF2-40B4-BE49-F238E27FC236}">
                <a16:creationId xmlns:a16="http://schemas.microsoft.com/office/drawing/2014/main" id="{962DACB5-EA58-F3DD-46AB-F84DB97C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155377"/>
            <a:ext cx="4066935" cy="33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BC2620C-B3B3-8EDC-309B-55E1A352BE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CC92A5B-0ADC-50E9-9D97-483BF3FDB6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4AF804C2-605B-0E8D-8351-4EE6D72A2661}"/>
              </a:ext>
            </a:extLst>
          </p:cNvPr>
          <p:cNvSpPr txBox="1"/>
          <p:nvPr/>
        </p:nvSpPr>
        <p:spPr>
          <a:xfrm>
            <a:off x="5069061" y="51739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skip? 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E4A3BF83-1622-736B-27F4-22889EC5BC4B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6" name="Picture 2" descr="Back Button Transparent - Pngroyale">
            <a:extLst>
              <a:ext uri="{FF2B5EF4-FFF2-40B4-BE49-F238E27FC236}">
                <a16:creationId xmlns:a16="http://schemas.microsoft.com/office/drawing/2014/main" id="{6C7498F3-C71F-8574-D09E-21AABCDA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hlinkClick r:id="rId8" action="ppaction://hlinksldjump"/>
            <a:extLst>
              <a:ext uri="{FF2B5EF4-FFF2-40B4-BE49-F238E27FC236}">
                <a16:creationId xmlns:a16="http://schemas.microsoft.com/office/drawing/2014/main" id="{16BD64A1-04D8-46CF-BA44-7B4F90252D56}"/>
              </a:ext>
            </a:extLst>
          </p:cNvPr>
          <p:cNvSpPr/>
          <p:nvPr/>
        </p:nvSpPr>
        <p:spPr>
          <a:xfrm>
            <a:off x="274320" y="4712110"/>
            <a:ext cx="543144" cy="404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3314" name="Picture 2" descr="Herbst Von Horse Stock Vektor Art und mehr Bilder von Pferd - Pferd,  Hochspringen, Fallen - iStock">
            <a:extLst>
              <a:ext uri="{FF2B5EF4-FFF2-40B4-BE49-F238E27FC236}">
                <a16:creationId xmlns:a16="http://schemas.microsoft.com/office/drawing/2014/main" id="{2C1A404D-7920-A55B-CC81-2E91347F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" y="1050961"/>
            <a:ext cx="441007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62E9C88-44DB-A50C-BCCE-8821C97E0A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0E43B11C-398D-215D-E560-63671B36438E}"/>
              </a:ext>
            </a:extLst>
          </p:cNvPr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E73B1C57-E4D1-3276-531D-BABBB2D54E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5522401A-CDE6-E071-7175-0B6276F45E84}"/>
              </a:ext>
            </a:extLst>
          </p:cNvPr>
          <p:cNvSpPr txBox="1"/>
          <p:nvPr/>
        </p:nvSpPr>
        <p:spPr>
          <a:xfrm>
            <a:off x="4923625" y="502795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horse? </a:t>
            </a:r>
          </a:p>
        </p:txBody>
      </p:sp>
      <p:pic>
        <p:nvPicPr>
          <p:cNvPr id="11" name="Picture 2" descr="Back Button Transparent - Pngroyale">
            <a:extLst>
              <a:ext uri="{FF2B5EF4-FFF2-40B4-BE49-F238E27FC236}">
                <a16:creationId xmlns:a16="http://schemas.microsoft.com/office/drawing/2014/main" id="{89B7B786-BD25-E96F-5E47-ABB0EFD4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11">
            <a:hlinkClick r:id="rId8" action="ppaction://hlinksldjump"/>
            <a:extLst>
              <a:ext uri="{FF2B5EF4-FFF2-40B4-BE49-F238E27FC236}">
                <a16:creationId xmlns:a16="http://schemas.microsoft.com/office/drawing/2014/main" id="{8693FFF4-5F3A-49A9-8B56-0876C4ACD49C}"/>
              </a:ext>
            </a:extLst>
          </p:cNvPr>
          <p:cNvSpPr/>
          <p:nvPr/>
        </p:nvSpPr>
        <p:spPr>
          <a:xfrm>
            <a:off x="235974" y="4704735"/>
            <a:ext cx="449826" cy="394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101</Words>
  <Application>Microsoft Office PowerPoint</Application>
  <PresentationFormat>On-screen Show (16:9)</PresentationFormat>
  <Paragraphs>24</Paragraphs>
  <Slides>12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Times New Roman</vt:lpstr>
      <vt:lpstr>Comic Sans MS</vt:lpstr>
      <vt:lpstr>Dosis</vt:lpstr>
      <vt:lpstr>Barriecito</vt:lpstr>
      <vt:lpstr>Arial</vt:lpstr>
      <vt:lpstr>Sport Day</vt:lpstr>
      <vt:lpstr>KG Primary Penmanship</vt:lpstr>
      <vt:lpstr>Calibri</vt:lpstr>
      <vt:lpstr>Basic English for Korean Speakers Workshop by Slidesgo</vt:lpstr>
      <vt:lpstr>Office Theme</vt:lpstr>
      <vt:lpstr>PowerPoint Presentation</vt:lpstr>
      <vt:lpstr>PowerPoint Presentation</vt:lpstr>
      <vt:lpstr>PowerPoint Presentation</vt:lpstr>
      <vt:lpstr>Things we can do</vt:lpstr>
      <vt:lpstr>Games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Admin</dc:creator>
  <cp:lastModifiedBy>caominhngoc1980@gmail.com</cp:lastModifiedBy>
  <cp:revision>67</cp:revision>
  <dcterms:modified xsi:type="dcterms:W3CDTF">2025-10-26T12:27:15Z</dcterms:modified>
</cp:coreProperties>
</file>