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76" r:id="rId2"/>
    <p:sldMasterId id="2147483681" r:id="rId3"/>
    <p:sldMasterId id="2147483693" r:id="rId4"/>
    <p:sldMasterId id="2147483705" r:id="rId5"/>
    <p:sldMasterId id="2147483711" r:id="rId6"/>
  </p:sldMasterIdLst>
  <p:notesMasterIdLst>
    <p:notesMasterId r:id="rId28"/>
  </p:notesMasterIdLst>
  <p:sldIdLst>
    <p:sldId id="263" r:id="rId7"/>
    <p:sldId id="346" r:id="rId8"/>
    <p:sldId id="256" r:id="rId9"/>
    <p:sldId id="349" r:id="rId10"/>
    <p:sldId id="311" r:id="rId11"/>
    <p:sldId id="360" r:id="rId12"/>
    <p:sldId id="358" r:id="rId13"/>
    <p:sldId id="351" r:id="rId14"/>
    <p:sldId id="363" r:id="rId15"/>
    <p:sldId id="361" r:id="rId16"/>
    <p:sldId id="309" r:id="rId17"/>
    <p:sldId id="352" r:id="rId18"/>
    <p:sldId id="362" r:id="rId19"/>
    <p:sldId id="364" r:id="rId20"/>
    <p:sldId id="281" r:id="rId21"/>
    <p:sldId id="287" r:id="rId22"/>
    <p:sldId id="297" r:id="rId23"/>
    <p:sldId id="298" r:id="rId24"/>
    <p:sldId id="299" r:id="rId25"/>
    <p:sldId id="296" r:id="rId26"/>
    <p:sldId id="359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B079"/>
    <a:srgbClr val="FF0066"/>
    <a:srgbClr val="FFE890"/>
    <a:srgbClr val="FF6E1F"/>
    <a:srgbClr val="EBF5FF"/>
    <a:srgbClr val="FFF5D1"/>
    <a:srgbClr val="B4DE86"/>
    <a:srgbClr val="F3F9FF"/>
    <a:srgbClr val="5DBEB1"/>
    <a:srgbClr val="0B62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40" d="100"/>
          <a:sy n="40" d="100"/>
        </p:scale>
        <p:origin x="1660" y="70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0DDF2-7069-4176-97AD-04CED623B539}" type="datetimeFigureOut">
              <a:rPr lang="zh-CN" altLang="en-US" smtClean="0"/>
              <a:t>2025/8/17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1785F-E936-4274-9466-765217A1A1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266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03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599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920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49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78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512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594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F2E22-6BBE-4EB6-8074-5F27088E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415E4B-911A-4921-9D48-F2543C69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7C45AF-554B-4C71-B123-7CC45FC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93BD40-E999-4736-AB89-48C33EAD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DEE43-0B11-484D-BDD4-5DC6FE2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19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14EB4-3227-48F6-AF24-25A9514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56D06-AD18-4ED2-A1F0-FCE2B1C0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48614-ACBE-4EE3-82C7-02A9B81E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52A3B-FFD9-469A-83CB-8820DF06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3BE0A4-2675-423F-B005-9861811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15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58D311-064F-4E6C-AC99-8CEF5513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6CEE5-FFC2-4C40-8CA5-73EC41B8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1C2A9E-E9A5-4982-8587-B178E04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474F35-B8A5-495A-9DA7-6EFBC13E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E47523-B8B1-4D13-A3C6-FF8CD1BD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D258B8-2F8D-4764-8B95-8352ECD2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34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D1AC69-E6FE-46FC-9F8F-C1C47A0E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5077EF-586B-4A7D-9C9E-49C06C64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657D9E-B2DC-4642-9C69-7CD57486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B62AD3-0CCF-4614-A209-77F7C792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A2F4FC-1E5B-4B67-B127-7AC1DE879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48A755-9423-4C61-B9DC-5D4074A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592AA9D-E4A0-4B82-A730-AB7FAA5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A8CE58-6A17-40F7-AC8B-EB4F38D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5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1F3F25-81C1-4958-BEC8-178CEE8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5254D5-7882-40A6-89FB-FEA9F6FB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A03006-AFF0-457A-B0AD-1CB7583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64FFC0-3749-46CC-A788-81A041F1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26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D57B941-7A04-480A-AC18-E8F08983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FDF17C-E711-42FF-8B6A-2972626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45B24C-4202-4086-A9C1-F0BAC69D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40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5E5EF-A6C2-4F80-B1FA-01478DBD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F5FF8C-E02E-4F72-A80F-2710C33D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1414D5-9429-46FC-AF15-919EF80E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03A8AA-CF42-4950-9E37-25E83C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8923FA-38BA-4436-BAC5-33337D04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3662E9-EA04-4754-8FD8-9986E847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91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F9CE1-307D-452F-9186-A5B879A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391771-CDEC-4B46-9040-BC2F71AF7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3D27B9-2D69-4ABC-853C-2BF70C2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B771AB-4974-49C6-AD9B-7A243ADB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38292E-D382-4F00-BF67-543FBFF1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D87C8D-2500-4291-9EAA-961F129D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16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12A3B-2AD6-4D66-97ED-5DD2F5F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4FC0CC-08E8-4A40-A441-A28F65B9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7F7BDF-35C4-4B5E-BD8D-BF7A1E9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4D321-437D-4D7D-9E6F-AAB4AE8F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8BB708-BA58-4F73-BAAA-1959AF42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07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A6B035-532E-4A9F-9D17-6123BD1C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EB2EC9-EB1C-4147-8D45-FDBC782E3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63B71E-2D8D-43BD-A87E-625BA3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FC824D-6B9E-48D7-BA29-55B8FE1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FAB0C6-1121-47AB-8A80-5CCF87B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48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1973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21ACC7-9DAA-420E-A142-C363226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244F041-C749-471B-9BD0-A159C46C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2F1D1D-3847-4855-A271-6F244707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CB7BD-F513-4507-BAFB-BFD909D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182962-FCBE-4F76-A822-E9FF4DB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5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F2E22-6BBE-4EB6-8074-5F27088E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415E4B-911A-4921-9D48-F2543C69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7C45AF-554B-4C71-B123-7CC45FC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93BD40-E999-4736-AB89-48C33EAD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DEE43-0B11-484D-BDD4-5DC6FE2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6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14EB4-3227-48F6-AF24-25A9514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56D06-AD18-4ED2-A1F0-FCE2B1C0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48614-ACBE-4EE3-82C7-02A9B81E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52A3B-FFD9-469A-83CB-8820DF06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3BE0A4-2675-423F-B005-9861811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0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58D311-064F-4E6C-AC99-8CEF5513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6CEE5-FFC2-4C40-8CA5-73EC41B8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1C2A9E-E9A5-4982-8587-B178E04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474F35-B8A5-495A-9DA7-6EFBC13E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E47523-B8B1-4D13-A3C6-FF8CD1BD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D258B8-2F8D-4764-8B95-8352ECD2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61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D1AC69-E6FE-46FC-9F8F-C1C47A0E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5077EF-586B-4A7D-9C9E-49C06C64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657D9E-B2DC-4642-9C69-7CD57486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B62AD3-0CCF-4614-A209-77F7C792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A2F4FC-1E5B-4B67-B127-7AC1DE879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48A755-9423-4C61-B9DC-5D4074A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592AA9D-E4A0-4B82-A730-AB7FAA5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A8CE58-6A17-40F7-AC8B-EB4F38D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2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1F3F25-81C1-4958-BEC8-178CEE8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5254D5-7882-40A6-89FB-FEA9F6FB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A03006-AFF0-457A-B0AD-1CB7583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64FFC0-3749-46CC-A788-81A041F1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49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D57B941-7A04-480A-AC18-E8F08983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FDF17C-E711-42FF-8B6A-2972626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45B24C-4202-4086-A9C1-F0BAC69D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72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5E5EF-A6C2-4F80-B1FA-01478DBD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F5FF8C-E02E-4F72-A80F-2710C33D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1414D5-9429-46FC-AF15-919EF80E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03A8AA-CF42-4950-9E37-25E83C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8923FA-38BA-4436-BAC5-33337D04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3662E9-EA04-4754-8FD8-9986E847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79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F9CE1-307D-452F-9186-A5B879A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391771-CDEC-4B46-9040-BC2F71AF7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3D27B9-2D69-4ABC-853C-2BF70C2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B771AB-4974-49C6-AD9B-7A243ADB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38292E-D382-4F00-BF67-543FBFF1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D87C8D-2500-4291-9EAA-961F129D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9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12A3B-2AD6-4D66-97ED-5DD2F5F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4FC0CC-08E8-4A40-A441-A28F65B9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7F7BDF-35C4-4B5E-BD8D-BF7A1E9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4D321-437D-4D7D-9E6F-AAB4AE8F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8BB708-BA58-4F73-BAAA-1959AF42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36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5130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A6B035-532E-4A9F-9D17-6123BD1C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EB2EC9-EB1C-4147-8D45-FDBC782E3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63B71E-2D8D-43BD-A87E-625BA3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FC824D-6B9E-48D7-BA29-55B8FE1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FAB0C6-1121-47AB-8A80-5CCF87B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81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5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2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5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2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17/08/2025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97348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12540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17/08/2025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99974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17/08/2025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4884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0498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17/08/2025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25692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17/08/2025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52701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17/08/2025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1245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17/08/2025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58728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17/08/2025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68823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17/08/2025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1173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17/08/2025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57147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17/08/2025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0013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3724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079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217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863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21ACC7-9DAA-420E-A142-C363226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244F041-C749-471B-9BD0-A159C46C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2F1D1D-3847-4855-A271-6F244707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CB7BD-F513-4507-BAFB-BFD909D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182962-FCBE-4F76-A822-E9FF4DB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74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tags" Target="../tags/tag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18" name="图片 6">
            <a:extLst>
              <a:ext uri="{FF2B5EF4-FFF2-40B4-BE49-F238E27FC236}">
                <a16:creationId xmlns:a16="http://schemas.microsoft.com/office/drawing/2014/main" id="{B761FDCA-9209-D296-EFE3-0E0B75214D6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2E0DDF09-0C13-6E27-9A9B-B5A99D46C2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id="{C8632D60-778B-D8FB-7AD4-BFD663602E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任意多边形: 形状 6">
            <a:extLst>
              <a:ext uri="{FF2B5EF4-FFF2-40B4-BE49-F238E27FC236}">
                <a16:creationId xmlns:a16="http://schemas.microsoft.com/office/drawing/2014/main" id="{55645351-B0BB-0C04-A231-7A70E97A6380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425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320" name="图片 6">
            <a:extLst>
              <a:ext uri="{FF2B5EF4-FFF2-40B4-BE49-F238E27FC236}">
                <a16:creationId xmlns:a16="http://schemas.microsoft.com/office/drawing/2014/main" id="{5479F367-FFE2-6AE6-4474-64FB912FE9B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1" name="图片 7">
            <a:extLst>
              <a:ext uri="{FF2B5EF4-FFF2-40B4-BE49-F238E27FC236}">
                <a16:creationId xmlns:a16="http://schemas.microsoft.com/office/drawing/2014/main" id="{78BA08AD-E431-82EA-5E6F-5C9EB7F85D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  <p:pic>
        <p:nvPicPr>
          <p:cNvPr id="322" name="图片 5">
            <a:extLst>
              <a:ext uri="{FF2B5EF4-FFF2-40B4-BE49-F238E27FC236}">
                <a16:creationId xmlns:a16="http://schemas.microsoft.com/office/drawing/2014/main" id="{89931564-7F31-32EB-A3B8-25715C285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3" name="任意多边形: 形状 6">
            <a:extLst>
              <a:ext uri="{FF2B5EF4-FFF2-40B4-BE49-F238E27FC236}">
                <a16:creationId xmlns:a16="http://schemas.microsoft.com/office/drawing/2014/main" id="{6157CB53-0D5A-653C-DED8-5BA280D0A07C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395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E7A7E3-C052-4F26-8593-90A1661B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163F2A-6CC8-4465-AB95-C19EDFD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334D36-E394-4C6A-93FF-DC27BD554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B6AA6E-F520-4171-BFB6-ECE7ABBD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87B62-9A7F-4CE4-A19B-E319C356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103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E7A7E3-C052-4F26-8593-90A1661B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163F2A-6CC8-4465-AB95-C19EDFD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334D36-E394-4C6A-93FF-DC27BD554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B6AA6E-F520-4171-BFB6-ECE7ABBD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87B62-9A7F-4CE4-A19B-E319C356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31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23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8/17/2025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84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.jpg"/><Relationship Id="rId5" Type="http://schemas.openxmlformats.org/officeDocument/2006/relationships/image" Target="../media/image9.sv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.jpg"/><Relationship Id="rId5" Type="http://schemas.openxmlformats.org/officeDocument/2006/relationships/image" Target="../media/image9.sv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media3.mp3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microsoft.com/office/2007/relationships/media" Target="../media/media3.mp3"/><Relationship Id="rId1" Type="http://schemas.openxmlformats.org/officeDocument/2006/relationships/tags" Target="../tags/tag5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3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45.emf"/><Relationship Id="rId17" Type="http://schemas.openxmlformats.org/officeDocument/2006/relationships/image" Target="../media/image49.png"/><Relationship Id="rId2" Type="http://schemas.openxmlformats.org/officeDocument/2006/relationships/audio" Target="../media/media4.mp3"/><Relationship Id="rId16" Type="http://schemas.openxmlformats.org/officeDocument/2006/relationships/image" Target="../media/image48.png"/><Relationship Id="rId20" Type="http://schemas.openxmlformats.org/officeDocument/2006/relationships/audio" Target="../media/audio1.wav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11" Type="http://schemas.openxmlformats.org/officeDocument/2006/relationships/image" Target="../media/image44.png"/><Relationship Id="rId5" Type="http://schemas.openxmlformats.org/officeDocument/2006/relationships/audio" Target="../media/audio2.wav"/><Relationship Id="rId15" Type="http://schemas.openxmlformats.org/officeDocument/2006/relationships/image" Target="../media/image39.png"/><Relationship Id="rId23" Type="http://schemas.openxmlformats.org/officeDocument/2006/relationships/audio" Target="../media/audio4.wav"/><Relationship Id="rId10" Type="http://schemas.openxmlformats.org/officeDocument/2006/relationships/image" Target="../media/image43.png"/><Relationship Id="rId19" Type="http://schemas.openxmlformats.org/officeDocument/2006/relationships/image" Target="../media/image51.png"/><Relationship Id="rId4" Type="http://schemas.openxmlformats.org/officeDocument/2006/relationships/audio" Target="../media/audio1.wav"/><Relationship Id="rId9" Type="http://schemas.openxmlformats.org/officeDocument/2006/relationships/image" Target="../media/image42.emf"/><Relationship Id="rId14" Type="http://schemas.openxmlformats.org/officeDocument/2006/relationships/image" Target="../media/image47.png"/><Relationship Id="rId22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3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45.emf"/><Relationship Id="rId17" Type="http://schemas.openxmlformats.org/officeDocument/2006/relationships/image" Target="../media/image49.png"/><Relationship Id="rId2" Type="http://schemas.openxmlformats.org/officeDocument/2006/relationships/audio" Target="../media/media4.mp3"/><Relationship Id="rId16" Type="http://schemas.openxmlformats.org/officeDocument/2006/relationships/image" Target="../media/image48.png"/><Relationship Id="rId20" Type="http://schemas.openxmlformats.org/officeDocument/2006/relationships/audio" Target="../media/audio1.wav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11" Type="http://schemas.openxmlformats.org/officeDocument/2006/relationships/image" Target="../media/image44.png"/><Relationship Id="rId5" Type="http://schemas.openxmlformats.org/officeDocument/2006/relationships/audio" Target="../media/audio2.wav"/><Relationship Id="rId15" Type="http://schemas.openxmlformats.org/officeDocument/2006/relationships/image" Target="../media/image39.png"/><Relationship Id="rId23" Type="http://schemas.openxmlformats.org/officeDocument/2006/relationships/audio" Target="../media/audio4.wav"/><Relationship Id="rId10" Type="http://schemas.openxmlformats.org/officeDocument/2006/relationships/image" Target="../media/image43.png"/><Relationship Id="rId19" Type="http://schemas.openxmlformats.org/officeDocument/2006/relationships/image" Target="../media/image51.png"/><Relationship Id="rId4" Type="http://schemas.openxmlformats.org/officeDocument/2006/relationships/audio" Target="../media/audio1.wav"/><Relationship Id="rId9" Type="http://schemas.openxmlformats.org/officeDocument/2006/relationships/image" Target="../media/image42.emf"/><Relationship Id="rId14" Type="http://schemas.openxmlformats.org/officeDocument/2006/relationships/image" Target="../media/image47.png"/><Relationship Id="rId22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3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45.emf"/><Relationship Id="rId17" Type="http://schemas.openxmlformats.org/officeDocument/2006/relationships/image" Target="../media/image49.png"/><Relationship Id="rId2" Type="http://schemas.openxmlformats.org/officeDocument/2006/relationships/audio" Target="../media/media4.mp3"/><Relationship Id="rId16" Type="http://schemas.openxmlformats.org/officeDocument/2006/relationships/image" Target="../media/image48.png"/><Relationship Id="rId20" Type="http://schemas.openxmlformats.org/officeDocument/2006/relationships/audio" Target="../media/audio1.wav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11" Type="http://schemas.openxmlformats.org/officeDocument/2006/relationships/image" Target="../media/image44.png"/><Relationship Id="rId5" Type="http://schemas.openxmlformats.org/officeDocument/2006/relationships/audio" Target="../media/audio2.wav"/><Relationship Id="rId15" Type="http://schemas.openxmlformats.org/officeDocument/2006/relationships/image" Target="../media/image39.png"/><Relationship Id="rId23" Type="http://schemas.openxmlformats.org/officeDocument/2006/relationships/audio" Target="../media/audio4.wav"/><Relationship Id="rId10" Type="http://schemas.openxmlformats.org/officeDocument/2006/relationships/image" Target="../media/image43.png"/><Relationship Id="rId19" Type="http://schemas.openxmlformats.org/officeDocument/2006/relationships/image" Target="../media/image51.png"/><Relationship Id="rId4" Type="http://schemas.openxmlformats.org/officeDocument/2006/relationships/audio" Target="../media/audio1.wav"/><Relationship Id="rId9" Type="http://schemas.openxmlformats.org/officeDocument/2006/relationships/image" Target="../media/image42.emf"/><Relationship Id="rId14" Type="http://schemas.openxmlformats.org/officeDocument/2006/relationships/image" Target="../media/image47.png"/><Relationship Id="rId22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3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45.emf"/><Relationship Id="rId17" Type="http://schemas.openxmlformats.org/officeDocument/2006/relationships/image" Target="../media/image49.png"/><Relationship Id="rId2" Type="http://schemas.openxmlformats.org/officeDocument/2006/relationships/audio" Target="../media/media4.mp3"/><Relationship Id="rId16" Type="http://schemas.openxmlformats.org/officeDocument/2006/relationships/image" Target="../media/image48.png"/><Relationship Id="rId20" Type="http://schemas.openxmlformats.org/officeDocument/2006/relationships/audio" Target="../media/audio1.wav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11" Type="http://schemas.openxmlformats.org/officeDocument/2006/relationships/image" Target="../media/image44.png"/><Relationship Id="rId5" Type="http://schemas.openxmlformats.org/officeDocument/2006/relationships/audio" Target="../media/audio2.wav"/><Relationship Id="rId15" Type="http://schemas.openxmlformats.org/officeDocument/2006/relationships/image" Target="../media/image39.png"/><Relationship Id="rId23" Type="http://schemas.openxmlformats.org/officeDocument/2006/relationships/audio" Target="../media/audio4.wav"/><Relationship Id="rId10" Type="http://schemas.openxmlformats.org/officeDocument/2006/relationships/image" Target="../media/image43.png"/><Relationship Id="rId19" Type="http://schemas.openxmlformats.org/officeDocument/2006/relationships/image" Target="../media/image51.png"/><Relationship Id="rId4" Type="http://schemas.openxmlformats.org/officeDocument/2006/relationships/audio" Target="../media/audio1.wav"/><Relationship Id="rId9" Type="http://schemas.openxmlformats.org/officeDocument/2006/relationships/image" Target="../media/image42.emf"/><Relationship Id="rId14" Type="http://schemas.openxmlformats.org/officeDocument/2006/relationships/image" Target="../media/image47.png"/><Relationship Id="rId22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25.png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6.png"/><Relationship Id="rId1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6.xml"/><Relationship Id="rId6" Type="http://schemas.microsoft.com/office/2007/relationships/hdphoto" Target="../media/hdphoto2.wdp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indoor, yellow, bedroom, room&#10;&#10;Description automatically generated">
            <a:extLst>
              <a:ext uri="{FF2B5EF4-FFF2-40B4-BE49-F238E27FC236}">
                <a16:creationId xmlns:a16="http://schemas.microsoft.com/office/drawing/2014/main" id="{B1923F41-6EDC-3C9B-5108-1EA15E10FE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10C67906-56FA-0A62-E045-B829004D8D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238539" y="3910276"/>
            <a:ext cx="12430539" cy="219800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82AAE17-8027-2BCB-BF96-46BC3538EF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04" y="2145747"/>
            <a:ext cx="4132155" cy="3529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A close up of a text&#10;&#10;AI-generated content may be incorrect.">
            <a:extLst>
              <a:ext uri="{FF2B5EF4-FFF2-40B4-BE49-F238E27FC236}">
                <a16:creationId xmlns:a16="http://schemas.microsoft.com/office/drawing/2014/main" id="{4A29274B-B1FA-DD62-6B37-FF8CEB71B5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3632579"/>
            <a:ext cx="7219950" cy="251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238125"/>
            <a:ext cx="11124448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B0604020202020204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36DAEA-AA63-4557-83B1-B3EABB786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798" y="1864369"/>
            <a:ext cx="3376800" cy="2741906"/>
          </a:xfrm>
          <a:prstGeom prst="rect">
            <a:avLst/>
          </a:prstGeom>
        </p:spPr>
      </p:pic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240E174A-C9B2-4731-BB4D-CAE02EC69F30}"/>
              </a:ext>
            </a:extLst>
          </p:cNvPr>
          <p:cNvSpPr/>
          <p:nvPr/>
        </p:nvSpPr>
        <p:spPr>
          <a:xfrm>
            <a:off x="4043005" y="628106"/>
            <a:ext cx="7619794" cy="1123712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8E3012A-6784-4CC2-AEB7-3208AEE64A39}"/>
              </a:ext>
            </a:extLst>
          </p:cNvPr>
          <p:cNvSpPr/>
          <p:nvPr/>
        </p:nvSpPr>
        <p:spPr>
          <a:xfrm>
            <a:off x="4222620" y="2164098"/>
            <a:ext cx="7435604" cy="1123712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2" name="Rounded Rectangle 10">
            <a:extLst>
              <a:ext uri="{FF2B5EF4-FFF2-40B4-BE49-F238E27FC236}">
                <a16:creationId xmlns:a16="http://schemas.microsoft.com/office/drawing/2014/main" id="{E3E9D12C-7C0D-4D76-B6BF-BF2A2C0B4B31}"/>
              </a:ext>
            </a:extLst>
          </p:cNvPr>
          <p:cNvSpPr/>
          <p:nvPr/>
        </p:nvSpPr>
        <p:spPr>
          <a:xfrm>
            <a:off x="4066598" y="3700090"/>
            <a:ext cx="7435604" cy="1634490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894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 rot="368258">
            <a:off x="4653607" y="731282"/>
            <a:ext cx="6683757" cy="1463040"/>
          </a:xfrm>
          <a:prstGeom prst="wedgeRoundRectCallout">
            <a:avLst>
              <a:gd name="adj1" fmla="val -40258"/>
              <a:gd name="adj2" fmla="val 89738"/>
              <a:gd name="adj3" fmla="val 16667"/>
            </a:avLst>
          </a:prstGeom>
          <a:solidFill>
            <a:srgbClr val="FFE89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16" y="2659576"/>
            <a:ext cx="4567569" cy="2877015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 rot="316489">
            <a:off x="4790117" y="789692"/>
            <a:ext cx="6516790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Chia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sẻ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trước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4D67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05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238125"/>
            <a:ext cx="11124448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433" y="-309110"/>
            <a:ext cx="1189301" cy="208033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52105" y="970518"/>
            <a:ext cx="6091445" cy="173664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đốt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lửa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gần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sàn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dễ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cháy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C63381-8CC8-4515-81D5-9C57CDBB7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4173" y="1323754"/>
            <a:ext cx="4924051" cy="4210492"/>
          </a:xfrm>
          <a:prstGeom prst="rect">
            <a:avLst/>
          </a:prstGeom>
        </p:spPr>
      </p:pic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A86A431A-F974-46FB-91D2-E5BA716B8D02}"/>
              </a:ext>
            </a:extLst>
          </p:cNvPr>
          <p:cNvSpPr/>
          <p:nvPr/>
        </p:nvSpPr>
        <p:spPr>
          <a:xfrm>
            <a:off x="581629" y="3518543"/>
            <a:ext cx="6186528" cy="2009061"/>
          </a:xfrm>
          <a:prstGeom prst="roundRect">
            <a:avLst/>
          </a:prstGeom>
          <a:solidFill>
            <a:srgbClr val="1BB079"/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=&gt; </a:t>
            </a:r>
            <a:r>
              <a:rPr lang="vi-V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nhắc nhở 2 bạn không được nghịch lửa ở gần nhà vì ngôi nhà của các bạn là nhà gỗ, rất dễ bén lửa. </a:t>
            </a:r>
            <a:endParaRPr lang="en-US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73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238125"/>
            <a:ext cx="11124448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433" y="-309110"/>
            <a:ext cx="1189301" cy="208033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52105" y="970518"/>
            <a:ext cx="6487946" cy="173664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Mẹ muốn con gái đi thăm một người họ hàng bị ốm, nhưng người con từ chối vì không thích.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A86A431A-F974-46FB-91D2-E5BA716B8D02}"/>
              </a:ext>
            </a:extLst>
          </p:cNvPr>
          <p:cNvSpPr/>
          <p:nvPr/>
        </p:nvSpPr>
        <p:spPr>
          <a:xfrm>
            <a:off x="707359" y="3358523"/>
            <a:ext cx="6186528" cy="2009061"/>
          </a:xfrm>
          <a:prstGeom prst="roundRect">
            <a:avLst/>
          </a:prstGeom>
          <a:solidFill>
            <a:srgbClr val="1BB079"/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=&gt; </a:t>
            </a:r>
            <a:r>
              <a:rPr lang="vi-VN" sz="2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 khuyên nhủ bạn nhỏ nên quan tâm đến dì của mình vì đó là cách thể hiện sự quan tâm đối với người thân của mình.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5A1AFD-37F2-4D8D-8FFB-F34989F75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0051" y="1578428"/>
            <a:ext cx="4678324" cy="421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FD5F28-1EE3-AB2C-CB2C-A3BD4EC64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indoor, yellow, bedroom, room&#10;&#10;Description automatically generated">
            <a:extLst>
              <a:ext uri="{FF2B5EF4-FFF2-40B4-BE49-F238E27FC236}">
                <a16:creationId xmlns:a16="http://schemas.microsoft.com/office/drawing/2014/main" id="{719B489E-CE00-49EC-91BD-D818F6996E1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74D41E33-BAA1-67DC-D7D0-B609E56D1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238539" y="3910276"/>
            <a:ext cx="12430539" cy="219800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19B5EAB-F3A7-9C0B-711C-3847E88FE8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04" y="2145747"/>
            <a:ext cx="4132155" cy="3529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A close up of a black background&#10;&#10;AI-generated content may be incorrect.">
            <a:extLst>
              <a:ext uri="{FF2B5EF4-FFF2-40B4-BE49-F238E27FC236}">
                <a16:creationId xmlns:a16="http://schemas.microsoft.com/office/drawing/2014/main" id="{6BCDCCBC-C717-480A-3E16-F60E2C92B1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380" y="376464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5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637227" y="100964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6036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phụ nữ sinh ra mẹ mình là ai?</a:t>
              </a:r>
              <a:endParaRPr lang="en-US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625985" y="3989903"/>
              <a:ext cx="51296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Dì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63389" y="3989903"/>
              <a:ext cx="145392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nội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440837" y="5635627"/>
              <a:ext cx="88325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Bác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678052" y="5635627"/>
              <a:ext cx="202459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ngoại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52834" y="968246"/>
              <a:ext cx="9029103" cy="12684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đàn ông được bà nội sinh ra sau bố mình là ai?</a:t>
              </a:r>
              <a:endParaRPr lang="en-US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411985" y="3989903"/>
              <a:ext cx="94096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Chú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219869" y="3989903"/>
              <a:ext cx="94096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Cậu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440837" y="5635627"/>
              <a:ext cx="88325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Bác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877624" y="5635627"/>
              <a:ext cx="162544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trai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7631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1127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phụ nữ được bà ngoại sinh ra sau mẹ mình là ai?</a:t>
              </a:r>
              <a:endParaRPr lang="en-US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554652" y="3989903"/>
              <a:ext cx="65562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Cô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433869" y="3989903"/>
              <a:ext cx="51296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Dì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027263" y="5635627"/>
              <a:ext cx="171040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Bác</a:t>
              </a:r>
              <a:r>
                <a:rPr lang="en-US" sz="4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 </a:t>
              </a:r>
              <a:r>
                <a:rPr lang="en-US" sz="40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gái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892050" y="5635627"/>
              <a:ext cx="159659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gái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5946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1127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con gái của bác trai và bác gái thì ta gọi là gì?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069743" y="3989903"/>
              <a:ext cx="162544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Anh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48961" y="3989903"/>
              <a:ext cx="148277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141077" y="5635627"/>
              <a:ext cx="148277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Chị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720530" y="5635627"/>
              <a:ext cx="193963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Cháu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95548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ÒNG TAY BA MẸ  Ba là núi cao thật cao  Bài hát về Gia đình  Bài hát 20-10 ">
            <a:hlinkClick r:id="" action="ppaction://media"/>
            <a:extLst>
              <a:ext uri="{FF2B5EF4-FFF2-40B4-BE49-F238E27FC236}">
                <a16:creationId xmlns:a16="http://schemas.microsoft.com/office/drawing/2014/main" id="{19E55AD2-BECE-7304-41A3-9F57C6763C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14300"/>
            <a:ext cx="12192000" cy="6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8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7" y="2133600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114800" y="685800"/>
            <a:ext cx="7901974" cy="27432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107715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B21530A-4E2F-4D0F-B7BC-6F1756A2C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0EA86B1-1F3E-453E-AA28-15765CFAA81B}"/>
              </a:ext>
            </a:extLst>
          </p:cNvPr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EFBE86B-C4F1-43EF-8966-4E40F0CDF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7" y="3670248"/>
            <a:ext cx="1895550" cy="31241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189EF2C-2885-4DF6-85EC-34A6D3361C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098" y="3189792"/>
            <a:ext cx="2729137" cy="364847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0E6FCF24-BB20-45BA-AA05-CFDC559BBF73}"/>
              </a:ext>
            </a:extLst>
          </p:cNvPr>
          <p:cNvSpPr/>
          <p:nvPr/>
        </p:nvSpPr>
        <p:spPr>
          <a:xfrm>
            <a:off x="629476" y="1094129"/>
            <a:ext cx="1030515" cy="549503"/>
          </a:xfrm>
          <a:prstGeom prst="rect">
            <a:avLst/>
          </a:prstGeom>
          <a:solidFill>
            <a:srgbClr val="7CA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63FF8A6-C4E9-45D2-9482-9C426BDD4485}"/>
              </a:ext>
            </a:extLst>
          </p:cNvPr>
          <p:cNvSpPr/>
          <p:nvPr/>
        </p:nvSpPr>
        <p:spPr>
          <a:xfrm>
            <a:off x="354867" y="952393"/>
            <a:ext cx="639657" cy="341085"/>
          </a:xfrm>
          <a:prstGeom prst="rect">
            <a:avLst/>
          </a:prstGeom>
          <a:solidFill>
            <a:srgbClr val="769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6DCC06D4-931A-4E57-9EA9-E4D3832E07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2E5B665D-AB42-4939-9DF0-6556C44C9B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8098" y="6217248"/>
            <a:ext cx="1407621" cy="598895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3A82107F-4D07-4FB8-A8F4-2FC24DB0DC70}"/>
              </a:ext>
            </a:extLst>
          </p:cNvPr>
          <p:cNvSpPr/>
          <p:nvPr/>
        </p:nvSpPr>
        <p:spPr>
          <a:xfrm rot="10800000">
            <a:off x="44313" y="2006653"/>
            <a:ext cx="11754139" cy="3392606"/>
          </a:xfrm>
          <a:prstGeom prst="rect">
            <a:avLst/>
          </a:prstGeom>
          <a:blipFill dpi="0" rotWithShape="1">
            <a:blip r:embed="rId10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16386649-0731-44C7-B9CE-7D5DA412C3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95" y="6412567"/>
            <a:ext cx="591684" cy="403576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9B05D16D-43E5-4F06-926F-66562A6D3898}"/>
              </a:ext>
            </a:extLst>
          </p:cNvPr>
          <p:cNvGrpSpPr/>
          <p:nvPr/>
        </p:nvGrpSpPr>
        <p:grpSpPr>
          <a:xfrm>
            <a:off x="3551479" y="-1149492"/>
            <a:ext cx="4121264" cy="1032133"/>
            <a:chOff x="3854337" y="1487133"/>
            <a:chExt cx="4121264" cy="1032133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13EFC80-1982-4089-8B27-38E538F15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37" y="1487133"/>
              <a:ext cx="4121264" cy="1032133"/>
            </a:xfrm>
            <a:prstGeom prst="rect">
              <a:avLst/>
            </a:prstGeom>
          </p:spPr>
        </p:pic>
        <p:sp>
          <p:nvSpPr>
            <p:cNvPr id="28" name="标题 1">
              <a:extLst>
                <a:ext uri="{FF2B5EF4-FFF2-40B4-BE49-F238E27FC236}">
                  <a16:creationId xmlns:a16="http://schemas.microsoft.com/office/drawing/2014/main" id="{F389331B-0A5E-4A37-A611-982CA5CEF253}"/>
                </a:ext>
              </a:extLst>
            </p:cNvPr>
            <p:cNvSpPr txBox="1">
              <a:spLocks/>
            </p:cNvSpPr>
            <p:nvPr/>
          </p:nvSpPr>
          <p:spPr>
            <a:xfrm>
              <a:off x="5407806" y="1831624"/>
              <a:ext cx="1417053" cy="4397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j-cs"/>
                </a:rPr>
                <a:t>6.16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j-cs"/>
              </a:endParaRPr>
            </a:p>
          </p:txBody>
        </p:sp>
      </p:grpSp>
      <p:pic>
        <p:nvPicPr>
          <p:cNvPr id="19" name="5bfec640e9c6d">
            <a:hlinkClick r:id="" action="ppaction://media"/>
            <a:extLst>
              <a:ext uri="{FF2B5EF4-FFF2-40B4-BE49-F238E27FC236}">
                <a16:creationId xmlns:a16="http://schemas.microsoft.com/office/drawing/2014/main" id="{59E585AD-40A9-4DDF-9FB3-6F824390FB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9686" y="-1187710"/>
            <a:ext cx="609600" cy="609600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52A6C6CD-19CD-C9AF-FC38-0341FDE7AFA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50" y="200241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7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8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 animBg="1"/>
      <p:bldP spid="22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01DAF3-B9CA-21B1-862A-F387CB2EB6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344" r="97969">
                        <a14:foregroundMark x1="2344" y1="64063" x2="5313" y2="75469"/>
                        <a14:foregroundMark x1="91719" y1="66875" x2="94531" y2="79063"/>
                        <a14:foregroundMark x1="90156" y1="60938" x2="92813" y2="62813"/>
                        <a14:foregroundMark x1="91563" y1="61406" x2="93438" y2="63594"/>
                        <a14:foregroundMark x1="6563" y1="61875" x2="6094" y2="68125"/>
                        <a14:foregroundMark x1="8125" y1="61875" x2="20469" y2="63750"/>
                        <a14:foregroundMark x1="93906" y1="66563" x2="97969" y2="7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060"/>
          <a:stretch/>
        </p:blipFill>
        <p:spPr>
          <a:xfrm>
            <a:off x="0" y="5375631"/>
            <a:ext cx="6251968" cy="26176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5CE0C8-4806-206C-A09A-62289950E6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344" r="97969">
                        <a14:foregroundMark x1="2344" y1="64063" x2="5313" y2="75469"/>
                        <a14:foregroundMark x1="91719" y1="66875" x2="94531" y2="79063"/>
                        <a14:foregroundMark x1="90156" y1="60938" x2="92813" y2="62813"/>
                        <a14:foregroundMark x1="91563" y1="61406" x2="93438" y2="63594"/>
                        <a14:foregroundMark x1="6563" y1="61875" x2="6094" y2="68125"/>
                        <a14:foregroundMark x1="8125" y1="61875" x2="20469" y2="63750"/>
                        <a14:foregroundMark x1="93906" y1="66563" x2="97969" y2="7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060"/>
          <a:stretch/>
        </p:blipFill>
        <p:spPr>
          <a:xfrm>
            <a:off x="6210802" y="5393803"/>
            <a:ext cx="6251968" cy="2617611"/>
          </a:xfrm>
          <a:prstGeom prst="rect">
            <a:avLst/>
          </a:prstGeom>
        </p:spPr>
      </p:pic>
      <p:sp>
        <p:nvSpPr>
          <p:cNvPr id="16" name="矩形: 圆角 6">
            <a:extLst>
              <a:ext uri="{FF2B5EF4-FFF2-40B4-BE49-F238E27FC236}">
                <a16:creationId xmlns:a16="http://schemas.microsoft.com/office/drawing/2014/main" id="{18E47E76-3BCE-4D04-AB6C-F7475A5F10EF}"/>
              </a:ext>
            </a:extLst>
          </p:cNvPr>
          <p:cNvSpPr/>
          <p:nvPr/>
        </p:nvSpPr>
        <p:spPr>
          <a:xfrm>
            <a:off x="432179" y="521017"/>
            <a:ext cx="11327642" cy="5815965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026" name="Picture 2" descr="Hình ảnh đã tải lên">
            <a:extLst>
              <a:ext uri="{FF2B5EF4-FFF2-40B4-BE49-F238E27FC236}">
                <a16:creationId xmlns:a16="http://schemas.microsoft.com/office/drawing/2014/main" id="{0C7A859E-559F-4CF4-8205-24589BB70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823" y="228600"/>
            <a:ext cx="2780420" cy="27804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F5B6A0-B48C-4A4B-B0B1-2487F0ED150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8583" r="90000">
                        <a14:foregroundMark x1="75750" y1="61917" x2="75417" y2="63167"/>
                        <a14:foregroundMark x1="10833" y1="38250" x2="8583" y2="3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71805" flipH="1">
            <a:off x="-269365" y="2528533"/>
            <a:ext cx="2630169" cy="21745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CE304C-6878-6E96-16B3-EB129788FBA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499370" y="4768555"/>
            <a:ext cx="2423035" cy="19384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EE8011-C3B6-40A4-50EE-CDB53140C68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9642" y="4768555"/>
            <a:ext cx="2423035" cy="19384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50095C-5B7B-4AD3-CFC9-98072B41ED9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26519" y="4736073"/>
            <a:ext cx="2423035" cy="1938428"/>
          </a:xfrm>
          <a:prstGeom prst="rect">
            <a:avLst/>
          </a:prstGeom>
        </p:spPr>
      </p:pic>
      <p:pic>
        <p:nvPicPr>
          <p:cNvPr id="22" name="图片 329">
            <a:extLst>
              <a:ext uri="{FF2B5EF4-FFF2-40B4-BE49-F238E27FC236}">
                <a16:creationId xmlns:a16="http://schemas.microsoft.com/office/drawing/2014/main" id="{D8D1627F-DFFC-4B07-97BE-4D077AACD0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707" y="4645530"/>
            <a:ext cx="2760635" cy="2212654"/>
          </a:xfrm>
          <a:prstGeom prst="rect">
            <a:avLst/>
          </a:prstGeom>
        </p:spPr>
      </p:pic>
      <p:pic>
        <p:nvPicPr>
          <p:cNvPr id="23" name="图片 18">
            <a:extLst>
              <a:ext uri="{FF2B5EF4-FFF2-40B4-BE49-F238E27FC236}">
                <a16:creationId xmlns:a16="http://schemas.microsoft.com/office/drawing/2014/main" id="{25D25BC8-3E71-4EE5-B5D6-F37D6201478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74868" y="5877311"/>
            <a:ext cx="1508140" cy="15081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F65D8D-8510-A908-D215-9E0BA3094E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822" y="1525212"/>
            <a:ext cx="9175275" cy="46882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1BBAAB-734A-D414-CE80-D943B2F818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43278" y="109658"/>
            <a:ext cx="6419644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 rot="21410870">
            <a:off x="54405" y="3276236"/>
            <a:ext cx="3786728" cy="1021556"/>
          </a:xfrm>
          <a:prstGeom prst="wedgeRoundRectCallout">
            <a:avLst>
              <a:gd name="adj1" fmla="val -26627"/>
              <a:gd name="adj2" fmla="val 141840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21371588">
            <a:off x="58585" y="3259972"/>
            <a:ext cx="3725209" cy="1009471"/>
          </a:xfrm>
          <a:prstGeom prst="roundRect">
            <a:avLst>
              <a:gd name="adj" fmla="val 9665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chemeClr val="bg1"/>
                </a:solidFill>
              </a:rPr>
              <a:t>Cùng hoàn thành sơ đồ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vi-VN" sz="2800" dirty="0">
                <a:solidFill>
                  <a:schemeClr val="bg1"/>
                </a:solidFill>
              </a:rPr>
              <a:t>theo gợi ý sau: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23726" y="184080"/>
            <a:ext cx="10034902" cy="64698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1. </a:t>
            </a:r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hiểu</a:t>
            </a:r>
            <a:r>
              <a:rPr lang="en-US" sz="3200" b="1" dirty="0"/>
              <a:t> </a:t>
            </a: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họ</a:t>
            </a:r>
            <a:r>
              <a:rPr lang="en-US" sz="3200" b="1" dirty="0"/>
              <a:t>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nội</a:t>
            </a:r>
            <a:r>
              <a:rPr lang="en-US" sz="3200" b="1" dirty="0"/>
              <a:t>,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ngoại</a:t>
            </a:r>
            <a:r>
              <a:rPr lang="en-US" sz="3200" b="1" dirty="0"/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89494C-F9BE-4D93-A463-E01E6AF19770}"/>
              </a:ext>
            </a:extLst>
          </p:cNvPr>
          <p:cNvGrpSpPr/>
          <p:nvPr/>
        </p:nvGrpSpPr>
        <p:grpSpPr>
          <a:xfrm>
            <a:off x="341873" y="4533900"/>
            <a:ext cx="3656219" cy="1997436"/>
            <a:chOff x="341873" y="4533900"/>
            <a:chExt cx="3656219" cy="199743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6000" y1="66749" x2="21000" y2="86453"/>
                          <a14:foregroundMark x1="5125" y1="69951" x2="8000" y2="95320"/>
                          <a14:foregroundMark x1="10000" y1="61330" x2="16500" y2="66749"/>
                          <a14:foregroundMark x1="13625" y1="50493" x2="17500" y2="52463"/>
                          <a14:foregroundMark x1="5875" y1="57389" x2="3000" y2="34236"/>
                          <a14:foregroundMark x1="4625" y1="27833" x2="10750" y2="23892"/>
                          <a14:foregroundMark x1="14125" y1="18227" x2="23250" y2="33744"/>
                          <a14:foregroundMark x1="27000" y1="46552" x2="38375" y2="57635"/>
                          <a14:foregroundMark x1="44375" y1="42857" x2="45625" y2="60591"/>
                          <a14:foregroundMark x1="26875" y1="73153" x2="61000" y2="73892"/>
                          <a14:foregroundMark x1="14875" y1="95567" x2="84125" y2="97044"/>
                          <a14:foregroundMark x1="12250" y1="97044" x2="18000" y2="88916"/>
                          <a14:foregroundMark x1="26125" y1="85222" x2="34500" y2="83744"/>
                          <a14:foregroundMark x1="35375" y1="82512" x2="53875" y2="84236"/>
                          <a14:foregroundMark x1="29500" y1="98276" x2="42125" y2="97537"/>
                          <a14:foregroundMark x1="35500" y1="77833" x2="52375" y2="79557"/>
                          <a14:foregroundMark x1="37250" y1="66502" x2="50250" y2="66502"/>
                          <a14:foregroundMark x1="55375" y1="40640" x2="62875" y2="54187"/>
                          <a14:foregroundMark x1="60750" y1="33498" x2="63625" y2="35468"/>
                          <a14:foregroundMark x1="74250" y1="22167" x2="78500" y2="22414"/>
                          <a14:foregroundMark x1="76250" y1="73892" x2="81625" y2="79803"/>
                          <a14:foregroundMark x1="54750" y1="91626" x2="68000" y2="84483"/>
                          <a14:foregroundMark x1="83750" y1="84236" x2="92750" y2="80542"/>
                          <a14:foregroundMark x1="96500" y1="63054" x2="94750" y2="96798"/>
                          <a14:foregroundMark x1="67250" y1="52463" x2="74750" y2="435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873" y="4533900"/>
              <a:ext cx="3656219" cy="185553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27018" y="5977755"/>
              <a:ext cx="3456561" cy="553581"/>
            </a:xfrm>
            <a:prstGeom prst="roundRect">
              <a:avLst>
                <a:gd name="adj" fmla="val 9665"/>
              </a:avLst>
            </a:prstGeom>
            <a:solidFill>
              <a:schemeClr val="bg1"/>
            </a:solidFill>
            <a:ln>
              <a:solidFill>
                <a:srgbClr val="5DBEB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800" dirty="0" err="1">
                  <a:solidFill>
                    <a:prstClr val="black"/>
                  </a:solidFill>
                  <a:latin typeface="+mj-lt"/>
                </a:rPr>
                <a:t>Thảo</a:t>
              </a:r>
              <a:r>
                <a:rPr lang="en-US" sz="2800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</a:rPr>
                <a:t>luận</a:t>
              </a:r>
              <a:r>
                <a:rPr lang="en-US" sz="2800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</a:rPr>
                <a:t>nhóm</a:t>
              </a:r>
              <a:r>
                <a:rPr lang="en-US" sz="2800" dirty="0">
                  <a:solidFill>
                    <a:prstClr val="black"/>
                  </a:solidFill>
                  <a:latin typeface="+mj-lt"/>
                </a:rPr>
                <a:t> 4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9560B12-EDD0-466B-B5ED-107AD77EA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537" y="1620048"/>
            <a:ext cx="7959674" cy="491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7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391599">
            <a:off x="3962346" y="4025423"/>
            <a:ext cx="7157534" cy="64698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en-US" sz="3200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3769" y="1569569"/>
            <a:ext cx="4447419" cy="50797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78" y="397498"/>
            <a:ext cx="3375781" cy="138978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60D221C-F0AE-444B-9D50-3B5EAA698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8" y="1951264"/>
            <a:ext cx="5575526" cy="354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69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F2F135B-B862-41F9-A212-8ADBE075FE9D}"/>
              </a:ext>
            </a:extLst>
          </p:cNvPr>
          <p:cNvGrpSpPr/>
          <p:nvPr/>
        </p:nvGrpSpPr>
        <p:grpSpPr>
          <a:xfrm>
            <a:off x="5246912" y="1828799"/>
            <a:ext cx="2416635" cy="2416635"/>
            <a:chOff x="4996542" y="1807027"/>
            <a:chExt cx="2416635" cy="2416635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F5683482-3F91-4BCF-BD1E-835824E9A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6542" y="1807027"/>
              <a:ext cx="2416635" cy="241663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8C7D44-1998-40CB-82CC-0AC983DFA72B}"/>
                </a:ext>
              </a:extLst>
            </p:cNvPr>
            <p:cNvSpPr txBox="1"/>
            <p:nvPr/>
          </p:nvSpPr>
          <p:spPr>
            <a:xfrm>
              <a:off x="5431971" y="2928257"/>
              <a:ext cx="1567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Gia </a:t>
              </a:r>
              <a:r>
                <a:rPr lang="en-US" sz="2400" b="1" dirty="0" err="1"/>
                <a:t>đình</a:t>
              </a:r>
              <a:endParaRPr lang="en-US" sz="2400" b="1" dirty="0"/>
            </a:p>
          </p:txBody>
        </p:sp>
      </p:grpSp>
      <p:sp>
        <p:nvSpPr>
          <p:cNvPr id="6" name="Arrow: Bent 5">
            <a:extLst>
              <a:ext uri="{FF2B5EF4-FFF2-40B4-BE49-F238E27FC236}">
                <a16:creationId xmlns:a16="http://schemas.microsoft.com/office/drawing/2014/main" id="{503617BA-A76C-48D9-B216-B09F21061F01}"/>
              </a:ext>
            </a:extLst>
          </p:cNvPr>
          <p:cNvSpPr/>
          <p:nvPr/>
        </p:nvSpPr>
        <p:spPr>
          <a:xfrm>
            <a:off x="6819898" y="968829"/>
            <a:ext cx="310244" cy="1513114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Bent 12">
            <a:extLst>
              <a:ext uri="{FF2B5EF4-FFF2-40B4-BE49-F238E27FC236}">
                <a16:creationId xmlns:a16="http://schemas.microsoft.com/office/drawing/2014/main" id="{DEB1CDB8-4DFA-4791-99BB-030B20FD6534}"/>
              </a:ext>
            </a:extLst>
          </p:cNvPr>
          <p:cNvSpPr/>
          <p:nvPr/>
        </p:nvSpPr>
        <p:spPr>
          <a:xfrm flipH="1">
            <a:off x="5711589" y="968829"/>
            <a:ext cx="321816" cy="1513114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742F85-F930-4719-807D-A1A92DE80235}"/>
              </a:ext>
            </a:extLst>
          </p:cNvPr>
          <p:cNvSpPr/>
          <p:nvPr/>
        </p:nvSpPr>
        <p:spPr>
          <a:xfrm>
            <a:off x="3135085" y="642257"/>
            <a:ext cx="2547256" cy="151311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THÀNH VIÊN GIA ĐÌNH HỌ NỘI, HỌ NGOẠI CỦA EM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6FF133C-1C8A-44AA-AD8B-C127F73459E1}"/>
              </a:ext>
            </a:extLst>
          </p:cNvPr>
          <p:cNvSpPr/>
          <p:nvPr/>
        </p:nvSpPr>
        <p:spPr>
          <a:xfrm>
            <a:off x="7130142" y="751114"/>
            <a:ext cx="2764972" cy="1513114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CÁC NGÀY KỶ NIỆM VÀ SỰ KIỆN QUAN TRỌNG CỦA GIA ĐÌNH</a:t>
            </a:r>
          </a:p>
        </p:txBody>
      </p:sp>
      <p:sp>
        <p:nvSpPr>
          <p:cNvPr id="15" name="Arrow: Bent 14">
            <a:extLst>
              <a:ext uri="{FF2B5EF4-FFF2-40B4-BE49-F238E27FC236}">
                <a16:creationId xmlns:a16="http://schemas.microsoft.com/office/drawing/2014/main" id="{8A7D5F95-FCB2-4D48-938A-05D2A788F77D}"/>
              </a:ext>
            </a:extLst>
          </p:cNvPr>
          <p:cNvSpPr/>
          <p:nvPr/>
        </p:nvSpPr>
        <p:spPr>
          <a:xfrm flipH="1" flipV="1">
            <a:off x="5682341" y="3961534"/>
            <a:ext cx="321816" cy="1503971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Bent 15">
            <a:extLst>
              <a:ext uri="{FF2B5EF4-FFF2-40B4-BE49-F238E27FC236}">
                <a16:creationId xmlns:a16="http://schemas.microsoft.com/office/drawing/2014/main" id="{79811DFE-79F3-42B8-A11E-45352872E22F}"/>
              </a:ext>
            </a:extLst>
          </p:cNvPr>
          <p:cNvSpPr/>
          <p:nvPr/>
        </p:nvSpPr>
        <p:spPr>
          <a:xfrm flipV="1">
            <a:off x="6937609" y="3954246"/>
            <a:ext cx="321817" cy="1503971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091E8B1-2CE4-400F-AB0C-53FE8B1DEC03}"/>
              </a:ext>
            </a:extLst>
          </p:cNvPr>
          <p:cNvSpPr/>
          <p:nvPr/>
        </p:nvSpPr>
        <p:spPr>
          <a:xfrm>
            <a:off x="3135084" y="4822371"/>
            <a:ext cx="2492831" cy="1513114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CÁCH PHÒNG TRÁNH HỎA HOẠN KHI Ở NHÀ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71317A5-5F21-4B6A-BF28-4DB63B76CB06}"/>
              </a:ext>
            </a:extLst>
          </p:cNvPr>
          <p:cNvSpPr/>
          <p:nvPr/>
        </p:nvSpPr>
        <p:spPr>
          <a:xfrm>
            <a:off x="7249884" y="4822371"/>
            <a:ext cx="2645230" cy="1513114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NHỮNG VIỆC LÀM ĐỂ GIỮ VỆ SINH XUNG QUANH NHÀ Ở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302F4A-6E91-4F1F-8E5F-64FAC8B06A21}"/>
              </a:ext>
            </a:extLst>
          </p:cNvPr>
          <p:cNvCxnSpPr>
            <a:cxnSpLocks/>
            <a:stCxn id="7" idx="1"/>
            <a:endCxn id="20" idx="2"/>
          </p:cNvCxnSpPr>
          <p:nvPr/>
        </p:nvCxnSpPr>
        <p:spPr>
          <a:xfrm flipH="1">
            <a:off x="2813956" y="1398814"/>
            <a:ext cx="321129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Bracket 19">
            <a:extLst>
              <a:ext uri="{FF2B5EF4-FFF2-40B4-BE49-F238E27FC236}">
                <a16:creationId xmlns:a16="http://schemas.microsoft.com/office/drawing/2014/main" id="{555CC762-B64C-4978-987B-63D697DB5C1C}"/>
              </a:ext>
            </a:extLst>
          </p:cNvPr>
          <p:cNvSpPr/>
          <p:nvPr/>
        </p:nvSpPr>
        <p:spPr>
          <a:xfrm>
            <a:off x="2677885" y="800101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D95F321-4C54-4D1F-AFC4-F1EBF2299755}"/>
              </a:ext>
            </a:extLst>
          </p:cNvPr>
          <p:cNvSpPr/>
          <p:nvPr/>
        </p:nvSpPr>
        <p:spPr>
          <a:xfrm>
            <a:off x="1785258" y="413657"/>
            <a:ext cx="892628" cy="72934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HỌ NỘI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873F492-0C34-4AB2-883C-B0D6DA6BC0D1}"/>
              </a:ext>
            </a:extLst>
          </p:cNvPr>
          <p:cNvSpPr/>
          <p:nvPr/>
        </p:nvSpPr>
        <p:spPr>
          <a:xfrm>
            <a:off x="1785257" y="1752602"/>
            <a:ext cx="1028700" cy="72934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HỌ NGOẠI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BC330C0-A334-44DA-A1A5-76B2E74A3AAA}"/>
              </a:ext>
            </a:extLst>
          </p:cNvPr>
          <p:cNvCxnSpPr>
            <a:cxnSpLocks/>
          </p:cNvCxnSpPr>
          <p:nvPr/>
        </p:nvCxnSpPr>
        <p:spPr>
          <a:xfrm flipH="1">
            <a:off x="979714" y="794658"/>
            <a:ext cx="80554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ight Bracket 30">
            <a:extLst>
              <a:ext uri="{FF2B5EF4-FFF2-40B4-BE49-F238E27FC236}">
                <a16:creationId xmlns:a16="http://schemas.microsoft.com/office/drawing/2014/main" id="{ADDAFE5C-CD14-4DFD-BC60-76A5BC89E7B7}"/>
              </a:ext>
            </a:extLst>
          </p:cNvPr>
          <p:cNvSpPr/>
          <p:nvPr/>
        </p:nvSpPr>
        <p:spPr>
          <a:xfrm>
            <a:off x="1251853" y="234044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5581140-E3BE-41CC-B737-BCE42FC1C411}"/>
              </a:ext>
            </a:extLst>
          </p:cNvPr>
          <p:cNvSpPr/>
          <p:nvPr/>
        </p:nvSpPr>
        <p:spPr>
          <a:xfrm>
            <a:off x="63605" y="1"/>
            <a:ext cx="1158999" cy="56605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ÔNG BÀ NỘI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ACC3451-ED0A-4D63-8E5E-4BA4D9755E1F}"/>
              </a:ext>
            </a:extLst>
          </p:cNvPr>
          <p:cNvSpPr/>
          <p:nvPr/>
        </p:nvSpPr>
        <p:spPr>
          <a:xfrm>
            <a:off x="0" y="631371"/>
            <a:ext cx="1251852" cy="40821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BÁC GÁI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AB971AB-15C5-446C-BC7C-E1E9D4828859}"/>
              </a:ext>
            </a:extLst>
          </p:cNvPr>
          <p:cNvSpPr/>
          <p:nvPr/>
        </p:nvSpPr>
        <p:spPr>
          <a:xfrm>
            <a:off x="63605" y="1121234"/>
            <a:ext cx="1188247" cy="3918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CHÚ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9F6A7DE-0936-49A0-996C-8B20857439E0}"/>
              </a:ext>
            </a:extLst>
          </p:cNvPr>
          <p:cNvCxnSpPr>
            <a:cxnSpLocks/>
          </p:cNvCxnSpPr>
          <p:nvPr/>
        </p:nvCxnSpPr>
        <p:spPr>
          <a:xfrm flipH="1">
            <a:off x="979713" y="2155372"/>
            <a:ext cx="80554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ight Bracket 35">
            <a:extLst>
              <a:ext uri="{FF2B5EF4-FFF2-40B4-BE49-F238E27FC236}">
                <a16:creationId xmlns:a16="http://schemas.microsoft.com/office/drawing/2014/main" id="{17BBFBD3-556B-45B1-9582-CB16717019E3}"/>
              </a:ext>
            </a:extLst>
          </p:cNvPr>
          <p:cNvSpPr/>
          <p:nvPr/>
        </p:nvSpPr>
        <p:spPr>
          <a:xfrm>
            <a:off x="1270908" y="1725386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741F32D-69FF-4591-BD6A-BBF2CB91A8AC}"/>
              </a:ext>
            </a:extLst>
          </p:cNvPr>
          <p:cNvSpPr/>
          <p:nvPr/>
        </p:nvSpPr>
        <p:spPr>
          <a:xfrm>
            <a:off x="105438" y="1605645"/>
            <a:ext cx="1158999" cy="56605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ÔNG BÀ NGOẠI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1A50059-2138-4C8D-92BF-549183F078F4}"/>
              </a:ext>
            </a:extLst>
          </p:cNvPr>
          <p:cNvSpPr/>
          <p:nvPr/>
        </p:nvSpPr>
        <p:spPr>
          <a:xfrm>
            <a:off x="134685" y="2237016"/>
            <a:ext cx="1158999" cy="34834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DÌ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311CCEC-9237-4BCE-855F-2005A215B11D}"/>
              </a:ext>
            </a:extLst>
          </p:cNvPr>
          <p:cNvSpPr/>
          <p:nvPr/>
        </p:nvSpPr>
        <p:spPr>
          <a:xfrm>
            <a:off x="134685" y="2705100"/>
            <a:ext cx="1188247" cy="3918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CẬU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51849C-1C3A-41CD-AF50-1567963167EF}"/>
              </a:ext>
            </a:extLst>
          </p:cNvPr>
          <p:cNvCxnSpPr>
            <a:cxnSpLocks/>
          </p:cNvCxnSpPr>
          <p:nvPr/>
        </p:nvCxnSpPr>
        <p:spPr>
          <a:xfrm flipH="1">
            <a:off x="9895115" y="1502228"/>
            <a:ext cx="85997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ight Bracket 43">
            <a:extLst>
              <a:ext uri="{FF2B5EF4-FFF2-40B4-BE49-F238E27FC236}">
                <a16:creationId xmlns:a16="http://schemas.microsoft.com/office/drawing/2014/main" id="{F27B5538-4358-47B5-B2C7-51447927B0FE}"/>
              </a:ext>
            </a:extLst>
          </p:cNvPr>
          <p:cNvSpPr/>
          <p:nvPr/>
        </p:nvSpPr>
        <p:spPr>
          <a:xfrm rot="10800000">
            <a:off x="10319657" y="952502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46909BE-D2D6-44EF-B380-A17C329CD66C}"/>
              </a:ext>
            </a:extLst>
          </p:cNvPr>
          <p:cNvSpPr/>
          <p:nvPr/>
        </p:nvSpPr>
        <p:spPr>
          <a:xfrm>
            <a:off x="10455728" y="576942"/>
            <a:ext cx="1672667" cy="566056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NGÀY CƯỚI CỦA BỐ MẸ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3BA02621-4B1C-45F3-A2B3-A2CA4AEAF282}"/>
              </a:ext>
            </a:extLst>
          </p:cNvPr>
          <p:cNvSpPr/>
          <p:nvPr/>
        </p:nvSpPr>
        <p:spPr>
          <a:xfrm>
            <a:off x="10477498" y="1230090"/>
            <a:ext cx="1672667" cy="566056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NGÀY EM ĐƯỢC SINH RA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C7464EF-0383-48C2-B672-A66B1758AF8E}"/>
              </a:ext>
            </a:extLst>
          </p:cNvPr>
          <p:cNvSpPr/>
          <p:nvPr/>
        </p:nvSpPr>
        <p:spPr>
          <a:xfrm>
            <a:off x="10455727" y="1907721"/>
            <a:ext cx="1672667" cy="566056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NGÀY EM VÀO LỚP 1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DFCBF9C-6D28-4955-9B2A-6321FC7EBB56}"/>
              </a:ext>
            </a:extLst>
          </p:cNvPr>
          <p:cNvCxnSpPr>
            <a:cxnSpLocks/>
          </p:cNvCxnSpPr>
          <p:nvPr/>
        </p:nvCxnSpPr>
        <p:spPr>
          <a:xfrm flipH="1">
            <a:off x="2503714" y="5736773"/>
            <a:ext cx="63681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ight Bracket 49">
            <a:extLst>
              <a:ext uri="{FF2B5EF4-FFF2-40B4-BE49-F238E27FC236}">
                <a16:creationId xmlns:a16="http://schemas.microsoft.com/office/drawing/2014/main" id="{18D91F2B-0F77-4471-ADF1-D06E3622C758}"/>
              </a:ext>
            </a:extLst>
          </p:cNvPr>
          <p:cNvSpPr/>
          <p:nvPr/>
        </p:nvSpPr>
        <p:spPr>
          <a:xfrm>
            <a:off x="2683327" y="5138060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B633DD00-2524-4CE8-A378-1B63F9C76F9E}"/>
              </a:ext>
            </a:extLst>
          </p:cNvPr>
          <p:cNvSpPr/>
          <p:nvPr/>
        </p:nvSpPr>
        <p:spPr>
          <a:xfrm>
            <a:off x="47639" y="4694466"/>
            <a:ext cx="2630246" cy="63681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KHÔNG VỪA CẮM PIN VỪA CHƠI ĐIỆN THOẠI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5CFA51E0-5375-439F-8BFB-3B735D49D737}"/>
              </a:ext>
            </a:extLst>
          </p:cNvPr>
          <p:cNvSpPr/>
          <p:nvPr/>
        </p:nvSpPr>
        <p:spPr>
          <a:xfrm>
            <a:off x="-1345" y="5434696"/>
            <a:ext cx="2630246" cy="63681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KHÔNG ĐỂ CÁC VẬT LIỆU DỄ CHÁY GẦN BẾP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42E267C-4627-4B6D-901A-D6F3FC856605}"/>
              </a:ext>
            </a:extLst>
          </p:cNvPr>
          <p:cNvSpPr/>
          <p:nvPr/>
        </p:nvSpPr>
        <p:spPr>
          <a:xfrm>
            <a:off x="91856" y="6136825"/>
            <a:ext cx="2630246" cy="63681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CHÚ Ý KHI NẤU ĂN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9CA8DCD-E34D-48D9-9324-06CB958A2988}"/>
              </a:ext>
            </a:extLst>
          </p:cNvPr>
          <p:cNvCxnSpPr>
            <a:cxnSpLocks/>
          </p:cNvCxnSpPr>
          <p:nvPr/>
        </p:nvCxnSpPr>
        <p:spPr>
          <a:xfrm flipH="1">
            <a:off x="9892392" y="5489126"/>
            <a:ext cx="85997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ight Bracket 55">
            <a:extLst>
              <a:ext uri="{FF2B5EF4-FFF2-40B4-BE49-F238E27FC236}">
                <a16:creationId xmlns:a16="http://schemas.microsoft.com/office/drawing/2014/main" id="{8AAC795F-D47E-4700-B199-92B3E3F2DC18}"/>
              </a:ext>
            </a:extLst>
          </p:cNvPr>
          <p:cNvSpPr/>
          <p:nvPr/>
        </p:nvSpPr>
        <p:spPr>
          <a:xfrm rot="10800000">
            <a:off x="10316934" y="4939400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7A677EDE-AAA7-42A1-BD02-99C92EF7B284}"/>
              </a:ext>
            </a:extLst>
          </p:cNvPr>
          <p:cNvSpPr/>
          <p:nvPr/>
        </p:nvSpPr>
        <p:spPr>
          <a:xfrm>
            <a:off x="10477499" y="4667251"/>
            <a:ext cx="1672667" cy="56605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QUÉT SÂN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D7645ACC-5232-4A6C-9AB5-F36FBC3C54F6}"/>
              </a:ext>
            </a:extLst>
          </p:cNvPr>
          <p:cNvSpPr/>
          <p:nvPr/>
        </p:nvSpPr>
        <p:spPr>
          <a:xfrm>
            <a:off x="10499269" y="5320399"/>
            <a:ext cx="1672667" cy="56605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VỨT RÁC ĐÚNG NƠI 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253F57CD-7F2A-4B27-81F2-15ADAAB27055}"/>
              </a:ext>
            </a:extLst>
          </p:cNvPr>
          <p:cNvSpPr/>
          <p:nvPr/>
        </p:nvSpPr>
        <p:spPr>
          <a:xfrm>
            <a:off x="10477498" y="5998030"/>
            <a:ext cx="1672667" cy="56605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DỌN DẸP CHUỒNG TRẠI</a:t>
            </a:r>
          </a:p>
        </p:txBody>
      </p:sp>
    </p:spTree>
    <p:extLst>
      <p:ext uri="{BB962C8B-B14F-4D97-AF65-F5344CB8AC3E}">
        <p14:creationId xmlns:p14="http://schemas.microsoft.com/office/powerpoint/2010/main" val="339671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7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3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4" grpId="0" animBg="1"/>
      <p:bldP spid="46" grpId="0" animBg="1"/>
      <p:bldP spid="47" grpId="0" animBg="1"/>
      <p:bldP spid="48" grpId="0" animBg="1"/>
      <p:bldP spid="50" grpId="0" animBg="1"/>
      <p:bldP spid="52" grpId="0" animBg="1"/>
      <p:bldP spid="53" grpId="0" animBg="1"/>
      <p:bldP spid="54" grpId="0" animBg="1"/>
      <p:bldP spid="56" grpId="0" animBg="1"/>
      <p:bldP spid="59" grpId="0" animBg="1"/>
      <p:bldP spid="60" grpId="0" animBg="1"/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486000"/>
            <a:ext cx="11124448" cy="588600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6" y="-338138"/>
            <a:ext cx="1189301" cy="20803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B2E1574-CA7A-4213-BC0F-A78310C3A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81" y="2000427"/>
            <a:ext cx="5718154" cy="4192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close up of a black background&#10;&#10;AI-generated content may be incorrect.">
            <a:extLst>
              <a:ext uri="{FF2B5EF4-FFF2-40B4-BE49-F238E27FC236}">
                <a16:creationId xmlns:a16="http://schemas.microsoft.com/office/drawing/2014/main" id="{A86DD6D9-D7B3-942B-D07D-2F7FA905A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20991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4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238125"/>
            <a:ext cx="11124448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B0604020202020204" charset="-122"/>
              <a:cs typeface="Arial" panose="020B0604020202020204" pitchFamily="34" charset="0"/>
            </a:endParaRPr>
          </a:p>
        </p:txBody>
      </p:sp>
      <p:sp>
        <p:nvSpPr>
          <p:cNvPr id="30" name="Rounded Rectangle 8">
            <a:extLst>
              <a:ext uri="{FF2B5EF4-FFF2-40B4-BE49-F238E27FC236}">
                <a16:creationId xmlns:a16="http://schemas.microsoft.com/office/drawing/2014/main" id="{61A893B2-13E1-4056-8BBD-6D0C1D9AE6C5}"/>
              </a:ext>
            </a:extLst>
          </p:cNvPr>
          <p:cNvSpPr/>
          <p:nvPr/>
        </p:nvSpPr>
        <p:spPr>
          <a:xfrm>
            <a:off x="1023726" y="184080"/>
            <a:ext cx="10034902" cy="119181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200" b="1" dirty="0"/>
              <a:t> </a:t>
            </a:r>
            <a:r>
              <a:rPr lang="en-US" sz="3200" b="1" dirty="0"/>
              <a:t>1. </a:t>
            </a:r>
            <a:r>
              <a:rPr lang="vi-VN" sz="3200" b="1" dirty="0"/>
              <a:t>Nếu gặp tình huống sau, em ứng xử như thế nào? Vì sao?</a:t>
            </a:r>
            <a:endParaRPr lang="en-US" sz="32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9A0293-BC36-4FBB-9D4F-E69974E46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323" y="1905000"/>
            <a:ext cx="5040730" cy="42104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02DC2F-B5F4-4026-ABDB-1021BBED6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4362" y="1905000"/>
            <a:ext cx="4678324" cy="421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id="{1A7F5A25-8FA2-141D-CD9F-E86123CAD6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0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三年级上册PPT课件范本-爱什么颜色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2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1081</TotalTime>
  <Words>609</Words>
  <Application>Microsoft Office PowerPoint</Application>
  <PresentationFormat>Widescreen</PresentationFormat>
  <Paragraphs>79</Paragraphs>
  <Slides>21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微软雅黑</vt:lpstr>
      <vt:lpstr>#9Slide02 Noi dung dai</vt:lpstr>
      <vt:lpstr>#9Slide02 Tieu de dai</vt:lpstr>
      <vt:lpstr>Arial</vt:lpstr>
      <vt:lpstr>Calibri</vt:lpstr>
      <vt:lpstr>Calibri Light</vt:lpstr>
      <vt:lpstr>Cambria</vt:lpstr>
      <vt:lpstr>等线</vt:lpstr>
      <vt:lpstr>等线 Light</vt:lpstr>
      <vt:lpstr>iCiel Cadena</vt:lpstr>
      <vt:lpstr>Times New Roman</vt:lpstr>
      <vt:lpstr>VNI-Avo</vt:lpstr>
      <vt:lpstr>义启紫水晶体</vt:lpstr>
      <vt:lpstr>1_包图主题2</vt:lpstr>
      <vt:lpstr>2_包图主题2</vt:lpstr>
      <vt:lpstr>1_Office 主题​​</vt:lpstr>
      <vt:lpstr>2_Office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视频</dc:title>
  <dc:creator>lxl</dc:creator>
  <cp:lastModifiedBy>TT</cp:lastModifiedBy>
  <cp:revision>131</cp:revision>
  <dcterms:created xsi:type="dcterms:W3CDTF">2017-09-15T02:25:26Z</dcterms:created>
  <dcterms:modified xsi:type="dcterms:W3CDTF">2025-08-17T01:16:50Z</dcterms:modified>
</cp:coreProperties>
</file>