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67" r:id="rId2"/>
    <p:sldMasterId id="2147483751" r:id="rId3"/>
    <p:sldMasterId id="2147483763" r:id="rId4"/>
  </p:sldMasterIdLst>
  <p:notesMasterIdLst>
    <p:notesMasterId r:id="rId39"/>
  </p:notesMasterIdLst>
  <p:sldIdLst>
    <p:sldId id="2651" r:id="rId5"/>
    <p:sldId id="2652" r:id="rId6"/>
    <p:sldId id="256" r:id="rId7"/>
    <p:sldId id="264" r:id="rId8"/>
    <p:sldId id="443" r:id="rId9"/>
    <p:sldId id="257" r:id="rId10"/>
    <p:sldId id="2643" r:id="rId11"/>
    <p:sldId id="259" r:id="rId12"/>
    <p:sldId id="260" r:id="rId13"/>
    <p:sldId id="2647" r:id="rId14"/>
    <p:sldId id="2644" r:id="rId15"/>
    <p:sldId id="2645" r:id="rId16"/>
    <p:sldId id="2646" r:id="rId17"/>
    <p:sldId id="2648" r:id="rId18"/>
    <p:sldId id="262" r:id="rId19"/>
    <p:sldId id="270" r:id="rId20"/>
    <p:sldId id="870" r:id="rId21"/>
    <p:sldId id="2650" r:id="rId22"/>
    <p:sldId id="2640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2642" r:id="rId37"/>
    <p:sldId id="26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4AE45-0CDA-403A-A9CC-DC9FE66921F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9730-ECF6-4BA5-AB0D-B1BA58FDD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D4DA0-11EE-4FE2-AA47-2AA85E5D65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50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5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52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0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34009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4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6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1741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9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4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31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4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46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3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4573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601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171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729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5D25-1F56-4C84-9DD4-0661413F0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4159-556B-0523-DEA3-7710BD678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D253CC2-F36B-FB69-768E-C34E46191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2F0DDCB-53AE-F800-BAA1-06054D623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-1" y="502921"/>
            <a:ext cx="1219200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2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56E2-8CD3-DFB9-5EA6-49879326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84AB4-7625-8594-C279-769EB8D1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FC9CB-34DB-2E17-FEF2-6FBE1A00A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D71BD-7CB9-7682-6952-16A64FEA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138C6-AB24-BE75-777F-AF480DA7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AB3F44-C63E-08B7-E26E-72BA27330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2333642-4585-406C-4673-3B6E46792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0" y="570389"/>
            <a:ext cx="1219200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9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74CB-D8F7-8FA1-0C45-145CFE3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1B62B-74CD-F879-6562-FE6DF7F00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26C88-0E98-CCF0-BCF1-44E34FBF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7EC4-4593-C88E-E399-84E85C18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0D489-1330-3A2B-30E5-301AA325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0B8E13-07BC-F19F-E404-5AA0F5C44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560F79-7C90-24E6-95F0-335C1F83FB4B}"/>
              </a:ext>
            </a:extLst>
          </p:cNvPr>
          <p:cNvSpPr/>
          <p:nvPr userDrawn="1"/>
        </p:nvSpPr>
        <p:spPr>
          <a:xfrm>
            <a:off x="232410" y="227806"/>
            <a:ext cx="11727180" cy="6402387"/>
          </a:xfrm>
          <a:custGeom>
            <a:avLst/>
            <a:gdLst>
              <a:gd name="connsiteX0" fmla="*/ 0 w 11727180"/>
              <a:gd name="connsiteY0" fmla="*/ 373131 h 6402387"/>
              <a:gd name="connsiteX1" fmla="*/ 373131 w 11727180"/>
              <a:gd name="connsiteY1" fmla="*/ 0 h 6402387"/>
              <a:gd name="connsiteX2" fmla="*/ 11354049 w 11727180"/>
              <a:gd name="connsiteY2" fmla="*/ 0 h 6402387"/>
              <a:gd name="connsiteX3" fmla="*/ 11727180 w 11727180"/>
              <a:gd name="connsiteY3" fmla="*/ 373131 h 6402387"/>
              <a:gd name="connsiteX4" fmla="*/ 11727180 w 11727180"/>
              <a:gd name="connsiteY4" fmla="*/ 6029256 h 6402387"/>
              <a:gd name="connsiteX5" fmla="*/ 11354049 w 11727180"/>
              <a:gd name="connsiteY5" fmla="*/ 6402387 h 6402387"/>
              <a:gd name="connsiteX6" fmla="*/ 373131 w 11727180"/>
              <a:gd name="connsiteY6" fmla="*/ 6402387 h 6402387"/>
              <a:gd name="connsiteX7" fmla="*/ 0 w 11727180"/>
              <a:gd name="connsiteY7" fmla="*/ 6029256 h 6402387"/>
              <a:gd name="connsiteX8" fmla="*/ 0 w 11727180"/>
              <a:gd name="connsiteY8" fmla="*/ 373131 h 640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7180" h="6402387" fill="none" extrusionOk="0">
                <a:moveTo>
                  <a:pt x="0" y="373131"/>
                </a:moveTo>
                <a:cubicBezTo>
                  <a:pt x="533" y="181488"/>
                  <a:pt x="180336" y="22288"/>
                  <a:pt x="373131" y="0"/>
                </a:cubicBezTo>
                <a:cubicBezTo>
                  <a:pt x="2776422" y="72427"/>
                  <a:pt x="7003204" y="61419"/>
                  <a:pt x="11354049" y="0"/>
                </a:cubicBezTo>
                <a:cubicBezTo>
                  <a:pt x="11558637" y="-10239"/>
                  <a:pt x="11690867" y="156072"/>
                  <a:pt x="11727180" y="373131"/>
                </a:cubicBezTo>
                <a:cubicBezTo>
                  <a:pt x="11828056" y="3194090"/>
                  <a:pt x="11619867" y="5350668"/>
                  <a:pt x="11727180" y="6029256"/>
                </a:cubicBezTo>
                <a:cubicBezTo>
                  <a:pt x="11730542" y="6218269"/>
                  <a:pt x="11546156" y="6386729"/>
                  <a:pt x="11354049" y="6402387"/>
                </a:cubicBezTo>
                <a:cubicBezTo>
                  <a:pt x="7180450" y="6432214"/>
                  <a:pt x="5287814" y="6323081"/>
                  <a:pt x="373131" y="6402387"/>
                </a:cubicBezTo>
                <a:cubicBezTo>
                  <a:pt x="192165" y="6399549"/>
                  <a:pt x="-18700" y="6239029"/>
                  <a:pt x="0" y="6029256"/>
                </a:cubicBezTo>
                <a:cubicBezTo>
                  <a:pt x="50037" y="4101908"/>
                  <a:pt x="770" y="1048767"/>
                  <a:pt x="0" y="373131"/>
                </a:cubicBezTo>
                <a:close/>
              </a:path>
              <a:path w="11727180" h="6402387" stroke="0" extrusionOk="0">
                <a:moveTo>
                  <a:pt x="0" y="373131"/>
                </a:moveTo>
                <a:cubicBezTo>
                  <a:pt x="8199" y="169291"/>
                  <a:pt x="178320" y="23469"/>
                  <a:pt x="373131" y="0"/>
                </a:cubicBezTo>
                <a:cubicBezTo>
                  <a:pt x="2063992" y="123000"/>
                  <a:pt x="7555999" y="-96860"/>
                  <a:pt x="11354049" y="0"/>
                </a:cubicBezTo>
                <a:cubicBezTo>
                  <a:pt x="11545561" y="-11099"/>
                  <a:pt x="11729306" y="162770"/>
                  <a:pt x="11727180" y="373131"/>
                </a:cubicBezTo>
                <a:cubicBezTo>
                  <a:pt x="11730353" y="1516061"/>
                  <a:pt x="11821447" y="5322694"/>
                  <a:pt x="11727180" y="6029256"/>
                </a:cubicBezTo>
                <a:cubicBezTo>
                  <a:pt x="11700915" y="6244846"/>
                  <a:pt x="11549425" y="6400636"/>
                  <a:pt x="11354049" y="6402387"/>
                </a:cubicBezTo>
                <a:cubicBezTo>
                  <a:pt x="6520386" y="6241680"/>
                  <a:pt x="2432594" y="6442054"/>
                  <a:pt x="373131" y="6402387"/>
                </a:cubicBezTo>
                <a:cubicBezTo>
                  <a:pt x="136456" y="6396207"/>
                  <a:pt x="-24924" y="6224040"/>
                  <a:pt x="0" y="6029256"/>
                </a:cubicBezTo>
                <a:cubicBezTo>
                  <a:pt x="32216" y="4315718"/>
                  <a:pt x="57206" y="1623570"/>
                  <a:pt x="0" y="3731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D604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82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1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B6DCF-BF1A-60E7-D096-7421826A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A2BB-FEA2-F01B-61AB-EB5017E34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094DB-2AC7-6377-421A-3779B07DD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2316C-351C-215D-DF86-717C75B1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B5DC1-7697-084A-CF78-B5A09BDC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8D176-2802-830B-6043-F0823CB0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82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0EC7-A336-2701-E52F-53902160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17501-89D5-5157-4127-44DFD5363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A83F3-1B39-A01D-D825-9E1DEF83E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222FC-DEA8-93F3-2926-0E66D9284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E74ED-A8D0-C851-0E9A-73E6DF66C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B9850-9299-280D-EB59-4FA4C75A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D0D62F-BA46-BE43-DC7D-C66113C3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235FE-EC20-D0CD-6039-B76A5B44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8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40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B920-EDA5-3D12-C66B-CDCDEEDC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D705E-61CF-A9FC-EE99-26FC3AA3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1D49C-66D2-A61A-C763-3CB8BFF5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5A94E-3242-37F8-54E8-2F9D0D7E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64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8EFC7-B4EB-546A-BF61-6B570559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72344-935F-9E21-30D7-BA2186EF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D93F7-8772-AC7F-2DC0-E85D3D38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55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622A-729E-9BDC-16C9-6D3E18C2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C31DF-7203-39A7-DB8D-02DC7B02A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885FF-7572-EF3E-D87C-443A3A82A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712DF-6AD2-E97B-40A7-34F30E15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6934D-D894-D2D5-A7FA-27C50852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FDA5-594B-E748-B032-BE8F4E77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56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BEFE-26D0-71F1-324C-0C06151D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DD20AD-15D9-1E71-7DD5-09CD575B6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13D95-BEF7-C0AF-13EE-6FE0D2697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59813-3D1D-AAD8-69D1-65A671E4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473-A46C-BA7A-F1F0-95909ACFE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7FECF-670B-D5A1-36AC-E8178DE2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31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A71D-2778-152E-80BF-E676A7C3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3B36B-804F-5B9B-6ED0-239567242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019A9-5375-F4B6-A976-34ED7245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C7F4F-1F93-7996-D44B-45D9E5C3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03D94-D801-3344-7C60-82511B61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24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15678-B71B-5DA0-2EB4-4F4799EEB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4C846-5D15-B684-81EB-AC27DA437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8615F-9BA6-7037-75EE-B4DEC2B1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FA08E-26B2-581E-F003-85E8AB6E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2DE1-EC89-BE78-E864-8EDE133F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68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6204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94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575063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7698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84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81565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607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663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429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219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02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051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9317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50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57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530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329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0594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133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090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492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574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314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7221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189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76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673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952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8108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45333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7917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77371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225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3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7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9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644A80B-3B48-4816-BE8B-ED3942BB53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F9421-2ED1-2FCA-EDD7-0D1F7D7BBE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27844"/>
            <a:ext cx="12192000" cy="6830155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54C5EE-2665-15D9-F392-776334C8AF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48" y="23875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BD094E2D-F06E-47C1-AE9C-098FA504B3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 defTabSz="914377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9434C3-CC83-C6E8-E40D-F7DE59FA222E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48" y="23875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F57C23-8EDA-7E1D-5656-E27899F9AB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48" y="23875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7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DD84D74-1883-04D5-F88C-7AFC5D7F215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48" y="23875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986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12" Type="http://schemas.openxmlformats.org/officeDocument/2006/relationships/image" Target="../media/image48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47.gif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image" Target="../media/image45.gif"/><Relationship Id="rId9" Type="http://schemas.openxmlformats.org/officeDocument/2006/relationships/image" Target="../media/image33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29.jp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EDCCC-0A2E-AD73-9E31-D96D97A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490" y="1267758"/>
            <a:ext cx="558442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0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: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: 1 =?</a:t>
            </a:r>
          </a:p>
        </p:txBody>
      </p:sp>
    </p:spTree>
    <p:extLst>
      <p:ext uri="{BB962C8B-B14F-4D97-AF65-F5344CB8AC3E}">
        <p14:creationId xmlns:p14="http://schemas.microsoft.com/office/powerpoint/2010/main" val="39745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: 1 =?</a:t>
            </a:r>
          </a:p>
        </p:txBody>
      </p:sp>
    </p:spTree>
    <p:extLst>
      <p:ext uri="{BB962C8B-B14F-4D97-AF65-F5344CB8AC3E}">
        <p14:creationId xmlns:p14="http://schemas.microsoft.com/office/powerpoint/2010/main" val="66154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89020" y="3923184"/>
            <a:ext cx="3000364" cy="1619352"/>
            <a:chOff x="9664757" y="3925244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9693321" y="4303521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757" y="3925244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336772" y="4055657"/>
            <a:ext cx="2971800" cy="1486879"/>
            <a:chOff x="2336772" y="4055653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2336772" y="4301457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755" y="405565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: 1 =?</a:t>
            </a:r>
          </a:p>
        </p:txBody>
      </p:sp>
    </p:spTree>
    <p:extLst>
      <p:ext uri="{BB962C8B-B14F-4D97-AF65-F5344CB8AC3E}">
        <p14:creationId xmlns:p14="http://schemas.microsoft.com/office/powerpoint/2010/main" val="40947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E1A0-C193-83EB-95D9-3B612C57D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kids holding a bell&#10;&#10;Description automatically generated">
            <a:extLst>
              <a:ext uri="{FF2B5EF4-FFF2-40B4-BE49-F238E27FC236}">
                <a16:creationId xmlns:a16="http://schemas.microsoft.com/office/drawing/2014/main" id="{F328E0D7-9367-5C18-088E-973DDC7E8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68"/>
          <a:stretch/>
        </p:blipFill>
        <p:spPr>
          <a:xfrm>
            <a:off x="950848" y="3357498"/>
            <a:ext cx="10311565" cy="26073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04F291-FCD8-7C44-241A-708B6DC6D838}"/>
              </a:ext>
            </a:extLst>
          </p:cNvPr>
          <p:cNvSpPr/>
          <p:nvPr/>
        </p:nvSpPr>
        <p:spPr>
          <a:xfrm>
            <a:off x="792727" y="659219"/>
            <a:ext cx="10606546" cy="2424223"/>
          </a:xfrm>
          <a:custGeom>
            <a:avLst/>
            <a:gdLst>
              <a:gd name="connsiteX0" fmla="*/ 0 w 10606546"/>
              <a:gd name="connsiteY0" fmla="*/ 0 h 2424223"/>
              <a:gd name="connsiteX1" fmla="*/ 0 w 10606546"/>
              <a:gd name="connsiteY1" fmla="*/ 0 h 2424223"/>
              <a:gd name="connsiteX2" fmla="*/ 10606546 w 10606546"/>
              <a:gd name="connsiteY2" fmla="*/ 0 h 2424223"/>
              <a:gd name="connsiteX3" fmla="*/ 10606546 w 10606546"/>
              <a:gd name="connsiteY3" fmla="*/ 0 h 2424223"/>
              <a:gd name="connsiteX4" fmla="*/ 10606546 w 10606546"/>
              <a:gd name="connsiteY4" fmla="*/ 2424223 h 2424223"/>
              <a:gd name="connsiteX5" fmla="*/ 10606546 w 10606546"/>
              <a:gd name="connsiteY5" fmla="*/ 2424223 h 2424223"/>
              <a:gd name="connsiteX6" fmla="*/ 0 w 10606546"/>
              <a:gd name="connsiteY6" fmla="*/ 2424223 h 2424223"/>
              <a:gd name="connsiteX7" fmla="*/ 0 w 10606546"/>
              <a:gd name="connsiteY7" fmla="*/ 2424223 h 2424223"/>
              <a:gd name="connsiteX8" fmla="*/ 0 w 10606546"/>
              <a:gd name="connsiteY8" fmla="*/ 0 h 24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06546" h="2424223" fill="none" extrusionOk="0">
                <a:moveTo>
                  <a:pt x="0" y="0"/>
                </a:moveTo>
                <a:lnTo>
                  <a:pt x="0" y="0"/>
                </a:lnTo>
                <a:cubicBezTo>
                  <a:pt x="1367199" y="5753"/>
                  <a:pt x="8624957" y="-51483"/>
                  <a:pt x="10606546" y="0"/>
                </a:cubicBezTo>
                <a:lnTo>
                  <a:pt x="10606546" y="0"/>
                </a:lnTo>
                <a:cubicBezTo>
                  <a:pt x="10445839" y="530774"/>
                  <a:pt x="10646213" y="1680626"/>
                  <a:pt x="10606546" y="2424223"/>
                </a:cubicBezTo>
                <a:lnTo>
                  <a:pt x="10606546" y="2424223"/>
                </a:lnTo>
                <a:cubicBezTo>
                  <a:pt x="6251807" y="2405265"/>
                  <a:pt x="4151574" y="2363582"/>
                  <a:pt x="0" y="2424223"/>
                </a:cubicBezTo>
                <a:lnTo>
                  <a:pt x="0" y="2424223"/>
                </a:lnTo>
                <a:cubicBezTo>
                  <a:pt x="32216" y="1360294"/>
                  <a:pt x="57206" y="754874"/>
                  <a:pt x="0" y="0"/>
                </a:cubicBezTo>
                <a:close/>
              </a:path>
              <a:path w="10606546" h="2424223" stroke="0" extrusionOk="0">
                <a:moveTo>
                  <a:pt x="0" y="0"/>
                </a:moveTo>
                <a:lnTo>
                  <a:pt x="0" y="0"/>
                </a:lnTo>
                <a:cubicBezTo>
                  <a:pt x="2358292" y="-133594"/>
                  <a:pt x="6462612" y="63808"/>
                  <a:pt x="10606546" y="0"/>
                </a:cubicBezTo>
                <a:lnTo>
                  <a:pt x="10606546" y="0"/>
                </a:lnTo>
                <a:cubicBezTo>
                  <a:pt x="10483546" y="1065290"/>
                  <a:pt x="10703406" y="1437893"/>
                  <a:pt x="10606546" y="2424223"/>
                </a:cubicBezTo>
                <a:lnTo>
                  <a:pt x="10606546" y="2424223"/>
                </a:lnTo>
                <a:cubicBezTo>
                  <a:pt x="5837631" y="2365329"/>
                  <a:pt x="2044212" y="2438456"/>
                  <a:pt x="0" y="2424223"/>
                </a:cubicBezTo>
                <a:lnTo>
                  <a:pt x="0" y="2424223"/>
                </a:lnTo>
                <a:cubicBezTo>
                  <a:pt x="-3173" y="1517743"/>
                  <a:pt x="-94267" y="45321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19C9E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/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474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111E1F4-CB09-448A-93E0-23C54E95678A}"/>
              </a:ext>
            </a:extLst>
          </p:cNvPr>
          <p:cNvGrpSpPr/>
          <p:nvPr/>
        </p:nvGrpSpPr>
        <p:grpSpPr>
          <a:xfrm>
            <a:off x="4064813" y="1353502"/>
            <a:ext cx="4498437" cy="2167128"/>
            <a:chOff x="375315" y="1406665"/>
            <a:chExt cx="4498437" cy="21671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BE38016-4B24-48A9-83E9-EC8F576E24BC}"/>
                </a:ext>
              </a:extLst>
            </p:cNvPr>
            <p:cNvSpPr/>
            <p:nvPr/>
          </p:nvSpPr>
          <p:spPr>
            <a:xfrm>
              <a:off x="375315" y="1406665"/>
              <a:ext cx="4498437" cy="216712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56BE34-9E18-445C-A976-561F2A89BD73}"/>
                </a:ext>
              </a:extLst>
            </p:cNvPr>
            <p:cNvSpPr txBox="1"/>
            <p:nvPr/>
          </p:nvSpPr>
          <p:spPr>
            <a:xfrm>
              <a:off x="695177" y="1440777"/>
              <a:ext cx="38940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x 2 = ?</a:t>
              </a:r>
            </a:p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x 2 = 1 + 1</a:t>
              </a:r>
            </a:p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x 2 = 2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443B8C22-F8B6-4A27-8A96-4C0D449FCA32}"/>
              </a:ext>
            </a:extLst>
          </p:cNvPr>
          <p:cNvSpPr txBox="1"/>
          <p:nvPr/>
        </p:nvSpPr>
        <p:spPr>
          <a:xfrm>
            <a:off x="1743740" y="4050008"/>
            <a:ext cx="86974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x 3                  1 x 4</a:t>
            </a:r>
          </a:p>
          <a:p>
            <a:pPr algn="l"/>
            <a:r>
              <a:rPr lang="en-US" sz="4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x 6                  1 x 5</a:t>
            </a:r>
          </a:p>
        </p:txBody>
      </p:sp>
      <p:pic>
        <p:nvPicPr>
          <p:cNvPr id="2" name="Picture 1" descr="A group of colorful numbers&#10;&#10;Description automatically generated">
            <a:extLst>
              <a:ext uri="{FF2B5EF4-FFF2-40B4-BE49-F238E27FC236}">
                <a16:creationId xmlns:a16="http://schemas.microsoft.com/office/drawing/2014/main" id="{E03FD9F8-C340-1133-18F1-41139E1FD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4" t="-1111" r="39779" b="71981"/>
          <a:stretch/>
        </p:blipFill>
        <p:spPr>
          <a:xfrm>
            <a:off x="665745" y="174754"/>
            <a:ext cx="914401" cy="1259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744C3F-DB25-DE5F-E9CD-B0A17F8BF1AD}"/>
              </a:ext>
            </a:extLst>
          </p:cNvPr>
          <p:cNvSpPr txBox="1"/>
          <p:nvPr/>
        </p:nvSpPr>
        <p:spPr>
          <a:xfrm>
            <a:off x="1573619" y="510363"/>
            <a:ext cx="348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729AB-2DFA-055C-EFF6-4327DD042ACA}"/>
              </a:ext>
            </a:extLst>
          </p:cNvPr>
          <p:cNvSpPr txBox="1"/>
          <p:nvPr/>
        </p:nvSpPr>
        <p:spPr>
          <a:xfrm>
            <a:off x="3072810" y="4061637"/>
            <a:ext cx="116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6E34BB-4F6D-A550-9D89-78DEA1E3C91A}"/>
              </a:ext>
            </a:extLst>
          </p:cNvPr>
          <p:cNvSpPr txBox="1"/>
          <p:nvPr/>
        </p:nvSpPr>
        <p:spPr>
          <a:xfrm>
            <a:off x="3115340" y="4752754"/>
            <a:ext cx="116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D2610-DFF2-DBDE-E497-E0D8BB4230FD}"/>
              </a:ext>
            </a:extLst>
          </p:cNvPr>
          <p:cNvSpPr txBox="1"/>
          <p:nvPr/>
        </p:nvSpPr>
        <p:spPr>
          <a:xfrm>
            <a:off x="6772940" y="4029740"/>
            <a:ext cx="116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B7656-6135-9BDE-309E-68504590433E}"/>
              </a:ext>
            </a:extLst>
          </p:cNvPr>
          <p:cNvSpPr txBox="1"/>
          <p:nvPr/>
        </p:nvSpPr>
        <p:spPr>
          <a:xfrm>
            <a:off x="6815470" y="4742121"/>
            <a:ext cx="116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</a:t>
            </a:r>
          </a:p>
        </p:txBody>
      </p:sp>
    </p:spTree>
    <p:extLst>
      <p:ext uri="{BB962C8B-B14F-4D97-AF65-F5344CB8AC3E}">
        <p14:creationId xmlns:p14="http://schemas.microsoft.com/office/powerpoint/2010/main" val="316674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474614" y="1505936"/>
              <a:ext cx="2756451" cy="1073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1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nhân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cũng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chính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94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49AE20-BF7F-4E2D-BB3E-0CAAD929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31" y="1657540"/>
            <a:ext cx="9555766" cy="43488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7E3ED2-392A-2420-A040-D2E21A730B3D}"/>
              </a:ext>
            </a:extLst>
          </p:cNvPr>
          <p:cNvGrpSpPr/>
          <p:nvPr/>
        </p:nvGrpSpPr>
        <p:grpSpPr>
          <a:xfrm>
            <a:off x="620226" y="373627"/>
            <a:ext cx="707130" cy="692458"/>
            <a:chOff x="3117618" y="2017113"/>
            <a:chExt cx="936765" cy="936765"/>
          </a:xfrm>
        </p:grpSpPr>
        <p:sp>
          <p:nvSpPr>
            <p:cNvPr id="6" name="椭圆 2">
              <a:extLst>
                <a:ext uri="{FF2B5EF4-FFF2-40B4-BE49-F238E27FC236}">
                  <a16:creationId xmlns:a16="http://schemas.microsoft.com/office/drawing/2014/main" id="{640B714F-C68E-A01D-6A45-D947D687285D}"/>
                </a:ext>
              </a:extLst>
            </p:cNvPr>
            <p:cNvSpPr/>
            <p:nvPr/>
          </p:nvSpPr>
          <p:spPr>
            <a:xfrm>
              <a:off x="3117618" y="2017113"/>
              <a:ext cx="936765" cy="9367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9">
              <a:extLst>
                <a:ext uri="{FF2B5EF4-FFF2-40B4-BE49-F238E27FC236}">
                  <a16:creationId xmlns:a16="http://schemas.microsoft.com/office/drawing/2014/main" id="{C1D8EA14-BBB1-493A-0B3C-5F13BE6EA709}"/>
                </a:ext>
              </a:extLst>
            </p:cNvPr>
            <p:cNvSpPr txBox="1"/>
            <p:nvPr/>
          </p:nvSpPr>
          <p:spPr>
            <a:xfrm>
              <a:off x="3175590" y="2079514"/>
              <a:ext cx="820821" cy="87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spc="300" dirty="0">
                  <a:ln w="12700">
                    <a:noFill/>
                  </a:ln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三极正极黑简体" panose="00000500000000000000" charset="-122"/>
                  <a:sym typeface="+mn-ea"/>
                </a:rPr>
                <a:t>3</a:t>
              </a:r>
              <a:endParaRPr lang="zh-CN" altLang="en-US" sz="3600" b="1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5CB17C-2A4E-FF93-1C9B-72C67F1E4263}"/>
              </a:ext>
            </a:extLst>
          </p:cNvPr>
          <p:cNvSpPr txBox="1"/>
          <p:nvPr/>
        </p:nvSpPr>
        <p:spPr>
          <a:xfrm>
            <a:off x="1360967" y="287079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595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người tôi yêu tôi thương">
            <a:hlinkClick r:id="" action="ppaction://media"/>
            <a:extLst>
              <a:ext uri="{FF2B5EF4-FFF2-40B4-BE49-F238E27FC236}">
                <a16:creationId xmlns:a16="http://schemas.microsoft.com/office/drawing/2014/main" id="{414FF277-FF79-539B-18A7-AE3B1BFFEFA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5694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5701" y="747400"/>
            <a:ext cx="7636251" cy="26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800" dirty="0">
                <a:ln>
                  <a:solidFill>
                    <a:schemeClr val="accent1"/>
                  </a:solidFill>
                </a:ln>
                <a:latin typeface="#9Slide07 SVNTransformer" pitchFamily="2" charset="0"/>
              </a:rPr>
              <a:t>VƯỢT CHƯỚNG </a:t>
            </a:r>
            <a:r>
              <a:rPr lang="en" sz="8800" dirty="0">
                <a:ln>
                  <a:solidFill>
                    <a:schemeClr val="accent1"/>
                  </a:solidFill>
                </a:ln>
                <a:solidFill>
                  <a:schemeClr val="dk2"/>
                </a:solidFill>
                <a:latin typeface="#9Slide07 SVNTransformer" pitchFamily="2" charset="0"/>
              </a:rPr>
              <a:t>NGẠI VẬT</a:t>
            </a:r>
            <a:endParaRPr sz="8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7 SVNTransformer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5DAF0-74D2-9C2E-D6A1-4A80C3F2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7" b="51856" l="3500" r="31600">
                        <a14:foregroundMark x1="10117" y1="40394" x2="25117" y2="38128"/>
                        <a14:foregroundMark x1="25117" y1="38128" x2="25583" y2="38128"/>
                        <a14:foregroundMark x1="16283" y1="35140" x2="22900" y2="43153"/>
                        <a14:foregroundMark x1="15000" y1="35140" x2="16517" y2="47061"/>
                        <a14:foregroundMark x1="16517" y1="47061" x2="16517" y2="47061"/>
                        <a14:foregroundMark x1="17100" y1="36749" x2="22783" y2="36059"/>
                        <a14:foregroundMark x1="22783" y1="36059" x2="22783" y2="36059"/>
                        <a14:foregroundMark x1="16750" y1="40854" x2="21633" y2="44762"/>
                        <a14:foregroundMark x1="9300" y1="45222" x2="15233" y2="46601"/>
                        <a14:foregroundMark x1="7900" y1="44762" x2="13950" y2="48867"/>
                        <a14:foregroundMark x1="17333" y1="46141" x2="26867" y2="46141"/>
                        <a14:foregroundMark x1="15933" y1="47750" x2="22900" y2="47980"/>
                        <a14:foregroundMark x1="22783" y1="36289" x2="24300" y2="39475"/>
                        <a14:foregroundMark x1="10700" y1="18654" x2="10700" y2="18654"/>
                        <a14:foregroundMark x1="28250" y1="48440" x2="28950" y2="51856"/>
                        <a14:backgroundMark x1="10583" y1="51166" x2="11867" y2="52775"/>
                        <a14:backgroundMark x1="10000" y1="50936" x2="10700" y2="52085"/>
                        <a14:backgroundMark x1="24767" y1="50706" x2="26283" y2="51166"/>
                      </a14:backgroundRemoval>
                    </a14:imgEffect>
                  </a14:imgLayer>
                </a14:imgProps>
              </a:ext>
            </a:extLst>
          </a:blip>
          <a:srcRect r="64884" b="44701"/>
          <a:stretch/>
        </p:blipFill>
        <p:spPr>
          <a:xfrm>
            <a:off x="3823138" y="2858740"/>
            <a:ext cx="4281377" cy="34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3 x 7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634716" y="101633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676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5 : 1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183135" y="1036043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94370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 x 4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496492" y="97380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79832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14 : 2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411433" y="105886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7191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5 x 3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464594" y="97380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80052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2 x 6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528390" y="995072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2027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6 : 3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092455" y="963174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0054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1 x 9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321358" y="101123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01265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12 : 4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305106" y="101633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32521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58E9BED-C692-F21D-BD64-5023B1C58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78" t="877" r="5878" b="20175"/>
          <a:stretch/>
        </p:blipFill>
        <p:spPr>
          <a:xfrm>
            <a:off x="-1" y="685800"/>
            <a:ext cx="12192002" cy="617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7DE2FF-6C16-2ADE-42A2-DCEAEC0BF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404" y="1807535"/>
            <a:ext cx="6849305" cy="2810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8E32A9-FB49-404F-B197-FDF7EBE0B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852" y="4646877"/>
            <a:ext cx="22740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 x 6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496492" y="995072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114258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20 : 5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411432" y="1005705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0211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Arial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6 x 1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145735" y="1014778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 defTabSz="1219170">
              <a:buClr>
                <a:srgbClr val="202020"/>
              </a:buClr>
            </a:pPr>
            <a:r>
              <a:rPr lang="en-US" sz="12800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6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DDD40B-E3CD-C67E-9C0C-1A29B619DB07}"/>
              </a:ext>
            </a:extLst>
          </p:cNvPr>
          <p:cNvSpPr/>
          <p:nvPr/>
        </p:nvSpPr>
        <p:spPr>
          <a:xfrm>
            <a:off x="1322194" y="341662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400" kern="0" dirty="0" err="1">
                <a:solidFill>
                  <a:srgbClr val="C00000"/>
                </a:solidFill>
                <a:latin typeface="#9Slide07 SVNTransformer" pitchFamily="2" charset="0"/>
                <a:sym typeface="Arial"/>
              </a:rPr>
              <a:t>Về</a:t>
            </a:r>
            <a:r>
              <a:rPr lang="en-US" sz="18400" kern="0" dirty="0">
                <a:solidFill>
                  <a:srgbClr val="C00000"/>
                </a:solidFill>
                <a:latin typeface="#9Slide07 SVNTransformer" pitchFamily="2" charset="0"/>
                <a:sym typeface="Arial"/>
              </a:rPr>
              <a:t> </a:t>
            </a:r>
            <a:r>
              <a:rPr lang="en-US" sz="18400" kern="0" dirty="0" err="1">
                <a:solidFill>
                  <a:srgbClr val="C00000"/>
                </a:solidFill>
                <a:latin typeface="#9Slide07 SVNTransformer" pitchFamily="2" charset="0"/>
                <a:sym typeface="Arial"/>
              </a:rPr>
              <a:t>đích</a:t>
            </a:r>
            <a:endParaRPr lang="en-US" sz="18400" kern="0" dirty="0">
              <a:solidFill>
                <a:srgbClr val="C00000"/>
              </a:solidFill>
              <a:latin typeface="#9Slide07 SVNTransformer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900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  <p:bldP spid="6" grpId="0"/>
      <p:bldP spid="6" grpId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96" y="-165500"/>
            <a:ext cx="1346200" cy="134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6FED4-ECC4-44EE-9F4B-DD20787B3BC4}"/>
              </a:ext>
            </a:extLst>
          </p:cNvPr>
          <p:cNvSpPr txBox="1"/>
          <p:nvPr/>
        </p:nvSpPr>
        <p:spPr>
          <a:xfrm>
            <a:off x="290504" y="1180700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5A6EB4-5937-45B3-8F21-D4915F6CE719}"/>
              </a:ext>
            </a:extLst>
          </p:cNvPr>
          <p:cNvGrpSpPr/>
          <p:nvPr/>
        </p:nvGrpSpPr>
        <p:grpSpPr>
          <a:xfrm>
            <a:off x="1279272" y="1206221"/>
            <a:ext cx="3246120" cy="707886"/>
            <a:chOff x="1417320" y="1194360"/>
            <a:chExt cx="3246120" cy="707886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5274CE2-B283-4207-8FB9-1DD2FFD932FE}"/>
                </a:ext>
              </a:extLst>
            </p:cNvPr>
            <p:cNvSpPr txBox="1"/>
            <p:nvPr/>
          </p:nvSpPr>
          <p:spPr>
            <a:xfrm>
              <a:off x="1417320" y="1194360"/>
              <a:ext cx="3246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4 x      = 8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2D57D43-DA55-4323-A898-4F50C5485F1A}"/>
                </a:ext>
              </a:extLst>
            </p:cNvPr>
            <p:cNvSpPr/>
            <p:nvPr/>
          </p:nvSpPr>
          <p:spPr>
            <a:xfrm>
              <a:off x="2267074" y="1258356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B29A70F-77A5-47B6-92D5-E946B711F86F}"/>
              </a:ext>
            </a:extLst>
          </p:cNvPr>
          <p:cNvGrpSpPr/>
          <p:nvPr/>
        </p:nvGrpSpPr>
        <p:grpSpPr>
          <a:xfrm>
            <a:off x="1152144" y="2309268"/>
            <a:ext cx="3522215" cy="707886"/>
            <a:chOff x="1141225" y="1194360"/>
            <a:chExt cx="3522215" cy="70788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E4884E2-83FB-4058-BCFA-11B0E067F62B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12 :      = 3</a:t>
              </a: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D4A472CC-5D7C-4959-B9C7-517BB0DEF33E}"/>
                </a:ext>
              </a:extLst>
            </p:cNvPr>
            <p:cNvSpPr/>
            <p:nvPr/>
          </p:nvSpPr>
          <p:spPr>
            <a:xfrm>
              <a:off x="2175634" y="1248461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6DDC87-C126-4FA7-B44A-7BABEA04C84B}"/>
              </a:ext>
            </a:extLst>
          </p:cNvPr>
          <p:cNvGrpSpPr/>
          <p:nvPr/>
        </p:nvGrpSpPr>
        <p:grpSpPr>
          <a:xfrm>
            <a:off x="1141225" y="3429000"/>
            <a:ext cx="3522215" cy="707886"/>
            <a:chOff x="1141225" y="1194360"/>
            <a:chExt cx="3522215" cy="707886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3B0D50E-7680-4C90-839B-9894F401509C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3 x      = 18</a:t>
              </a: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F2B651EA-EB0F-42AA-8011-FABECEB550A4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6162115-4360-41AF-B169-95117CC647C9}"/>
              </a:ext>
            </a:extLst>
          </p:cNvPr>
          <p:cNvGrpSpPr/>
          <p:nvPr/>
        </p:nvGrpSpPr>
        <p:grpSpPr>
          <a:xfrm>
            <a:off x="1152144" y="4484183"/>
            <a:ext cx="3522215" cy="707886"/>
            <a:chOff x="1141225" y="1194360"/>
            <a:chExt cx="3522215" cy="707886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69559A2-7AD6-4D45-AF98-C1897E55E32E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25:       = 5</a:t>
              </a:r>
            </a:p>
          </p:txBody>
        </p:sp>
        <p:sp>
          <p:nvSpPr>
            <p:cNvPr id="235" name="Rectangle: Rounded Corners 234">
              <a:extLst>
                <a:ext uri="{FF2B5EF4-FFF2-40B4-BE49-F238E27FC236}">
                  <a16:creationId xmlns:a16="http://schemas.microsoft.com/office/drawing/2014/main" id="{323ECE00-258A-45D1-9B4B-8F2F43889FBE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D5483A99-C1A2-44F4-A182-44F37CD8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78" y="836112"/>
            <a:ext cx="1337227" cy="1275575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6CE02323-0D87-418F-A782-49229ED2E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22" y="3055942"/>
            <a:ext cx="1338882" cy="1142716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C3BBA74C-B4AA-4816-B39A-D7EC45D54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78" y="1813229"/>
            <a:ext cx="1288368" cy="1275612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2CB58D3B-8E34-4333-839C-73DD0704D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13" y="4219323"/>
            <a:ext cx="1597898" cy="1142716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0C48D15D-77FC-47B9-B99F-11FAFC3BC3E5}"/>
              </a:ext>
            </a:extLst>
          </p:cNvPr>
          <p:cNvSpPr txBox="1"/>
          <p:nvPr/>
        </p:nvSpPr>
        <p:spPr>
          <a:xfrm>
            <a:off x="3795492" y="252422"/>
            <a:ext cx="7387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che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F5432336-B8A8-47B2-9C13-C5CBE64861E7}"/>
              </a:ext>
            </a:extLst>
          </p:cNvPr>
          <p:cNvSpPr txBox="1"/>
          <p:nvPr/>
        </p:nvSpPr>
        <p:spPr>
          <a:xfrm>
            <a:off x="5080242" y="1119956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7FB75-D191-4190-8A0F-D74939B79DE7}"/>
              </a:ext>
            </a:extLst>
          </p:cNvPr>
          <p:cNvGrpSpPr/>
          <p:nvPr/>
        </p:nvGrpSpPr>
        <p:grpSpPr>
          <a:xfrm>
            <a:off x="7979294" y="1661575"/>
            <a:ext cx="3291840" cy="2562125"/>
            <a:chOff x="7029388" y="2196919"/>
            <a:chExt cx="3291840" cy="25621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D3675A1-611F-4E9E-96CE-B3621EC19CEB}"/>
                </a:ext>
              </a:extLst>
            </p:cNvPr>
            <p:cNvSpPr/>
            <p:nvPr/>
          </p:nvSpPr>
          <p:spPr>
            <a:xfrm>
              <a:off x="7029388" y="405115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B28DC7A0-D63A-4145-9CFF-79491DAE5745}"/>
                </a:ext>
              </a:extLst>
            </p:cNvPr>
            <p:cNvSpPr/>
            <p:nvPr/>
          </p:nvSpPr>
          <p:spPr>
            <a:xfrm>
              <a:off x="7852348" y="402272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2E6E177-3936-43C9-B515-E778C4CE2458}"/>
                </a:ext>
              </a:extLst>
            </p:cNvPr>
            <p:cNvSpPr/>
            <p:nvPr/>
          </p:nvSpPr>
          <p:spPr>
            <a:xfrm>
              <a:off x="867530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321C3338-116A-4ECA-9E0A-C826533CFD7E}"/>
                </a:ext>
              </a:extLst>
            </p:cNvPr>
            <p:cNvSpPr/>
            <p:nvPr/>
          </p:nvSpPr>
          <p:spPr>
            <a:xfrm>
              <a:off x="949826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6CD37500-31F8-4962-937D-BF213C9064EF}"/>
                </a:ext>
              </a:extLst>
            </p:cNvPr>
            <p:cNvSpPr/>
            <p:nvPr/>
          </p:nvSpPr>
          <p:spPr>
            <a:xfrm>
              <a:off x="7489301" y="345108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F560EDCC-E126-4848-9A38-EAD0C207E77A}"/>
                </a:ext>
              </a:extLst>
            </p:cNvPr>
            <p:cNvSpPr/>
            <p:nvPr/>
          </p:nvSpPr>
          <p:spPr>
            <a:xfrm>
              <a:off x="8312261" y="339526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A285C8E-E467-4922-A4EA-F95DE6534F80}"/>
                </a:ext>
              </a:extLst>
            </p:cNvPr>
            <p:cNvSpPr/>
            <p:nvPr/>
          </p:nvSpPr>
          <p:spPr>
            <a:xfrm>
              <a:off x="9137733" y="3381060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5494BE-B623-4C59-B481-56E5AC9383D5}"/>
                </a:ext>
              </a:extLst>
            </p:cNvPr>
            <p:cNvSpPr/>
            <p:nvPr/>
          </p:nvSpPr>
          <p:spPr>
            <a:xfrm>
              <a:off x="7889862" y="28243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C44DE1A-5391-4FF1-87DF-08555397CBE5}"/>
                </a:ext>
              </a:extLst>
            </p:cNvPr>
            <p:cNvSpPr/>
            <p:nvPr/>
          </p:nvSpPr>
          <p:spPr>
            <a:xfrm>
              <a:off x="8723741" y="278693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6EC37890-18E0-4570-98D4-2CA14EA0F867}"/>
                </a:ext>
              </a:extLst>
            </p:cNvPr>
            <p:cNvSpPr/>
            <p:nvPr/>
          </p:nvSpPr>
          <p:spPr>
            <a:xfrm>
              <a:off x="8257762" y="219691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8CA4AE-02E7-42CF-B650-5C0EDCE13189}"/>
              </a:ext>
            </a:extLst>
          </p:cNvPr>
          <p:cNvGrpSpPr/>
          <p:nvPr/>
        </p:nvGrpSpPr>
        <p:grpSpPr>
          <a:xfrm>
            <a:off x="8420215" y="4221983"/>
            <a:ext cx="822960" cy="824627"/>
            <a:chOff x="8420215" y="4221983"/>
            <a:chExt cx="822960" cy="824627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1A380E00-2ABF-4DCD-84A2-F36828A61ECA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CEC362-C4DA-405E-963C-C6CAD06EC2FD}"/>
                </a:ext>
              </a:extLst>
            </p:cNvPr>
            <p:cNvSpPr txBox="1"/>
            <p:nvPr/>
          </p:nvSpPr>
          <p:spPr>
            <a:xfrm>
              <a:off x="8632301" y="4461835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0CFC02CB-8CDD-4CA1-B2E9-55AF3749FC5E}"/>
              </a:ext>
            </a:extLst>
          </p:cNvPr>
          <p:cNvSpPr/>
          <p:nvPr/>
        </p:nvSpPr>
        <p:spPr>
          <a:xfrm>
            <a:off x="8629789" y="3055942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BED4BD0-B97A-4F04-B1C7-11F82EF81C8C}"/>
              </a:ext>
            </a:extLst>
          </p:cNvPr>
          <p:cNvGrpSpPr/>
          <p:nvPr/>
        </p:nvGrpSpPr>
        <p:grpSpPr>
          <a:xfrm>
            <a:off x="9269268" y="4216308"/>
            <a:ext cx="822960" cy="856772"/>
            <a:chOff x="8420215" y="4221983"/>
            <a:chExt cx="822960" cy="856772"/>
          </a:xfrm>
        </p:grpSpPr>
        <p:sp>
          <p:nvSpPr>
            <p:cNvPr id="267" name="Left Brace 266">
              <a:extLst>
                <a:ext uri="{FF2B5EF4-FFF2-40B4-BE49-F238E27FC236}">
                  <a16:creationId xmlns:a16="http://schemas.microsoft.com/office/drawing/2014/main" id="{8DC86499-987D-4D46-BD8D-EA47F99F3548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3AA6D2EE-8D85-4B8C-BB65-321C900A8E3B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69" name="Oval 268">
            <a:extLst>
              <a:ext uri="{FF2B5EF4-FFF2-40B4-BE49-F238E27FC236}">
                <a16:creationId xmlns:a16="http://schemas.microsoft.com/office/drawing/2014/main" id="{D3C65FD8-58C9-4AA1-910E-79C03616EC2D}"/>
              </a:ext>
            </a:extLst>
          </p:cNvPr>
          <p:cNvSpPr/>
          <p:nvPr/>
        </p:nvSpPr>
        <p:spPr>
          <a:xfrm>
            <a:off x="9420660" y="3010949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E63A277-E644-466D-BCF2-006541ACF8F2}"/>
              </a:ext>
            </a:extLst>
          </p:cNvPr>
          <p:cNvGrpSpPr/>
          <p:nvPr/>
        </p:nvGrpSpPr>
        <p:grpSpPr>
          <a:xfrm>
            <a:off x="10171177" y="4219323"/>
            <a:ext cx="822960" cy="856772"/>
            <a:chOff x="8420215" y="4221983"/>
            <a:chExt cx="822960" cy="856772"/>
          </a:xfrm>
        </p:grpSpPr>
        <p:sp>
          <p:nvSpPr>
            <p:cNvPr id="275" name="Left Brace 274">
              <a:extLst>
                <a:ext uri="{FF2B5EF4-FFF2-40B4-BE49-F238E27FC236}">
                  <a16:creationId xmlns:a16="http://schemas.microsoft.com/office/drawing/2014/main" id="{8694232F-C234-4B98-B4AC-37FB01D42BB4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584CE37-83A4-4E67-B151-83CD84233445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20F219E-47F2-4B21-8FDA-BD33DF918348}"/>
              </a:ext>
            </a:extLst>
          </p:cNvPr>
          <p:cNvSpPr/>
          <p:nvPr/>
        </p:nvSpPr>
        <p:spPr>
          <a:xfrm>
            <a:off x="10180288" y="2955676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CB6A60C6-7103-4B8F-B786-B9691EC9100E}"/>
              </a:ext>
            </a:extLst>
          </p:cNvPr>
          <p:cNvSpPr/>
          <p:nvPr/>
        </p:nvSpPr>
        <p:spPr>
          <a:xfrm>
            <a:off x="9746668" y="2343218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E57E854F-9094-4717-AF6A-81EF65AD914B}"/>
              </a:ext>
            </a:extLst>
          </p:cNvPr>
          <p:cNvSpPr/>
          <p:nvPr/>
        </p:nvSpPr>
        <p:spPr>
          <a:xfrm>
            <a:off x="8991833" y="2361763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EB3A867B-7FDE-4FD9-87B1-66C098095A0D}"/>
              </a:ext>
            </a:extLst>
          </p:cNvPr>
          <p:cNvSpPr/>
          <p:nvPr/>
        </p:nvSpPr>
        <p:spPr>
          <a:xfrm>
            <a:off x="9215758" y="1687412"/>
            <a:ext cx="849053" cy="67626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DE07A0-C665-73C7-3532-E51E5C4E90EF}"/>
              </a:ext>
            </a:extLst>
          </p:cNvPr>
          <p:cNvGrpSpPr/>
          <p:nvPr/>
        </p:nvGrpSpPr>
        <p:grpSpPr>
          <a:xfrm>
            <a:off x="620226" y="373627"/>
            <a:ext cx="707130" cy="692458"/>
            <a:chOff x="3117618" y="2017113"/>
            <a:chExt cx="936765" cy="936765"/>
          </a:xfrm>
        </p:grpSpPr>
        <p:sp>
          <p:nvSpPr>
            <p:cNvPr id="14" name="椭圆 2">
              <a:extLst>
                <a:ext uri="{FF2B5EF4-FFF2-40B4-BE49-F238E27FC236}">
                  <a16:creationId xmlns:a16="http://schemas.microsoft.com/office/drawing/2014/main" id="{88233595-966F-003C-7951-CD20F93F0996}"/>
                </a:ext>
              </a:extLst>
            </p:cNvPr>
            <p:cNvSpPr/>
            <p:nvPr/>
          </p:nvSpPr>
          <p:spPr>
            <a:xfrm>
              <a:off x="3117618" y="2017113"/>
              <a:ext cx="936765" cy="9367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3446343D-6CF4-1BDC-E15C-C8B3ADC7BA27}"/>
                </a:ext>
              </a:extLst>
            </p:cNvPr>
            <p:cNvSpPr txBox="1"/>
            <p:nvPr/>
          </p:nvSpPr>
          <p:spPr>
            <a:xfrm>
              <a:off x="3175590" y="2079514"/>
              <a:ext cx="820821" cy="87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spc="300" dirty="0">
                  <a:ln w="12700">
                    <a:noFill/>
                  </a:ln>
                  <a:solidFill>
                    <a:schemeClr val="bg1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  <a:cs typeface="三极正极黑简体" panose="00000500000000000000" charset="-122"/>
                  <a:sym typeface="+mn-ea"/>
                </a:rPr>
                <a:t>4</a:t>
              </a:r>
              <a:endParaRPr lang="zh-CN" altLang="en-US" sz="3600" b="1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991AAB9-B9DE-F869-0840-0AE6EA72B10B}"/>
              </a:ext>
            </a:extLst>
          </p:cNvPr>
          <p:cNvSpPr txBox="1"/>
          <p:nvPr/>
        </p:nvSpPr>
        <p:spPr>
          <a:xfrm>
            <a:off x="1360967" y="287079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236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12" grpId="0" animBg="1"/>
      <p:bldP spid="269" grpId="0" animBg="1"/>
      <p:bldP spid="13" grpId="0" animBg="1"/>
      <p:bldP spid="277" grpId="0" animBg="1"/>
      <p:bldP spid="278" grpId="0" animBg="1"/>
      <p:bldP spid="2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CEA80-965B-9D5F-79F9-A250F2E7A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DD39F969-6280-9547-E8E3-08D242D26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930FC-F974-4670-70DA-790371CCE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5C3DC-60BE-DB18-EE3B-CD593B44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460" y="1194606"/>
            <a:ext cx="600508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8C87A0-C7CE-4502-910C-B6DF4196960D}"/>
              </a:ext>
            </a:extLst>
          </p:cNvPr>
          <p:cNvSpPr txBox="1"/>
          <p:nvPr/>
        </p:nvSpPr>
        <p:spPr>
          <a:xfrm>
            <a:off x="1140460" y="1868817"/>
            <a:ext cx="11752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2 x 1           3 x 1           4 x 1             5 x 1</a:t>
            </a:r>
          </a:p>
          <a:p>
            <a:pPr algn="l"/>
            <a:r>
              <a:rPr lang="pt-BR" sz="4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 : 1            3 : 1            4 : 1              5 : 1</a:t>
            </a:r>
          </a:p>
        </p:txBody>
      </p:sp>
      <p:pic>
        <p:nvPicPr>
          <p:cNvPr id="2" name="Picture 1" descr="A cartoon child standing next to a number&#10;&#10;Description automatically generated">
            <a:extLst>
              <a:ext uri="{FF2B5EF4-FFF2-40B4-BE49-F238E27FC236}">
                <a16:creationId xmlns:a16="http://schemas.microsoft.com/office/drawing/2014/main" id="{ED4E82CF-63A9-E79F-91F5-154BA17DB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" y="355862"/>
            <a:ext cx="1018095" cy="915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88B167-02A1-522E-646D-57A8916626B9}"/>
              </a:ext>
            </a:extLst>
          </p:cNvPr>
          <p:cNvSpPr txBox="1"/>
          <p:nvPr/>
        </p:nvSpPr>
        <p:spPr>
          <a:xfrm>
            <a:off x="1467293" y="478466"/>
            <a:ext cx="348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</a:t>
              </a:r>
              <a:endPara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x 1 =?</a:t>
            </a:r>
          </a:p>
        </p:txBody>
      </p:sp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</a:t>
              </a:r>
              <a:endPara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x 1 =?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315</Words>
  <Application>Microsoft Office PowerPoint</Application>
  <PresentationFormat>Widescreen</PresentationFormat>
  <Paragraphs>115</Paragraphs>
  <Slides>34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#Li-N UVN Banh Mi</vt:lpstr>
      <vt:lpstr>Comfortaa Medium</vt:lpstr>
      <vt:lpstr>等线</vt:lpstr>
      <vt:lpstr>Rubik Black</vt:lpstr>
      <vt:lpstr>字魂80号-萌趣小鱼体</vt:lpstr>
      <vt:lpstr>思源宋体 CN Medium</vt:lpstr>
      <vt:lpstr>#9Slide03 IcielPanton Black</vt:lpstr>
      <vt:lpstr>#9Slide07 SVNTransformer</vt:lpstr>
      <vt:lpstr>Aptos</vt:lpstr>
      <vt:lpstr>Arial</vt:lpstr>
      <vt:lpstr>Calibri</vt:lpstr>
      <vt:lpstr>Cambria</vt:lpstr>
      <vt:lpstr>Times New Roman</vt:lpstr>
      <vt:lpstr>1_Office 主题​​</vt:lpstr>
      <vt:lpstr>Office Theme</vt:lpstr>
      <vt:lpstr>2_Office Theme</vt:lpstr>
      <vt:lpstr>Math Subject for High School - 10th Grade: Circles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VƯỢT CHƯỚNG NGẠI VẬT</vt:lpstr>
      <vt:lpstr>3 x 7 =</vt:lpstr>
      <vt:lpstr>5 : 1 =</vt:lpstr>
      <vt:lpstr>4 x 4 =</vt:lpstr>
      <vt:lpstr>14 : 2 =</vt:lpstr>
      <vt:lpstr>5 x 3 =</vt:lpstr>
      <vt:lpstr>2 x 6 =</vt:lpstr>
      <vt:lpstr>6 : 3 =</vt:lpstr>
      <vt:lpstr>1 x 9 =</vt:lpstr>
      <vt:lpstr>12 : 4 =</vt:lpstr>
      <vt:lpstr>4 x 6 =</vt:lpstr>
      <vt:lpstr>20 : 5 =</vt:lpstr>
      <vt:lpstr>6 x 1 =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41</cp:revision>
  <dcterms:created xsi:type="dcterms:W3CDTF">2022-06-24T03:14:59Z</dcterms:created>
  <dcterms:modified xsi:type="dcterms:W3CDTF">2025-09-15T11:23:51Z</dcterms:modified>
</cp:coreProperties>
</file>