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97" r:id="rId3"/>
    <p:sldId id="286" r:id="rId4"/>
    <p:sldId id="272" r:id="rId5"/>
    <p:sldId id="289" r:id="rId6"/>
    <p:sldId id="290" r:id="rId7"/>
    <p:sldId id="270" r:id="rId8"/>
    <p:sldId id="271" r:id="rId9"/>
    <p:sldId id="291" r:id="rId10"/>
    <p:sldId id="292" r:id="rId11"/>
    <p:sldId id="293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83" d="100"/>
          <a:sy n="83" d="100"/>
        </p:scale>
        <p:origin x="13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15/09/2022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15/09/2022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15/9/2022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15/09/2022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15/09/2022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15/09/2022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15/9/2022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15/09/2022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15/09/2022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15/09/2022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265383" y="1819564"/>
            <a:ext cx="5403272" cy="184069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6" y="1275796"/>
            <a:ext cx="8893328" cy="5578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6" y="1188622"/>
            <a:ext cx="8582611" cy="5451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9" y="1315481"/>
            <a:ext cx="7268262" cy="46695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454" y="3076406"/>
            <a:ext cx="1553709" cy="10053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089" y="3076406"/>
            <a:ext cx="1495548" cy="10053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066" y="4279996"/>
            <a:ext cx="1495548" cy="93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72" y="993720"/>
            <a:ext cx="7637656" cy="421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11" y="5205911"/>
            <a:ext cx="5141769" cy="143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79" y="2236968"/>
            <a:ext cx="7381441" cy="167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58" y="1223136"/>
            <a:ext cx="8340143" cy="524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9" y="1075331"/>
            <a:ext cx="8551981" cy="524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7" y="1199126"/>
            <a:ext cx="8355045" cy="531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黑体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80</cp:revision>
  <dcterms:created xsi:type="dcterms:W3CDTF">2020-08-07T01:41:00Z</dcterms:created>
  <dcterms:modified xsi:type="dcterms:W3CDTF">2022-09-14T22:22:51Z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