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1.svg" ContentType="image/svg+xml"/>
  <Override PartName="/ppt/media/image24.svg" ContentType="image/svg+xml"/>
  <Override PartName="/ppt/media/image36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3"/>
    <p:sldMasterId id="2147483685" r:id="rId4"/>
    <p:sldMasterId id="2147483691" r:id="rId5"/>
    <p:sldMasterId id="2147483695" r:id="rId6"/>
  </p:sldMasterIdLst>
  <p:notesMasterIdLst>
    <p:notesMasterId r:id="rId8"/>
  </p:notesMasterIdLst>
  <p:sldIdLst>
    <p:sldId id="259" r:id="rId7"/>
    <p:sldId id="309" r:id="rId9"/>
    <p:sldId id="260" r:id="rId10"/>
    <p:sldId id="261" r:id="rId11"/>
    <p:sldId id="264" r:id="rId12"/>
    <p:sldId id="310" r:id="rId13"/>
    <p:sldId id="258" r:id="rId14"/>
    <p:sldId id="280" r:id="rId15"/>
    <p:sldId id="311" r:id="rId16"/>
    <p:sldId id="281" r:id="rId17"/>
    <p:sldId id="312" r:id="rId18"/>
    <p:sldId id="283" r:id="rId19"/>
    <p:sldId id="286" r:id="rId20"/>
    <p:sldId id="297" r:id="rId21"/>
    <p:sldId id="298" r:id="rId22"/>
    <p:sldId id="313" r:id="rId23"/>
    <p:sldId id="315" r:id="rId24"/>
    <p:sldId id="304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60" d="100"/>
          <a:sy n="60" d="100"/>
        </p:scale>
        <p:origin x="9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5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383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500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/>
            </a:lvl9pPr>
          </a:lstStyle>
          <a:p/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/>
            </a:lvl9pPr>
          </a:lstStyle>
          <a:p/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/>
            </a:lvl9pPr>
          </a:lstStyle>
          <a:p/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/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-GB" sz="1465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-GB" sz="1465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GB" sz="1465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-GB" sz="1465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-GB" sz="1465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-GB" sz="1465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-GB" sz="1465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5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200" lvl="1" indent="-40640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800" lvl="2" indent="-40640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400" lvl="3" indent="-40640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8000" lvl="4" indent="-40640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600" lvl="5" indent="-40640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200" lvl="6" indent="-40640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800" lvl="7" indent="-40640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400" lvl="8" indent="-40640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>
              <a:fillRect/>
            </a:stretch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>
              <a:fillRect/>
            </a:stretch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>
              <a:fillRect/>
            </a:stretch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/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>
            <a:fillRect/>
          </a:stretch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/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 lvl="0"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90694"/>
          <a:stretch>
            <a:fillRect/>
          </a:stretch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90694"/>
          <a:stretch>
            <a:fillRect/>
          </a:stretch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>
            <a:fillRect/>
          </a:stretch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image" Target="../media/image1.png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svg"/><Relationship Id="rId8" Type="http://schemas.openxmlformats.org/officeDocument/2006/relationships/image" Target="../media/image20.png"/><Relationship Id="rId7" Type="http://schemas.openxmlformats.org/officeDocument/2006/relationships/image" Target="../media/image28.png"/><Relationship Id="rId6" Type="http://schemas.openxmlformats.org/officeDocument/2006/relationships/image" Target="../media/image22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33.xml"/><Relationship Id="rId10" Type="http://schemas.openxmlformats.org/officeDocument/2006/relationships/image" Target="../media/image29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26.png"/><Relationship Id="rId7" Type="http://schemas.openxmlformats.org/officeDocument/2006/relationships/image" Target="../media/image31.png"/><Relationship Id="rId6" Type="http://schemas.openxmlformats.org/officeDocument/2006/relationships/image" Target="../media/image29.png"/><Relationship Id="rId5" Type="http://schemas.openxmlformats.org/officeDocument/2006/relationships/image" Target="../media/image21.svg"/><Relationship Id="rId4" Type="http://schemas.openxmlformats.org/officeDocument/2006/relationships/image" Target="../media/image34.png"/><Relationship Id="rId3" Type="http://schemas.openxmlformats.org/officeDocument/2006/relationships/image" Target="../media/image24.svg"/><Relationship Id="rId2" Type="http://schemas.openxmlformats.org/officeDocument/2006/relationships/image" Target="../media/image33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33.xml"/><Relationship Id="rId13" Type="http://schemas.openxmlformats.org/officeDocument/2006/relationships/image" Target="../media/image15.png"/><Relationship Id="rId12" Type="http://schemas.openxmlformats.org/officeDocument/2006/relationships/image" Target="../media/image36.svg"/><Relationship Id="rId11" Type="http://schemas.openxmlformats.org/officeDocument/2006/relationships/image" Target="../media/image35.png"/><Relationship Id="rId10" Type="http://schemas.openxmlformats.org/officeDocument/2006/relationships/image" Target="../media/image19.pn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26.png"/><Relationship Id="rId7" Type="http://schemas.openxmlformats.org/officeDocument/2006/relationships/image" Target="../media/image31.png"/><Relationship Id="rId6" Type="http://schemas.openxmlformats.org/officeDocument/2006/relationships/image" Target="../media/image29.png"/><Relationship Id="rId5" Type="http://schemas.openxmlformats.org/officeDocument/2006/relationships/image" Target="../media/image21.svg"/><Relationship Id="rId4" Type="http://schemas.openxmlformats.org/officeDocument/2006/relationships/image" Target="../media/image34.png"/><Relationship Id="rId3" Type="http://schemas.openxmlformats.org/officeDocument/2006/relationships/image" Target="../media/image24.svg"/><Relationship Id="rId27" Type="http://schemas.openxmlformats.org/officeDocument/2006/relationships/notesSlide" Target="../notesSlides/notesSlide16.xml"/><Relationship Id="rId26" Type="http://schemas.openxmlformats.org/officeDocument/2006/relationships/slideLayout" Target="../slideLayouts/slideLayout33.xml"/><Relationship Id="rId25" Type="http://schemas.openxmlformats.org/officeDocument/2006/relationships/image" Target="../media/image28.png"/><Relationship Id="rId24" Type="http://schemas.openxmlformats.org/officeDocument/2006/relationships/image" Target="../media/image19.png"/><Relationship Id="rId23" Type="http://schemas.openxmlformats.org/officeDocument/2006/relationships/image" Target="../media/image50.svg"/><Relationship Id="rId22" Type="http://schemas.openxmlformats.org/officeDocument/2006/relationships/image" Target="../media/image49.png"/><Relationship Id="rId21" Type="http://schemas.openxmlformats.org/officeDocument/2006/relationships/image" Target="../media/image48.svg"/><Relationship Id="rId20" Type="http://schemas.openxmlformats.org/officeDocument/2006/relationships/image" Target="../media/image47.png"/><Relationship Id="rId2" Type="http://schemas.openxmlformats.org/officeDocument/2006/relationships/image" Target="../media/image33.png"/><Relationship Id="rId19" Type="http://schemas.openxmlformats.org/officeDocument/2006/relationships/image" Target="../media/image46.svg"/><Relationship Id="rId18" Type="http://schemas.openxmlformats.org/officeDocument/2006/relationships/image" Target="../media/image45.png"/><Relationship Id="rId17" Type="http://schemas.openxmlformats.org/officeDocument/2006/relationships/image" Target="../media/image44.svg"/><Relationship Id="rId16" Type="http://schemas.openxmlformats.org/officeDocument/2006/relationships/image" Target="../media/image43.png"/><Relationship Id="rId15" Type="http://schemas.openxmlformats.org/officeDocument/2006/relationships/image" Target="../media/image42.svg"/><Relationship Id="rId14" Type="http://schemas.openxmlformats.org/officeDocument/2006/relationships/image" Target="../media/image41.png"/><Relationship Id="rId13" Type="http://schemas.openxmlformats.org/officeDocument/2006/relationships/image" Target="../media/image40.svg"/><Relationship Id="rId12" Type="http://schemas.openxmlformats.org/officeDocument/2006/relationships/image" Target="../media/image39.png"/><Relationship Id="rId11" Type="http://schemas.openxmlformats.org/officeDocument/2006/relationships/image" Target="../media/image36.svg"/><Relationship Id="rId10" Type="http://schemas.openxmlformats.org/officeDocument/2006/relationships/image" Target="../media/image35.pn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0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image" Target="../media/image22.png"/><Relationship Id="rId6" Type="http://schemas.microsoft.com/office/2007/relationships/media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7" Type="http://schemas.openxmlformats.org/officeDocument/2006/relationships/image" Target="../media/image24.sv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33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7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>
              <a:fillRect/>
            </a:stretch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>
              <a:fillRect/>
            </a:stretch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/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  <a:endParaRPr 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3000" y="1600200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33800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60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phút 6 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>
              <a:fillRect/>
            </a:stretch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>
              <a:fillRect/>
            </a:stretch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/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  <a:endParaRPr lang="en-US" sz="1600">
                <a:solidFill>
                  <a:srgbClr val="FF0000"/>
                </a:solidFill>
                <a:latin typeface="#9Slide07 SVNAdam Gorry" panose="02040603050506020204" pitchFamily="18" charset="0"/>
              </a:endParaRPr>
            </a:p>
          </p:txBody>
        </p:sp>
      </p:grpSp>
      <p:pic>
        <p:nvPicPr>
          <p:cNvPr id="21" name="图片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>
            <a:fillRect/>
          </a:stretch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>
            <a:fillRect/>
          </a:stretch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>
            <a:fillRect/>
          </a:stretch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/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8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/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/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1447800"/>
            <a:ext cx="6030488" cy="30190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733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15,5 phút hay 15 phút 30 giây.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>
              <a:fillRect/>
            </a:stretch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>
              <a:fillRect/>
            </a:stretch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/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SVNAdam Gorry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3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>
            <a:fillRect/>
          </a:stretch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25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/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3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/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  <a:endParaRPr lang="en-US" altLang="zh-CN" sz="4400" b="1" dirty="0">
              <a:solidFill>
                <a:srgbClr val="FF60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矩形: 圆角 10"/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/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/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/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/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charset="0"/>
              </a:rPr>
              <a:t>X</a:t>
            </a:r>
            <a:endParaRPr lang="en-US" altLang="en-US" sz="2800" b="1">
              <a:solidFill>
                <a:schemeClr val="tx1"/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 panose="020F0302020204030204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 panose="020F0302020204030204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>
            <a:fillRect/>
          </a:stretch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/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/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1441</Words>
  <Application>WPS Presentation</Application>
  <PresentationFormat>Widescreen</PresentationFormat>
  <Paragraphs>127</Paragraphs>
  <Slides>19</Slides>
  <Notes>17</Notes>
  <HiddenSlides>0</HiddenSlides>
  <MMClips>4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55" baseType="lpstr">
      <vt:lpstr>Arial</vt:lpstr>
      <vt:lpstr>SimSun</vt:lpstr>
      <vt:lpstr>Wingdings</vt:lpstr>
      <vt:lpstr>Arial</vt:lpstr>
      <vt:lpstr>Livvic</vt:lpstr>
      <vt:lpstr>Segoe Print</vt:lpstr>
      <vt:lpstr>Roboto Condensed Light</vt:lpstr>
      <vt:lpstr>Patrick Hand</vt:lpstr>
      <vt:lpstr>Roboto</vt:lpstr>
      <vt:lpstr>Times New Roman</vt:lpstr>
      <vt:lpstr>Lato</vt:lpstr>
      <vt:lpstr>Open Sans</vt:lpstr>
      <vt:lpstr>字魂73号-江南手书</vt:lpstr>
      <vt:lpstr>字魂80号-萌趣小鱼体</vt:lpstr>
      <vt:lpstr>#9Slide07 Brankovic</vt:lpstr>
      <vt:lpstr>Wide Latin</vt:lpstr>
      <vt:lpstr>方正卡通简体</vt:lpstr>
      <vt:lpstr>Calibri</vt:lpstr>
      <vt:lpstr>Cambria</vt:lpstr>
      <vt:lpstr>字魂27号-布丁体</vt:lpstr>
      <vt:lpstr>Wingdings 3</vt:lpstr>
      <vt:lpstr>Trebuchet MS</vt:lpstr>
      <vt:lpstr>Calibri Light</vt:lpstr>
      <vt:lpstr>#9Slide05 Fourth Medium</vt:lpstr>
      <vt:lpstr>Microsoft YaHei</vt:lpstr>
      <vt:lpstr>Arial Unicode MS</vt:lpstr>
      <vt:lpstr>#9Slide07 SVNAdam Gorry</vt:lpstr>
      <vt:lpstr>字魂47号-三分行楷</vt:lpstr>
      <vt:lpstr>等线</vt:lpstr>
      <vt:lpstr>等线</vt:lpstr>
      <vt:lpstr>Calibri</vt:lpstr>
      <vt:lpstr>Cool Doody Thesis by Slidesgo</vt:lpstr>
      <vt:lpstr>Office 主题</vt:lpstr>
      <vt:lpstr>Office 主题​​</vt:lpstr>
      <vt:lpstr>1_Office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Huong Thao - 0972115126</dc:creator>
  <cp:keywords>9Slide</cp:keywords>
  <dc:description>9Slide.vn</dc:description>
  <dc:subject>9Slide.vn</dc:subject>
  <cp:category>9Slide.vn</cp:category>
  <cp:lastModifiedBy>Trường Tiểu học xã Sơ</cp:lastModifiedBy>
  <cp:revision>44</cp:revision>
  <dcterms:created xsi:type="dcterms:W3CDTF">2022-02-12T09:22:00Z</dcterms:created>
  <dcterms:modified xsi:type="dcterms:W3CDTF">2025-09-25T03:25:34Z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467922000C7040519FBC7D8895CE1BFB_12</vt:lpwstr>
  </property>
  <property fmtid="{D5CDD505-2E9C-101B-9397-08002B2CF9AE}" pid="3" name="KSOProductBuildVer">
    <vt:lpwstr>1033-12.2.0.22549</vt:lpwstr>
  </property>
</Properties>
</file>