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mp3" ContentType="audio/mp3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30.svg" ContentType="image/svg+xml"/>
  <Override PartName="/ppt/media/image32.svg" ContentType="image/svg+xml"/>
  <Override PartName="/ppt/media/image35.svg" ContentType="image/svg+xml"/>
  <Override PartName="/ppt/media/image4.svg" ContentType="image/svg+xml"/>
  <Override PartName="/ppt/media/image6.svg" ContentType="image/svg+xml"/>
  <Override PartName="/ppt/media/image63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7" r:id="rId3"/>
    <p:sldId id="332" r:id="rId4"/>
    <p:sldId id="333" r:id="rId6"/>
    <p:sldId id="334" r:id="rId7"/>
    <p:sldId id="335" r:id="rId8"/>
    <p:sldId id="336" r:id="rId9"/>
    <p:sldId id="337" r:id="rId10"/>
    <p:sldId id="256" r:id="rId11"/>
    <p:sldId id="338" r:id="rId12"/>
    <p:sldId id="259" r:id="rId13"/>
    <p:sldId id="339" r:id="rId14"/>
    <p:sldId id="343" r:id="rId15"/>
    <p:sldId id="349" r:id="rId16"/>
    <p:sldId id="358" r:id="rId17"/>
    <p:sldId id="359" r:id="rId18"/>
    <p:sldId id="360" r:id="rId19"/>
    <p:sldId id="361" r:id="rId20"/>
    <p:sldId id="348" r:id="rId21"/>
    <p:sldId id="362" r:id="rId22"/>
    <p:sldId id="350" r:id="rId23"/>
    <p:sldId id="356" r:id="rId24"/>
    <p:sldId id="35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856795"/>
    <a:srgbClr val="EC1D23"/>
    <a:srgbClr val="F08BB8"/>
    <a:srgbClr val="689BD3"/>
    <a:srgbClr val="51B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1364" y="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2644A-6680-4F84-8AEE-19A121F45E9C}" type="datetimeFigureOut">
              <a:rPr lang="en-US" smtClean="0"/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B6ADC-CF2B-4CFF-8F5E-5A570623320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br>
              <a:rPr lang="en-US" dirty="0"/>
            </a:b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: </a:t>
            </a:r>
            <a:r>
              <a:rPr lang="en-US" dirty="0" err="1"/>
              <a:t>Trồng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Na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cuối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B6ADC-CF2B-4CFF-8F5E-5A570623320E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svg"/><Relationship Id="rId8" Type="http://schemas.openxmlformats.org/officeDocument/2006/relationships/image" Target="../media/image7.png"/><Relationship Id="rId7" Type="http://schemas.openxmlformats.org/officeDocument/2006/relationships/image" Target="../media/image6.svg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5" Type="http://schemas.openxmlformats.org/officeDocument/2006/relationships/image" Target="../media/image14.svg"/><Relationship Id="rId14" Type="http://schemas.openxmlformats.org/officeDocument/2006/relationships/image" Target="../media/image13.png"/><Relationship Id="rId13" Type="http://schemas.openxmlformats.org/officeDocument/2006/relationships/image" Target="../media/image12.svg"/><Relationship Id="rId12" Type="http://schemas.openxmlformats.org/officeDocument/2006/relationships/image" Target="../media/image11.png"/><Relationship Id="rId11" Type="http://schemas.openxmlformats.org/officeDocument/2006/relationships/image" Target="../media/image10.sv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svg"/><Relationship Id="rId8" Type="http://schemas.openxmlformats.org/officeDocument/2006/relationships/image" Target="../media/image21.png"/><Relationship Id="rId7" Type="http://schemas.openxmlformats.org/officeDocument/2006/relationships/image" Target="../media/image20.svg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3" Type="http://schemas.openxmlformats.org/officeDocument/2006/relationships/image" Target="../media/image16.svg"/><Relationship Id="rId20" Type="http://schemas.openxmlformats.org/officeDocument/2006/relationships/image" Target="../media/image33.png"/><Relationship Id="rId2" Type="http://schemas.openxmlformats.org/officeDocument/2006/relationships/image" Target="../media/image15.png"/><Relationship Id="rId19" Type="http://schemas.openxmlformats.org/officeDocument/2006/relationships/image" Target="../media/image32.svg"/><Relationship Id="rId18" Type="http://schemas.openxmlformats.org/officeDocument/2006/relationships/image" Target="../media/image31.png"/><Relationship Id="rId17" Type="http://schemas.openxmlformats.org/officeDocument/2006/relationships/image" Target="../media/image30.svg"/><Relationship Id="rId16" Type="http://schemas.openxmlformats.org/officeDocument/2006/relationships/image" Target="../media/image29.png"/><Relationship Id="rId15" Type="http://schemas.openxmlformats.org/officeDocument/2006/relationships/image" Target="../media/image28.svg"/><Relationship Id="rId14" Type="http://schemas.openxmlformats.org/officeDocument/2006/relationships/image" Target="../media/image27.png"/><Relationship Id="rId13" Type="http://schemas.openxmlformats.org/officeDocument/2006/relationships/image" Target="../media/image26.svg"/><Relationship Id="rId12" Type="http://schemas.openxmlformats.org/officeDocument/2006/relationships/image" Target="../media/image25.png"/><Relationship Id="rId11" Type="http://schemas.openxmlformats.org/officeDocument/2006/relationships/image" Target="../media/image24.svg"/><Relationship Id="rId10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35268" y="-880436"/>
            <a:ext cx="12053742" cy="2947988"/>
          </a:xfrm>
          <a:prstGeom prst="rect">
            <a:avLst/>
          </a:prstGeom>
        </p:spPr>
      </p:pic>
      <p:pic>
        <p:nvPicPr>
          <p:cNvPr id="23" name="Đồ họa 22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962401" y="-1731684"/>
            <a:ext cx="18425738" cy="10540404"/>
          </a:xfrm>
          <a:prstGeom prst="rect">
            <a:avLst/>
          </a:prstGeom>
        </p:spPr>
      </p:pic>
      <p:pic>
        <p:nvPicPr>
          <p:cNvPr id="15" name="Đồ họa 14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10380" y="2688938"/>
            <a:ext cx="3386408" cy="4436685"/>
          </a:xfrm>
          <a:prstGeom prst="rect">
            <a:avLst/>
          </a:prstGeom>
        </p:spPr>
      </p:pic>
      <p:pic>
        <p:nvPicPr>
          <p:cNvPr id="13" name="Đồ họa 12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693950" y="2544278"/>
            <a:ext cx="3909590" cy="5041313"/>
          </a:xfrm>
          <a:prstGeom prst="rect">
            <a:avLst/>
          </a:prstGeom>
        </p:spPr>
      </p:pic>
      <p:pic>
        <p:nvPicPr>
          <p:cNvPr id="26" name="Đồ họa 25"/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57463" y="4790449"/>
            <a:ext cx="1000125" cy="1038225"/>
          </a:xfrm>
          <a:prstGeom prst="rect">
            <a:avLst/>
          </a:prstGeom>
        </p:spPr>
      </p:pic>
      <p:pic>
        <p:nvPicPr>
          <p:cNvPr id="28" name="Đồ họa 27"/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34414" y="5181344"/>
            <a:ext cx="1181100" cy="1276350"/>
          </a:xfrm>
          <a:prstGeom prst="rect">
            <a:avLst/>
          </a:prstGeom>
        </p:spPr>
      </p:pic>
      <p:pic>
        <p:nvPicPr>
          <p:cNvPr id="30" name="Đồ họa 29"/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50468" y="203033"/>
            <a:ext cx="1885950" cy="7810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/>
          <p:cNvSpPr/>
          <p:nvPr userDrawn="1"/>
        </p:nvSpPr>
        <p:spPr>
          <a:xfrm>
            <a:off x="373380" y="441960"/>
            <a:ext cx="11445240" cy="6019800"/>
          </a:xfrm>
          <a:custGeom>
            <a:avLst/>
            <a:gdLst>
              <a:gd name="connsiteX0" fmla="*/ 0 w 11445240"/>
              <a:gd name="connsiteY0" fmla="*/ 0 h 6019800"/>
              <a:gd name="connsiteX1" fmla="*/ 11445240 w 11445240"/>
              <a:gd name="connsiteY1" fmla="*/ 0 h 6019800"/>
              <a:gd name="connsiteX2" fmla="*/ 11445240 w 11445240"/>
              <a:gd name="connsiteY2" fmla="*/ 6019800 h 6019800"/>
              <a:gd name="connsiteX3" fmla="*/ 0 w 11445240"/>
              <a:gd name="connsiteY3" fmla="*/ 6019800 h 6019800"/>
              <a:gd name="connsiteX4" fmla="*/ 0 w 11445240"/>
              <a:gd name="connsiteY4" fmla="*/ 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5240" h="6019800" fill="none" extrusionOk="0">
                <a:moveTo>
                  <a:pt x="0" y="0"/>
                </a:moveTo>
                <a:cubicBezTo>
                  <a:pt x="5205049" y="-81229"/>
                  <a:pt x="6376963" y="135615"/>
                  <a:pt x="11445240" y="0"/>
                </a:cubicBezTo>
                <a:cubicBezTo>
                  <a:pt x="11534587" y="2464429"/>
                  <a:pt x="11552498" y="3832685"/>
                  <a:pt x="11445240" y="6019800"/>
                </a:cubicBezTo>
                <a:cubicBezTo>
                  <a:pt x="9216935" y="6046561"/>
                  <a:pt x="4193541" y="5882753"/>
                  <a:pt x="0" y="6019800"/>
                </a:cubicBezTo>
                <a:cubicBezTo>
                  <a:pt x="34165" y="4978622"/>
                  <a:pt x="-156271" y="2314617"/>
                  <a:pt x="0" y="0"/>
                </a:cubicBezTo>
                <a:close/>
              </a:path>
              <a:path w="11445240" h="6019800" stroke="0" extrusionOk="0">
                <a:moveTo>
                  <a:pt x="0" y="0"/>
                </a:moveTo>
                <a:cubicBezTo>
                  <a:pt x="5091314" y="123491"/>
                  <a:pt x="5738538" y="45181"/>
                  <a:pt x="11445240" y="0"/>
                </a:cubicBezTo>
                <a:cubicBezTo>
                  <a:pt x="11412438" y="950633"/>
                  <a:pt x="11334582" y="4805036"/>
                  <a:pt x="11445240" y="6019800"/>
                </a:cubicBezTo>
                <a:cubicBezTo>
                  <a:pt x="9989414" y="6048247"/>
                  <a:pt x="2141006" y="6006144"/>
                  <a:pt x="0" y="6019800"/>
                </a:cubicBezTo>
                <a:cubicBezTo>
                  <a:pt x="-126019" y="3131214"/>
                  <a:pt x="-121239" y="279866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46377" y="6193211"/>
            <a:ext cx="1247775" cy="1171575"/>
          </a:xfrm>
          <a:prstGeom prst="rect">
            <a:avLst/>
          </a:prstGeom>
        </p:spPr>
      </p:pic>
      <p:pic>
        <p:nvPicPr>
          <p:cNvPr id="8" name="Đồ họa 7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89958" y="5390310"/>
            <a:ext cx="1364932" cy="1605802"/>
          </a:xfrm>
          <a:prstGeom prst="rect">
            <a:avLst/>
          </a:prstGeom>
        </p:spPr>
      </p:pic>
      <p:pic>
        <p:nvPicPr>
          <p:cNvPr id="17" name="Đồ họa 16"/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65697" y="263931"/>
            <a:ext cx="8714899" cy="6330138"/>
          </a:xfrm>
          <a:prstGeom prst="rect">
            <a:avLst/>
          </a:prstGeom>
        </p:spPr>
      </p:pic>
      <p:pic>
        <p:nvPicPr>
          <p:cNvPr id="13" name="Đồ họa 12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73402" y="-1225200"/>
            <a:ext cx="2509838" cy="2015775"/>
          </a:xfrm>
          <a:prstGeom prst="rect">
            <a:avLst/>
          </a:prstGeom>
        </p:spPr>
      </p:pic>
      <p:pic>
        <p:nvPicPr>
          <p:cNvPr id="15" name="Đồ họa 14"/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08760" y="-1106927"/>
            <a:ext cx="2428803" cy="1897502"/>
          </a:xfrm>
          <a:prstGeom prst="rect">
            <a:avLst/>
          </a:prstGeom>
        </p:spPr>
      </p:pic>
      <p:pic>
        <p:nvPicPr>
          <p:cNvPr id="19" name="Đồ họa 18"/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97202" y="381394"/>
            <a:ext cx="4361498" cy="6476606"/>
          </a:xfrm>
          <a:prstGeom prst="rect">
            <a:avLst/>
          </a:prstGeom>
        </p:spPr>
      </p:pic>
      <p:pic>
        <p:nvPicPr>
          <p:cNvPr id="11" name="Đồ họa 10"/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983278" y="3492808"/>
            <a:ext cx="1744028" cy="1897502"/>
          </a:xfrm>
          <a:prstGeom prst="rect">
            <a:avLst/>
          </a:prstGeom>
        </p:spPr>
      </p:pic>
      <p:pic>
        <p:nvPicPr>
          <p:cNvPr id="21" name="Đồ họa 20"/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68140" y="497098"/>
            <a:ext cx="4410589" cy="6395354"/>
          </a:xfrm>
          <a:prstGeom prst="rect">
            <a:avLst/>
          </a:prstGeom>
        </p:spPr>
      </p:pic>
      <p:pic>
        <p:nvPicPr>
          <p:cNvPr id="9" name="Đồ họa 8"/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333374" y="4292410"/>
            <a:ext cx="1368742" cy="1748195"/>
          </a:xfrm>
          <a:prstGeom prst="rect">
            <a:avLst/>
          </a:prstGeom>
        </p:spPr>
      </p:pic>
      <p:pic>
        <p:nvPicPr>
          <p:cNvPr id="2" name="Hình ảnh 1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3921" y="0"/>
            <a:ext cx="1202415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  <a:p>
            <a:pPr lvl="1"/>
            <a:r>
              <a:rPr lang="vi-VN"/>
              <a:t>Mức hai</a:t>
            </a:r>
            <a:endParaRPr lang="vi-VN"/>
          </a:p>
          <a:p>
            <a:pPr lvl="2"/>
            <a:r>
              <a:rPr lang="vi-VN"/>
              <a:t>Mức ba</a:t>
            </a:r>
            <a:endParaRPr lang="vi-VN"/>
          </a:p>
          <a:p>
            <a:pPr lvl="3"/>
            <a:r>
              <a:rPr lang="vi-VN"/>
              <a:t>Mức bốn</a:t>
            </a:r>
            <a:endParaRPr lang="vi-VN"/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  <a:endParaRPr lang="vi-VN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6.png"/><Relationship Id="rId13" Type="http://schemas.openxmlformats.org/officeDocument/2006/relationships/image" Target="../media/image35.svg"/><Relationship Id="rId12" Type="http://schemas.openxmlformats.org/officeDocument/2006/relationships/image" Target="../media/image34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/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8" Type="http://schemas.openxmlformats.org/officeDocument/2006/relationships/slide" Target="slide7.xml"/><Relationship Id="rId7" Type="http://schemas.openxmlformats.org/officeDocument/2006/relationships/image" Target="../media/image40.png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3" Type="http://schemas.openxmlformats.org/officeDocument/2006/relationships/image" Target="../media/image39.png"/><Relationship Id="rId2" Type="http://schemas.openxmlformats.org/officeDocument/2006/relationships/slide" Target="slide3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42.png"/><Relationship Id="rId11" Type="http://schemas.microsoft.com/office/2007/relationships/media" Target="../media/media1.mp3"/><Relationship Id="rId10" Type="http://schemas.openxmlformats.org/officeDocument/2006/relationships/audio" Target="../media/media1.mp3"/><Relationship Id="rId1" Type="http://schemas.openxmlformats.org/officeDocument/2006/relationships/image" Target="../media/image3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4.png"/><Relationship Id="rId2" Type="http://schemas.openxmlformats.org/officeDocument/2006/relationships/image" Target="../media/image63.svg"/><Relationship Id="rId1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slide" Target="slide2.xml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7" Type="http://schemas.openxmlformats.org/officeDocument/2006/relationships/notesSlide" Target="../notesSlides/notesSlide2.xml"/><Relationship Id="rId16" Type="http://schemas.openxmlformats.org/officeDocument/2006/relationships/slideLayout" Target="../slideLayouts/slideLayout7.xml"/><Relationship Id="rId15" Type="http://schemas.openxmlformats.org/officeDocument/2006/relationships/audio" Target="../media/audio2.wav"/><Relationship Id="rId14" Type="http://schemas.openxmlformats.org/officeDocument/2006/relationships/audio" Target="../media/audio1.wav"/><Relationship Id="rId13" Type="http://schemas.openxmlformats.org/officeDocument/2006/relationships/image" Target="../media/image36.png"/><Relationship Id="rId12" Type="http://schemas.openxmlformats.org/officeDocument/2006/relationships/image" Target="../media/image49.png"/><Relationship Id="rId11" Type="http://schemas.microsoft.com/office/2007/relationships/media" Target="../media/media2.mp4"/><Relationship Id="rId10" Type="http://schemas.openxmlformats.org/officeDocument/2006/relationships/video" Target="../media/media2.mp4"/><Relationship Id="rId1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slide" Target="slide2.xml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6" Type="http://schemas.openxmlformats.org/officeDocument/2006/relationships/notesSlide" Target="../notesSlides/notesSlide3.xml"/><Relationship Id="rId15" Type="http://schemas.openxmlformats.org/officeDocument/2006/relationships/slideLayout" Target="../slideLayouts/slideLayout7.xml"/><Relationship Id="rId14" Type="http://schemas.openxmlformats.org/officeDocument/2006/relationships/audio" Target="../media/audio2.wav"/><Relationship Id="rId13" Type="http://schemas.openxmlformats.org/officeDocument/2006/relationships/audio" Target="../media/audio1.wav"/><Relationship Id="rId12" Type="http://schemas.openxmlformats.org/officeDocument/2006/relationships/image" Target="../media/image49.png"/><Relationship Id="rId11" Type="http://schemas.microsoft.com/office/2007/relationships/media" Target="../media/media2.mp4"/><Relationship Id="rId10" Type="http://schemas.openxmlformats.org/officeDocument/2006/relationships/video" Target="../media/media2.mp4"/><Relationship Id="rId1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slide" Target="slide2.xml"/><Relationship Id="rId7" Type="http://schemas.openxmlformats.org/officeDocument/2006/relationships/image" Target="../media/image48.png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6" Type="http://schemas.openxmlformats.org/officeDocument/2006/relationships/notesSlide" Target="../notesSlides/notesSlide4.xml"/><Relationship Id="rId15" Type="http://schemas.openxmlformats.org/officeDocument/2006/relationships/slideLayout" Target="../slideLayouts/slideLayout7.xml"/><Relationship Id="rId14" Type="http://schemas.openxmlformats.org/officeDocument/2006/relationships/audio" Target="../media/audio2.wav"/><Relationship Id="rId13" Type="http://schemas.openxmlformats.org/officeDocument/2006/relationships/audio" Target="../media/audio1.wav"/><Relationship Id="rId12" Type="http://schemas.openxmlformats.org/officeDocument/2006/relationships/image" Target="../media/image49.png"/><Relationship Id="rId11" Type="http://schemas.microsoft.com/office/2007/relationships/media" Target="../media/media2.mp4"/><Relationship Id="rId10" Type="http://schemas.openxmlformats.org/officeDocument/2006/relationships/video" Target="../media/media2.mp4"/><Relationship Id="rId1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openxmlformats.org/officeDocument/2006/relationships/image" Target="../media/image44.png"/><Relationship Id="rId7" Type="http://schemas.openxmlformats.org/officeDocument/2006/relationships/image" Target="../media/image43.png"/><Relationship Id="rId6" Type="http://schemas.openxmlformats.org/officeDocument/2006/relationships/image" Target="../media/image49.png"/><Relationship Id="rId5" Type="http://schemas.microsoft.com/office/2007/relationships/media" Target="../media/media2.mp4"/><Relationship Id="rId4" Type="http://schemas.openxmlformats.org/officeDocument/2006/relationships/video" Target="../media/media2.mp4"/><Relationship Id="rId3" Type="http://schemas.openxmlformats.org/officeDocument/2006/relationships/image" Target="../media/image40.png"/><Relationship Id="rId2" Type="http://schemas.openxmlformats.org/officeDocument/2006/relationships/slide" Target="slide2.xml"/><Relationship Id="rId16" Type="http://schemas.openxmlformats.org/officeDocument/2006/relationships/notesSlide" Target="../notesSlides/notesSlide5.xml"/><Relationship Id="rId15" Type="http://schemas.openxmlformats.org/officeDocument/2006/relationships/slideLayout" Target="../slideLayouts/slideLayout7.xml"/><Relationship Id="rId14" Type="http://schemas.openxmlformats.org/officeDocument/2006/relationships/audio" Target="../media/audio2.wav"/><Relationship Id="rId13" Type="http://schemas.openxmlformats.org/officeDocument/2006/relationships/audio" Target="../media/audio1.wav"/><Relationship Id="rId12" Type="http://schemas.openxmlformats.org/officeDocument/2006/relationships/image" Target="../media/image48.png"/><Relationship Id="rId11" Type="http://schemas.openxmlformats.org/officeDocument/2006/relationships/image" Target="../media/image47.png"/><Relationship Id="rId10" Type="http://schemas.openxmlformats.org/officeDocument/2006/relationships/image" Target="../media/image46.png"/><Relationship Id="rId1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1.png"/><Relationship Id="rId3" Type="http://schemas.openxmlformats.org/officeDocument/2006/relationships/image" Target="../media/image39.png"/><Relationship Id="rId2" Type="http://schemas.openxmlformats.org/officeDocument/2006/relationships/image" Target="../media/image50.png"/><Relationship Id="rId1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6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34188" y="1612234"/>
            <a:ext cx="4523624" cy="36335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0649" y="728662"/>
            <a:ext cx="9241453" cy="532923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4178300" y="68580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4 = ?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6000" y="1955800"/>
            <a:ext cx="5778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4</a:t>
            </a:r>
            <a:endParaRPr lang="en-US" sz="4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762500" y="3416300"/>
            <a:ext cx="345440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216400" y="2501900"/>
            <a:ext cx="495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endParaRPr lang="en-US" sz="4400" dirty="0"/>
          </a:p>
        </p:txBody>
      </p:sp>
      <p:sp>
        <p:nvSpPr>
          <p:cNvPr id="11" name="TextBox 10"/>
          <p:cNvSpPr txBox="1"/>
          <p:nvPr/>
        </p:nvSpPr>
        <p:spPr>
          <a:xfrm>
            <a:off x="3556000" y="3505200"/>
            <a:ext cx="5778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889000" y="4445000"/>
            <a:ext cx="1016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4 = 8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blue letter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" y="762172"/>
            <a:ext cx="7743190" cy="269953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905" y="641564"/>
            <a:ext cx="1296834" cy="1167151"/>
          </a:xfrm>
          <a:prstGeom prst="rect">
            <a:avLst/>
          </a:prstGeom>
        </p:spPr>
      </p:pic>
      <p:sp>
        <p:nvSpPr>
          <p:cNvPr id="4" name="Hộp Văn bản 3"/>
          <p:cNvSpPr txBox="1"/>
          <p:nvPr/>
        </p:nvSpPr>
        <p:spPr>
          <a:xfrm>
            <a:off x="1792739" y="804284"/>
            <a:ext cx="9903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749300" y="234315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6578600" y="236601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5840" y="3371850"/>
            <a:ext cx="442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6530" y="3337560"/>
            <a:ext cx="442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5218" y="589598"/>
            <a:ext cx="9423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Tính (theo mẫu).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7" y="235451"/>
            <a:ext cx="1088262" cy="11848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325880" y="1473200"/>
            <a:ext cx="9612630" cy="3144520"/>
          </a:xfrm>
          <a:prstGeom prst="rect">
            <a:avLst/>
          </a:prstGeom>
          <a:solidFill>
            <a:srgbClr val="FDC7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7120"/>
            <a:endParaRPr lang="en-US" sz="2135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82520" y="1574800"/>
            <a:ext cx="614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120"/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3 = ?</a:t>
            </a:r>
            <a:endParaRPr lang="en-US" sz="2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6510" y="2200910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120"/>
            <a:r>
              <a:rPr lang="en-US" sz="293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293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293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935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1087120"/>
            <a:r>
              <a:rPr lang="en-US" sz="293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3</a:t>
            </a:r>
            <a:endParaRPr lang="en-US" sz="2935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1087120"/>
            <a:endParaRPr lang="en-US" sz="2935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486910" y="311531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56510" y="311531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120"/>
            <a:r>
              <a:rPr lang="en-US" sz="293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93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75 </a:t>
            </a:r>
            <a:r>
              <a:rPr lang="en-US" sz="293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935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97630" y="242697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120"/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09410" y="3115310"/>
            <a:ext cx="421132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120"/>
            <a:r>
              <a:rPr lang="en-US" sz="293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(75 </a:t>
            </a:r>
            <a:r>
              <a:rPr lang="en-US" sz="293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293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935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53310" y="3775710"/>
            <a:ext cx="772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120"/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3 = 4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: Rounded Corners 24"/>
          <p:cNvSpPr/>
          <p:nvPr/>
        </p:nvSpPr>
        <p:spPr>
          <a:xfrm>
            <a:off x="773430" y="51054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ectangle: Rounded Corners 25"/>
          <p:cNvSpPr/>
          <p:nvPr/>
        </p:nvSpPr>
        <p:spPr>
          <a:xfrm>
            <a:off x="6922770" y="51054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19" grpId="0"/>
      <p:bldP spid="20" grpId="0"/>
      <p:bldP spid="23" grpId="0"/>
      <p:bldP spid="24" grpId="0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3802380" y="6477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2240" y="1949450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120"/>
            <a:r>
              <a:rPr lang="en-US" sz="293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93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935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1087120"/>
            <a:r>
              <a:rPr lang="en-US" sz="293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3</a:t>
            </a:r>
            <a:endParaRPr lang="en-US" sz="2935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1087120"/>
            <a:endParaRPr lang="en-US" sz="2935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12640" y="286385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636520" y="286385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120"/>
            <a:r>
              <a:rPr lang="en-US" sz="293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93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90 </a:t>
            </a:r>
            <a:r>
              <a:rPr lang="en-US" sz="293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935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3360" y="217551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120"/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55130" y="2863850"/>
            <a:ext cx="456057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120"/>
            <a:r>
              <a:rPr lang="en-US" sz="293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(90 </a:t>
            </a:r>
            <a:r>
              <a:rPr lang="en-US" sz="293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93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93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935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8810" y="3524250"/>
            <a:ext cx="9121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120"/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 = 7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3802380" y="6477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2240" y="1949450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120"/>
            <a:r>
              <a:rPr lang="en-US" sz="293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93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935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 defTabSz="1087120"/>
            <a:r>
              <a:rPr lang="en-US" sz="293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r>
              <a:rPr kumimoji="0" lang="en-US" sz="29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29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1087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9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12640" y="286385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659380" y="286385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120"/>
            <a:r>
              <a:rPr lang="en-US" sz="293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93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 </a:t>
            </a:r>
            <a:r>
              <a:rPr lang="en-US" sz="293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sz="29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23360" y="217551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87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55130" y="2863850"/>
            <a:ext cx="299466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120"/>
            <a:r>
              <a:rPr lang="en-US" sz="293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(60 </a:t>
            </a:r>
            <a:r>
              <a:rPr lang="en-US" sz="293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sz="29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48790" y="3547110"/>
            <a:ext cx="9121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120"/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 = 7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5218" y="589598"/>
            <a:ext cx="99548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Chọn câu trả lời đúng.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Việt thiết kế một trò chơi gồm 10 câu hỏi với thời gian dành cho mỗi câu hỏi là 1 phút 30 giây. Hỏi trò chơi Việt thiết kế có thời gian bao lâu?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10 phút 30 giây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15 phút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300 giây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7" y="235451"/>
            <a:ext cx="1088262" cy="1184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770" y="3221355"/>
            <a:ext cx="5524500" cy="295275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577340" y="3371850"/>
            <a:ext cx="628650" cy="594360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5678" y="1615283"/>
            <a:ext cx="4840644" cy="362743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65810" y="514350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306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4960" y="262890"/>
            <a:ext cx="11546316" cy="106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tranh rồi trả lời câu hỏi.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68880" y="1385887"/>
            <a:ext cx="7852410" cy="40615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5830" y="5520690"/>
            <a:ext cx="1117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 Mai đã xem video hướng dẫn trong bao lâu, biết video dài 4,25 phút.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25056" y="2125640"/>
            <a:ext cx="9741888" cy="1612991"/>
            <a:chOff x="444470" y="1186718"/>
            <a:chExt cx="7293065" cy="722463"/>
          </a:xfrm>
        </p:grpSpPr>
        <p:sp>
          <p:nvSpPr>
            <p:cNvPr id="11" name="Rectangle: Rounded Corners 10"/>
            <p:cNvSpPr/>
            <p:nvPr/>
          </p:nvSpPr>
          <p:spPr>
            <a:xfrm>
              <a:off x="444470" y="1186718"/>
              <a:ext cx="7293065" cy="72246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C681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8392" y="1251563"/>
              <a:ext cx="6865221" cy="59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Hãy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Na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chuẩn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bị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vật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liệu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dụng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thiết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trồng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cây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!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Arial" panose="020B0604020202020204" pitchFamily="34" charset="0"/>
              </a:endParaRPr>
            </a:p>
          </p:txBody>
        </p:sp>
      </p:grpSp>
      <p:pic>
        <p:nvPicPr>
          <p:cNvPr id="14" name="Picture 1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5" t="9551" r="-2996" b="59533"/>
          <a:stretch>
            <a:fillRect/>
          </a:stretch>
        </p:blipFill>
        <p:spPr>
          <a:xfrm>
            <a:off x="513856" y="4080285"/>
            <a:ext cx="2594608" cy="2887681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1" t="41044" r="15979" b="38494"/>
          <a:stretch>
            <a:fillRect/>
          </a:stretch>
        </p:blipFill>
        <p:spPr>
          <a:xfrm>
            <a:off x="3389998" y="4394025"/>
            <a:ext cx="1688498" cy="2204343"/>
          </a:xfrm>
          <a:prstGeom prst="rect">
            <a:avLst/>
          </a:prstGeom>
        </p:spPr>
      </p:pic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-1571" r="79716" b="85110"/>
          <a:stretch>
            <a:fillRect/>
          </a:stretch>
        </p:blipFill>
        <p:spPr>
          <a:xfrm>
            <a:off x="5419939" y="4675781"/>
            <a:ext cx="2321702" cy="1863524"/>
          </a:xfrm>
          <a:prstGeom prst="rect">
            <a:avLst/>
          </a:prstGeom>
        </p:spPr>
      </p:pic>
      <p:pic>
        <p:nvPicPr>
          <p:cNvPr id="18" name="Picture 1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79" y="4675781"/>
            <a:ext cx="2679611" cy="1863524"/>
          </a:xfrm>
          <a:prstGeom prst="rect">
            <a:avLst/>
          </a:prstGeom>
        </p:spPr>
      </p:pic>
      <p:pic>
        <p:nvPicPr>
          <p:cNvPr id="2" name="Picture 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729" y="-40293"/>
            <a:ext cx="11089585" cy="2139881"/>
          </a:xfrm>
          <a:prstGeom prst="rect">
            <a:avLst/>
          </a:prstGeom>
        </p:spPr>
      </p:pic>
      <p:pic>
        <p:nvPicPr>
          <p:cNvPr id="5" name="tada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580272" y="-40294"/>
            <a:ext cx="772585" cy="772585"/>
          </a:xfrm>
          <a:prstGeom prst="rect">
            <a:avLst/>
          </a:prstGeom>
        </p:spPr>
      </p:pic>
      <p:pic>
        <p:nvPicPr>
          <p:cNvPr id="7" name="tada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580273" y="899897"/>
            <a:ext cx="772585" cy="772585"/>
          </a:xfrm>
          <a:prstGeom prst="rect">
            <a:avLst/>
          </a:prstGeom>
        </p:spPr>
      </p:pic>
      <p:pic>
        <p:nvPicPr>
          <p:cNvPr id="8" name="tada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641607" y="1792191"/>
            <a:ext cx="772585" cy="772585"/>
          </a:xfrm>
          <a:prstGeom prst="rect">
            <a:avLst/>
          </a:prstGeom>
        </p:spPr>
      </p:pic>
      <p:pic>
        <p:nvPicPr>
          <p:cNvPr id="9" name="tada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641608" y="2732382"/>
            <a:ext cx="772585" cy="772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2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2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2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1530" y="1383030"/>
            <a:ext cx="10607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Mai xem hướng dẫn trong kh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ảng thời gian là:</a:t>
            </a:r>
            <a:endParaRPr lang="vi-VN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4,25 × 5 = 21,25 (phút)</a:t>
            </a:r>
            <a:endParaRPr lang="vi-VN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21,25 phút hay 21 phút 15 giây.</a:t>
            </a:r>
            <a:endParaRPr lang="vi-VN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/>
          <p:cNvGrpSpPr/>
          <p:nvPr/>
        </p:nvGrpSpPr>
        <p:grpSpPr>
          <a:xfrm>
            <a:off x="1911488" y="3103647"/>
            <a:ext cx="8369023" cy="1200329"/>
            <a:chOff x="2602106" y="1797362"/>
            <a:chExt cx="8369023" cy="1200329"/>
          </a:xfrm>
        </p:grpSpPr>
        <p:pic>
          <p:nvPicPr>
            <p:cNvPr id="4" name="Đồ họa 3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2602106" y="1797362"/>
              <a:ext cx="880463" cy="880463"/>
            </a:xfrm>
            <a:prstGeom prst="rect">
              <a:avLst/>
            </a:prstGeom>
          </p:spPr>
        </p:pic>
        <p:sp>
          <p:nvSpPr>
            <p:cNvPr id="5" name="Hộp Văn bản 4"/>
            <p:cNvSpPr txBox="1"/>
            <p:nvPr/>
          </p:nvSpPr>
          <p:spPr>
            <a:xfrm>
              <a:off x="3628041" y="1797362"/>
              <a:ext cx="734308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Chia sẻ nội dung bài học cùng người thân</a:t>
              </a:r>
              <a:endPara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6" name="Nhóm 5"/>
          <p:cNvGrpSpPr/>
          <p:nvPr/>
        </p:nvGrpSpPr>
        <p:grpSpPr>
          <a:xfrm>
            <a:off x="1911489" y="4353671"/>
            <a:ext cx="8795101" cy="880463"/>
            <a:chOff x="2602107" y="3047386"/>
            <a:chExt cx="8795101" cy="880463"/>
          </a:xfrm>
        </p:grpSpPr>
        <p:pic>
          <p:nvPicPr>
            <p:cNvPr id="7" name="Đồ họa 6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2602107" y="3047386"/>
              <a:ext cx="880463" cy="880463"/>
            </a:xfrm>
            <a:prstGeom prst="rect">
              <a:avLst/>
            </a:prstGeom>
          </p:spPr>
        </p:pic>
        <p:sp>
          <p:nvSpPr>
            <p:cNvPr id="8" name="Hộp Văn bản 7"/>
            <p:cNvSpPr txBox="1"/>
            <p:nvPr/>
          </p:nvSpPr>
          <p:spPr>
            <a:xfrm>
              <a:off x="3628041" y="3164451"/>
              <a:ext cx="776916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 bị nội dung bài mới.</a:t>
              </a:r>
              <a:endPara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9" name="Hình ảnh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056" y="1658770"/>
            <a:ext cx="4413887" cy="14448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2909" y="2273708"/>
            <a:ext cx="6706181" cy="23105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558564" y="765018"/>
            <a:ext cx="8834134" cy="1547797"/>
            <a:chOff x="226633" y="147365"/>
            <a:chExt cx="14097812" cy="2021573"/>
          </a:xfrm>
        </p:grpSpPr>
        <p:sp>
          <p:nvSpPr>
            <p:cNvPr id="5" name="Rectangle 1"/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3830686"/>
                <a:gd name="connsiteY0" fmla="*/ 336936 h 2021573"/>
                <a:gd name="connsiteX1" fmla="*/ 336936 w 13830686"/>
                <a:gd name="connsiteY1" fmla="*/ 0 h 2021573"/>
                <a:gd name="connsiteX2" fmla="*/ 13493750 w 13830686"/>
                <a:gd name="connsiteY2" fmla="*/ 0 h 2021573"/>
                <a:gd name="connsiteX3" fmla="*/ 13830686 w 13830686"/>
                <a:gd name="connsiteY3" fmla="*/ 336936 h 2021573"/>
                <a:gd name="connsiteX4" fmla="*/ 13830686 w 13830686"/>
                <a:gd name="connsiteY4" fmla="*/ 1684637 h 2021573"/>
                <a:gd name="connsiteX5" fmla="*/ 13493750 w 13830686"/>
                <a:gd name="connsiteY5" fmla="*/ 2021573 h 2021573"/>
                <a:gd name="connsiteX6" fmla="*/ 336936 w 13830686"/>
                <a:gd name="connsiteY6" fmla="*/ 2021573 h 2021573"/>
                <a:gd name="connsiteX7" fmla="*/ 0 w 13830686"/>
                <a:gd name="connsiteY7" fmla="*/ 1684637 h 2021573"/>
                <a:gd name="connsiteX8" fmla="*/ 0 w 13830686"/>
                <a:gd name="connsiteY8" fmla="*/ 336936 h 202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30686" h="2021573" fill="none" extrusionOk="0">
                  <a:moveTo>
                    <a:pt x="0" y="336936"/>
                  </a:moveTo>
                  <a:cubicBezTo>
                    <a:pt x="6944" y="152907"/>
                    <a:pt x="154491" y="-560"/>
                    <a:pt x="336936" y="0"/>
                  </a:cubicBezTo>
                  <a:cubicBezTo>
                    <a:pt x="2798469" y="82459"/>
                    <a:pt x="12169288" y="99452"/>
                    <a:pt x="13493750" y="0"/>
                  </a:cubicBezTo>
                  <a:cubicBezTo>
                    <a:pt x="13702155" y="1770"/>
                    <a:pt x="13841202" y="156662"/>
                    <a:pt x="13830686" y="336936"/>
                  </a:cubicBezTo>
                  <a:cubicBezTo>
                    <a:pt x="13716850" y="697657"/>
                    <a:pt x="13870038" y="1317435"/>
                    <a:pt x="13830686" y="1684637"/>
                  </a:cubicBezTo>
                  <a:cubicBezTo>
                    <a:pt x="13807022" y="1850448"/>
                    <a:pt x="13700827" y="2032799"/>
                    <a:pt x="13493750" y="2021573"/>
                  </a:cubicBezTo>
                  <a:cubicBezTo>
                    <a:pt x="12096567" y="1861137"/>
                    <a:pt x="5663503" y="1922095"/>
                    <a:pt x="336936" y="2021573"/>
                  </a:cubicBezTo>
                  <a:cubicBezTo>
                    <a:pt x="155876" y="2006243"/>
                    <a:pt x="18550" y="1888137"/>
                    <a:pt x="0" y="1684637"/>
                  </a:cubicBezTo>
                  <a:cubicBezTo>
                    <a:pt x="-68292" y="1227327"/>
                    <a:pt x="-108631" y="994525"/>
                    <a:pt x="0" y="336936"/>
                  </a:cubicBezTo>
                  <a:close/>
                </a:path>
                <a:path w="13830686" h="2021573" stroke="0" extrusionOk="0">
                  <a:moveTo>
                    <a:pt x="0" y="336936"/>
                  </a:moveTo>
                  <a:cubicBezTo>
                    <a:pt x="30569" y="152647"/>
                    <a:pt x="160609" y="14519"/>
                    <a:pt x="336936" y="0"/>
                  </a:cubicBezTo>
                  <a:cubicBezTo>
                    <a:pt x="3569687" y="169409"/>
                    <a:pt x="7299051" y="168142"/>
                    <a:pt x="13493750" y="0"/>
                  </a:cubicBezTo>
                  <a:cubicBezTo>
                    <a:pt x="13667772" y="-23532"/>
                    <a:pt x="13835012" y="138928"/>
                    <a:pt x="13830686" y="336936"/>
                  </a:cubicBezTo>
                  <a:cubicBezTo>
                    <a:pt x="13836714" y="733155"/>
                    <a:pt x="13773732" y="1148416"/>
                    <a:pt x="13830686" y="1684637"/>
                  </a:cubicBezTo>
                  <a:cubicBezTo>
                    <a:pt x="13842634" y="1877414"/>
                    <a:pt x="13675736" y="2028251"/>
                    <a:pt x="13493750" y="2021573"/>
                  </a:cubicBezTo>
                  <a:cubicBezTo>
                    <a:pt x="10449159" y="1948892"/>
                    <a:pt x="5093093" y="1990796"/>
                    <a:pt x="336936" y="2021573"/>
                  </a:cubicBezTo>
                  <a:cubicBezTo>
                    <a:pt x="164257" y="2014732"/>
                    <a:pt x="-13607" y="1837990"/>
                    <a:pt x="0" y="1684637"/>
                  </a:cubicBezTo>
                  <a:cubicBezTo>
                    <a:pt x="37946" y="1179218"/>
                    <a:pt x="-52542" y="806930"/>
                    <a:pt x="0" y="336936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365" y="547848"/>
              <a:ext cx="13622080" cy="10049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15 </a:t>
              </a:r>
              <a:r>
                <a:rPr lang="en-US" altLang="en-US" sz="4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giây</a:t>
              </a: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  x 4 = ..... </a:t>
              </a:r>
              <a:r>
                <a:rPr lang="en-US" altLang="en-US" sz="4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phút</a:t>
              </a: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 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34726" y="3032536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8" name="Rectangle: Rounded Corners 7"/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49248" y="3128010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019949" y="2997497"/>
            <a:ext cx="4537107" cy="1129886"/>
            <a:chOff x="981375" y="2864057"/>
            <a:chExt cx="4537107" cy="1129886"/>
          </a:xfrm>
        </p:grpSpPr>
        <p:sp>
          <p:nvSpPr>
            <p:cNvPr id="11" name="Rectangle: Rounded Corners 10"/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38611" y="3084876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0,5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10590" y="4937554"/>
            <a:ext cx="4537107" cy="1129886"/>
            <a:chOff x="981375" y="4872764"/>
            <a:chExt cx="4537107" cy="1129886"/>
          </a:xfrm>
        </p:grpSpPr>
        <p:sp>
          <p:nvSpPr>
            <p:cNvPr id="14" name="Rectangle: Rounded Corners 13"/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38043" y="5030623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pt-BR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</a:t>
              </a:r>
              <a:endPara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003771" y="4865867"/>
            <a:ext cx="4537107" cy="1129886"/>
            <a:chOff x="6830721" y="4714800"/>
            <a:chExt cx="4537107" cy="1129886"/>
          </a:xfrm>
          <a:solidFill>
            <a:sysClr val="window" lastClr="FFFFFF"/>
          </a:solidFill>
        </p:grpSpPr>
        <p:sp>
          <p:nvSpPr>
            <p:cNvPr id="17" name="Rectangle: Rounded Corners 16"/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669928" y="4902355"/>
              <a:ext cx="29051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pt-BR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</a:t>
              </a:r>
              <a:endParaRPr kumimoji="0" lang="pt-BR" sz="4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>
            <a:fillRect/>
          </a:stretch>
        </p:blipFill>
        <p:spPr>
          <a:xfrm>
            <a:off x="5431412" y="3236547"/>
            <a:ext cx="953350" cy="8575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>
            <a:fillRect/>
          </a:stretch>
        </p:blipFill>
        <p:spPr>
          <a:xfrm>
            <a:off x="10996844" y="3050695"/>
            <a:ext cx="891076" cy="8964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>
            <a:fillRect/>
          </a:stretch>
        </p:blipFill>
        <p:spPr>
          <a:xfrm>
            <a:off x="5182071" y="5068115"/>
            <a:ext cx="891076" cy="8964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>
            <a:fillRect/>
          </a:stretch>
        </p:blipFill>
        <p:spPr>
          <a:xfrm>
            <a:off x="11012168" y="4982578"/>
            <a:ext cx="891076" cy="8964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74" y="2919297"/>
            <a:ext cx="1475271" cy="14920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>
            <a:fillRect/>
          </a:stretch>
        </p:blipFill>
        <p:spPr>
          <a:xfrm>
            <a:off x="6455236" y="2897046"/>
            <a:ext cx="1385564" cy="140086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/>
          <a:srcRect r="50703"/>
          <a:stretch>
            <a:fillRect/>
          </a:stretch>
        </p:blipFill>
        <p:spPr>
          <a:xfrm>
            <a:off x="314960" y="4730954"/>
            <a:ext cx="1487889" cy="15707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5614" y="4663963"/>
            <a:ext cx="1365186" cy="1570786"/>
          </a:xfrm>
          <a:prstGeom prst="rect">
            <a:avLst/>
          </a:prstGeom>
        </p:spPr>
      </p:pic>
      <p:pic>
        <p:nvPicPr>
          <p:cNvPr id="3" name="Picture 2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5" t="9551" r="-2996" b="59533"/>
          <a:stretch>
            <a:fillRect/>
          </a:stretch>
        </p:blipFill>
        <p:spPr>
          <a:xfrm>
            <a:off x="-205272" y="-64452"/>
            <a:ext cx="2806700" cy="3123730"/>
          </a:xfrm>
          <a:prstGeom prst="rect">
            <a:avLst/>
          </a:prstGeom>
        </p:spPr>
      </p:pic>
      <p:pic>
        <p:nvPicPr>
          <p:cNvPr id="28" name="ĐẾM NGƯỢC 10 GIÂY- CÓ CHUÔNG BÁO HẾT GIỜ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 rotWithShape="1">
          <a:blip r:embed="rId12"/>
          <a:srcRect l="-7018" t="-5424" r="-12146"/>
          <a:stretch>
            <a:fillRect/>
          </a:stretch>
        </p:blipFill>
        <p:spPr>
          <a:xfrm>
            <a:off x="10241074" y="530971"/>
            <a:ext cx="1868368" cy="1299211"/>
          </a:xfrm>
          <a:prstGeom prst="ellipse">
            <a:avLst/>
          </a:prstGeom>
        </p:spPr>
      </p:pic>
      <p:pic>
        <p:nvPicPr>
          <p:cNvPr id="27" name="Picture 26" descr="A round pink circle with white text and a black background&#10;&#10;Description automatically generated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043726" y="421443"/>
            <a:ext cx="8280145" cy="1831956"/>
            <a:chOff x="226633" y="-47311"/>
            <a:chExt cx="13830686" cy="2392709"/>
          </a:xfrm>
        </p:grpSpPr>
        <p:sp>
          <p:nvSpPr>
            <p:cNvPr id="4" name="Rectangle 1"/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398793 h 2392709"/>
                <a:gd name="connsiteX1" fmla="*/ 398793 w 13830686"/>
                <a:gd name="connsiteY1" fmla="*/ 0 h 2392709"/>
                <a:gd name="connsiteX2" fmla="*/ 13431893 w 13830686"/>
                <a:gd name="connsiteY2" fmla="*/ 0 h 2392709"/>
                <a:gd name="connsiteX3" fmla="*/ 13830686 w 13830686"/>
                <a:gd name="connsiteY3" fmla="*/ 398793 h 2392709"/>
                <a:gd name="connsiteX4" fmla="*/ 13830686 w 13830686"/>
                <a:gd name="connsiteY4" fmla="*/ 1993916 h 2392709"/>
                <a:gd name="connsiteX5" fmla="*/ 13431893 w 13830686"/>
                <a:gd name="connsiteY5" fmla="*/ 2392709 h 2392709"/>
                <a:gd name="connsiteX6" fmla="*/ 398793 w 13830686"/>
                <a:gd name="connsiteY6" fmla="*/ 2392709 h 2392709"/>
                <a:gd name="connsiteX7" fmla="*/ 0 w 13830686"/>
                <a:gd name="connsiteY7" fmla="*/ 1993916 h 2392709"/>
                <a:gd name="connsiteX8" fmla="*/ 0 w 13830686"/>
                <a:gd name="connsiteY8" fmla="*/ 398793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30686" h="2392709" fill="none" extrusionOk="0">
                  <a:moveTo>
                    <a:pt x="0" y="398793"/>
                  </a:moveTo>
                  <a:cubicBezTo>
                    <a:pt x="25495" y="186095"/>
                    <a:pt x="215362" y="-5664"/>
                    <a:pt x="398793" y="0"/>
                  </a:cubicBezTo>
                  <a:cubicBezTo>
                    <a:pt x="6109457" y="82459"/>
                    <a:pt x="7975718" y="99452"/>
                    <a:pt x="13431893" y="0"/>
                  </a:cubicBezTo>
                  <a:cubicBezTo>
                    <a:pt x="13691612" y="3130"/>
                    <a:pt x="13848759" y="188533"/>
                    <a:pt x="13830686" y="398793"/>
                  </a:cubicBezTo>
                  <a:cubicBezTo>
                    <a:pt x="13890158" y="592188"/>
                    <a:pt x="13806230" y="1283414"/>
                    <a:pt x="13830686" y="1993916"/>
                  </a:cubicBezTo>
                  <a:cubicBezTo>
                    <a:pt x="13803929" y="2191239"/>
                    <a:pt x="13659617" y="2396708"/>
                    <a:pt x="13431893" y="2392709"/>
                  </a:cubicBezTo>
                  <a:cubicBezTo>
                    <a:pt x="8617595" y="2232273"/>
                    <a:pt x="3226002" y="2293231"/>
                    <a:pt x="398793" y="2392709"/>
                  </a:cubicBezTo>
                  <a:cubicBezTo>
                    <a:pt x="188396" y="2362659"/>
                    <a:pt x="13934" y="2227244"/>
                    <a:pt x="0" y="1993916"/>
                  </a:cubicBezTo>
                  <a:cubicBezTo>
                    <a:pt x="26145" y="1561081"/>
                    <a:pt x="25110" y="779695"/>
                    <a:pt x="0" y="398793"/>
                  </a:cubicBezTo>
                  <a:close/>
                </a:path>
                <a:path w="13830686" h="2392709" stroke="0" extrusionOk="0">
                  <a:moveTo>
                    <a:pt x="0" y="398793"/>
                  </a:moveTo>
                  <a:cubicBezTo>
                    <a:pt x="13497" y="179339"/>
                    <a:pt x="187916" y="13943"/>
                    <a:pt x="398793" y="0"/>
                  </a:cubicBezTo>
                  <a:cubicBezTo>
                    <a:pt x="1996581" y="169409"/>
                    <a:pt x="9998959" y="168142"/>
                    <a:pt x="13431893" y="0"/>
                  </a:cubicBezTo>
                  <a:cubicBezTo>
                    <a:pt x="13647670" y="-8720"/>
                    <a:pt x="13841506" y="148726"/>
                    <a:pt x="13830686" y="398793"/>
                  </a:cubicBezTo>
                  <a:cubicBezTo>
                    <a:pt x="13874448" y="1124511"/>
                    <a:pt x="13759491" y="1241800"/>
                    <a:pt x="13830686" y="1993916"/>
                  </a:cubicBezTo>
                  <a:cubicBezTo>
                    <a:pt x="13866747" y="2234360"/>
                    <a:pt x="13641750" y="2409634"/>
                    <a:pt x="13431893" y="2392709"/>
                  </a:cubicBezTo>
                  <a:cubicBezTo>
                    <a:pt x="10763326" y="2320028"/>
                    <a:pt x="3954924" y="2361932"/>
                    <a:pt x="398793" y="2392709"/>
                  </a:cubicBezTo>
                  <a:cubicBezTo>
                    <a:pt x="211649" y="2375816"/>
                    <a:pt x="-5141" y="2201796"/>
                    <a:pt x="0" y="1993916"/>
                  </a:cubicBezTo>
                  <a:cubicBezTo>
                    <a:pt x="37308" y="1576674"/>
                    <a:pt x="126425" y="1141880"/>
                    <a:pt x="0" y="398793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37号-波纹乖乖体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9680" y="609587"/>
              <a:ext cx="13334881" cy="10049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vi-VN" altLang="en-US" sz="4400" b="1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2 giờ 20 phút × 2 =</a:t>
              </a:r>
              <a:r>
                <a:rPr lang="en-US" altLang="en-US" sz="4400" b="1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? </a:t>
              </a:r>
              <a:endParaRPr kumimoji="0" lang="en-US" altLang="en-US" sz="4400" b="1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37号-波纹乖乖体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005893" y="3020586"/>
            <a:ext cx="4537107" cy="1129886"/>
            <a:chOff x="6700677" y="2864057"/>
            <a:chExt cx="4537107" cy="1129886"/>
          </a:xfrm>
          <a:solidFill>
            <a:schemeClr val="bg1"/>
          </a:solidFill>
        </p:grpSpPr>
        <p:sp>
          <p:nvSpPr>
            <p:cNvPr id="7" name="Rectangle: Rounded Corners 6"/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93815" y="3155490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86079" y="3075067"/>
            <a:ext cx="4537107" cy="1129886"/>
            <a:chOff x="981375" y="2864057"/>
            <a:chExt cx="4537107" cy="1129886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20288" y="3050862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71417" y="4901904"/>
            <a:ext cx="4537107" cy="1129886"/>
            <a:chOff x="981375" y="4872764"/>
            <a:chExt cx="4537107" cy="1129886"/>
          </a:xfrm>
        </p:grpSpPr>
        <p:sp>
          <p:nvSpPr>
            <p:cNvPr id="13" name="Rectangle: Rounded Corners 12"/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09514" y="5114541"/>
              <a:ext cx="4280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18533" y="4816367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6" name="Rectangle: Rounded Corners 15"/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667750" y="4915912"/>
              <a:ext cx="346002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>
            <a:fillRect/>
          </a:stretch>
        </p:blipFill>
        <p:spPr>
          <a:xfrm>
            <a:off x="11066325" y="3208535"/>
            <a:ext cx="953350" cy="8575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>
            <a:fillRect/>
          </a:stretch>
        </p:blipFill>
        <p:spPr>
          <a:xfrm>
            <a:off x="5162974" y="3128265"/>
            <a:ext cx="891076" cy="8964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>
            <a:fillRect/>
          </a:stretch>
        </p:blipFill>
        <p:spPr>
          <a:xfrm>
            <a:off x="4996833" y="5018615"/>
            <a:ext cx="891076" cy="8964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>
            <a:fillRect/>
          </a:stretch>
        </p:blipFill>
        <p:spPr>
          <a:xfrm>
            <a:off x="10826930" y="4933078"/>
            <a:ext cx="891076" cy="8964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136" y="2869797"/>
            <a:ext cx="1475271" cy="14920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>
            <a:fillRect/>
          </a:stretch>
        </p:blipFill>
        <p:spPr>
          <a:xfrm>
            <a:off x="6341835" y="2916556"/>
            <a:ext cx="1385564" cy="14008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/>
          <a:srcRect r="50703"/>
          <a:stretch>
            <a:fillRect/>
          </a:stretch>
        </p:blipFill>
        <p:spPr>
          <a:xfrm>
            <a:off x="129722" y="4681454"/>
            <a:ext cx="1487889" cy="157078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0376" y="4614463"/>
            <a:ext cx="1365186" cy="1570786"/>
          </a:xfrm>
          <a:prstGeom prst="rect">
            <a:avLst/>
          </a:prstGeom>
        </p:spPr>
      </p:pic>
      <p:pic>
        <p:nvPicPr>
          <p:cNvPr id="26" name="Picture 25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1" t="41044" r="15979" b="38494"/>
          <a:stretch>
            <a:fillRect/>
          </a:stretch>
        </p:blipFill>
        <p:spPr>
          <a:xfrm>
            <a:off x="530733" y="119634"/>
            <a:ext cx="1826522" cy="2384534"/>
          </a:xfrm>
          <a:prstGeom prst="rect">
            <a:avLst/>
          </a:prstGeom>
        </p:spPr>
      </p:pic>
      <p:pic>
        <p:nvPicPr>
          <p:cNvPr id="27" name="ĐẾM NGƯỢC 10 GIÂY- CÓ CHUÔNG BÁO HẾT GIỜ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 rotWithShape="1">
          <a:blip r:embed="rId12"/>
          <a:srcRect l="-7018" t="-5424" r="-12146"/>
          <a:stretch>
            <a:fillRect/>
          </a:stretch>
        </p:blipFill>
        <p:spPr>
          <a:xfrm>
            <a:off x="10323513" y="475960"/>
            <a:ext cx="1868368" cy="1299211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662566" y="697981"/>
            <a:ext cx="8728583" cy="1831954"/>
            <a:chOff x="226633" y="-47311"/>
            <a:chExt cx="13938886" cy="2392709"/>
          </a:xfrm>
        </p:grpSpPr>
        <p:sp>
          <p:nvSpPr>
            <p:cNvPr id="4" name="Rectangle 1"/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8660828"/>
                <a:gd name="connsiteY0" fmla="*/ 0 h 1831954"/>
                <a:gd name="connsiteX1" fmla="*/ 8660828 w 8660828"/>
                <a:gd name="connsiteY1" fmla="*/ 0 h 1831954"/>
                <a:gd name="connsiteX2" fmla="*/ 8660828 w 8660828"/>
                <a:gd name="connsiteY2" fmla="*/ 1831954 h 1831954"/>
                <a:gd name="connsiteX3" fmla="*/ 0 w 8660828"/>
                <a:gd name="connsiteY3" fmla="*/ 1831954 h 1831954"/>
                <a:gd name="connsiteX4" fmla="*/ 0 w 8660828"/>
                <a:gd name="connsiteY4" fmla="*/ 0 h 1831954"/>
                <a:gd name="connsiteX0-1" fmla="*/ 0 w 8660828"/>
                <a:gd name="connsiteY0-2" fmla="*/ 0 h 1831954"/>
                <a:gd name="connsiteX1-3" fmla="*/ 8660828 w 8660828"/>
                <a:gd name="connsiteY1-4" fmla="*/ 0 h 1831954"/>
                <a:gd name="connsiteX2-5" fmla="*/ 8660828 w 8660828"/>
                <a:gd name="connsiteY2-6" fmla="*/ 1831954 h 1831954"/>
                <a:gd name="connsiteX3-7" fmla="*/ 0 w 8660828"/>
                <a:gd name="connsiteY3-8" fmla="*/ 1831954 h 1831954"/>
                <a:gd name="connsiteX4-9" fmla="*/ 0 w 8660828"/>
                <a:gd name="connsiteY4-10" fmla="*/ 0 h 18319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8660828" h="1831954" fill="none" extrusionOk="0">
                  <a:moveTo>
                    <a:pt x="0" y="0"/>
                  </a:moveTo>
                  <a:cubicBezTo>
                    <a:pt x="3045119" y="-20172"/>
                    <a:pt x="5007523" y="-63367"/>
                    <a:pt x="8660828" y="0"/>
                  </a:cubicBezTo>
                  <a:cubicBezTo>
                    <a:pt x="8547251" y="333076"/>
                    <a:pt x="8582410" y="1292789"/>
                    <a:pt x="8660828" y="1831954"/>
                  </a:cubicBezTo>
                  <a:cubicBezTo>
                    <a:pt x="4682254" y="1688111"/>
                    <a:pt x="2060287" y="1665453"/>
                    <a:pt x="0" y="1831954"/>
                  </a:cubicBezTo>
                  <a:cubicBezTo>
                    <a:pt x="51975" y="1239839"/>
                    <a:pt x="40508" y="398563"/>
                    <a:pt x="0" y="0"/>
                  </a:cubicBezTo>
                  <a:close/>
                </a:path>
                <a:path w="8660828" h="1831954" stroke="0" extrusionOk="0">
                  <a:moveTo>
                    <a:pt x="0" y="0"/>
                  </a:moveTo>
                  <a:cubicBezTo>
                    <a:pt x="3919494" y="-138719"/>
                    <a:pt x="6571470" y="-91312"/>
                    <a:pt x="8660828" y="0"/>
                  </a:cubicBezTo>
                  <a:cubicBezTo>
                    <a:pt x="8547598" y="196292"/>
                    <a:pt x="8681322" y="1214492"/>
                    <a:pt x="8660828" y="1831954"/>
                  </a:cubicBezTo>
                  <a:cubicBezTo>
                    <a:pt x="5750139" y="1748128"/>
                    <a:pt x="2167462" y="2129074"/>
                    <a:pt x="0" y="1831954"/>
                  </a:cubicBezTo>
                  <a:cubicBezTo>
                    <a:pt x="17136" y="1306607"/>
                    <a:pt x="74811" y="945445"/>
                    <a:pt x="0" y="0"/>
                  </a:cubicBezTo>
                  <a:close/>
                </a:path>
                <a:path w="8660828" h="1831954" fill="none" stroke="0" extrusionOk="0">
                  <a:moveTo>
                    <a:pt x="0" y="0"/>
                  </a:moveTo>
                  <a:cubicBezTo>
                    <a:pt x="3070307" y="-128131"/>
                    <a:pt x="5279632" y="210634"/>
                    <a:pt x="8660828" y="0"/>
                  </a:cubicBezTo>
                  <a:cubicBezTo>
                    <a:pt x="8454326" y="317997"/>
                    <a:pt x="8657145" y="1417819"/>
                    <a:pt x="8660828" y="1831954"/>
                  </a:cubicBezTo>
                  <a:cubicBezTo>
                    <a:pt x="4300078" y="1624922"/>
                    <a:pt x="2173898" y="1411422"/>
                    <a:pt x="0" y="1831954"/>
                  </a:cubicBezTo>
                  <a:cubicBezTo>
                    <a:pt x="80546" y="1184122"/>
                    <a:pt x="22793" y="352351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  <a:endPara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字魂37号-波纹乖乖体"/>
                <a:cs typeface="+mn-cs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1954" y="503150"/>
              <a:ext cx="13663565" cy="1326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altLang="en-US" sz="6000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2</a:t>
              </a:r>
              <a:r>
                <a:rPr lang="vi-VN" altLang="en-US" sz="6000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phút 10 giây × 3</a:t>
              </a:r>
              <a:r>
                <a:rPr lang="en-US" altLang="en-US" sz="6000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= ?</a:t>
              </a:r>
              <a:endParaRPr kumimoji="0" lang="en-US" altLang="en-US" sz="6000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37号-波纹乖乖体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043532" y="481501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7" name="Rectangle: Rounded Corners 6"/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23859" y="3044278"/>
              <a:ext cx="3750829" cy="70788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6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30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981850" y="3109679"/>
            <a:ext cx="4537107" cy="1129886"/>
            <a:chOff x="981375" y="2864057"/>
            <a:chExt cx="4537107" cy="1129886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07829" y="3005350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30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70307" y="4937554"/>
            <a:ext cx="4537107" cy="1129886"/>
            <a:chOff x="981375" y="4872764"/>
            <a:chExt cx="4537107" cy="1129886"/>
          </a:xfrm>
        </p:grpSpPr>
        <p:sp>
          <p:nvSpPr>
            <p:cNvPr id="13" name="Rectangle: Rounded Corners 12"/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10005" y="5042335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60273" y="3095966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6" name="Rectangle: Rounded Corners 15"/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10348" y="4913569"/>
              <a:ext cx="3657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6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>
            <a:fillRect/>
          </a:stretch>
        </p:blipFill>
        <p:spPr>
          <a:xfrm>
            <a:off x="11103964" y="5019030"/>
            <a:ext cx="953350" cy="8575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>
            <a:fillRect/>
          </a:stretch>
        </p:blipFill>
        <p:spPr>
          <a:xfrm>
            <a:off x="10958745" y="3162877"/>
            <a:ext cx="891076" cy="8964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>
            <a:fillRect/>
          </a:stretch>
        </p:blipFill>
        <p:spPr>
          <a:xfrm>
            <a:off x="5041788" y="5068115"/>
            <a:ext cx="891076" cy="8964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>
            <a:fillRect/>
          </a:stretch>
        </p:blipFill>
        <p:spPr>
          <a:xfrm>
            <a:off x="5168670" y="3212677"/>
            <a:ext cx="891076" cy="8964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748" y="2918937"/>
            <a:ext cx="1475271" cy="149203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>
            <a:fillRect/>
          </a:stretch>
        </p:blipFill>
        <p:spPr>
          <a:xfrm>
            <a:off x="6417137" y="3009228"/>
            <a:ext cx="1385564" cy="140086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/>
          <a:srcRect r="50703"/>
          <a:stretch>
            <a:fillRect/>
          </a:stretch>
        </p:blipFill>
        <p:spPr>
          <a:xfrm>
            <a:off x="174677" y="4730954"/>
            <a:ext cx="1487889" cy="157078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8743" y="4730954"/>
            <a:ext cx="1365186" cy="1570786"/>
          </a:xfrm>
          <a:prstGeom prst="rect">
            <a:avLst/>
          </a:prstGeom>
        </p:spPr>
      </p:pic>
      <p:pic>
        <p:nvPicPr>
          <p:cNvPr id="26" name="Picture 25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-1571" r="79716" b="85110"/>
          <a:stretch>
            <a:fillRect/>
          </a:stretch>
        </p:blipFill>
        <p:spPr>
          <a:xfrm>
            <a:off x="-23891" y="911109"/>
            <a:ext cx="2019082" cy="1620625"/>
          </a:xfrm>
          <a:prstGeom prst="rect">
            <a:avLst/>
          </a:prstGeom>
        </p:spPr>
      </p:pic>
      <p:pic>
        <p:nvPicPr>
          <p:cNvPr id="29" name="ĐẾM NGƯỢC 10 GIÂY- CÓ CHUÔNG BÁO HẾT GIỜ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 rotWithShape="1">
          <a:blip r:embed="rId12"/>
          <a:srcRect l="-7018" t="-5424" r="-12146"/>
          <a:stretch>
            <a:fillRect/>
          </a:stretch>
        </p:blipFill>
        <p:spPr>
          <a:xfrm>
            <a:off x="10323513" y="475960"/>
            <a:ext cx="1868368" cy="1299211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978688" y="487789"/>
            <a:ext cx="7350101" cy="2237098"/>
            <a:chOff x="1939309" y="147365"/>
            <a:chExt cx="10135004" cy="3479419"/>
          </a:xfrm>
        </p:grpSpPr>
        <p:sp>
          <p:nvSpPr>
            <p:cNvPr id="5" name="Rectangle 1"/>
            <p:cNvSpPr/>
            <p:nvPr/>
          </p:nvSpPr>
          <p:spPr>
            <a:xfrm>
              <a:off x="1939309" y="147365"/>
              <a:ext cx="10127565" cy="3479419"/>
            </a:xfrm>
            <a:custGeom>
              <a:avLst/>
              <a:gdLst>
                <a:gd name="connsiteX0" fmla="*/ 0 w 10127565"/>
                <a:gd name="connsiteY0" fmla="*/ 0 h 3479419"/>
                <a:gd name="connsiteX1" fmla="*/ 10127565 w 10127565"/>
                <a:gd name="connsiteY1" fmla="*/ 0 h 3479419"/>
                <a:gd name="connsiteX2" fmla="*/ 10127565 w 10127565"/>
                <a:gd name="connsiteY2" fmla="*/ 3479419 h 3479419"/>
                <a:gd name="connsiteX3" fmla="*/ 0 w 10127565"/>
                <a:gd name="connsiteY3" fmla="*/ 3479419 h 3479419"/>
                <a:gd name="connsiteX4" fmla="*/ 0 w 10127565"/>
                <a:gd name="connsiteY4" fmla="*/ 0 h 3479419"/>
                <a:gd name="connsiteX0-1" fmla="*/ 0 w 10127565"/>
                <a:gd name="connsiteY0-2" fmla="*/ 0 h 3479419"/>
                <a:gd name="connsiteX1-3" fmla="*/ 10127565 w 10127565"/>
                <a:gd name="connsiteY1-4" fmla="*/ 0 h 3479419"/>
                <a:gd name="connsiteX2-5" fmla="*/ 10127565 w 10127565"/>
                <a:gd name="connsiteY2-6" fmla="*/ 3479419 h 3479419"/>
                <a:gd name="connsiteX3-7" fmla="*/ 0 w 10127565"/>
                <a:gd name="connsiteY3-8" fmla="*/ 3479419 h 3479419"/>
                <a:gd name="connsiteX4-9" fmla="*/ 0 w 10127565"/>
                <a:gd name="connsiteY4-10" fmla="*/ 0 h 3479419"/>
                <a:gd name="connsiteX0-11" fmla="*/ 0 w 10127565"/>
                <a:gd name="connsiteY0-12" fmla="*/ 0 h 3479419"/>
                <a:gd name="connsiteX1-13" fmla="*/ 10127565 w 10127565"/>
                <a:gd name="connsiteY1-14" fmla="*/ 0 h 3479419"/>
                <a:gd name="connsiteX2-15" fmla="*/ 10127565 w 10127565"/>
                <a:gd name="connsiteY2-16" fmla="*/ 3479419 h 3479419"/>
                <a:gd name="connsiteX3-17" fmla="*/ 0 w 10127565"/>
                <a:gd name="connsiteY3-18" fmla="*/ 3479419 h 3479419"/>
                <a:gd name="connsiteX4-19" fmla="*/ 0 w 10127565"/>
                <a:gd name="connsiteY4-20" fmla="*/ 0 h 347941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127565" h="3479419" fill="none" extrusionOk="0">
                  <a:moveTo>
                    <a:pt x="0" y="0"/>
                  </a:moveTo>
                  <a:cubicBezTo>
                    <a:pt x="3731925" y="-12460"/>
                    <a:pt x="5713101" y="88308"/>
                    <a:pt x="10127565" y="0"/>
                  </a:cubicBezTo>
                  <a:cubicBezTo>
                    <a:pt x="9844815" y="829852"/>
                    <a:pt x="9969260" y="2448654"/>
                    <a:pt x="10127565" y="3479419"/>
                  </a:cubicBezTo>
                  <a:cubicBezTo>
                    <a:pt x="5868980" y="3080890"/>
                    <a:pt x="2248984" y="2765895"/>
                    <a:pt x="0" y="3479419"/>
                  </a:cubicBezTo>
                  <a:cubicBezTo>
                    <a:pt x="94197" y="2250950"/>
                    <a:pt x="110211" y="816686"/>
                    <a:pt x="0" y="0"/>
                  </a:cubicBezTo>
                  <a:close/>
                </a:path>
                <a:path w="10127565" h="3479419" stroke="0" extrusionOk="0">
                  <a:moveTo>
                    <a:pt x="0" y="0"/>
                  </a:moveTo>
                  <a:cubicBezTo>
                    <a:pt x="4931634" y="-171563"/>
                    <a:pt x="7816690" y="-181626"/>
                    <a:pt x="10127565" y="0"/>
                  </a:cubicBezTo>
                  <a:cubicBezTo>
                    <a:pt x="9882067" y="314010"/>
                    <a:pt x="10256999" y="2172302"/>
                    <a:pt x="10127565" y="3479419"/>
                  </a:cubicBezTo>
                  <a:cubicBezTo>
                    <a:pt x="6962560" y="3323110"/>
                    <a:pt x="2720530" y="4047872"/>
                    <a:pt x="0" y="3479419"/>
                  </a:cubicBezTo>
                  <a:cubicBezTo>
                    <a:pt x="-71174" y="2467320"/>
                    <a:pt x="87932" y="1848738"/>
                    <a:pt x="0" y="0"/>
                  </a:cubicBezTo>
                  <a:close/>
                </a:path>
                <a:path w="10127565" h="3479419" fill="none" stroke="0" extrusionOk="0">
                  <a:moveTo>
                    <a:pt x="0" y="0"/>
                  </a:moveTo>
                  <a:cubicBezTo>
                    <a:pt x="3560503" y="-376612"/>
                    <a:pt x="6460675" y="220920"/>
                    <a:pt x="10127565" y="0"/>
                  </a:cubicBezTo>
                  <a:cubicBezTo>
                    <a:pt x="9961292" y="697140"/>
                    <a:pt x="10121897" y="2594418"/>
                    <a:pt x="10127565" y="3479419"/>
                  </a:cubicBezTo>
                  <a:cubicBezTo>
                    <a:pt x="5117279" y="3190136"/>
                    <a:pt x="2543432" y="3124691"/>
                    <a:pt x="0" y="3479419"/>
                  </a:cubicBezTo>
                  <a:cubicBezTo>
                    <a:pt x="27684" y="2339433"/>
                    <a:pt x="-43570" y="632258"/>
                    <a:pt x="0" y="0"/>
                  </a:cubicBezTo>
                  <a:close/>
                </a:path>
                <a:path w="10127565" h="3479419" fill="none" stroke="0" extrusionOk="0">
                  <a:moveTo>
                    <a:pt x="0" y="0"/>
                  </a:moveTo>
                  <a:cubicBezTo>
                    <a:pt x="3945362" y="-78897"/>
                    <a:pt x="5793265" y="7188"/>
                    <a:pt x="10127565" y="0"/>
                  </a:cubicBezTo>
                  <a:cubicBezTo>
                    <a:pt x="9892218" y="667173"/>
                    <a:pt x="9994420" y="2607104"/>
                    <a:pt x="10127565" y="3479419"/>
                  </a:cubicBezTo>
                  <a:cubicBezTo>
                    <a:pt x="5389015" y="2869092"/>
                    <a:pt x="2462730" y="2536685"/>
                    <a:pt x="0" y="3479419"/>
                  </a:cubicBezTo>
                  <a:cubicBezTo>
                    <a:pt x="127446" y="2186542"/>
                    <a:pt x="35191" y="67560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  <a:endPara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53211" y="834666"/>
              <a:ext cx="9921102" cy="11009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vi-VN" altLang="en-US" sz="4000" kern="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</a:rPr>
                <a:t>1 phút 30 giây × 10</a:t>
              </a:r>
              <a:r>
                <a:rPr lang="en-US" altLang="en-US" sz="4000" kern="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</a:rPr>
                <a:t> = … </a:t>
              </a:r>
              <a:r>
                <a:rPr lang="en-US" altLang="en-US" sz="4000" kern="0" dirty="0" err="1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</a:rPr>
                <a:t>phút</a:t>
              </a:r>
              <a:endParaRPr kumimoji="0" lang="en-US" altLang="en-US" sz="4800" i="0" u="none" strike="noStrike" kern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7" name="Picture 2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0" y="968218"/>
            <a:ext cx="2679611" cy="1863524"/>
          </a:xfrm>
          <a:prstGeom prst="rect">
            <a:avLst/>
          </a:prstGeom>
        </p:spPr>
      </p:pic>
      <p:pic>
        <p:nvPicPr>
          <p:cNvPr id="7" name="ĐẾM NGƯỢC 10 GIÂY- CÓ CHUÔNG BÁO HẾT GIỜ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 rotWithShape="1">
          <a:blip r:embed="rId6"/>
          <a:srcRect l="-7018" t="-5424" r="-12146"/>
          <a:stretch>
            <a:fillRect/>
          </a:stretch>
        </p:blipFill>
        <p:spPr>
          <a:xfrm>
            <a:off x="10323513" y="475960"/>
            <a:ext cx="1868368" cy="1299211"/>
          </a:xfrm>
          <a:prstGeom prst="ellipse">
            <a:avLst/>
          </a:prstGeom>
        </p:spPr>
      </p:pic>
      <p:grpSp>
        <p:nvGrpSpPr>
          <p:cNvPr id="8" name="Group 5"/>
          <p:cNvGrpSpPr/>
          <p:nvPr/>
        </p:nvGrpSpPr>
        <p:grpSpPr>
          <a:xfrm>
            <a:off x="7043532" y="481501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9" name="Rectangle: Rounded Corners 6"/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7"/>
            <p:cNvSpPr txBox="1"/>
            <p:nvPr/>
          </p:nvSpPr>
          <p:spPr>
            <a:xfrm>
              <a:off x="7164321" y="3105834"/>
              <a:ext cx="3750829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15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1" name="Group 8"/>
          <p:cNvGrpSpPr/>
          <p:nvPr/>
        </p:nvGrpSpPr>
        <p:grpSpPr>
          <a:xfrm>
            <a:off x="6981850" y="3109679"/>
            <a:ext cx="4537107" cy="1129886"/>
            <a:chOff x="981375" y="2864057"/>
            <a:chExt cx="4537107" cy="1129886"/>
          </a:xfrm>
        </p:grpSpPr>
        <p:sp>
          <p:nvSpPr>
            <p:cNvPr id="12" name="Rectangle: Rounded Corners 9"/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0"/>
            <p:cNvSpPr txBox="1"/>
            <p:nvPr/>
          </p:nvSpPr>
          <p:spPr>
            <a:xfrm>
              <a:off x="1436194" y="3105834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10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4" name="Group 11"/>
          <p:cNvGrpSpPr/>
          <p:nvPr/>
        </p:nvGrpSpPr>
        <p:grpSpPr>
          <a:xfrm>
            <a:off x="1070307" y="4937554"/>
            <a:ext cx="4537107" cy="1129886"/>
            <a:chOff x="981375" y="4872764"/>
            <a:chExt cx="4537107" cy="1129886"/>
          </a:xfrm>
        </p:grpSpPr>
        <p:sp>
          <p:nvSpPr>
            <p:cNvPr id="15" name="Rectangle: Rounded Corners 12"/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3"/>
            <p:cNvSpPr txBox="1"/>
            <p:nvPr/>
          </p:nvSpPr>
          <p:spPr>
            <a:xfrm>
              <a:off x="1300537" y="5097880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14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4"/>
          <p:cNvGrpSpPr/>
          <p:nvPr/>
        </p:nvGrpSpPr>
        <p:grpSpPr>
          <a:xfrm>
            <a:off x="1160273" y="3095966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8" name="Rectangle: Rounded Corners 15"/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6"/>
            <p:cNvSpPr txBox="1"/>
            <p:nvPr/>
          </p:nvSpPr>
          <p:spPr>
            <a:xfrm>
              <a:off x="7586429" y="4956577"/>
              <a:ext cx="304448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12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0" name="Picture 17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>
            <a:fillRect/>
          </a:stretch>
        </p:blipFill>
        <p:spPr>
          <a:xfrm>
            <a:off x="11103964" y="5019030"/>
            <a:ext cx="953350" cy="857536"/>
          </a:xfrm>
          <a:prstGeom prst="rect">
            <a:avLst/>
          </a:prstGeom>
        </p:spPr>
      </p:pic>
      <p:pic>
        <p:nvPicPr>
          <p:cNvPr id="21" name="Picture 1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>
            <a:fillRect/>
          </a:stretch>
        </p:blipFill>
        <p:spPr>
          <a:xfrm>
            <a:off x="10958745" y="3162877"/>
            <a:ext cx="891076" cy="896464"/>
          </a:xfrm>
          <a:prstGeom prst="rect">
            <a:avLst/>
          </a:prstGeom>
        </p:spPr>
      </p:pic>
      <p:pic>
        <p:nvPicPr>
          <p:cNvPr id="22" name="Picture 1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>
            <a:fillRect/>
          </a:stretch>
        </p:blipFill>
        <p:spPr>
          <a:xfrm>
            <a:off x="5041788" y="5068115"/>
            <a:ext cx="891076" cy="896464"/>
          </a:xfrm>
          <a:prstGeom prst="rect">
            <a:avLst/>
          </a:prstGeom>
        </p:spPr>
      </p:pic>
      <p:pic>
        <p:nvPicPr>
          <p:cNvPr id="23" name="Picture 2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>
            <a:fillRect/>
          </a:stretch>
        </p:blipFill>
        <p:spPr>
          <a:xfrm>
            <a:off x="5168670" y="3212677"/>
            <a:ext cx="891076" cy="896464"/>
          </a:xfrm>
          <a:prstGeom prst="rect">
            <a:avLst/>
          </a:prstGeom>
        </p:spPr>
      </p:pic>
      <p:pic>
        <p:nvPicPr>
          <p:cNvPr id="24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0748" y="2918937"/>
            <a:ext cx="1475271" cy="1492036"/>
          </a:xfrm>
          <a:prstGeom prst="rect">
            <a:avLst/>
          </a:prstGeom>
        </p:spPr>
      </p:pic>
      <p:pic>
        <p:nvPicPr>
          <p:cNvPr id="25" name="Picture 2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>
            <a:fillRect/>
          </a:stretch>
        </p:blipFill>
        <p:spPr>
          <a:xfrm>
            <a:off x="6417137" y="3009228"/>
            <a:ext cx="1385564" cy="1400861"/>
          </a:xfrm>
          <a:prstGeom prst="rect">
            <a:avLst/>
          </a:prstGeom>
        </p:spPr>
      </p:pic>
      <p:pic>
        <p:nvPicPr>
          <p:cNvPr id="26" name="Picture 23"/>
          <p:cNvPicPr>
            <a:picLocks noChangeAspect="1"/>
          </p:cNvPicPr>
          <p:nvPr/>
        </p:nvPicPr>
        <p:blipFill rotWithShape="1">
          <a:blip r:embed="rId11"/>
          <a:srcRect r="50703"/>
          <a:stretch>
            <a:fillRect/>
          </a:stretch>
        </p:blipFill>
        <p:spPr>
          <a:xfrm>
            <a:off x="174677" y="4730954"/>
            <a:ext cx="1487889" cy="1570786"/>
          </a:xfrm>
          <a:prstGeom prst="rect">
            <a:avLst/>
          </a:prstGeom>
        </p:spPr>
      </p:pic>
      <p:pic>
        <p:nvPicPr>
          <p:cNvPr id="28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98743" y="4730954"/>
            <a:ext cx="1365186" cy="15707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922932" y="88900"/>
            <a:ext cx="5005190" cy="7077607"/>
            <a:chOff x="6958905" y="0"/>
            <a:chExt cx="5005190" cy="7077607"/>
          </a:xfrm>
        </p:grpSpPr>
        <p:pic>
          <p:nvPicPr>
            <p:cNvPr id="19" name="图片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63" t="14991" r="5461" b="15724"/>
            <a:stretch>
              <a:fillRect/>
            </a:stretch>
          </p:blipFill>
          <p:spPr>
            <a:xfrm>
              <a:off x="6958905" y="0"/>
              <a:ext cx="5005190" cy="625111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71" t="41044" r="15979" b="38494"/>
            <a:stretch>
              <a:fillRect/>
            </a:stretch>
          </p:blipFill>
          <p:spPr>
            <a:xfrm>
              <a:off x="7162800" y="4448066"/>
              <a:ext cx="2014194" cy="2629541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882" y="276481"/>
            <a:ext cx="6950042" cy="33165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709" y="1325316"/>
            <a:ext cx="2840982" cy="12863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418" y="2208167"/>
            <a:ext cx="7614564" cy="2517866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878" y="0"/>
            <a:ext cx="1456042" cy="145604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34188" y="1612234"/>
            <a:ext cx="4523624" cy="3633531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1462</Words>
  <Application>WPS Presentation</Application>
  <PresentationFormat>Widescreen</PresentationFormat>
  <Paragraphs>141</Paragraphs>
  <Slides>22</Slides>
  <Notes>6</Notes>
  <HiddenSlides>0</HiddenSlides>
  <MMClips>8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Arial</vt:lpstr>
      <vt:lpstr>SimSun</vt:lpstr>
      <vt:lpstr>Wingdings</vt:lpstr>
      <vt:lpstr>Calibri</vt:lpstr>
      <vt:lpstr>Cambria</vt:lpstr>
      <vt:lpstr>思源黑体 CN</vt:lpstr>
      <vt:lpstr>字魂37号-波纹乖乖体</vt:lpstr>
      <vt:lpstr>Segoe Print</vt:lpstr>
      <vt:lpstr>Microsoft YaHei</vt:lpstr>
      <vt:lpstr>Arial Unicode MS</vt:lpstr>
      <vt:lpstr>Aptos</vt:lpstr>
      <vt:lpstr>Segoe UI</vt:lpstr>
      <vt:lpstr>Calibri</vt:lpstr>
      <vt:lpstr>Chủ đề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Trường Tiểu học xã Sơ</cp:lastModifiedBy>
  <cp:revision>35</cp:revision>
  <dcterms:created xsi:type="dcterms:W3CDTF">2024-12-06T13:49:00Z</dcterms:created>
  <dcterms:modified xsi:type="dcterms:W3CDTF">2025-09-25T03:23:53Z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D639136B212A42E78C0879B7610A67BD_12</vt:lpwstr>
  </property>
  <property fmtid="{D5CDD505-2E9C-101B-9397-08002B2CF9AE}" pid="3" name="KSOProductBuildVer">
    <vt:lpwstr>1033-12.2.0.22549</vt:lpwstr>
  </property>
</Properties>
</file>