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</p:sldMasterIdLst>
  <p:sldIdLst>
    <p:sldId id="257" r:id="rId4"/>
    <p:sldId id="299" r:id="rId5"/>
    <p:sldId id="300" r:id="rId6"/>
    <p:sldId id="256" r:id="rId7"/>
    <p:sldId id="258" r:id="rId8"/>
    <p:sldId id="305" r:id="rId9"/>
    <p:sldId id="302" r:id="rId10"/>
    <p:sldId id="259" r:id="rId11"/>
    <p:sldId id="306" r:id="rId12"/>
    <p:sldId id="263" r:id="rId13"/>
    <p:sldId id="303" r:id="rId14"/>
    <p:sldId id="260" r:id="rId15"/>
    <p:sldId id="30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: 8 Points 2"/>
          <p:cNvSpPr/>
          <p:nvPr/>
        </p:nvSpPr>
        <p:spPr>
          <a:xfrm>
            <a:off x="656948" y="559293"/>
            <a:ext cx="10972800" cy="555742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rrington" panose="04040505050A02020702" pitchFamily="82" charset="0"/>
                <a:cs typeface="Times New Roman" panose="02020603050405020304" pitchFamily="18" charset="0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rrington" panose="04040505050A02020702" pitchFamily="82" charset="0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rrington" panose="04040505050A02020702" pitchFamily="82" charset="0"/>
                <a:cs typeface="Times New Roman" panose="02020603050405020304" pitchFamily="18" charset="0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697" y="168674"/>
            <a:ext cx="2521259" cy="100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5219" y="825624"/>
            <a:ext cx="10493405" cy="5415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6 500 x 5 = 32 500 (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8 500 + 32 500 = 41 000 (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50 000 – 41 000 = 9 000 (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9 000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285" y="457199"/>
            <a:ext cx="7542532" cy="563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9957" y="1233830"/>
            <a:ext cx="10548257" cy="970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(13 640 – 5 537) x 8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1272" y="3628026"/>
            <a:ext cx="10548257" cy="996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27 164 + 8 470 + 1 230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45129" y="2204359"/>
            <a:ext cx="7858164" cy="1399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(13 640 – 5 537) x 8 = 8 103 x 8</a:t>
            </a:r>
            <a:endParaRPr lang="pt-BR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     = 64 824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45129" y="4624069"/>
            <a:ext cx="8763687" cy="1661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27 164 + 8 470 + 1 230 = 35 634 + 1230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sz="4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36 864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54" y="348449"/>
            <a:ext cx="10963291" cy="4543147"/>
          </a:xfrm>
          <a:noFill/>
          <a:ln>
            <a:noFill/>
          </a:ln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44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5:</a:t>
            </a:r>
            <a:endParaRPr lang="nl-NL" sz="44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4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một chuyến đi du lịch: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4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 hỏi: Chị Hoa ơi, năm nay chị bao nhiêu tuổi?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4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Chị Hoa trả lời: Năm nay, tuổi của chị là số lẻ bé nhất có hai chữ số.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4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hãy cùng Việt tìm tuổi của chị Hoa năm nay.</a:t>
            </a:r>
            <a:endParaRPr lang="en-US" sz="4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0883" y="5104660"/>
            <a:ext cx="9950232" cy="1322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lẻ bé nhất có hai chữ số là số 11.Vậy chị Hoa năm nay 11 tuổi.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55" y="1606858"/>
            <a:ext cx="12016509" cy="3329126"/>
          </a:xfrm>
        </p:spPr>
        <p:txBody>
          <a:bodyPr>
            <a:prstTxWarp prst="textInflateTop">
              <a:avLst/>
            </a:prstTxWarp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BIỆT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QUÝ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THẦY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</a:t>
            </a:r>
            <a: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958" y="514903"/>
            <a:ext cx="8534400" cy="1198487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prstClr val="white"/>
              </a:buClr>
              <a:buSzPct val="80000"/>
              <a:buNone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a, </a:t>
            </a:r>
            <a:r>
              <a:rPr lang="nl-NL" sz="44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12 500 + 1 700 = 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3803" y="1888723"/>
            <a:ext cx="24324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12 400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3801" y="3262541"/>
            <a:ext cx="24324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14 200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5299" y="1888723"/>
            <a:ext cx="24324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13 200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5299" y="3415682"/>
            <a:ext cx="24324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14 220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3801" y="3262541"/>
            <a:ext cx="24324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14 200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958" y="435005"/>
            <a:ext cx="8534400" cy="1331651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prstClr val="white"/>
              </a:buClr>
              <a:buSzPct val="80000"/>
              <a:buNone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b, 145 000 + 35 000 = 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3803" y="1888723"/>
            <a:ext cx="290003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160 000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3801" y="3262541"/>
            <a:ext cx="276687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170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5299" y="1888723"/>
            <a:ext cx="335576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180 000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5299" y="3415682"/>
            <a:ext cx="35865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190 000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21730" y="1888723"/>
            <a:ext cx="298289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180 000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08773"/>
            <a:ext cx="11984854" cy="152917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CHUNG. </a:t>
            </a:r>
            <a:b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804" y="639192"/>
            <a:ext cx="10919534" cy="949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26 </a:t>
            </a:r>
            <a:r>
              <a:rPr lang="en-US" sz="44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tháng</a:t>
            </a:r>
            <a:r>
              <a:rPr lang="en-US" sz="44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9 </a:t>
            </a:r>
            <a:r>
              <a:rPr lang="en-US" sz="44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2024</a:t>
            </a:r>
            <a:endParaRPr lang="en-US" sz="4400" b="1" dirty="0">
              <a:solidFill>
                <a:schemeClr val="tx1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3829" y="2141738"/>
            <a:ext cx="3861786" cy="1287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Toán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02" y="288794"/>
            <a:ext cx="9691563" cy="610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644" y="1104832"/>
            <a:ext cx="11617036" cy="1516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LcParenR"/>
            </a:pP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0" y="1205806"/>
            <a:ext cx="8614329" cy="52393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06649" y="1205806"/>
            <a:ext cx="2911875" cy="230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8 413 x 7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56 732 : 8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6486" y="239364"/>
            <a:ext cx="59731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8 413 x 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56 732 : 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33" r="2321"/>
          <a:stretch>
            <a:fillRect/>
          </a:stretch>
        </p:blipFill>
        <p:spPr>
          <a:xfrm>
            <a:off x="5501195" y="1927939"/>
            <a:ext cx="5356194" cy="474396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574524" y="4483223"/>
            <a:ext cx="621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 l="-1785" t="115" r="16029" b="58239"/>
          <a:stretch>
            <a:fillRect/>
          </a:stretch>
        </p:blipFill>
        <p:spPr>
          <a:xfrm>
            <a:off x="266330" y="1927939"/>
            <a:ext cx="5234865" cy="3870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16918" y="4653644"/>
            <a:ext cx="7119259" cy="2775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697" y="294027"/>
            <a:ext cx="7048723" cy="610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4295" y="749531"/>
            <a:ext cx="8788894" cy="824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 + b – 135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= 539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= 243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697" y="3538539"/>
            <a:ext cx="10594390" cy="824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 + m x 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= 2 370, m = 105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= 6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2697" y="1705784"/>
            <a:ext cx="10985008" cy="2036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539, b = 243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 -135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539 + 243 – 135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782 – 135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 = 647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064" y="4363132"/>
            <a:ext cx="11665257" cy="2117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= 2 370, m = 105, n = 6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+ m x n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2 370 + 105 x 6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		 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2 370 + 630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		 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3 000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643" y="173725"/>
            <a:ext cx="11296713" cy="2525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mua 1 bút mực và 5 quyển vở. Một bút mực giá 8 500 đồng, một quyển vở giá 6 500 đồng. Mai đưa cho cô bán hàng tờ tiền 50 000 đồng. Hỏi cô bán hàng phải trả lại Mai bao nhiêu tiền?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5962" y="2831977"/>
            <a:ext cx="6507332" cy="369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r>
              <a:rPr lang="en-US" sz="40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bút mực: 8 500 đồng</a:t>
            </a:r>
            <a:endParaRPr lang="en-US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quyển vở: 6 500 đồng</a:t>
            </a:r>
            <a:endParaRPr lang="en-US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 1 bút mực và 5 quyển vở</a:t>
            </a:r>
            <a:endParaRPr lang="en-US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Đưa: 50 000 đồng</a:t>
            </a:r>
            <a:endParaRPr lang="en-US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lại: ? </a:t>
            </a:r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5628" y="3428999"/>
            <a:ext cx="11561369" cy="2908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tiền mua 5 quyển vở = số tiền một quyển vở x 5.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tiền Mai đã mua 1 bút mực và 5 quyển vở = giá tiền 1 bút mực + giá tiền 5 quyển vở.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tiền cô bán hàng trả lại Mai = Số tiền Mai đưa cô bán hàng – số tiền Mai đã 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9607" y="204880"/>
            <a:ext cx="6649375" cy="2973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r>
              <a:rPr lang="en-US" sz="32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bút mực: 8 500 đồng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quyển vở: 6 500 đồng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 1 bút mực và 5 quyển vở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Đưa: 50 000 đồng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lại: ?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2093</Words>
  <Application>WPS Presentation</Application>
  <PresentationFormat>Widescreen</PresentationFormat>
  <Paragraphs>109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SimSun</vt:lpstr>
      <vt:lpstr>Wingdings</vt:lpstr>
      <vt:lpstr>Wingdings 3</vt:lpstr>
      <vt:lpstr>Harrington</vt:lpstr>
      <vt:lpstr>Times New Roman</vt:lpstr>
      <vt:lpstr>Century Gothic</vt:lpstr>
      <vt:lpstr>HP001 4 hàng</vt:lpstr>
      <vt:lpstr>Segoe Print</vt:lpstr>
      <vt:lpstr>Microsoft YaHei</vt:lpstr>
      <vt:lpstr>Arial Unicode MS</vt:lpstr>
      <vt:lpstr>Calibri</vt:lpstr>
      <vt:lpstr>Calibri Light</vt:lpstr>
      <vt:lpstr>Slice</vt:lpstr>
      <vt:lpstr>3_Office Theme</vt:lpstr>
      <vt:lpstr>PowerPoint 演示文稿</vt:lpstr>
      <vt:lpstr>PowerPoint 演示文稿</vt:lpstr>
      <vt:lpstr>PowerPoint 演示文稿</vt:lpstr>
      <vt:lpstr>Bài 6: LUYỆN TẬP CHUNG.  (TIẾT 2)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TẠM BIỆT QUÝ THẦY CÔ VÀ CÁC EM!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Moi Hoang</dc:creator>
  <cp:lastModifiedBy>Trường Tiểu học xã Sơ</cp:lastModifiedBy>
  <cp:revision>61</cp:revision>
  <dcterms:created xsi:type="dcterms:W3CDTF">2024-03-22T09:33:00Z</dcterms:created>
  <dcterms:modified xsi:type="dcterms:W3CDTF">2025-09-25T04:43:00Z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E5118C1324F1424D92BEFFC8655EA882_12</vt:lpwstr>
  </property>
  <property fmtid="{D5CDD505-2E9C-101B-9397-08002B2CF9AE}" pid="3" name="KSOProductBuildVer">
    <vt:lpwstr>1033-12.2.0.22549</vt:lpwstr>
  </property>
</Properties>
</file>