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notesMasterIdLst>
    <p:notesMasterId r:id="rId15"/>
  </p:notesMasterIdLst>
  <p:sldIdLst>
    <p:sldId id="257" r:id="rId4"/>
    <p:sldId id="299" r:id="rId5"/>
    <p:sldId id="300" r:id="rId6"/>
    <p:sldId id="256" r:id="rId7"/>
    <p:sldId id="258" r:id="rId8"/>
    <p:sldId id="305" r:id="rId9"/>
    <p:sldId id="259" r:id="rId10"/>
    <p:sldId id="260" r:id="rId11"/>
    <p:sldId id="263" r:id="rId12"/>
    <p:sldId id="306" r:id="rId13"/>
    <p:sldId id="30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F82B56-6B5D-4BA4-963E-C7098727B28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0B6FB9F-C7C4-465D-AF15-E82F32E2F236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: 8 Points 2"/>
          <p:cNvSpPr/>
          <p:nvPr/>
        </p:nvSpPr>
        <p:spPr>
          <a:xfrm>
            <a:off x="656948" y="559293"/>
            <a:ext cx="10972800" cy="555742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arrington" panose="04040505050A02020702" pitchFamily="82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7977" y="417251"/>
            <a:ext cx="2521259" cy="816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113" y="949910"/>
            <a:ext cx="10333608" cy="4856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(47 000 + 3 000) + 2 000 = 52 000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(10 000 + 50 000) – 52 000 = 8 000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8 000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5" y="1606858"/>
            <a:ext cx="12016509" cy="3329126"/>
          </a:xfrm>
        </p:spPr>
        <p:txBody>
          <a:bodyPr>
            <a:prstTxWarp prst="textInflateTop">
              <a:avLst/>
            </a:prstTxWarp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TẠM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BIỆT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Kết nối tri thức với cuộc số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286226"/>
            <a:ext cx="2064952" cy="1893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58" y="514903"/>
            <a:ext cx="8534400" cy="1198487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None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</a:t>
            </a:r>
            <a:r>
              <a:rPr lang="nl-NL" sz="44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12 500 + 1 700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803" y="1888723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12 400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801" y="3262541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14 200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5299" y="1888723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13 200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5299" y="3415682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14 220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73801" y="3262541"/>
            <a:ext cx="24324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14 200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58" y="435005"/>
            <a:ext cx="8534400" cy="1331651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prstClr val="white"/>
              </a:buClr>
              <a:buSzPct val="80000"/>
              <a:buNone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b, 145 000 + 35 000 =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3803" y="1888723"/>
            <a:ext cx="29000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160 000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3801" y="3262541"/>
            <a:ext cx="27668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170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5299" y="1888723"/>
            <a:ext cx="33557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180 000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5299" y="3415682"/>
            <a:ext cx="358658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190 000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21730" y="1888723"/>
            <a:ext cx="298289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180 000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08773"/>
            <a:ext cx="11984854" cy="1398233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804" y="639192"/>
            <a:ext cx="10919534" cy="949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ngày</a:t>
            </a:r>
            <a:r>
              <a:rPr lang="en-US" sz="4400" b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28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11 </a:t>
            </a:r>
            <a:r>
              <a:rPr lang="en-US" sz="4400" b="1" dirty="0" err="1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chemeClr val="tx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 2024</a:t>
            </a:r>
            <a:endParaRPr lang="en-US" sz="4400" b="1" dirty="0">
              <a:solidFill>
                <a:schemeClr val="tx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3829" y="2141738"/>
            <a:ext cx="3861786" cy="1287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HP001 4 hàng" panose="020B0603050302020204" pitchFamily="34" charset="-93"/>
              </a:rPr>
              <a:t>Toán</a:t>
            </a:r>
            <a:endParaRPr lang="en-US" sz="6000" b="1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9152" y="623462"/>
            <a:ext cx="3045041" cy="610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644" y="1104832"/>
            <a:ext cx="11617036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endParaRPr lang="en-US" sz="36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480" y="1863294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27 890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inus Sign 2"/>
          <p:cNvSpPr/>
          <p:nvPr/>
        </p:nvSpPr>
        <p:spPr>
          <a:xfrm>
            <a:off x="1322773" y="2621756"/>
            <a:ext cx="319596" cy="77596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731145" y="3270843"/>
            <a:ext cx="13405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3479" y="2171501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27 890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1 900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25 990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8681" y="1863293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180 600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25 500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612" y="1863292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540 750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270 180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Minus Sign 11"/>
          <p:cNvSpPr/>
          <p:nvPr/>
        </p:nvSpPr>
        <p:spPr>
          <a:xfrm>
            <a:off x="7476478" y="2621754"/>
            <a:ext cx="319596" cy="77596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Sign 12"/>
          <p:cNvSpPr/>
          <p:nvPr/>
        </p:nvSpPr>
        <p:spPr>
          <a:xfrm>
            <a:off x="4078658" y="2621756"/>
            <a:ext cx="319596" cy="77596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796074" y="3248854"/>
            <a:ext cx="1799019" cy="219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54" y="3248854"/>
            <a:ext cx="152394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66873" y="2171500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180 600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25 500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155 100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0804" y="2171499"/>
            <a:ext cx="2432481" cy="1516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540 750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270 180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270 570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0022" y="523451"/>
            <a:ext cx="67292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29 100 – 15 400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165 150 – 128 090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0" indent="-7429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c) 257 500 – 142 800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74524" y="4483223"/>
            <a:ext cx="621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633491" y="3429000"/>
            <a:ext cx="2574526" cy="225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29 100</a:t>
            </a:r>
            <a:endParaRPr kumimoji="0" lang="en-US" sz="4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0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15 400</a:t>
            </a:r>
            <a:endParaRPr kumimoji="0" lang="en-US" sz="4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13 700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3842" y="3429000"/>
            <a:ext cx="1935332" cy="225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165 150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kumimoji="0" lang="en-US" sz="40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128 090</a:t>
            </a:r>
            <a:endParaRPr kumimoji="0" lang="en-US" sz="4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37 060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83983" y="3354883"/>
            <a:ext cx="2198704" cy="2256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257 500</a:t>
            </a:r>
            <a:endParaRPr kumimoji="0" lang="en-US" sz="4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kumimoji="0" lang="en-US" sz="4000" b="0" i="0" u="none" strike="noStrike" kern="1200" cap="none" spc="0" normalizeH="0" baseline="0" noProof="0" dirty="0"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142 800</a:t>
            </a:r>
            <a:endParaRPr kumimoji="0" lang="en-US" sz="4000" b="0" i="0" u="none" strike="noStrike" kern="1200" cap="none" spc="0" normalizeH="0" baseline="0" noProof="0" dirty="0"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114 700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Minus Sign 4"/>
          <p:cNvSpPr/>
          <p:nvPr/>
        </p:nvSpPr>
        <p:spPr>
          <a:xfrm>
            <a:off x="1633491" y="4208016"/>
            <a:ext cx="461637" cy="10653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Sign 6"/>
          <p:cNvSpPr/>
          <p:nvPr/>
        </p:nvSpPr>
        <p:spPr>
          <a:xfrm>
            <a:off x="4572006" y="4208016"/>
            <a:ext cx="461637" cy="10653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Sign 7"/>
          <p:cNvSpPr/>
          <p:nvPr/>
        </p:nvSpPr>
        <p:spPr>
          <a:xfrm>
            <a:off x="7646632" y="4208015"/>
            <a:ext cx="461637" cy="106531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157274" y="4893076"/>
            <a:ext cx="152696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33643" y="4876801"/>
            <a:ext cx="170451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22940" y="4796900"/>
            <a:ext cx="172079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3479" y="426128"/>
            <a:ext cx="10839635" cy="3400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vào chữ cái trước câu trả lời đúng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rằng 1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 cỡ lớn được bán với giá 320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đồng và 1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 cỡ nhỏ được bán với giá 180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đồng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ỏi giá của 1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dâu tây cỡ lớn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hơn giá 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kg</a:t>
            </a:r>
            <a:r>
              <a:rPr lang="vi-VN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dâu tây cỡ nhỏ là bao nhiêu?</a:t>
            </a:r>
            <a:endParaRPr kumimoji="0" lang="en-US" sz="4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51360" y="4012708"/>
            <a:ext cx="37641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140 000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51" y="5283695"/>
            <a:ext cx="37641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160 000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651" y="4012708"/>
            <a:ext cx="37641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40 000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1360" y="5283695"/>
            <a:ext cx="37641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240 000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1360" y="4012708"/>
            <a:ext cx="376413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140 000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354" y="348449"/>
            <a:ext cx="10963291" cy="2918533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Bài 4:</a:t>
            </a:r>
            <a:endParaRPr lang="nl-NL" sz="2800" b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oa mua 1 khay thịt ức gà giá 47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túi húng quế giá 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đồng và 1 củ hành tây giá 3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 đưa cho người bán 1 tờ 10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đồng và 1 tờ 50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ỏi người bán cần trả lại cho cô Hoa bao nhiêu tiền thừa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2672" y="3151573"/>
            <a:ext cx="9738803" cy="3275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47 000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    2 000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1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3 000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10 000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50 000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.....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8279" y="115409"/>
            <a:ext cx="2521259" cy="710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3683" y="825624"/>
            <a:ext cx="10520038" cy="4722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47 000 + 2 000 + 3 000 = 52 000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10 000 + 50 000 = 60 000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60 000 – 52 000 = 8 000 (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8 000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1805</Words>
  <Application>WPS Presentation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6" baseType="lpstr">
      <vt:lpstr>Arial</vt:lpstr>
      <vt:lpstr>SimSun</vt:lpstr>
      <vt:lpstr>Wingdings</vt:lpstr>
      <vt:lpstr>Wingdings 3</vt:lpstr>
      <vt:lpstr>Harrington</vt:lpstr>
      <vt:lpstr>Times New Roman</vt:lpstr>
      <vt:lpstr>Century Gothic</vt:lpstr>
      <vt:lpstr>HP001 4 hàng</vt:lpstr>
      <vt:lpstr>Segoe Print</vt:lpstr>
      <vt:lpstr>Microsoft YaHei</vt:lpstr>
      <vt:lpstr>Arial Unicode MS</vt:lpstr>
      <vt:lpstr>Calibri</vt:lpstr>
      <vt:lpstr>Calibri Light</vt:lpstr>
      <vt:lpstr>Slice</vt:lpstr>
      <vt:lpstr>3_Office Theme</vt:lpstr>
      <vt:lpstr>PowerPoint 演示文稿</vt:lpstr>
      <vt:lpstr>PowerPoint 演示文稿</vt:lpstr>
      <vt:lpstr>PowerPoint 演示文稿</vt:lpstr>
      <vt:lpstr>ÔN: PHÉP TRỪ CÁC SỐ CÓ NHIỀU CHỮ SỐ.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TẠM BIỆT QUÝ THẦY CÔ VÀ CÁC 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Moi Hoang</dc:creator>
  <cp:lastModifiedBy>Trường Tiểu học xã Sơ</cp:lastModifiedBy>
  <cp:revision>76</cp:revision>
  <dcterms:created xsi:type="dcterms:W3CDTF">2024-03-22T09:33:00Z</dcterms:created>
  <dcterms:modified xsi:type="dcterms:W3CDTF">2025-09-25T07:26:10Z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4374BAC4076D408795AFD41243288F3B_12</vt:lpwstr>
  </property>
  <property fmtid="{D5CDD505-2E9C-101B-9397-08002B2CF9AE}" pid="3" name="KSOProductBuildVer">
    <vt:lpwstr>1033-12.2.0.22549</vt:lpwstr>
  </property>
</Properties>
</file>