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25.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5"/>
  </p:notesMasterIdLst>
  <p:handoutMasterIdLst>
    <p:handoutMasterId r:id="rId27"/>
  </p:handoutMasterIdLst>
  <p:sldIdLst>
    <p:sldId id="258" r:id="rId4"/>
    <p:sldId id="267" r:id="rId6"/>
    <p:sldId id="259" r:id="rId7"/>
    <p:sldId id="260" r:id="rId8"/>
    <p:sldId id="262" r:id="rId9"/>
    <p:sldId id="265" r:id="rId10"/>
    <p:sldId id="266" r:id="rId11"/>
    <p:sldId id="365" r:id="rId12"/>
    <p:sldId id="367" r:id="rId13"/>
    <p:sldId id="268" r:id="rId14"/>
    <p:sldId id="274" r:id="rId15"/>
    <p:sldId id="275" r:id="rId16"/>
    <p:sldId id="269" r:id="rId17"/>
    <p:sldId id="270" r:id="rId18"/>
    <p:sldId id="272" r:id="rId19"/>
    <p:sldId id="273" r:id="rId20"/>
    <p:sldId id="276" r:id="rId21"/>
    <p:sldId id="277" r:id="rId22"/>
    <p:sldId id="364" r:id="rId23"/>
    <p:sldId id="282" r:id="rId24"/>
    <p:sldId id="283" r:id="rId25"/>
    <p:sldId id="3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6C7"/>
    <a:srgbClr val="DD115F"/>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394" autoAdjust="0"/>
  </p:normalViewPr>
  <p:slideViewPr>
    <p:cSldViewPr snapToGrid="0">
      <p:cViewPr varScale="1">
        <p:scale>
          <a:sx n="84" d="100"/>
          <a:sy n="84" d="100"/>
        </p:scale>
        <p:origin x="1262" y="9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pic>
        <p:nvPicPr>
          <p:cNvPr id="8" name="Picture 7"/>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p:cNvPicPr>
            <a:picLocks noChangeAspect="1"/>
          </p:cNvPicPr>
          <p:nvPr userDrawn="1"/>
        </p:nvPicPr>
        <p:blipFill>
          <a:blip r:embed="rId2"/>
          <a:stretch>
            <a:fillRect/>
          </a:stretch>
        </p:blipFill>
        <p:spPr>
          <a:xfrm>
            <a:off x="4986043" y="33337910"/>
            <a:ext cx="4090220" cy="4090220"/>
          </a:xfrm>
          <a:prstGeom prst="rect">
            <a:avLst/>
          </a:prstGeom>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pic>
        <p:nvPicPr>
          <p:cNvPr id="7" name="Picture 6"/>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p:cNvPicPr>
            <a:picLocks noChangeAspect="1"/>
          </p:cNvPicPr>
          <p:nvPr userDrawn="1"/>
        </p:nvPicPr>
        <p:blipFill>
          <a:blip r:embed="rId2"/>
          <a:stretch>
            <a:fillRect/>
          </a:stretch>
        </p:blipFill>
        <p:spPr>
          <a:xfrm>
            <a:off x="4986043" y="33337910"/>
            <a:ext cx="4090220" cy="4090220"/>
          </a:xfrm>
          <a:prstGeom prst="rect">
            <a:avLst/>
          </a:prstGeom>
        </p:spPr>
      </p:pic>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png"/><Relationship Id="rId17" Type="http://schemas.openxmlformats.org/officeDocument/2006/relationships/image" Target="../media/image1.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grpSp>
        <p:nvGrpSpPr>
          <p:cNvPr id="2" name="Group 1"/>
          <p:cNvGrpSpPr/>
          <p:nvPr userDrawn="1"/>
        </p:nvGrpSpPr>
        <p:grpSpPr>
          <a:xfrm>
            <a:off x="-3333645" y="131840"/>
            <a:ext cx="3842965" cy="2357824"/>
            <a:chOff x="5586065" y="1777554"/>
            <a:chExt cx="2882224" cy="1768368"/>
          </a:xfrm>
        </p:grpSpPr>
        <p:grpSp>
          <p:nvGrpSpPr>
            <p:cNvPr id="4" name="Group 3"/>
            <p:cNvGrpSpPr/>
            <p:nvPr userDrawn="1"/>
          </p:nvGrpSpPr>
          <p:grpSpPr>
            <a:xfrm>
              <a:off x="5586065" y="1777554"/>
              <a:ext cx="2882224" cy="1768368"/>
              <a:chOff x="6282158" y="1877677"/>
              <a:chExt cx="4326340" cy="2783227"/>
            </a:xfrm>
          </p:grpSpPr>
          <p:sp>
            <p:nvSpPr>
              <p:cNvPr id="6" name="Freeform: Shape 5"/>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 name="TextBox 6"/>
              <p:cNvSpPr txBox="1"/>
              <p:nvPr userDrawn="1"/>
            </p:nvSpPr>
            <p:spPr>
              <a:xfrm>
                <a:off x="6758029" y="4047336"/>
                <a:ext cx="3562065" cy="363154"/>
              </a:xfrm>
              <a:prstGeom prst="rect">
                <a:avLst/>
              </a:prstGeom>
              <a:noFill/>
            </p:spPr>
            <p:txBody>
              <a:bodyPr wrap="square" rtlCol="0">
                <a:spAutoFit/>
              </a:bodyPr>
              <a:lstStyle/>
              <a:p>
                <a:r>
                  <a:rPr lang="en-US" sz="1400" b="1"/>
                  <a:t>GIÁO ÁN ĐƯỢC CHIA SẺ TẠI</a:t>
                </a:r>
                <a:endParaRPr lang="en-US" sz="1400" b="1"/>
              </a:p>
            </p:txBody>
          </p:sp>
          <p:sp>
            <p:nvSpPr>
              <p:cNvPr id="8" name="TextBox 7"/>
              <p:cNvSpPr txBox="1"/>
              <p:nvPr userDrawn="1"/>
            </p:nvSpPr>
            <p:spPr>
              <a:xfrm>
                <a:off x="6282158" y="4297750"/>
                <a:ext cx="4326340" cy="363154"/>
              </a:xfrm>
              <a:prstGeom prst="rect">
                <a:avLst/>
              </a:prstGeom>
              <a:noFill/>
            </p:spPr>
            <p:txBody>
              <a:bodyPr wrap="square" rtlCol="0">
                <a:spAutoFit/>
              </a:bodyPr>
              <a:lstStyle/>
              <a:p>
                <a:r>
                  <a:rPr lang="en-US" sz="1400" b="1">
                    <a:solidFill>
                      <a:srgbClr val="FF0000"/>
                    </a:solidFill>
                  </a:rPr>
                  <a:t>https://www.hanhtranggiaovien.com</a:t>
                </a:r>
                <a:endParaRPr lang="en-US" sz="1400" b="1">
                  <a:solidFill>
                    <a:srgbClr val="FF0000"/>
                  </a:solidFill>
                </a:endParaRPr>
              </a:p>
            </p:txBody>
          </p:sp>
        </p:grpSp>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grpSp>
        <p:nvGrpSpPr>
          <p:cNvPr id="2" name="Group 1"/>
          <p:cNvGrpSpPr/>
          <p:nvPr userDrawn="1"/>
        </p:nvGrpSpPr>
        <p:grpSpPr>
          <a:xfrm>
            <a:off x="-3333645" y="131840"/>
            <a:ext cx="3842965" cy="2357824"/>
            <a:chOff x="5586065" y="1777554"/>
            <a:chExt cx="2882224" cy="1768368"/>
          </a:xfrm>
        </p:grpSpPr>
        <p:grpSp>
          <p:nvGrpSpPr>
            <p:cNvPr id="4" name="Group 3"/>
            <p:cNvGrpSpPr/>
            <p:nvPr userDrawn="1"/>
          </p:nvGrpSpPr>
          <p:grpSpPr>
            <a:xfrm>
              <a:off x="5586065" y="1777554"/>
              <a:ext cx="2882224" cy="1768368"/>
              <a:chOff x="6282158" y="1877677"/>
              <a:chExt cx="4326340" cy="2783227"/>
            </a:xfrm>
          </p:grpSpPr>
          <p:sp>
            <p:nvSpPr>
              <p:cNvPr id="6" name="Freeform: Shape 5"/>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 name="TextBox 6"/>
              <p:cNvSpPr txBox="1"/>
              <p:nvPr userDrawn="1"/>
            </p:nvSpPr>
            <p:spPr>
              <a:xfrm>
                <a:off x="6758029" y="4047336"/>
                <a:ext cx="3562065" cy="363154"/>
              </a:xfrm>
              <a:prstGeom prst="rect">
                <a:avLst/>
              </a:prstGeom>
              <a:noFill/>
            </p:spPr>
            <p:txBody>
              <a:bodyPr wrap="square" rtlCol="0">
                <a:spAutoFit/>
              </a:bodyPr>
              <a:lstStyle/>
              <a:p>
                <a:r>
                  <a:rPr lang="en-US" sz="1400" b="1"/>
                  <a:t>GIÁO ÁN ĐƯỢC CHIA SẺ TẠI</a:t>
                </a:r>
                <a:endParaRPr lang="en-US" sz="1400" b="1"/>
              </a:p>
            </p:txBody>
          </p:sp>
          <p:sp>
            <p:nvSpPr>
              <p:cNvPr id="8" name="TextBox 7"/>
              <p:cNvSpPr txBox="1"/>
              <p:nvPr userDrawn="1"/>
            </p:nvSpPr>
            <p:spPr>
              <a:xfrm>
                <a:off x="6282158" y="4297750"/>
                <a:ext cx="4326340" cy="363154"/>
              </a:xfrm>
              <a:prstGeom prst="rect">
                <a:avLst/>
              </a:prstGeom>
              <a:noFill/>
            </p:spPr>
            <p:txBody>
              <a:bodyPr wrap="square" rtlCol="0">
                <a:spAutoFit/>
              </a:bodyPr>
              <a:lstStyle/>
              <a:p>
                <a:r>
                  <a:rPr lang="en-US" sz="1400" b="1">
                    <a:solidFill>
                      <a:srgbClr val="FF0000"/>
                    </a:solidFill>
                  </a:rPr>
                  <a:t>https://www.hanhtranggiaovien.com</a:t>
                </a:r>
                <a:endParaRPr lang="en-US" sz="1400" b="1">
                  <a:solidFill>
                    <a:srgbClr val="FF0000"/>
                  </a:solidFill>
                </a:endParaRPr>
              </a:p>
            </p:txBody>
          </p:sp>
        </p:gr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5" Type="http://schemas.openxmlformats.org/officeDocument/2006/relationships/notesSlide" Target="../notesSlides/notesSlide1.xml"/><Relationship Id="rId14" Type="http://schemas.openxmlformats.org/officeDocument/2006/relationships/slideLayout" Target="../slideLayouts/slideLayout2.xml"/><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44.sv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44.svg"/><Relationship Id="rId1"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56.png"/><Relationship Id="rId4" Type="http://schemas.microsoft.com/office/2007/relationships/hdphoto" Target="../media/image55.wdp"/><Relationship Id="rId3" Type="http://schemas.openxmlformats.org/officeDocument/2006/relationships/image" Target="../media/image54.png"/><Relationship Id="rId2" Type="http://schemas.microsoft.com/office/2007/relationships/hdphoto" Target="../media/image53.wdp"/><Relationship Id="rId1" Type="http://schemas.openxmlformats.org/officeDocument/2006/relationships/image" Target="../media/image52.png"/></Relationships>
</file>

<file path=ppt/slides/_rels/slide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4" Type="http://schemas.openxmlformats.org/officeDocument/2006/relationships/notesSlide" Target="../notesSlides/notesSlide2.xml"/><Relationship Id="rId13" Type="http://schemas.openxmlformats.org/officeDocument/2006/relationships/slideLayout" Target="../slideLayouts/slideLayout1.xml"/><Relationship Id="rId12" Type="http://schemas.openxmlformats.org/officeDocument/2006/relationships/image" Target="../media/image29.png"/><Relationship Id="rId11" Type="http://schemas.openxmlformats.org/officeDocument/2006/relationships/image" Target="../media/image28.png"/><Relationship Id="rId10" Type="http://schemas.openxmlformats.org/officeDocument/2006/relationships/image" Target="../media/image27.GIF"/><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3.png"/><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104" name="Picture 310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p:cNvPicPr>
            <a:picLocks noChangeAspect="1"/>
          </p:cNvPicPr>
          <p:nvPr/>
        </p:nvPicPr>
        <p:blipFill>
          <a:blip r:embed="rId4"/>
          <a:stretch>
            <a:fillRect/>
          </a:stretch>
        </p:blipFill>
        <p:spPr>
          <a:xfrm>
            <a:off x="9487233" y="3536654"/>
            <a:ext cx="2560542" cy="3225064"/>
          </a:xfrm>
          <a:prstGeom prst="rect">
            <a:avLst/>
          </a:prstGeom>
        </p:spPr>
      </p:pic>
      <p:pic>
        <p:nvPicPr>
          <p:cNvPr id="3115" name="Picture 3114"/>
          <p:cNvPicPr>
            <a:picLocks noChangeAspect="1"/>
          </p:cNvPicPr>
          <p:nvPr/>
        </p:nvPicPr>
        <p:blipFill>
          <a:blip r:embed="rId5"/>
          <a:stretch>
            <a:fillRect/>
          </a:stretch>
        </p:blipFill>
        <p:spPr>
          <a:xfrm>
            <a:off x="7410134" y="3651226"/>
            <a:ext cx="2066723" cy="3206774"/>
          </a:xfrm>
          <a:prstGeom prst="rect">
            <a:avLst/>
          </a:prstGeom>
        </p:spPr>
      </p:pic>
      <p:pic>
        <p:nvPicPr>
          <p:cNvPr id="3117" name="Picture 3116"/>
          <p:cNvPicPr>
            <a:picLocks noChangeAspect="1"/>
          </p:cNvPicPr>
          <p:nvPr/>
        </p:nvPicPr>
        <p:blipFill>
          <a:blip r:embed="rId6"/>
          <a:stretch>
            <a:fillRect/>
          </a:stretch>
        </p:blipFill>
        <p:spPr>
          <a:xfrm>
            <a:off x="2435303" y="3470353"/>
            <a:ext cx="2127688" cy="3310415"/>
          </a:xfrm>
          <a:prstGeom prst="rect">
            <a:avLst/>
          </a:prstGeom>
        </p:spPr>
      </p:pic>
      <p:pic>
        <p:nvPicPr>
          <p:cNvPr id="3119" name="Picture 3118"/>
          <p:cNvPicPr>
            <a:picLocks noChangeAspect="1"/>
          </p:cNvPicPr>
          <p:nvPr/>
        </p:nvPicPr>
        <p:blipFill>
          <a:blip r:embed="rId7"/>
          <a:stretch>
            <a:fillRect/>
          </a:stretch>
        </p:blipFill>
        <p:spPr>
          <a:xfrm>
            <a:off x="169590" y="3253546"/>
            <a:ext cx="2072820" cy="3517697"/>
          </a:xfrm>
          <a:prstGeom prst="rect">
            <a:avLst/>
          </a:prstGeom>
        </p:spPr>
      </p:pic>
      <p:pic>
        <p:nvPicPr>
          <p:cNvPr id="3121" name="Picture 3120"/>
          <p:cNvPicPr>
            <a:picLocks noChangeAspect="1"/>
          </p:cNvPicPr>
          <p:nvPr/>
        </p:nvPicPr>
        <p:blipFill>
          <a:blip r:embed="rId8"/>
          <a:stretch>
            <a:fillRect/>
          </a:stretch>
        </p:blipFill>
        <p:spPr>
          <a:xfrm>
            <a:off x="4842527" y="3001594"/>
            <a:ext cx="1891482" cy="3220160"/>
          </a:xfrm>
          <a:prstGeom prst="rect">
            <a:avLst/>
          </a:prstGeom>
        </p:spPr>
      </p:pic>
      <p:pic>
        <p:nvPicPr>
          <p:cNvPr id="3135"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3545076" y="922366"/>
            <a:ext cx="4895512" cy="920576"/>
          </a:xfrm>
          <a:prstGeom prst="rect">
            <a:avLst/>
          </a:prstGeom>
        </p:spPr>
      </p:pic>
      <p:pic>
        <p:nvPicPr>
          <p:cNvPr id="4" name="Picture 3"/>
          <p:cNvPicPr>
            <a:picLocks noChangeAspect="1"/>
          </p:cNvPicPr>
          <p:nvPr/>
        </p:nvPicPr>
        <p:blipFill>
          <a:blip r:embed="rId12"/>
          <a:stretch>
            <a:fillRect/>
          </a:stretch>
        </p:blipFill>
        <p:spPr>
          <a:xfrm rot="19797564">
            <a:off x="1713787" y="916346"/>
            <a:ext cx="2521408" cy="1813563"/>
          </a:xfrm>
          <a:prstGeom prst="rect">
            <a:avLst/>
          </a:prstGeom>
        </p:spPr>
      </p:pic>
      <p:pic>
        <p:nvPicPr>
          <p:cNvPr id="11" name="Picture 10"/>
          <p:cNvPicPr>
            <a:picLocks noChangeAspect="1"/>
          </p:cNvPicPr>
          <p:nvPr/>
        </p:nvPicPr>
        <p:blipFill>
          <a:blip r:embed="rId13"/>
          <a:stretch>
            <a:fillRect/>
          </a:stretch>
        </p:blipFill>
        <p:spPr>
          <a:xfrm>
            <a:off x="1591056" y="1839413"/>
            <a:ext cx="10533888" cy="1274174"/>
          </a:xfrm>
          <a:prstGeom prst="rect">
            <a:avLst/>
          </a:prstGeom>
        </p:spPr>
      </p:pic>
      <p:sp>
        <p:nvSpPr>
          <p:cNvPr id="2" name="Rectangle 1"/>
          <p:cNvSpPr/>
          <p:nvPr/>
        </p:nvSpPr>
        <p:spPr>
          <a:xfrm>
            <a:off x="376568" y="222367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9590" y="2176082"/>
            <a:ext cx="2500458"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solidFill>
                <a:latin typeface="Broadway" panose="04040905080B02020502" pitchFamily="82" charset="0"/>
              </a:rPr>
              <a:t>ÔN</a:t>
            </a:r>
            <a:r>
              <a:rPr lang="en-US" sz="6000" dirty="0">
                <a:solidFill>
                  <a:schemeClr val="tx1"/>
                </a:solidFill>
                <a:latin typeface="Broadway" panose="04040905080B02020502" pitchFamily="82" charset="0"/>
              </a:rPr>
              <a:t>;</a:t>
            </a:r>
            <a:endParaRPr lang="en-US" sz="6000" dirty="0">
              <a:solidFill>
                <a:schemeClr val="tx1"/>
              </a:solidFill>
              <a:latin typeface="Broadway" panose="04040905080B02020502" pitchFamily="8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2" presetClass="entr" presetSubtype="4" fill="hold" nodeType="withEffect">
                                      <p:stCondLst>
                                        <p:cond delay="1500"/>
                                      </p:stCondLst>
                                      <p:childTnLst>
                                        <p:set>
                                          <p:cBhvr>
                                            <p:cTn id="12" dur="1" fill="hold">
                                              <p:stCondLst>
                                                <p:cond delay="0"/>
                                              </p:stCondLst>
                                            </p:cTn>
                                            <p:tgtEl>
                                              <p:spTgt spid="3104"/>
                                            </p:tgtEl>
                                            <p:attrNameLst>
                                              <p:attrName>style.visibility</p:attrName>
                                            </p:attrNameLst>
                                          </p:cBhvr>
                                          <p:to>
                                            <p:strVal val="visible"/>
                                          </p:to>
                                        </p:set>
                                        <p:anim calcmode="lin" valueType="num">
                                          <p:cBhvr additive="base">
                                            <p:cTn id="13" dur="500" fill="hold"/>
                                            <p:tgtEl>
                                              <p:spTgt spid="3104"/>
                                            </p:tgtEl>
                                            <p:attrNameLst>
                                              <p:attrName>ppt_x</p:attrName>
                                            </p:attrNameLst>
                                          </p:cBhvr>
                                          <p:tavLst>
                                            <p:tav tm="0">
                                              <p:val>
                                                <p:strVal val="#ppt_x"/>
                                              </p:val>
                                            </p:tav>
                                            <p:tav tm="100000">
                                              <p:val>
                                                <p:strVal val="#ppt_x"/>
                                              </p:val>
                                            </p:tav>
                                          </p:tavLst>
                                        </p:anim>
                                        <p:anim calcmode="lin" valueType="num">
                                          <p:cBhvr additive="base">
                                            <p:cTn id="14" dur="500" fill="hold"/>
                                            <p:tgtEl>
                                              <p:spTgt spid="310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2000"/>
                                      </p:stCondLst>
                                      <p:childTnLst>
                                        <p:set>
                                          <p:cBhvr>
                                            <p:cTn id="16" dur="1" fill="hold">
                                              <p:stCondLst>
                                                <p:cond delay="0"/>
                                              </p:stCondLst>
                                            </p:cTn>
                                            <p:tgtEl>
                                              <p:spTgt spid="3121"/>
                                            </p:tgtEl>
                                            <p:attrNameLst>
                                              <p:attrName>style.visibility</p:attrName>
                                            </p:attrNameLst>
                                          </p:cBhvr>
                                          <p:to>
                                            <p:strVal val="visible"/>
                                          </p:to>
                                        </p:set>
                                        <p:anim calcmode="lin" valueType="num">
                                          <p:cBhvr>
                                            <p:cTn id="17" dur="500" fill="hold"/>
                                            <p:tgtEl>
                                              <p:spTgt spid="3121"/>
                                            </p:tgtEl>
                                            <p:attrNameLst>
                                              <p:attrName>ppt_w</p:attrName>
                                            </p:attrNameLst>
                                          </p:cBhvr>
                                          <p:tavLst>
                                            <p:tav tm="0">
                                              <p:val>
                                                <p:fltVal val="0"/>
                                              </p:val>
                                            </p:tav>
                                            <p:tav tm="100000">
                                              <p:val>
                                                <p:strVal val="#ppt_w"/>
                                              </p:val>
                                            </p:tav>
                                          </p:tavLst>
                                        </p:anim>
                                        <p:anim calcmode="lin" valueType="num">
                                          <p:cBhvr>
                                            <p:cTn id="18" dur="500" fill="hold"/>
                                            <p:tgtEl>
                                              <p:spTgt spid="3121"/>
                                            </p:tgtEl>
                                            <p:attrNameLst>
                                              <p:attrName>ppt_h</p:attrName>
                                            </p:attrNameLst>
                                          </p:cBhvr>
                                          <p:tavLst>
                                            <p:tav tm="0">
                                              <p:val>
                                                <p:fltVal val="0"/>
                                              </p:val>
                                            </p:tav>
                                            <p:tav tm="100000">
                                              <p:val>
                                                <p:strVal val="#ppt_h"/>
                                              </p:val>
                                            </p:tav>
                                          </p:tavLst>
                                        </p:anim>
                                        <p:animEffect transition="in" filter="fade">
                                          <p:cBhvr>
                                            <p:cTn id="19" dur="500"/>
                                            <p:tgtEl>
                                              <p:spTgt spid="3121"/>
                                            </p:tgtEl>
                                          </p:cBhvr>
                                        </p:animEffect>
                                      </p:childTnLst>
                                    </p:cTn>
                                  </p:par>
                                  <p:par>
                                    <p:cTn id="20" presetID="2" presetClass="entr" presetSubtype="4" fill="hold" nodeType="withEffect" p14:presetBounceEnd="58000">
                                      <p:stCondLst>
                                        <p:cond delay="2500"/>
                                      </p:stCondLst>
                                      <p:childTnLst>
                                        <p:set>
                                          <p:cBhvr>
                                            <p:cTn id="21" dur="1" fill="hold">
                                              <p:stCondLst>
                                                <p:cond delay="0"/>
                                              </p:stCondLst>
                                            </p:cTn>
                                            <p:tgtEl>
                                              <p:spTgt spid="3117"/>
                                            </p:tgtEl>
                                            <p:attrNameLst>
                                              <p:attrName>style.visibility</p:attrName>
                                            </p:attrNameLst>
                                          </p:cBhvr>
                                          <p:to>
                                            <p:strVal val="visible"/>
                                          </p:to>
                                        </p:set>
                                        <p:anim calcmode="lin" valueType="num" p14:bounceEnd="58000">
                                          <p:cBhvr additive="base">
                                            <p:cTn id="22"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3" dur="1000" fill="hold"/>
                                            <p:tgtEl>
                                              <p:spTgt spid="31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58000">
                                      <p:stCondLst>
                                        <p:cond delay="2500"/>
                                      </p:stCondLst>
                                      <p:childTnLst>
                                        <p:set>
                                          <p:cBhvr>
                                            <p:cTn id="25" dur="1" fill="hold">
                                              <p:stCondLst>
                                                <p:cond delay="0"/>
                                              </p:stCondLst>
                                            </p:cTn>
                                            <p:tgtEl>
                                              <p:spTgt spid="3119"/>
                                            </p:tgtEl>
                                            <p:attrNameLst>
                                              <p:attrName>style.visibility</p:attrName>
                                            </p:attrNameLst>
                                          </p:cBhvr>
                                          <p:to>
                                            <p:strVal val="visible"/>
                                          </p:to>
                                        </p:set>
                                        <p:anim calcmode="lin" valueType="num" p14:bounceEnd="58000">
                                          <p:cBhvr additive="base">
                                            <p:cTn id="26"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27" dur="1000" fill="hold"/>
                                            <p:tgtEl>
                                              <p:spTgt spid="311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58000">
                                      <p:stCondLst>
                                        <p:cond delay="2500"/>
                                      </p:stCondLst>
                                      <p:childTnLst>
                                        <p:set>
                                          <p:cBhvr>
                                            <p:cTn id="29" dur="1" fill="hold">
                                              <p:stCondLst>
                                                <p:cond delay="0"/>
                                              </p:stCondLst>
                                            </p:cTn>
                                            <p:tgtEl>
                                              <p:spTgt spid="3115"/>
                                            </p:tgtEl>
                                            <p:attrNameLst>
                                              <p:attrName>style.visibility</p:attrName>
                                            </p:attrNameLst>
                                          </p:cBhvr>
                                          <p:to>
                                            <p:strVal val="visible"/>
                                          </p:to>
                                        </p:set>
                                        <p:anim calcmode="lin" valueType="num" p14:bounceEnd="58000">
                                          <p:cBhvr additive="base">
                                            <p:cTn id="30"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1" dur="1000" fill="hold"/>
                                            <p:tgtEl>
                                              <p:spTgt spid="31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58000">
                                      <p:stCondLst>
                                        <p:cond delay="2500"/>
                                      </p:stCondLst>
                                      <p:childTnLst>
                                        <p:set>
                                          <p:cBhvr>
                                            <p:cTn id="33" dur="1" fill="hold">
                                              <p:stCondLst>
                                                <p:cond delay="0"/>
                                              </p:stCondLst>
                                            </p:cTn>
                                            <p:tgtEl>
                                              <p:spTgt spid="3113"/>
                                            </p:tgtEl>
                                            <p:attrNameLst>
                                              <p:attrName>style.visibility</p:attrName>
                                            </p:attrNameLst>
                                          </p:cBhvr>
                                          <p:to>
                                            <p:strVal val="visible"/>
                                          </p:to>
                                        </p:set>
                                        <p:anim calcmode="lin" valueType="num" p14:bounceEnd="58000">
                                          <p:cBhvr additive="base">
                                            <p:cTn id="34"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5" dur="1000" fill="hold"/>
                                            <p:tgtEl>
                                              <p:spTgt spid="3113"/>
                                            </p:tgtEl>
                                            <p:attrNameLst>
                                              <p:attrName>ppt_y</p:attrName>
                                            </p:attrNameLst>
                                          </p:cBhvr>
                                          <p:tavLst>
                                            <p:tav tm="0">
                                              <p:val>
                                                <p:strVal val="1+#ppt_h/2"/>
                                              </p:val>
                                            </p:tav>
                                            <p:tav tm="100000">
                                              <p:val>
                                                <p:strVal val="#ppt_y"/>
                                              </p:val>
                                            </p:tav>
                                          </p:tavLst>
                                        </p:anim>
                                      </p:childTnLst>
                                    </p:cTn>
                                  </p:par>
                                  <p:par>
                                    <p:cTn id="36" presetID="32" presetClass="emph" presetSubtype="0" repeatCount="indefinite" fill="hold" nodeType="withEffect">
                                      <p:stCondLst>
                                        <p:cond delay="2500"/>
                                      </p:stCondLst>
                                      <p:childTnLst>
                                        <p:animRot by="120000">
                                          <p:cBhvr>
                                            <p:cTn id="37" dur="150" fill="hold">
                                              <p:stCondLst>
                                                <p:cond delay="0"/>
                                              </p:stCondLst>
                                            </p:cTn>
                                            <p:tgtEl>
                                              <p:spTgt spid="3119"/>
                                            </p:tgtEl>
                                            <p:attrNameLst>
                                              <p:attrName>r</p:attrName>
                                            </p:attrNameLst>
                                          </p:cBhvr>
                                        </p:animRot>
                                        <p:animRot by="-240000">
                                          <p:cBhvr>
                                            <p:cTn id="38" dur="300" fill="hold">
                                              <p:stCondLst>
                                                <p:cond delay="300"/>
                                              </p:stCondLst>
                                            </p:cTn>
                                            <p:tgtEl>
                                              <p:spTgt spid="3119"/>
                                            </p:tgtEl>
                                            <p:attrNameLst>
                                              <p:attrName>r</p:attrName>
                                            </p:attrNameLst>
                                          </p:cBhvr>
                                        </p:animRot>
                                        <p:animRot by="240000">
                                          <p:cBhvr>
                                            <p:cTn id="39" dur="300" fill="hold">
                                              <p:stCondLst>
                                                <p:cond delay="600"/>
                                              </p:stCondLst>
                                            </p:cTn>
                                            <p:tgtEl>
                                              <p:spTgt spid="3119"/>
                                            </p:tgtEl>
                                            <p:attrNameLst>
                                              <p:attrName>r</p:attrName>
                                            </p:attrNameLst>
                                          </p:cBhvr>
                                        </p:animRot>
                                        <p:animRot by="-240000">
                                          <p:cBhvr>
                                            <p:cTn id="40" dur="300" fill="hold">
                                              <p:stCondLst>
                                                <p:cond delay="900"/>
                                              </p:stCondLst>
                                            </p:cTn>
                                            <p:tgtEl>
                                              <p:spTgt spid="3119"/>
                                            </p:tgtEl>
                                            <p:attrNameLst>
                                              <p:attrName>r</p:attrName>
                                            </p:attrNameLst>
                                          </p:cBhvr>
                                        </p:animRot>
                                        <p:animRot by="120000">
                                          <p:cBhvr>
                                            <p:cTn id="41" dur="300" fill="hold">
                                              <p:stCondLst>
                                                <p:cond delay="1200"/>
                                              </p:stCondLst>
                                            </p:cTn>
                                            <p:tgtEl>
                                              <p:spTgt spid="3119"/>
                                            </p:tgtEl>
                                            <p:attrNameLst>
                                              <p:attrName>r</p:attrName>
                                            </p:attrNameLst>
                                          </p:cBhvr>
                                        </p:animRot>
                                      </p:childTnLst>
                                    </p:cTn>
                                  </p:par>
                                  <p:par>
                                    <p:cTn id="42" presetID="32" presetClass="emph" presetSubtype="0" repeatCount="indefinite" fill="hold" nodeType="withEffect">
                                      <p:stCondLst>
                                        <p:cond delay="2500"/>
                                      </p:stCondLst>
                                      <p:childTnLst>
                                        <p:animRot by="120000">
                                          <p:cBhvr>
                                            <p:cTn id="43" dur="150" fill="hold">
                                              <p:stCondLst>
                                                <p:cond delay="0"/>
                                              </p:stCondLst>
                                            </p:cTn>
                                            <p:tgtEl>
                                              <p:spTgt spid="3121"/>
                                            </p:tgtEl>
                                            <p:attrNameLst>
                                              <p:attrName>r</p:attrName>
                                            </p:attrNameLst>
                                          </p:cBhvr>
                                        </p:animRot>
                                        <p:animRot by="-240000">
                                          <p:cBhvr>
                                            <p:cTn id="44" dur="300" fill="hold">
                                              <p:stCondLst>
                                                <p:cond delay="300"/>
                                              </p:stCondLst>
                                            </p:cTn>
                                            <p:tgtEl>
                                              <p:spTgt spid="3121"/>
                                            </p:tgtEl>
                                            <p:attrNameLst>
                                              <p:attrName>r</p:attrName>
                                            </p:attrNameLst>
                                          </p:cBhvr>
                                        </p:animRot>
                                        <p:animRot by="240000">
                                          <p:cBhvr>
                                            <p:cTn id="45" dur="300" fill="hold">
                                              <p:stCondLst>
                                                <p:cond delay="600"/>
                                              </p:stCondLst>
                                            </p:cTn>
                                            <p:tgtEl>
                                              <p:spTgt spid="3121"/>
                                            </p:tgtEl>
                                            <p:attrNameLst>
                                              <p:attrName>r</p:attrName>
                                            </p:attrNameLst>
                                          </p:cBhvr>
                                        </p:animRot>
                                        <p:animRot by="-240000">
                                          <p:cBhvr>
                                            <p:cTn id="46" dur="300" fill="hold">
                                              <p:stCondLst>
                                                <p:cond delay="900"/>
                                              </p:stCondLst>
                                            </p:cTn>
                                            <p:tgtEl>
                                              <p:spTgt spid="3121"/>
                                            </p:tgtEl>
                                            <p:attrNameLst>
                                              <p:attrName>r</p:attrName>
                                            </p:attrNameLst>
                                          </p:cBhvr>
                                        </p:animRot>
                                        <p:animRot by="120000">
                                          <p:cBhvr>
                                            <p:cTn id="47" dur="300" fill="hold">
                                              <p:stCondLst>
                                                <p:cond delay="1200"/>
                                              </p:stCondLst>
                                            </p:cTn>
                                            <p:tgtEl>
                                              <p:spTgt spid="3121"/>
                                            </p:tgtEl>
                                            <p:attrNameLst>
                                              <p:attrName>r</p:attrName>
                                            </p:attrNameLst>
                                          </p:cBhvr>
                                        </p:animRot>
                                      </p:childTnLst>
                                    </p:cTn>
                                  </p:par>
                                  <p:par>
                                    <p:cTn id="48" presetID="32" presetClass="emph" presetSubtype="0" repeatCount="indefinite" fill="hold" nodeType="withEffect">
                                      <p:stCondLst>
                                        <p:cond delay="2500"/>
                                      </p:stCondLst>
                                      <p:childTnLst>
                                        <p:animRot by="120000">
                                          <p:cBhvr>
                                            <p:cTn id="49" dur="150" fill="hold">
                                              <p:stCondLst>
                                                <p:cond delay="0"/>
                                              </p:stCondLst>
                                            </p:cTn>
                                            <p:tgtEl>
                                              <p:spTgt spid="3117"/>
                                            </p:tgtEl>
                                            <p:attrNameLst>
                                              <p:attrName>r</p:attrName>
                                            </p:attrNameLst>
                                          </p:cBhvr>
                                        </p:animRot>
                                        <p:animRot by="-240000">
                                          <p:cBhvr>
                                            <p:cTn id="50" dur="300" fill="hold">
                                              <p:stCondLst>
                                                <p:cond delay="300"/>
                                              </p:stCondLst>
                                            </p:cTn>
                                            <p:tgtEl>
                                              <p:spTgt spid="3117"/>
                                            </p:tgtEl>
                                            <p:attrNameLst>
                                              <p:attrName>r</p:attrName>
                                            </p:attrNameLst>
                                          </p:cBhvr>
                                        </p:animRot>
                                        <p:animRot by="240000">
                                          <p:cBhvr>
                                            <p:cTn id="51" dur="300" fill="hold">
                                              <p:stCondLst>
                                                <p:cond delay="600"/>
                                              </p:stCondLst>
                                            </p:cTn>
                                            <p:tgtEl>
                                              <p:spTgt spid="3117"/>
                                            </p:tgtEl>
                                            <p:attrNameLst>
                                              <p:attrName>r</p:attrName>
                                            </p:attrNameLst>
                                          </p:cBhvr>
                                        </p:animRot>
                                        <p:animRot by="-240000">
                                          <p:cBhvr>
                                            <p:cTn id="52" dur="300" fill="hold">
                                              <p:stCondLst>
                                                <p:cond delay="900"/>
                                              </p:stCondLst>
                                            </p:cTn>
                                            <p:tgtEl>
                                              <p:spTgt spid="3117"/>
                                            </p:tgtEl>
                                            <p:attrNameLst>
                                              <p:attrName>r</p:attrName>
                                            </p:attrNameLst>
                                          </p:cBhvr>
                                        </p:animRot>
                                        <p:animRot by="120000">
                                          <p:cBhvr>
                                            <p:cTn id="53" dur="300" fill="hold">
                                              <p:stCondLst>
                                                <p:cond delay="1200"/>
                                              </p:stCondLst>
                                            </p:cTn>
                                            <p:tgtEl>
                                              <p:spTgt spid="3117"/>
                                            </p:tgtEl>
                                            <p:attrNameLst>
                                              <p:attrName>r</p:attrName>
                                            </p:attrNameLst>
                                          </p:cBhvr>
                                        </p:animRot>
                                      </p:childTnLst>
                                    </p:cTn>
                                  </p:par>
                                  <p:par>
                                    <p:cTn id="54" presetID="32" presetClass="emph" presetSubtype="0" repeatCount="indefinite" fill="hold" nodeType="withEffect">
                                      <p:stCondLst>
                                        <p:cond delay="2500"/>
                                      </p:stCondLst>
                                      <p:childTnLst>
                                        <p:animRot by="120000">
                                          <p:cBhvr>
                                            <p:cTn id="55" dur="150" fill="hold">
                                              <p:stCondLst>
                                                <p:cond delay="0"/>
                                              </p:stCondLst>
                                            </p:cTn>
                                            <p:tgtEl>
                                              <p:spTgt spid="3115"/>
                                            </p:tgtEl>
                                            <p:attrNameLst>
                                              <p:attrName>r</p:attrName>
                                            </p:attrNameLst>
                                          </p:cBhvr>
                                        </p:animRot>
                                        <p:animRot by="-240000">
                                          <p:cBhvr>
                                            <p:cTn id="56" dur="300" fill="hold">
                                              <p:stCondLst>
                                                <p:cond delay="300"/>
                                              </p:stCondLst>
                                            </p:cTn>
                                            <p:tgtEl>
                                              <p:spTgt spid="3115"/>
                                            </p:tgtEl>
                                            <p:attrNameLst>
                                              <p:attrName>r</p:attrName>
                                            </p:attrNameLst>
                                          </p:cBhvr>
                                        </p:animRot>
                                        <p:animRot by="240000">
                                          <p:cBhvr>
                                            <p:cTn id="57" dur="300" fill="hold">
                                              <p:stCondLst>
                                                <p:cond delay="600"/>
                                              </p:stCondLst>
                                            </p:cTn>
                                            <p:tgtEl>
                                              <p:spTgt spid="3115"/>
                                            </p:tgtEl>
                                            <p:attrNameLst>
                                              <p:attrName>r</p:attrName>
                                            </p:attrNameLst>
                                          </p:cBhvr>
                                        </p:animRot>
                                        <p:animRot by="-240000">
                                          <p:cBhvr>
                                            <p:cTn id="58" dur="300" fill="hold">
                                              <p:stCondLst>
                                                <p:cond delay="900"/>
                                              </p:stCondLst>
                                            </p:cTn>
                                            <p:tgtEl>
                                              <p:spTgt spid="3115"/>
                                            </p:tgtEl>
                                            <p:attrNameLst>
                                              <p:attrName>r</p:attrName>
                                            </p:attrNameLst>
                                          </p:cBhvr>
                                        </p:animRot>
                                        <p:animRot by="120000">
                                          <p:cBhvr>
                                            <p:cTn id="59" dur="300" fill="hold">
                                              <p:stCondLst>
                                                <p:cond delay="1200"/>
                                              </p:stCondLst>
                                            </p:cTn>
                                            <p:tgtEl>
                                              <p:spTgt spid="3115"/>
                                            </p:tgtEl>
                                            <p:attrNameLst>
                                              <p:attrName>r</p:attrName>
                                            </p:attrNameLst>
                                          </p:cBhvr>
                                        </p:animRot>
                                      </p:childTnLst>
                                    </p:cTn>
                                  </p:par>
                                  <p:par>
                                    <p:cTn id="60" presetID="32" presetClass="emph" presetSubtype="0" repeatCount="indefinite" fill="hold" nodeType="withEffect">
                                      <p:stCondLst>
                                        <p:cond delay="2500"/>
                                      </p:stCondLst>
                                      <p:childTnLst>
                                        <p:animRot by="120000">
                                          <p:cBhvr>
                                            <p:cTn id="61" dur="150" fill="hold">
                                              <p:stCondLst>
                                                <p:cond delay="0"/>
                                              </p:stCondLst>
                                            </p:cTn>
                                            <p:tgtEl>
                                              <p:spTgt spid="3113"/>
                                            </p:tgtEl>
                                            <p:attrNameLst>
                                              <p:attrName>r</p:attrName>
                                            </p:attrNameLst>
                                          </p:cBhvr>
                                        </p:animRot>
                                        <p:animRot by="-240000">
                                          <p:cBhvr>
                                            <p:cTn id="62" dur="300" fill="hold">
                                              <p:stCondLst>
                                                <p:cond delay="300"/>
                                              </p:stCondLst>
                                            </p:cTn>
                                            <p:tgtEl>
                                              <p:spTgt spid="3113"/>
                                            </p:tgtEl>
                                            <p:attrNameLst>
                                              <p:attrName>r</p:attrName>
                                            </p:attrNameLst>
                                          </p:cBhvr>
                                        </p:animRot>
                                        <p:animRot by="240000">
                                          <p:cBhvr>
                                            <p:cTn id="63" dur="300" fill="hold">
                                              <p:stCondLst>
                                                <p:cond delay="600"/>
                                              </p:stCondLst>
                                            </p:cTn>
                                            <p:tgtEl>
                                              <p:spTgt spid="3113"/>
                                            </p:tgtEl>
                                            <p:attrNameLst>
                                              <p:attrName>r</p:attrName>
                                            </p:attrNameLst>
                                          </p:cBhvr>
                                        </p:animRot>
                                        <p:animRot by="-240000">
                                          <p:cBhvr>
                                            <p:cTn id="64" dur="300" fill="hold">
                                              <p:stCondLst>
                                                <p:cond delay="900"/>
                                              </p:stCondLst>
                                            </p:cTn>
                                            <p:tgtEl>
                                              <p:spTgt spid="3113"/>
                                            </p:tgtEl>
                                            <p:attrNameLst>
                                              <p:attrName>r</p:attrName>
                                            </p:attrNameLst>
                                          </p:cBhvr>
                                        </p:animRot>
                                        <p:animRot by="120000">
                                          <p:cBhvr>
                                            <p:cTn id="65" dur="300" fill="hold">
                                              <p:stCondLst>
                                                <p:cond delay="1200"/>
                                              </p:stCondLst>
                                            </p:cTn>
                                            <p:tgtEl>
                                              <p:spTgt spid="3113"/>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animEffect transition="in" filter="fade">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2" presetClass="entr" presetSubtype="4" fill="hold" nodeType="withEffect">
                                      <p:stCondLst>
                                        <p:cond delay="1500"/>
                                      </p:stCondLst>
                                      <p:childTnLst>
                                        <p:set>
                                          <p:cBhvr>
                                            <p:cTn id="12" dur="1" fill="hold">
                                              <p:stCondLst>
                                                <p:cond delay="0"/>
                                              </p:stCondLst>
                                            </p:cTn>
                                            <p:tgtEl>
                                              <p:spTgt spid="3104"/>
                                            </p:tgtEl>
                                            <p:attrNameLst>
                                              <p:attrName>style.visibility</p:attrName>
                                            </p:attrNameLst>
                                          </p:cBhvr>
                                          <p:to>
                                            <p:strVal val="visible"/>
                                          </p:to>
                                        </p:set>
                                        <p:anim calcmode="lin" valueType="num">
                                          <p:cBhvr additive="base">
                                            <p:cTn id="13" dur="500" fill="hold"/>
                                            <p:tgtEl>
                                              <p:spTgt spid="3104"/>
                                            </p:tgtEl>
                                            <p:attrNameLst>
                                              <p:attrName>ppt_x</p:attrName>
                                            </p:attrNameLst>
                                          </p:cBhvr>
                                          <p:tavLst>
                                            <p:tav tm="0">
                                              <p:val>
                                                <p:strVal val="#ppt_x"/>
                                              </p:val>
                                            </p:tav>
                                            <p:tav tm="100000">
                                              <p:val>
                                                <p:strVal val="#ppt_x"/>
                                              </p:val>
                                            </p:tav>
                                          </p:tavLst>
                                        </p:anim>
                                        <p:anim calcmode="lin" valueType="num">
                                          <p:cBhvr additive="base">
                                            <p:cTn id="14" dur="500" fill="hold"/>
                                            <p:tgtEl>
                                              <p:spTgt spid="310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2000"/>
                                      </p:stCondLst>
                                      <p:childTnLst>
                                        <p:set>
                                          <p:cBhvr>
                                            <p:cTn id="16" dur="1" fill="hold">
                                              <p:stCondLst>
                                                <p:cond delay="0"/>
                                              </p:stCondLst>
                                            </p:cTn>
                                            <p:tgtEl>
                                              <p:spTgt spid="3121"/>
                                            </p:tgtEl>
                                            <p:attrNameLst>
                                              <p:attrName>style.visibility</p:attrName>
                                            </p:attrNameLst>
                                          </p:cBhvr>
                                          <p:to>
                                            <p:strVal val="visible"/>
                                          </p:to>
                                        </p:set>
                                        <p:anim calcmode="lin" valueType="num">
                                          <p:cBhvr>
                                            <p:cTn id="17" dur="500" fill="hold"/>
                                            <p:tgtEl>
                                              <p:spTgt spid="3121"/>
                                            </p:tgtEl>
                                            <p:attrNameLst>
                                              <p:attrName>ppt_w</p:attrName>
                                            </p:attrNameLst>
                                          </p:cBhvr>
                                          <p:tavLst>
                                            <p:tav tm="0">
                                              <p:val>
                                                <p:fltVal val="0"/>
                                              </p:val>
                                            </p:tav>
                                            <p:tav tm="100000">
                                              <p:val>
                                                <p:strVal val="#ppt_w"/>
                                              </p:val>
                                            </p:tav>
                                          </p:tavLst>
                                        </p:anim>
                                        <p:anim calcmode="lin" valueType="num">
                                          <p:cBhvr>
                                            <p:cTn id="18" dur="500" fill="hold"/>
                                            <p:tgtEl>
                                              <p:spTgt spid="3121"/>
                                            </p:tgtEl>
                                            <p:attrNameLst>
                                              <p:attrName>ppt_h</p:attrName>
                                            </p:attrNameLst>
                                          </p:cBhvr>
                                          <p:tavLst>
                                            <p:tav tm="0">
                                              <p:val>
                                                <p:fltVal val="0"/>
                                              </p:val>
                                            </p:tav>
                                            <p:tav tm="100000">
                                              <p:val>
                                                <p:strVal val="#ppt_h"/>
                                              </p:val>
                                            </p:tav>
                                          </p:tavLst>
                                        </p:anim>
                                        <p:animEffect transition="in" filter="fade">
                                          <p:cBhvr>
                                            <p:cTn id="19" dur="500"/>
                                            <p:tgtEl>
                                              <p:spTgt spid="3121"/>
                                            </p:tgtEl>
                                          </p:cBhvr>
                                        </p:animEffect>
                                      </p:childTnLst>
                                    </p:cTn>
                                  </p:par>
                                  <p:par>
                                    <p:cTn id="20" presetID="2" presetClass="entr" presetSubtype="4" fill="hold" nodeType="withEffect">
                                      <p:stCondLst>
                                        <p:cond delay="2500"/>
                                      </p:stCondLst>
                                      <p:childTnLst>
                                        <p:set>
                                          <p:cBhvr>
                                            <p:cTn id="21" dur="1" fill="hold">
                                              <p:stCondLst>
                                                <p:cond delay="0"/>
                                              </p:stCondLst>
                                            </p:cTn>
                                            <p:tgtEl>
                                              <p:spTgt spid="3117"/>
                                            </p:tgtEl>
                                            <p:attrNameLst>
                                              <p:attrName>style.visibility</p:attrName>
                                            </p:attrNameLst>
                                          </p:cBhvr>
                                          <p:to>
                                            <p:strVal val="visible"/>
                                          </p:to>
                                        </p:set>
                                        <p:anim calcmode="lin" valueType="num">
                                          <p:cBhvr additive="base">
                                            <p:cTn id="22" dur="1000" fill="hold"/>
                                            <p:tgtEl>
                                              <p:spTgt spid="3117"/>
                                            </p:tgtEl>
                                            <p:attrNameLst>
                                              <p:attrName>ppt_x</p:attrName>
                                            </p:attrNameLst>
                                          </p:cBhvr>
                                          <p:tavLst>
                                            <p:tav tm="0">
                                              <p:val>
                                                <p:strVal val="#ppt_x"/>
                                              </p:val>
                                            </p:tav>
                                            <p:tav tm="100000">
                                              <p:val>
                                                <p:strVal val="#ppt_x"/>
                                              </p:val>
                                            </p:tav>
                                          </p:tavLst>
                                        </p:anim>
                                        <p:anim calcmode="lin" valueType="num">
                                          <p:cBhvr additive="base">
                                            <p:cTn id="23" dur="1000" fill="hold"/>
                                            <p:tgtEl>
                                              <p:spTgt spid="31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2500"/>
                                      </p:stCondLst>
                                      <p:childTnLst>
                                        <p:set>
                                          <p:cBhvr>
                                            <p:cTn id="25" dur="1" fill="hold">
                                              <p:stCondLst>
                                                <p:cond delay="0"/>
                                              </p:stCondLst>
                                            </p:cTn>
                                            <p:tgtEl>
                                              <p:spTgt spid="3119"/>
                                            </p:tgtEl>
                                            <p:attrNameLst>
                                              <p:attrName>style.visibility</p:attrName>
                                            </p:attrNameLst>
                                          </p:cBhvr>
                                          <p:to>
                                            <p:strVal val="visible"/>
                                          </p:to>
                                        </p:set>
                                        <p:anim calcmode="lin" valueType="num">
                                          <p:cBhvr additive="base">
                                            <p:cTn id="26" dur="1000" fill="hold"/>
                                            <p:tgtEl>
                                              <p:spTgt spid="3119"/>
                                            </p:tgtEl>
                                            <p:attrNameLst>
                                              <p:attrName>ppt_x</p:attrName>
                                            </p:attrNameLst>
                                          </p:cBhvr>
                                          <p:tavLst>
                                            <p:tav tm="0">
                                              <p:val>
                                                <p:strVal val="#ppt_x"/>
                                              </p:val>
                                            </p:tav>
                                            <p:tav tm="100000">
                                              <p:val>
                                                <p:strVal val="#ppt_x"/>
                                              </p:val>
                                            </p:tav>
                                          </p:tavLst>
                                        </p:anim>
                                        <p:anim calcmode="lin" valueType="num">
                                          <p:cBhvr additive="base">
                                            <p:cTn id="27" dur="1000" fill="hold"/>
                                            <p:tgtEl>
                                              <p:spTgt spid="311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500"/>
                                      </p:stCondLst>
                                      <p:childTnLst>
                                        <p:set>
                                          <p:cBhvr>
                                            <p:cTn id="29" dur="1" fill="hold">
                                              <p:stCondLst>
                                                <p:cond delay="0"/>
                                              </p:stCondLst>
                                            </p:cTn>
                                            <p:tgtEl>
                                              <p:spTgt spid="3115"/>
                                            </p:tgtEl>
                                            <p:attrNameLst>
                                              <p:attrName>style.visibility</p:attrName>
                                            </p:attrNameLst>
                                          </p:cBhvr>
                                          <p:to>
                                            <p:strVal val="visible"/>
                                          </p:to>
                                        </p:set>
                                        <p:anim calcmode="lin" valueType="num">
                                          <p:cBhvr additive="base">
                                            <p:cTn id="30" dur="1000" fill="hold"/>
                                            <p:tgtEl>
                                              <p:spTgt spid="3115"/>
                                            </p:tgtEl>
                                            <p:attrNameLst>
                                              <p:attrName>ppt_x</p:attrName>
                                            </p:attrNameLst>
                                          </p:cBhvr>
                                          <p:tavLst>
                                            <p:tav tm="0">
                                              <p:val>
                                                <p:strVal val="#ppt_x"/>
                                              </p:val>
                                            </p:tav>
                                            <p:tav tm="100000">
                                              <p:val>
                                                <p:strVal val="#ppt_x"/>
                                              </p:val>
                                            </p:tav>
                                          </p:tavLst>
                                        </p:anim>
                                        <p:anim calcmode="lin" valueType="num">
                                          <p:cBhvr additive="base">
                                            <p:cTn id="31" dur="1000" fill="hold"/>
                                            <p:tgtEl>
                                              <p:spTgt spid="31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500"/>
                                      </p:stCondLst>
                                      <p:childTnLst>
                                        <p:set>
                                          <p:cBhvr>
                                            <p:cTn id="33" dur="1" fill="hold">
                                              <p:stCondLst>
                                                <p:cond delay="0"/>
                                              </p:stCondLst>
                                            </p:cTn>
                                            <p:tgtEl>
                                              <p:spTgt spid="3113"/>
                                            </p:tgtEl>
                                            <p:attrNameLst>
                                              <p:attrName>style.visibility</p:attrName>
                                            </p:attrNameLst>
                                          </p:cBhvr>
                                          <p:to>
                                            <p:strVal val="visible"/>
                                          </p:to>
                                        </p:set>
                                        <p:anim calcmode="lin" valueType="num">
                                          <p:cBhvr additive="base">
                                            <p:cTn id="34" dur="1000" fill="hold"/>
                                            <p:tgtEl>
                                              <p:spTgt spid="3113"/>
                                            </p:tgtEl>
                                            <p:attrNameLst>
                                              <p:attrName>ppt_x</p:attrName>
                                            </p:attrNameLst>
                                          </p:cBhvr>
                                          <p:tavLst>
                                            <p:tav tm="0">
                                              <p:val>
                                                <p:strVal val="#ppt_x"/>
                                              </p:val>
                                            </p:tav>
                                            <p:tav tm="100000">
                                              <p:val>
                                                <p:strVal val="#ppt_x"/>
                                              </p:val>
                                            </p:tav>
                                          </p:tavLst>
                                        </p:anim>
                                        <p:anim calcmode="lin" valueType="num">
                                          <p:cBhvr additive="base">
                                            <p:cTn id="35" dur="1000" fill="hold"/>
                                            <p:tgtEl>
                                              <p:spTgt spid="3113"/>
                                            </p:tgtEl>
                                            <p:attrNameLst>
                                              <p:attrName>ppt_y</p:attrName>
                                            </p:attrNameLst>
                                          </p:cBhvr>
                                          <p:tavLst>
                                            <p:tav tm="0">
                                              <p:val>
                                                <p:strVal val="1+#ppt_h/2"/>
                                              </p:val>
                                            </p:tav>
                                            <p:tav tm="100000">
                                              <p:val>
                                                <p:strVal val="#ppt_y"/>
                                              </p:val>
                                            </p:tav>
                                          </p:tavLst>
                                        </p:anim>
                                      </p:childTnLst>
                                    </p:cTn>
                                  </p:par>
                                  <p:par>
                                    <p:cTn id="36" presetID="32" presetClass="emph" presetSubtype="0" repeatCount="indefinite" fill="hold" nodeType="withEffect">
                                      <p:stCondLst>
                                        <p:cond delay="2500"/>
                                      </p:stCondLst>
                                      <p:childTnLst>
                                        <p:animRot by="120000">
                                          <p:cBhvr>
                                            <p:cTn id="37" dur="150" fill="hold">
                                              <p:stCondLst>
                                                <p:cond delay="0"/>
                                              </p:stCondLst>
                                            </p:cTn>
                                            <p:tgtEl>
                                              <p:spTgt spid="3119"/>
                                            </p:tgtEl>
                                            <p:attrNameLst>
                                              <p:attrName>r</p:attrName>
                                            </p:attrNameLst>
                                          </p:cBhvr>
                                        </p:animRot>
                                        <p:animRot by="-240000">
                                          <p:cBhvr>
                                            <p:cTn id="38" dur="300" fill="hold">
                                              <p:stCondLst>
                                                <p:cond delay="300"/>
                                              </p:stCondLst>
                                            </p:cTn>
                                            <p:tgtEl>
                                              <p:spTgt spid="3119"/>
                                            </p:tgtEl>
                                            <p:attrNameLst>
                                              <p:attrName>r</p:attrName>
                                            </p:attrNameLst>
                                          </p:cBhvr>
                                        </p:animRot>
                                        <p:animRot by="240000">
                                          <p:cBhvr>
                                            <p:cTn id="39" dur="300" fill="hold">
                                              <p:stCondLst>
                                                <p:cond delay="600"/>
                                              </p:stCondLst>
                                            </p:cTn>
                                            <p:tgtEl>
                                              <p:spTgt spid="3119"/>
                                            </p:tgtEl>
                                            <p:attrNameLst>
                                              <p:attrName>r</p:attrName>
                                            </p:attrNameLst>
                                          </p:cBhvr>
                                        </p:animRot>
                                        <p:animRot by="-240000">
                                          <p:cBhvr>
                                            <p:cTn id="40" dur="300" fill="hold">
                                              <p:stCondLst>
                                                <p:cond delay="900"/>
                                              </p:stCondLst>
                                            </p:cTn>
                                            <p:tgtEl>
                                              <p:spTgt spid="3119"/>
                                            </p:tgtEl>
                                            <p:attrNameLst>
                                              <p:attrName>r</p:attrName>
                                            </p:attrNameLst>
                                          </p:cBhvr>
                                        </p:animRot>
                                        <p:animRot by="120000">
                                          <p:cBhvr>
                                            <p:cTn id="41" dur="300" fill="hold">
                                              <p:stCondLst>
                                                <p:cond delay="1200"/>
                                              </p:stCondLst>
                                            </p:cTn>
                                            <p:tgtEl>
                                              <p:spTgt spid="3119"/>
                                            </p:tgtEl>
                                            <p:attrNameLst>
                                              <p:attrName>r</p:attrName>
                                            </p:attrNameLst>
                                          </p:cBhvr>
                                        </p:animRot>
                                      </p:childTnLst>
                                    </p:cTn>
                                  </p:par>
                                  <p:par>
                                    <p:cTn id="42" presetID="32" presetClass="emph" presetSubtype="0" repeatCount="indefinite" fill="hold" nodeType="withEffect">
                                      <p:stCondLst>
                                        <p:cond delay="2500"/>
                                      </p:stCondLst>
                                      <p:childTnLst>
                                        <p:animRot by="120000">
                                          <p:cBhvr>
                                            <p:cTn id="43" dur="150" fill="hold">
                                              <p:stCondLst>
                                                <p:cond delay="0"/>
                                              </p:stCondLst>
                                            </p:cTn>
                                            <p:tgtEl>
                                              <p:spTgt spid="3121"/>
                                            </p:tgtEl>
                                            <p:attrNameLst>
                                              <p:attrName>r</p:attrName>
                                            </p:attrNameLst>
                                          </p:cBhvr>
                                        </p:animRot>
                                        <p:animRot by="-240000">
                                          <p:cBhvr>
                                            <p:cTn id="44" dur="300" fill="hold">
                                              <p:stCondLst>
                                                <p:cond delay="300"/>
                                              </p:stCondLst>
                                            </p:cTn>
                                            <p:tgtEl>
                                              <p:spTgt spid="3121"/>
                                            </p:tgtEl>
                                            <p:attrNameLst>
                                              <p:attrName>r</p:attrName>
                                            </p:attrNameLst>
                                          </p:cBhvr>
                                        </p:animRot>
                                        <p:animRot by="240000">
                                          <p:cBhvr>
                                            <p:cTn id="45" dur="300" fill="hold">
                                              <p:stCondLst>
                                                <p:cond delay="600"/>
                                              </p:stCondLst>
                                            </p:cTn>
                                            <p:tgtEl>
                                              <p:spTgt spid="3121"/>
                                            </p:tgtEl>
                                            <p:attrNameLst>
                                              <p:attrName>r</p:attrName>
                                            </p:attrNameLst>
                                          </p:cBhvr>
                                        </p:animRot>
                                        <p:animRot by="-240000">
                                          <p:cBhvr>
                                            <p:cTn id="46" dur="300" fill="hold">
                                              <p:stCondLst>
                                                <p:cond delay="900"/>
                                              </p:stCondLst>
                                            </p:cTn>
                                            <p:tgtEl>
                                              <p:spTgt spid="3121"/>
                                            </p:tgtEl>
                                            <p:attrNameLst>
                                              <p:attrName>r</p:attrName>
                                            </p:attrNameLst>
                                          </p:cBhvr>
                                        </p:animRot>
                                        <p:animRot by="120000">
                                          <p:cBhvr>
                                            <p:cTn id="47" dur="300" fill="hold">
                                              <p:stCondLst>
                                                <p:cond delay="1200"/>
                                              </p:stCondLst>
                                            </p:cTn>
                                            <p:tgtEl>
                                              <p:spTgt spid="3121"/>
                                            </p:tgtEl>
                                            <p:attrNameLst>
                                              <p:attrName>r</p:attrName>
                                            </p:attrNameLst>
                                          </p:cBhvr>
                                        </p:animRot>
                                      </p:childTnLst>
                                    </p:cTn>
                                  </p:par>
                                  <p:par>
                                    <p:cTn id="48" presetID="32" presetClass="emph" presetSubtype="0" repeatCount="indefinite" fill="hold" nodeType="withEffect">
                                      <p:stCondLst>
                                        <p:cond delay="2500"/>
                                      </p:stCondLst>
                                      <p:childTnLst>
                                        <p:animRot by="120000">
                                          <p:cBhvr>
                                            <p:cTn id="49" dur="150" fill="hold">
                                              <p:stCondLst>
                                                <p:cond delay="0"/>
                                              </p:stCondLst>
                                            </p:cTn>
                                            <p:tgtEl>
                                              <p:spTgt spid="3117"/>
                                            </p:tgtEl>
                                            <p:attrNameLst>
                                              <p:attrName>r</p:attrName>
                                            </p:attrNameLst>
                                          </p:cBhvr>
                                        </p:animRot>
                                        <p:animRot by="-240000">
                                          <p:cBhvr>
                                            <p:cTn id="50" dur="300" fill="hold">
                                              <p:stCondLst>
                                                <p:cond delay="300"/>
                                              </p:stCondLst>
                                            </p:cTn>
                                            <p:tgtEl>
                                              <p:spTgt spid="3117"/>
                                            </p:tgtEl>
                                            <p:attrNameLst>
                                              <p:attrName>r</p:attrName>
                                            </p:attrNameLst>
                                          </p:cBhvr>
                                        </p:animRot>
                                        <p:animRot by="240000">
                                          <p:cBhvr>
                                            <p:cTn id="51" dur="300" fill="hold">
                                              <p:stCondLst>
                                                <p:cond delay="600"/>
                                              </p:stCondLst>
                                            </p:cTn>
                                            <p:tgtEl>
                                              <p:spTgt spid="3117"/>
                                            </p:tgtEl>
                                            <p:attrNameLst>
                                              <p:attrName>r</p:attrName>
                                            </p:attrNameLst>
                                          </p:cBhvr>
                                        </p:animRot>
                                        <p:animRot by="-240000">
                                          <p:cBhvr>
                                            <p:cTn id="52" dur="300" fill="hold">
                                              <p:stCondLst>
                                                <p:cond delay="900"/>
                                              </p:stCondLst>
                                            </p:cTn>
                                            <p:tgtEl>
                                              <p:spTgt spid="3117"/>
                                            </p:tgtEl>
                                            <p:attrNameLst>
                                              <p:attrName>r</p:attrName>
                                            </p:attrNameLst>
                                          </p:cBhvr>
                                        </p:animRot>
                                        <p:animRot by="120000">
                                          <p:cBhvr>
                                            <p:cTn id="53" dur="300" fill="hold">
                                              <p:stCondLst>
                                                <p:cond delay="1200"/>
                                              </p:stCondLst>
                                            </p:cTn>
                                            <p:tgtEl>
                                              <p:spTgt spid="3117"/>
                                            </p:tgtEl>
                                            <p:attrNameLst>
                                              <p:attrName>r</p:attrName>
                                            </p:attrNameLst>
                                          </p:cBhvr>
                                        </p:animRot>
                                      </p:childTnLst>
                                    </p:cTn>
                                  </p:par>
                                  <p:par>
                                    <p:cTn id="54" presetID="32" presetClass="emph" presetSubtype="0" repeatCount="indefinite" fill="hold" nodeType="withEffect">
                                      <p:stCondLst>
                                        <p:cond delay="2500"/>
                                      </p:stCondLst>
                                      <p:childTnLst>
                                        <p:animRot by="120000">
                                          <p:cBhvr>
                                            <p:cTn id="55" dur="150" fill="hold">
                                              <p:stCondLst>
                                                <p:cond delay="0"/>
                                              </p:stCondLst>
                                            </p:cTn>
                                            <p:tgtEl>
                                              <p:spTgt spid="3115"/>
                                            </p:tgtEl>
                                            <p:attrNameLst>
                                              <p:attrName>r</p:attrName>
                                            </p:attrNameLst>
                                          </p:cBhvr>
                                        </p:animRot>
                                        <p:animRot by="-240000">
                                          <p:cBhvr>
                                            <p:cTn id="56" dur="300" fill="hold">
                                              <p:stCondLst>
                                                <p:cond delay="300"/>
                                              </p:stCondLst>
                                            </p:cTn>
                                            <p:tgtEl>
                                              <p:spTgt spid="3115"/>
                                            </p:tgtEl>
                                            <p:attrNameLst>
                                              <p:attrName>r</p:attrName>
                                            </p:attrNameLst>
                                          </p:cBhvr>
                                        </p:animRot>
                                        <p:animRot by="240000">
                                          <p:cBhvr>
                                            <p:cTn id="57" dur="300" fill="hold">
                                              <p:stCondLst>
                                                <p:cond delay="600"/>
                                              </p:stCondLst>
                                            </p:cTn>
                                            <p:tgtEl>
                                              <p:spTgt spid="3115"/>
                                            </p:tgtEl>
                                            <p:attrNameLst>
                                              <p:attrName>r</p:attrName>
                                            </p:attrNameLst>
                                          </p:cBhvr>
                                        </p:animRot>
                                        <p:animRot by="-240000">
                                          <p:cBhvr>
                                            <p:cTn id="58" dur="300" fill="hold">
                                              <p:stCondLst>
                                                <p:cond delay="900"/>
                                              </p:stCondLst>
                                            </p:cTn>
                                            <p:tgtEl>
                                              <p:spTgt spid="3115"/>
                                            </p:tgtEl>
                                            <p:attrNameLst>
                                              <p:attrName>r</p:attrName>
                                            </p:attrNameLst>
                                          </p:cBhvr>
                                        </p:animRot>
                                        <p:animRot by="120000">
                                          <p:cBhvr>
                                            <p:cTn id="59" dur="300" fill="hold">
                                              <p:stCondLst>
                                                <p:cond delay="1200"/>
                                              </p:stCondLst>
                                            </p:cTn>
                                            <p:tgtEl>
                                              <p:spTgt spid="3115"/>
                                            </p:tgtEl>
                                            <p:attrNameLst>
                                              <p:attrName>r</p:attrName>
                                            </p:attrNameLst>
                                          </p:cBhvr>
                                        </p:animRot>
                                      </p:childTnLst>
                                    </p:cTn>
                                  </p:par>
                                  <p:par>
                                    <p:cTn id="60" presetID="32" presetClass="emph" presetSubtype="0" repeatCount="indefinite" fill="hold" nodeType="withEffect">
                                      <p:stCondLst>
                                        <p:cond delay="2500"/>
                                      </p:stCondLst>
                                      <p:childTnLst>
                                        <p:animRot by="120000">
                                          <p:cBhvr>
                                            <p:cTn id="61" dur="150" fill="hold">
                                              <p:stCondLst>
                                                <p:cond delay="0"/>
                                              </p:stCondLst>
                                            </p:cTn>
                                            <p:tgtEl>
                                              <p:spTgt spid="3113"/>
                                            </p:tgtEl>
                                            <p:attrNameLst>
                                              <p:attrName>r</p:attrName>
                                            </p:attrNameLst>
                                          </p:cBhvr>
                                        </p:animRot>
                                        <p:animRot by="-240000">
                                          <p:cBhvr>
                                            <p:cTn id="62" dur="300" fill="hold">
                                              <p:stCondLst>
                                                <p:cond delay="300"/>
                                              </p:stCondLst>
                                            </p:cTn>
                                            <p:tgtEl>
                                              <p:spTgt spid="3113"/>
                                            </p:tgtEl>
                                            <p:attrNameLst>
                                              <p:attrName>r</p:attrName>
                                            </p:attrNameLst>
                                          </p:cBhvr>
                                        </p:animRot>
                                        <p:animRot by="240000">
                                          <p:cBhvr>
                                            <p:cTn id="63" dur="300" fill="hold">
                                              <p:stCondLst>
                                                <p:cond delay="600"/>
                                              </p:stCondLst>
                                            </p:cTn>
                                            <p:tgtEl>
                                              <p:spTgt spid="3113"/>
                                            </p:tgtEl>
                                            <p:attrNameLst>
                                              <p:attrName>r</p:attrName>
                                            </p:attrNameLst>
                                          </p:cBhvr>
                                        </p:animRot>
                                        <p:animRot by="-240000">
                                          <p:cBhvr>
                                            <p:cTn id="64" dur="300" fill="hold">
                                              <p:stCondLst>
                                                <p:cond delay="900"/>
                                              </p:stCondLst>
                                            </p:cTn>
                                            <p:tgtEl>
                                              <p:spTgt spid="3113"/>
                                            </p:tgtEl>
                                            <p:attrNameLst>
                                              <p:attrName>r</p:attrName>
                                            </p:attrNameLst>
                                          </p:cBhvr>
                                        </p:animRot>
                                        <p:animRot by="120000">
                                          <p:cBhvr>
                                            <p:cTn id="65" dur="300" fill="hold">
                                              <p:stCondLst>
                                                <p:cond delay="1200"/>
                                              </p:stCondLst>
                                            </p:cTn>
                                            <p:tgtEl>
                                              <p:spTgt spid="3113"/>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animEffect transition="in" filter="fade">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2000" indent="-762000" defTabSz="914400">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endParaRPr lang="en-US" altLang="en-US" sz="4800" b="1" dirty="0">
              <a:solidFill>
                <a:srgbClr val="C00000"/>
              </a:solidFill>
              <a:cs typeface="Calibri" panose="020F0502020204030204" pitchFamily="34" charset="0"/>
              <a:sym typeface="Arial" panose="020B0604020202020204"/>
            </a:endParaRPr>
          </a:p>
          <a:p>
            <a:pPr marL="762000" indent="-762000" defTabSz="914400">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pic>
        <p:nvPicPr>
          <p:cNvPr id="2" name="Graphic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720683" y="2173499"/>
            <a:ext cx="3720353" cy="4312227"/>
          </a:xfrm>
          <a:prstGeom prst="rect">
            <a:avLst/>
          </a:prstGeom>
        </p:spPr>
      </p:pic>
      <p:sp>
        <p:nvSpPr>
          <p:cNvPr id="3" name="Speech Bubble: Rectangle with Corners Rounded 2"/>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grpSp>
        <p:nvGrpSpPr>
          <p:cNvPr id="4" name="Group 3"/>
          <p:cNvGrpSpPr/>
          <p:nvPr/>
        </p:nvGrpSpPr>
        <p:grpSpPr>
          <a:xfrm>
            <a:off x="2066098" y="761156"/>
            <a:ext cx="8534636" cy="830998"/>
            <a:chOff x="2941084" y="292594"/>
            <a:chExt cx="6309828" cy="830998"/>
          </a:xfrm>
        </p:grpSpPr>
        <p:sp>
          <p:nvSpPr>
            <p:cNvPr id="5" name="TextBox 4"/>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146704" y="2215540"/>
            <a:ext cx="3720353" cy="4312227"/>
          </a:xfrm>
          <a:prstGeom prst="rect">
            <a:avLst/>
          </a:prstGeom>
        </p:spPr>
      </p:pic>
      <p:sp>
        <p:nvSpPr>
          <p:cNvPr id="9" name="Rectangle: Rounded Corners 8"/>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581024" y="1993392"/>
            <a:ext cx="11223879" cy="4302633"/>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vi-VN" sz="3600" dirty="0">
                <a:solidFill>
                  <a:prstClr val="black"/>
                </a:solidFill>
                <a:latin typeface="Times New Roman" panose="02020603050405020304" pitchFamily="18" charset="0"/>
                <a:cs typeface="Times New Roman" panose="02020603050405020304" pitchFamily="18" charset="0"/>
              </a:rPr>
              <a:t>Sắp đến sinh nhật Hoa, Hà quyết định làm tặng bạn một con thỏ bằng giấy. Hà đã chuẩn bị dụng cụ, vật liệu và làm theo cách như sau:</a:t>
            </a:r>
            <a:endParaRPr lang="vi-VN" sz="3600" dirty="0">
              <a:solidFill>
                <a:prstClr val="black"/>
              </a:solidFill>
              <a:latin typeface="Times New Roman" panose="02020603050405020304" pitchFamily="18" charset="0"/>
              <a:cs typeface="Times New Roman" panose="02020603050405020304" pitchFamily="18" charset="0"/>
            </a:endParaRPr>
          </a:p>
          <a:p>
            <a:pPr lvl="0" algn="just" defTabSz="914400"/>
            <a:r>
              <a:rPr lang="vi-VN" sz="3600" dirty="0">
                <a:solidFill>
                  <a:prstClr val="black"/>
                </a:solidFill>
                <a:latin typeface="Times New Roman" panose="02020603050405020304" pitchFamily="18" charset="0"/>
                <a:cs typeface="Times New Roman" panose="02020603050405020304" pitchFamily="18" charset="0"/>
              </a:rPr>
              <a:t>Dụng cụ, vật liệu</a:t>
            </a:r>
            <a:endParaRPr lang="vi-VN" sz="3600" dirty="0">
              <a:solidFill>
                <a:prstClr val="black"/>
              </a:solidFill>
              <a:latin typeface="Times New Roman" panose="02020603050405020304" pitchFamily="18" charset="0"/>
              <a:cs typeface="Times New Roman" panose="02020603050405020304" pitchFamily="18" charset="0"/>
            </a:endParaRP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Kéo, bút chì, bút màu, hồ dán.</a:t>
            </a:r>
            <a:endParaRPr lang="vi-VN" sz="3600" dirty="0">
              <a:solidFill>
                <a:prstClr val="black"/>
              </a:solidFill>
              <a:latin typeface="Times New Roman" panose="02020603050405020304" pitchFamily="18" charset="0"/>
              <a:cs typeface="Times New Roman" panose="02020603050405020304" pitchFamily="18" charset="0"/>
            </a:endParaRP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Giấy trắng hoặc bìa (2 tờ).</a:t>
            </a:r>
            <a:endParaRPr lang="vi-VN" sz="3600" dirty="0">
              <a:solidFill>
                <a:prstClr val="black"/>
              </a:solidFill>
              <a:latin typeface="Times New Roman" panose="02020603050405020304" pitchFamily="18" charset="0"/>
              <a:cs typeface="Times New Roman" panose="02020603050405020304" pitchFamily="18" charset="0"/>
            </a:endParaRP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Giấy màu (1 tờ).</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3" name="Rectangle: Diagonal Corners Rounded 2"/>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1</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p:cNvPicPr>
            <a:picLocks noChangeAspect="1"/>
          </p:cNvPicPr>
          <p:nvPr/>
        </p:nvPicPr>
        <p:blipFill>
          <a:blip r:embed="rId1"/>
          <a:stretch>
            <a:fillRect/>
          </a:stretch>
        </p:blipFill>
        <p:spPr>
          <a:xfrm>
            <a:off x="116333" y="0"/>
            <a:ext cx="6431837" cy="128636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116333" y="1702676"/>
            <a:ext cx="11833930" cy="5021975"/>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vi-VN" sz="2200" b="1" dirty="0">
                <a:solidFill>
                  <a:prstClr val="black"/>
                </a:solidFill>
                <a:latin typeface="+mj-lt"/>
                <a:cs typeface="Calibri" panose="020F0502020204030204" pitchFamily="34" charset="0"/>
              </a:rPr>
              <a:t>Cách làm</a:t>
            </a:r>
            <a:endParaRPr lang="vi-VN" sz="2200" b="1"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Bước 1. Cắt</a:t>
            </a:r>
            <a:endParaRPr lang="vi-VN"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Cắt hai hình chữ nhật từ 2 tờ giấy trắng để làm đầu thỏ, thần thỏ.</a:t>
            </a:r>
            <a:endParaRPr lang="vi-VN"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Hình thứ nhất: rộng 10 cm, dài 25 cm.</a:t>
            </a:r>
            <a:endParaRPr lang="vi-VN"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Hình thứ hai: rộng 15 cm, dài 25 cm.</a:t>
            </a:r>
            <a:endParaRPr lang="vi-VN"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Cắt hình tai thỏ từ giấy trắng, sau đó gấp theo đường kẻ nét đứt (như hình bên).</a:t>
            </a:r>
            <a:endParaRPr lang="vi-VN" sz="2200" dirty="0">
              <a:solidFill>
                <a:prstClr val="black"/>
              </a:solidFill>
              <a:latin typeface="+mj-lt"/>
              <a:cs typeface="Calibri" panose="020F0502020204030204" pitchFamily="34" charset="0"/>
            </a:endParaRPr>
          </a:p>
          <a:p>
            <a:pPr lvl="0" algn="just" defTabSz="914400"/>
            <a:r>
              <a:rPr lang="en-US" sz="2200" dirty="0">
                <a:solidFill>
                  <a:prstClr val="black"/>
                </a:solidFill>
                <a:latin typeface="+mj-lt"/>
                <a:cs typeface="Calibri" panose="020F0502020204030204" pitchFamily="34" charset="0"/>
              </a:rPr>
              <a:t>- </a:t>
            </a:r>
            <a:r>
              <a:rPr lang="vi-VN" sz="2200" dirty="0">
                <a:solidFill>
                  <a:prstClr val="black"/>
                </a:solidFill>
                <a:latin typeface="+mj-lt"/>
                <a:cs typeface="Calibri" panose="020F0502020204030204" pitchFamily="34" charset="0"/>
              </a:rPr>
              <a:t>Cắt đế từ giấy màu (như hình bên).</a:t>
            </a:r>
            <a:endParaRPr lang="en-US"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Bước 2. Dán</a:t>
            </a:r>
            <a:endParaRPr lang="vi-VN"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Dùng hồ dán hai mép của mỗi hình chữ nhật để tạo đầu thỏ và thân thỏ.</a:t>
            </a:r>
            <a:endParaRPr lang="vi-VN" sz="2200" dirty="0">
              <a:solidFill>
                <a:prstClr val="black"/>
              </a:solidFill>
              <a:latin typeface="+mj-lt"/>
              <a:cs typeface="Calibri" panose="020F0502020204030204" pitchFamily="34" charset="0"/>
            </a:endParaRPr>
          </a:p>
          <a:p>
            <a:pPr lvl="0" algn="just" defTabSz="914400"/>
            <a:r>
              <a:rPr lang="en-US" sz="2200" dirty="0">
                <a:solidFill>
                  <a:prstClr val="black"/>
                </a:solidFill>
                <a:latin typeface="+mj-lt"/>
                <a:cs typeface="Calibri" panose="020F0502020204030204" pitchFamily="34" charset="0"/>
              </a:rPr>
              <a:t>- </a:t>
            </a:r>
            <a:r>
              <a:rPr lang="vi-VN" sz="2200" dirty="0">
                <a:solidFill>
                  <a:prstClr val="black"/>
                </a:solidFill>
                <a:latin typeface="+mj-lt"/>
                <a:cs typeface="Calibri" panose="020F0502020204030204" pitchFamily="34" charset="0"/>
              </a:rPr>
              <a:t>Dán tai thỏ, đầu thỏ, thân thỏ với nhau, sau đó dán lên đế.</a:t>
            </a:r>
            <a:endParaRPr lang="en-US"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Bước 3. Vẽ</a:t>
            </a:r>
            <a:endParaRPr lang="vi-VN"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Dùng bút màu vẽ trang trí tai thỏ.</a:t>
            </a:r>
            <a:endParaRPr lang="vi-VN" sz="2200" dirty="0">
              <a:solidFill>
                <a:prstClr val="black"/>
              </a:solidFill>
              <a:latin typeface="+mj-lt"/>
              <a:cs typeface="Calibri" panose="020F0502020204030204" pitchFamily="34" charset="0"/>
            </a:endParaRPr>
          </a:p>
          <a:p>
            <a:pPr lvl="0" algn="just" defTabSz="914400"/>
            <a:r>
              <a:rPr lang="en-US" sz="2200" dirty="0">
                <a:solidFill>
                  <a:prstClr val="black"/>
                </a:solidFill>
                <a:latin typeface="+mj-lt"/>
                <a:cs typeface="Calibri" panose="020F0502020204030204" pitchFamily="34" charset="0"/>
              </a:rPr>
              <a:t>- </a:t>
            </a:r>
            <a:r>
              <a:rPr lang="vi-VN" sz="2200" dirty="0">
                <a:solidFill>
                  <a:prstClr val="black"/>
                </a:solidFill>
                <a:latin typeface="+mj-lt"/>
                <a:cs typeface="Calibri" panose="020F0502020204030204" pitchFamily="34" charset="0"/>
              </a:rPr>
              <a:t>Dùng bút màu vẽ mắt, râu, mũi, miệng ở đầu thỏ.</a:t>
            </a:r>
            <a:endParaRPr lang="en-US" sz="2200" dirty="0">
              <a:solidFill>
                <a:prstClr val="black"/>
              </a:solidFill>
              <a:latin typeface="+mj-lt"/>
              <a:cs typeface="Calibri" panose="020F0502020204030204" pitchFamily="34" charset="0"/>
            </a:endParaRPr>
          </a:p>
          <a:p>
            <a:pPr lvl="0" algn="just" defTabSz="914400"/>
            <a:r>
              <a:rPr lang="vi-VN" sz="2200" dirty="0">
                <a:solidFill>
                  <a:prstClr val="black"/>
                </a:solidFill>
                <a:latin typeface="+mj-lt"/>
                <a:cs typeface="Calibri" panose="020F0502020204030204" pitchFamily="34" charset="0"/>
              </a:rPr>
              <a:t> Vậy là Hà đã có một chú thỏ con đáng yêu bằng giấy để tặng Hoa trong ngày sinh nhật. Hi vọng Hoa sẽ vui sướng đón nhận món quà của bạn.</a:t>
            </a:r>
            <a:endParaRPr lang="vi-VN" sz="2200" dirty="0">
              <a:solidFill>
                <a:prstClr val="black"/>
              </a:solidFill>
              <a:latin typeface="+mj-lt"/>
              <a:cs typeface="Calibri" panose="020F0502020204030204" pitchFamily="34" charset="0"/>
            </a:endParaRPr>
          </a:p>
        </p:txBody>
      </p:sp>
      <p:sp>
        <p:nvSpPr>
          <p:cNvPr id="3" name="Rectangle: Diagonal Corners Rounded 2"/>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2</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p:cNvPicPr>
            <a:picLocks noChangeAspect="1"/>
          </p:cNvPicPr>
          <p:nvPr/>
        </p:nvPicPr>
        <p:blipFill>
          <a:blip r:embed="rId1"/>
          <a:stretch>
            <a:fillRect/>
          </a:stretch>
        </p:blipFill>
        <p:spPr>
          <a:xfrm>
            <a:off x="116333" y="1"/>
            <a:ext cx="6431837" cy="1093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p:cNvGrpSpPr/>
          <p:nvPr/>
        </p:nvGrpSpPr>
        <p:grpSpPr>
          <a:xfrm>
            <a:off x="1482057" y="1783822"/>
            <a:ext cx="9122782" cy="3666080"/>
            <a:chOff x="4841104" y="3817600"/>
            <a:chExt cx="7073839" cy="2842692"/>
          </a:xfrm>
        </p:grpSpPr>
        <p:grpSp>
          <p:nvGrpSpPr>
            <p:cNvPr id="44" name="Group 43"/>
            <p:cNvGrpSpPr/>
            <p:nvPr/>
          </p:nvGrpSpPr>
          <p:grpSpPr>
            <a:xfrm>
              <a:off x="4841104" y="3817600"/>
              <a:ext cx="7073839" cy="2842692"/>
              <a:chOff x="2975204" y="1255651"/>
              <a:chExt cx="7073839" cy="2842692"/>
            </a:xfrm>
          </p:grpSpPr>
          <p:sp>
            <p:nvSpPr>
              <p:cNvPr id="54" name="Rectangle: Rounded Corners 53"/>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endParaRPr lang="en-US" sz="4400" b="1" dirty="0">
                  <a:solidFill>
                    <a:srgbClr val="000000"/>
                  </a:solidFill>
                  <a:cs typeface="Times New Roman" panose="02020603050405020304" pitchFamily="18" charset="0"/>
                </a:endParaRP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endParaRPr lang="en-US" sz="4400" b="1" dirty="0">
                  <a:solidFill>
                    <a:srgbClr val="000000"/>
                  </a:solidFill>
                  <a:cs typeface="Times New Roman" panose="02020603050405020304" pitchFamily="18" charset="0"/>
                </a:endParaRP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p:cNvPicPr>
              <a:picLocks noChangeAspect="1"/>
            </p:cNvPicPr>
            <p:nvPr/>
          </p:nvPicPr>
          <p:blipFill>
            <a:blip r:embed="rId1"/>
            <a:stretch>
              <a:fillRect/>
            </a:stretch>
          </p:blipFill>
          <p:spPr>
            <a:xfrm>
              <a:off x="7976229" y="4850617"/>
              <a:ext cx="469963" cy="469963"/>
            </a:xfrm>
            <a:prstGeom prst="rect">
              <a:avLst/>
            </a:prstGeom>
          </p:spPr>
        </p:pic>
        <p:pic>
          <p:nvPicPr>
            <p:cNvPr id="46" name="Picture 45"/>
            <p:cNvPicPr>
              <a:picLocks noChangeAspect="1"/>
            </p:cNvPicPr>
            <p:nvPr/>
          </p:nvPicPr>
          <p:blipFill>
            <a:blip r:embed="rId2"/>
            <a:stretch>
              <a:fillRect/>
            </a:stretch>
          </p:blipFill>
          <p:spPr>
            <a:xfrm>
              <a:off x="7419555" y="4850617"/>
              <a:ext cx="469963" cy="469963"/>
            </a:xfrm>
            <a:prstGeom prst="rect">
              <a:avLst/>
            </a:prstGeom>
          </p:spPr>
        </p:pic>
        <p:pic>
          <p:nvPicPr>
            <p:cNvPr id="47" name="Picture 46"/>
            <p:cNvPicPr>
              <a:picLocks noChangeAspect="1"/>
            </p:cNvPicPr>
            <p:nvPr/>
          </p:nvPicPr>
          <p:blipFill>
            <a:blip r:embed="rId3"/>
            <a:stretch>
              <a:fillRect/>
            </a:stretch>
          </p:blipFill>
          <p:spPr>
            <a:xfrm>
              <a:off x="8532903" y="4850617"/>
              <a:ext cx="469963" cy="469963"/>
            </a:xfrm>
            <a:prstGeom prst="rect">
              <a:avLst/>
            </a:prstGeom>
          </p:spPr>
        </p:pic>
        <p:pic>
          <p:nvPicPr>
            <p:cNvPr id="48" name="Picture 47"/>
            <p:cNvPicPr>
              <a:picLocks noChangeAspect="1"/>
            </p:cNvPicPr>
            <p:nvPr/>
          </p:nvPicPr>
          <p:blipFill>
            <a:blip r:embed="rId1"/>
            <a:stretch>
              <a:fillRect/>
            </a:stretch>
          </p:blipFill>
          <p:spPr>
            <a:xfrm>
              <a:off x="8020830" y="5394231"/>
              <a:ext cx="469963" cy="469963"/>
            </a:xfrm>
            <a:prstGeom prst="rect">
              <a:avLst/>
            </a:prstGeom>
          </p:spPr>
        </p:pic>
        <p:pic>
          <p:nvPicPr>
            <p:cNvPr id="49" name="Picture 48"/>
            <p:cNvPicPr>
              <a:picLocks noChangeAspect="1"/>
            </p:cNvPicPr>
            <p:nvPr/>
          </p:nvPicPr>
          <p:blipFill>
            <a:blip r:embed="rId2"/>
            <a:stretch>
              <a:fillRect/>
            </a:stretch>
          </p:blipFill>
          <p:spPr>
            <a:xfrm>
              <a:off x="7464155" y="5394231"/>
              <a:ext cx="469963" cy="469963"/>
            </a:xfrm>
            <a:prstGeom prst="rect">
              <a:avLst/>
            </a:prstGeom>
          </p:spPr>
        </p:pic>
        <p:pic>
          <p:nvPicPr>
            <p:cNvPr id="50" name="Picture 49"/>
            <p:cNvPicPr>
              <a:picLocks noChangeAspect="1"/>
            </p:cNvPicPr>
            <p:nvPr/>
          </p:nvPicPr>
          <p:blipFill>
            <a:blip r:embed="rId3"/>
            <a:stretch>
              <a:fillRect/>
            </a:stretch>
          </p:blipFill>
          <p:spPr>
            <a:xfrm>
              <a:off x="8577504" y="5394231"/>
              <a:ext cx="469963" cy="469963"/>
            </a:xfrm>
            <a:prstGeom prst="rect">
              <a:avLst/>
            </a:prstGeom>
          </p:spPr>
        </p:pic>
        <p:pic>
          <p:nvPicPr>
            <p:cNvPr id="51" name="Picture 50"/>
            <p:cNvPicPr>
              <a:picLocks noChangeAspect="1"/>
            </p:cNvPicPr>
            <p:nvPr/>
          </p:nvPicPr>
          <p:blipFill>
            <a:blip r:embed="rId1"/>
            <a:stretch>
              <a:fillRect/>
            </a:stretch>
          </p:blipFill>
          <p:spPr>
            <a:xfrm>
              <a:off x="10471468" y="5942562"/>
              <a:ext cx="469963" cy="469963"/>
            </a:xfrm>
            <a:prstGeom prst="rect">
              <a:avLst/>
            </a:prstGeom>
          </p:spPr>
        </p:pic>
        <p:pic>
          <p:nvPicPr>
            <p:cNvPr id="52" name="Picture 51"/>
            <p:cNvPicPr>
              <a:picLocks noChangeAspect="1"/>
            </p:cNvPicPr>
            <p:nvPr/>
          </p:nvPicPr>
          <p:blipFill>
            <a:blip r:embed="rId2"/>
            <a:stretch>
              <a:fillRect/>
            </a:stretch>
          </p:blipFill>
          <p:spPr>
            <a:xfrm>
              <a:off x="9914794" y="5942562"/>
              <a:ext cx="469963" cy="469963"/>
            </a:xfrm>
            <a:prstGeom prst="rect">
              <a:avLst/>
            </a:prstGeom>
          </p:spPr>
        </p:pic>
        <p:pic>
          <p:nvPicPr>
            <p:cNvPr id="53" name="Picture 52"/>
            <p:cNvPicPr>
              <a:picLocks noChangeAspect="1"/>
            </p:cNvPicPr>
            <p:nvPr/>
          </p:nvPicPr>
          <p:blipFill>
            <a:blip r:embed="rId3"/>
            <a:stretch>
              <a:fillRect/>
            </a:stretch>
          </p:blipFill>
          <p:spPr>
            <a:xfrm>
              <a:off x="11028142" y="5942562"/>
              <a:ext cx="469963" cy="469963"/>
            </a:xfrm>
            <a:prstGeom prst="rect">
              <a:avLst/>
            </a:prstGeom>
          </p:spPr>
        </p:pic>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1"/>
          <a:stretch>
            <a:fillRect/>
          </a:stretch>
        </p:blipFill>
        <p:spPr>
          <a:xfrm>
            <a:off x="2686049" y="2519483"/>
            <a:ext cx="6490673" cy="3757492"/>
          </a:xfrm>
          <a:prstGeom prst="rect">
            <a:avLst/>
          </a:prstGeom>
        </p:spPr>
      </p:pic>
      <p:sp>
        <p:nvSpPr>
          <p:cNvPr id="2" name="Rectangle 1"/>
          <p:cNvSpPr/>
          <p:nvPr/>
        </p:nvSpPr>
        <p:spPr>
          <a:xfrm>
            <a:off x="2850663" y="1250217"/>
            <a:ext cx="6704817" cy="110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err="1">
                <a:solidFill>
                  <a:srgbClr val="F896C7"/>
                </a:solidFill>
                <a:latin typeface="Forte" panose="03060902040502070203" pitchFamily="66" charset="0"/>
              </a:rPr>
              <a:t>Tìm</a:t>
            </a:r>
            <a:r>
              <a:rPr lang="en-US" sz="6600" dirty="0">
                <a:solidFill>
                  <a:srgbClr val="F896C7"/>
                </a:solidFill>
                <a:latin typeface="Forte" panose="03060902040502070203" pitchFamily="66" charset="0"/>
              </a:rPr>
              <a:t> </a:t>
            </a:r>
            <a:r>
              <a:rPr lang="en-US" sz="6600" dirty="0" err="1">
                <a:solidFill>
                  <a:srgbClr val="F896C7"/>
                </a:solidFill>
                <a:latin typeface="Forte" panose="03060902040502070203" pitchFamily="66" charset="0"/>
              </a:rPr>
              <a:t>hiểu</a:t>
            </a:r>
            <a:r>
              <a:rPr lang="en-US" sz="6600" dirty="0">
                <a:solidFill>
                  <a:srgbClr val="F896C7"/>
                </a:solidFill>
                <a:latin typeface="Forte" panose="03060902040502070203" pitchFamily="66" charset="0"/>
              </a:rPr>
              <a:t> </a:t>
            </a:r>
            <a:r>
              <a:rPr lang="en-US" sz="6600" dirty="0" err="1">
                <a:solidFill>
                  <a:srgbClr val="F896C7"/>
                </a:solidFill>
                <a:latin typeface="Forte" panose="03060902040502070203" pitchFamily="66" charset="0"/>
              </a:rPr>
              <a:t>bài</a:t>
            </a:r>
            <a:endParaRPr lang="en-US" sz="6600" dirty="0">
              <a:solidFill>
                <a:srgbClr val="F896C7"/>
              </a:solidFill>
              <a:latin typeface="Forte" panose="03060902040502070203" pitchFamily="66"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0" y="0"/>
            <a:ext cx="12191999" cy="685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303198"/>
            <a:ext cx="2093976" cy="2523744"/>
          </a:xfrm>
          <a:prstGeom prst="rect">
            <a:avLst/>
          </a:prstGeom>
        </p:spPr>
      </p:pic>
      <p:sp>
        <p:nvSpPr>
          <p:cNvPr id="3" name="Rectangle: Rounded Corners 2"/>
          <p:cNvSpPr/>
          <p:nvPr/>
        </p:nvSpPr>
        <p:spPr>
          <a:xfrm>
            <a:off x="1088136" y="176308"/>
            <a:ext cx="10223234" cy="1069168"/>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2800" b="1" dirty="0">
                <a:solidFill>
                  <a:schemeClr val="tx1"/>
                </a:solidFill>
                <a:latin typeface="Times New Roman" panose="02020603050405020304" pitchFamily="18" charset="0"/>
                <a:cs typeface="Times New Roman" panose="02020603050405020304" pitchFamily="18" charset="0"/>
              </a:rPr>
              <a:t>1. </a:t>
            </a:r>
            <a:r>
              <a:rPr lang="vi-VN" sz="2800" b="1" dirty="0">
                <a:solidFill>
                  <a:schemeClr val="tx1"/>
                </a:solidFill>
                <a:latin typeface="Times New Roman" panose="02020603050405020304" pitchFamily="18" charset="0"/>
                <a:cs typeface="Times New Roman" panose="02020603050405020304" pitchFamily="18" charset="0"/>
              </a:rPr>
              <a:t>Nối các bước ở cột trái với hoạt động chính phù hợp để làm thỏ con bằng giấy ở cột phải</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2093976" y="1694399"/>
            <a:ext cx="2048898" cy="9144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Cắt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66485" y="3388798"/>
            <a:ext cx="2048899" cy="9144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Dán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66486" y="5083197"/>
            <a:ext cx="2048898" cy="9144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Vẽ</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217919" y="4384282"/>
            <a:ext cx="5449823" cy="236399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Cắt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chữ</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nhật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tờ</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giấy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trắng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Cắt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tai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giấy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trắng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đó</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gấp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kẻ</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nét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đứt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Cắt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giấy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49480" y="3206598"/>
            <a:ext cx="5418263" cy="10691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Dùng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bút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trang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trí</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tai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miệng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277034" y="1421784"/>
            <a:ext cx="5390710" cy="167629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Dùng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dán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mép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mỗi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chữ</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nhật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Dán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tai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thỏ</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đó</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dán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4142874" y="2151599"/>
            <a:ext cx="2056879" cy="3413471"/>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4215384" y="2259933"/>
            <a:ext cx="2002535" cy="1598401"/>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flipV="1">
            <a:off x="4215384" y="3741182"/>
            <a:ext cx="2034096" cy="18238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down)">
                                      <p:cBhvr>
                                        <p:cTn id="71" dur="580">
                                          <p:stCondLst>
                                            <p:cond delay="0"/>
                                          </p:stCondLst>
                                        </p:cTn>
                                        <p:tgtEl>
                                          <p:spTgt spid="5"/>
                                        </p:tgtEl>
                                      </p:cBhvr>
                                    </p:animEffect>
                                    <p:anim calcmode="lin" valueType="num">
                                      <p:cBhvr>
                                        <p:cTn id="7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7" dur="26">
                                          <p:stCondLst>
                                            <p:cond delay="650"/>
                                          </p:stCondLst>
                                        </p:cTn>
                                        <p:tgtEl>
                                          <p:spTgt spid="5"/>
                                        </p:tgtEl>
                                      </p:cBhvr>
                                      <p:to x="100000" y="60000"/>
                                    </p:animScale>
                                    <p:animScale>
                                      <p:cBhvr>
                                        <p:cTn id="78" dur="166" decel="50000">
                                          <p:stCondLst>
                                            <p:cond delay="676"/>
                                          </p:stCondLst>
                                        </p:cTn>
                                        <p:tgtEl>
                                          <p:spTgt spid="5"/>
                                        </p:tgtEl>
                                      </p:cBhvr>
                                      <p:to x="100000" y="100000"/>
                                    </p:animScale>
                                    <p:animScale>
                                      <p:cBhvr>
                                        <p:cTn id="79" dur="26">
                                          <p:stCondLst>
                                            <p:cond delay="1312"/>
                                          </p:stCondLst>
                                        </p:cTn>
                                        <p:tgtEl>
                                          <p:spTgt spid="5"/>
                                        </p:tgtEl>
                                      </p:cBhvr>
                                      <p:to x="100000" y="80000"/>
                                    </p:animScale>
                                    <p:animScale>
                                      <p:cBhvr>
                                        <p:cTn id="80" dur="166" decel="50000">
                                          <p:stCondLst>
                                            <p:cond delay="1338"/>
                                          </p:stCondLst>
                                        </p:cTn>
                                        <p:tgtEl>
                                          <p:spTgt spid="5"/>
                                        </p:tgtEl>
                                      </p:cBhvr>
                                      <p:to x="100000" y="100000"/>
                                    </p:animScale>
                                    <p:animScale>
                                      <p:cBhvr>
                                        <p:cTn id="81" dur="26">
                                          <p:stCondLst>
                                            <p:cond delay="1642"/>
                                          </p:stCondLst>
                                        </p:cTn>
                                        <p:tgtEl>
                                          <p:spTgt spid="5"/>
                                        </p:tgtEl>
                                      </p:cBhvr>
                                      <p:to x="100000" y="90000"/>
                                    </p:animScale>
                                    <p:animScale>
                                      <p:cBhvr>
                                        <p:cTn id="82" dur="166" decel="50000">
                                          <p:stCondLst>
                                            <p:cond delay="1668"/>
                                          </p:stCondLst>
                                        </p:cTn>
                                        <p:tgtEl>
                                          <p:spTgt spid="5"/>
                                        </p:tgtEl>
                                      </p:cBhvr>
                                      <p:to x="100000" y="100000"/>
                                    </p:animScale>
                                    <p:animScale>
                                      <p:cBhvr>
                                        <p:cTn id="83" dur="26">
                                          <p:stCondLst>
                                            <p:cond delay="1808"/>
                                          </p:stCondLst>
                                        </p:cTn>
                                        <p:tgtEl>
                                          <p:spTgt spid="5"/>
                                        </p:tgtEl>
                                      </p:cBhvr>
                                      <p:to x="100000" y="95000"/>
                                    </p:animScale>
                                    <p:animScale>
                                      <p:cBhvr>
                                        <p:cTn id="84" dur="166" decel="50000">
                                          <p:stCondLst>
                                            <p:cond delay="1834"/>
                                          </p:stCondLst>
                                        </p:cTn>
                                        <p:tgtEl>
                                          <p:spTgt spid="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down)">
                                      <p:cBhvr>
                                        <p:cTn id="87" dur="580">
                                          <p:stCondLst>
                                            <p:cond delay="0"/>
                                          </p:stCondLst>
                                        </p:cTn>
                                        <p:tgtEl>
                                          <p:spTgt spid="6"/>
                                        </p:tgtEl>
                                      </p:cBhvr>
                                    </p:animEffect>
                                    <p:anim calcmode="lin" valueType="num">
                                      <p:cBhvr>
                                        <p:cTn id="8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3" dur="26">
                                          <p:stCondLst>
                                            <p:cond delay="650"/>
                                          </p:stCondLst>
                                        </p:cTn>
                                        <p:tgtEl>
                                          <p:spTgt spid="6"/>
                                        </p:tgtEl>
                                      </p:cBhvr>
                                      <p:to x="100000" y="60000"/>
                                    </p:animScale>
                                    <p:animScale>
                                      <p:cBhvr>
                                        <p:cTn id="94" dur="166" decel="50000">
                                          <p:stCondLst>
                                            <p:cond delay="676"/>
                                          </p:stCondLst>
                                        </p:cTn>
                                        <p:tgtEl>
                                          <p:spTgt spid="6"/>
                                        </p:tgtEl>
                                      </p:cBhvr>
                                      <p:to x="100000" y="100000"/>
                                    </p:animScale>
                                    <p:animScale>
                                      <p:cBhvr>
                                        <p:cTn id="95" dur="26">
                                          <p:stCondLst>
                                            <p:cond delay="1312"/>
                                          </p:stCondLst>
                                        </p:cTn>
                                        <p:tgtEl>
                                          <p:spTgt spid="6"/>
                                        </p:tgtEl>
                                      </p:cBhvr>
                                      <p:to x="100000" y="80000"/>
                                    </p:animScale>
                                    <p:animScale>
                                      <p:cBhvr>
                                        <p:cTn id="96" dur="166" decel="50000">
                                          <p:stCondLst>
                                            <p:cond delay="1338"/>
                                          </p:stCondLst>
                                        </p:cTn>
                                        <p:tgtEl>
                                          <p:spTgt spid="6"/>
                                        </p:tgtEl>
                                      </p:cBhvr>
                                      <p:to x="100000" y="100000"/>
                                    </p:animScale>
                                    <p:animScale>
                                      <p:cBhvr>
                                        <p:cTn id="97" dur="26">
                                          <p:stCondLst>
                                            <p:cond delay="1642"/>
                                          </p:stCondLst>
                                        </p:cTn>
                                        <p:tgtEl>
                                          <p:spTgt spid="6"/>
                                        </p:tgtEl>
                                      </p:cBhvr>
                                      <p:to x="100000" y="90000"/>
                                    </p:animScale>
                                    <p:animScale>
                                      <p:cBhvr>
                                        <p:cTn id="98" dur="166" decel="50000">
                                          <p:stCondLst>
                                            <p:cond delay="1668"/>
                                          </p:stCondLst>
                                        </p:cTn>
                                        <p:tgtEl>
                                          <p:spTgt spid="6"/>
                                        </p:tgtEl>
                                      </p:cBhvr>
                                      <p:to x="100000" y="100000"/>
                                    </p:animScale>
                                    <p:animScale>
                                      <p:cBhvr>
                                        <p:cTn id="99" dur="26">
                                          <p:stCondLst>
                                            <p:cond delay="1808"/>
                                          </p:stCondLst>
                                        </p:cTn>
                                        <p:tgtEl>
                                          <p:spTgt spid="6"/>
                                        </p:tgtEl>
                                      </p:cBhvr>
                                      <p:to x="100000" y="95000"/>
                                    </p:animScale>
                                    <p:animScale>
                                      <p:cBhvr>
                                        <p:cTn id="100" dur="166" decel="50000">
                                          <p:stCondLst>
                                            <p:cond delay="1834"/>
                                          </p:stCondLst>
                                        </p:cTn>
                                        <p:tgtEl>
                                          <p:spTgt spid="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down)">
                                      <p:cBhvr>
                                        <p:cTn id="103" dur="580">
                                          <p:stCondLst>
                                            <p:cond delay="0"/>
                                          </p:stCondLst>
                                        </p:cTn>
                                        <p:tgtEl>
                                          <p:spTgt spid="8"/>
                                        </p:tgtEl>
                                      </p:cBhvr>
                                    </p:animEffect>
                                    <p:anim calcmode="lin" valueType="num">
                                      <p:cBhvr>
                                        <p:cTn id="10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09" dur="26">
                                          <p:stCondLst>
                                            <p:cond delay="650"/>
                                          </p:stCondLst>
                                        </p:cTn>
                                        <p:tgtEl>
                                          <p:spTgt spid="8"/>
                                        </p:tgtEl>
                                      </p:cBhvr>
                                      <p:to x="100000" y="60000"/>
                                    </p:animScale>
                                    <p:animScale>
                                      <p:cBhvr>
                                        <p:cTn id="110" dur="166" decel="50000">
                                          <p:stCondLst>
                                            <p:cond delay="676"/>
                                          </p:stCondLst>
                                        </p:cTn>
                                        <p:tgtEl>
                                          <p:spTgt spid="8"/>
                                        </p:tgtEl>
                                      </p:cBhvr>
                                      <p:to x="100000" y="100000"/>
                                    </p:animScale>
                                    <p:animScale>
                                      <p:cBhvr>
                                        <p:cTn id="111" dur="26">
                                          <p:stCondLst>
                                            <p:cond delay="1312"/>
                                          </p:stCondLst>
                                        </p:cTn>
                                        <p:tgtEl>
                                          <p:spTgt spid="8"/>
                                        </p:tgtEl>
                                      </p:cBhvr>
                                      <p:to x="100000" y="80000"/>
                                    </p:animScale>
                                    <p:animScale>
                                      <p:cBhvr>
                                        <p:cTn id="112" dur="166" decel="50000">
                                          <p:stCondLst>
                                            <p:cond delay="1338"/>
                                          </p:stCondLst>
                                        </p:cTn>
                                        <p:tgtEl>
                                          <p:spTgt spid="8"/>
                                        </p:tgtEl>
                                      </p:cBhvr>
                                      <p:to x="100000" y="100000"/>
                                    </p:animScale>
                                    <p:animScale>
                                      <p:cBhvr>
                                        <p:cTn id="113" dur="26">
                                          <p:stCondLst>
                                            <p:cond delay="1642"/>
                                          </p:stCondLst>
                                        </p:cTn>
                                        <p:tgtEl>
                                          <p:spTgt spid="8"/>
                                        </p:tgtEl>
                                      </p:cBhvr>
                                      <p:to x="100000" y="90000"/>
                                    </p:animScale>
                                    <p:animScale>
                                      <p:cBhvr>
                                        <p:cTn id="114" dur="166" decel="50000">
                                          <p:stCondLst>
                                            <p:cond delay="1668"/>
                                          </p:stCondLst>
                                        </p:cTn>
                                        <p:tgtEl>
                                          <p:spTgt spid="8"/>
                                        </p:tgtEl>
                                      </p:cBhvr>
                                      <p:to x="100000" y="100000"/>
                                    </p:animScale>
                                    <p:animScale>
                                      <p:cBhvr>
                                        <p:cTn id="115" dur="26">
                                          <p:stCondLst>
                                            <p:cond delay="1808"/>
                                          </p:stCondLst>
                                        </p:cTn>
                                        <p:tgtEl>
                                          <p:spTgt spid="8"/>
                                        </p:tgtEl>
                                      </p:cBhvr>
                                      <p:to x="100000" y="95000"/>
                                    </p:animScale>
                                    <p:animScale>
                                      <p:cBhvr>
                                        <p:cTn id="116" dur="166" decel="50000">
                                          <p:stCondLst>
                                            <p:cond delay="1834"/>
                                          </p:stCondLst>
                                        </p:cTn>
                                        <p:tgtEl>
                                          <p:spTgt spid="8"/>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wipe(down)">
                                      <p:cBhvr>
                                        <p:cTn id="119" dur="580">
                                          <p:stCondLst>
                                            <p:cond delay="0"/>
                                          </p:stCondLst>
                                        </p:cTn>
                                        <p:tgtEl>
                                          <p:spTgt spid="9"/>
                                        </p:tgtEl>
                                      </p:cBhvr>
                                    </p:animEffect>
                                    <p:anim calcmode="lin" valueType="num">
                                      <p:cBhvr>
                                        <p:cTn id="1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5" dur="26">
                                          <p:stCondLst>
                                            <p:cond delay="650"/>
                                          </p:stCondLst>
                                        </p:cTn>
                                        <p:tgtEl>
                                          <p:spTgt spid="9"/>
                                        </p:tgtEl>
                                      </p:cBhvr>
                                      <p:to x="100000" y="60000"/>
                                    </p:animScale>
                                    <p:animScale>
                                      <p:cBhvr>
                                        <p:cTn id="126" dur="166" decel="50000">
                                          <p:stCondLst>
                                            <p:cond delay="676"/>
                                          </p:stCondLst>
                                        </p:cTn>
                                        <p:tgtEl>
                                          <p:spTgt spid="9"/>
                                        </p:tgtEl>
                                      </p:cBhvr>
                                      <p:to x="100000" y="100000"/>
                                    </p:animScale>
                                    <p:animScale>
                                      <p:cBhvr>
                                        <p:cTn id="127" dur="26">
                                          <p:stCondLst>
                                            <p:cond delay="1312"/>
                                          </p:stCondLst>
                                        </p:cTn>
                                        <p:tgtEl>
                                          <p:spTgt spid="9"/>
                                        </p:tgtEl>
                                      </p:cBhvr>
                                      <p:to x="100000" y="80000"/>
                                    </p:animScale>
                                    <p:animScale>
                                      <p:cBhvr>
                                        <p:cTn id="128" dur="166" decel="50000">
                                          <p:stCondLst>
                                            <p:cond delay="1338"/>
                                          </p:stCondLst>
                                        </p:cTn>
                                        <p:tgtEl>
                                          <p:spTgt spid="9"/>
                                        </p:tgtEl>
                                      </p:cBhvr>
                                      <p:to x="100000" y="100000"/>
                                    </p:animScale>
                                    <p:animScale>
                                      <p:cBhvr>
                                        <p:cTn id="129" dur="26">
                                          <p:stCondLst>
                                            <p:cond delay="1642"/>
                                          </p:stCondLst>
                                        </p:cTn>
                                        <p:tgtEl>
                                          <p:spTgt spid="9"/>
                                        </p:tgtEl>
                                      </p:cBhvr>
                                      <p:to x="100000" y="90000"/>
                                    </p:animScale>
                                    <p:animScale>
                                      <p:cBhvr>
                                        <p:cTn id="130" dur="166" decel="50000">
                                          <p:stCondLst>
                                            <p:cond delay="1668"/>
                                          </p:stCondLst>
                                        </p:cTn>
                                        <p:tgtEl>
                                          <p:spTgt spid="9"/>
                                        </p:tgtEl>
                                      </p:cBhvr>
                                      <p:to x="100000" y="100000"/>
                                    </p:animScale>
                                    <p:animScale>
                                      <p:cBhvr>
                                        <p:cTn id="131" dur="26">
                                          <p:stCondLst>
                                            <p:cond delay="1808"/>
                                          </p:stCondLst>
                                        </p:cTn>
                                        <p:tgtEl>
                                          <p:spTgt spid="9"/>
                                        </p:tgtEl>
                                      </p:cBhvr>
                                      <p:to x="100000" y="95000"/>
                                    </p:animScale>
                                    <p:animScale>
                                      <p:cBhvr>
                                        <p:cTn id="132" dur="166" decel="50000">
                                          <p:stCondLst>
                                            <p:cond delay="1834"/>
                                          </p:stCondLst>
                                        </p:cTn>
                                        <p:tgtEl>
                                          <p:spTgt spid="9"/>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wipe(down)">
                                      <p:cBhvr>
                                        <p:cTn id="135" dur="580">
                                          <p:stCondLst>
                                            <p:cond delay="0"/>
                                          </p:stCondLst>
                                        </p:cTn>
                                        <p:tgtEl>
                                          <p:spTgt spid="10"/>
                                        </p:tgtEl>
                                      </p:cBhvr>
                                    </p:animEffect>
                                    <p:anim calcmode="lin" valueType="num">
                                      <p:cBhvr>
                                        <p:cTn id="1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41" dur="26">
                                          <p:stCondLst>
                                            <p:cond delay="650"/>
                                          </p:stCondLst>
                                        </p:cTn>
                                        <p:tgtEl>
                                          <p:spTgt spid="10"/>
                                        </p:tgtEl>
                                      </p:cBhvr>
                                      <p:to x="100000" y="60000"/>
                                    </p:animScale>
                                    <p:animScale>
                                      <p:cBhvr>
                                        <p:cTn id="142" dur="166" decel="50000">
                                          <p:stCondLst>
                                            <p:cond delay="676"/>
                                          </p:stCondLst>
                                        </p:cTn>
                                        <p:tgtEl>
                                          <p:spTgt spid="10"/>
                                        </p:tgtEl>
                                      </p:cBhvr>
                                      <p:to x="100000" y="100000"/>
                                    </p:animScale>
                                    <p:animScale>
                                      <p:cBhvr>
                                        <p:cTn id="143" dur="26">
                                          <p:stCondLst>
                                            <p:cond delay="1312"/>
                                          </p:stCondLst>
                                        </p:cTn>
                                        <p:tgtEl>
                                          <p:spTgt spid="10"/>
                                        </p:tgtEl>
                                      </p:cBhvr>
                                      <p:to x="100000" y="80000"/>
                                    </p:animScale>
                                    <p:animScale>
                                      <p:cBhvr>
                                        <p:cTn id="144" dur="166" decel="50000">
                                          <p:stCondLst>
                                            <p:cond delay="1338"/>
                                          </p:stCondLst>
                                        </p:cTn>
                                        <p:tgtEl>
                                          <p:spTgt spid="10"/>
                                        </p:tgtEl>
                                      </p:cBhvr>
                                      <p:to x="100000" y="100000"/>
                                    </p:animScale>
                                    <p:animScale>
                                      <p:cBhvr>
                                        <p:cTn id="145" dur="26">
                                          <p:stCondLst>
                                            <p:cond delay="1642"/>
                                          </p:stCondLst>
                                        </p:cTn>
                                        <p:tgtEl>
                                          <p:spTgt spid="10"/>
                                        </p:tgtEl>
                                      </p:cBhvr>
                                      <p:to x="100000" y="90000"/>
                                    </p:animScale>
                                    <p:animScale>
                                      <p:cBhvr>
                                        <p:cTn id="146" dur="166" decel="50000">
                                          <p:stCondLst>
                                            <p:cond delay="1668"/>
                                          </p:stCondLst>
                                        </p:cTn>
                                        <p:tgtEl>
                                          <p:spTgt spid="10"/>
                                        </p:tgtEl>
                                      </p:cBhvr>
                                      <p:to x="100000" y="100000"/>
                                    </p:animScale>
                                    <p:animScale>
                                      <p:cBhvr>
                                        <p:cTn id="147" dur="26">
                                          <p:stCondLst>
                                            <p:cond delay="1808"/>
                                          </p:stCondLst>
                                        </p:cTn>
                                        <p:tgtEl>
                                          <p:spTgt spid="10"/>
                                        </p:tgtEl>
                                      </p:cBhvr>
                                      <p:to x="100000" y="95000"/>
                                    </p:animScale>
                                    <p:animScale>
                                      <p:cBhvr>
                                        <p:cTn id="148" dur="166" decel="50000">
                                          <p:stCondLst>
                                            <p:cond delay="1834"/>
                                          </p:stCondLst>
                                        </p:cTn>
                                        <p:tgtEl>
                                          <p:spTgt spid="10"/>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16" presetClass="entr" presetSubtype="21" fill="hold" nodeType="clickEffect">
                                  <p:stCondLst>
                                    <p:cond delay="0"/>
                                  </p:stCondLst>
                                  <p:childTnLst>
                                    <p:set>
                                      <p:cBhvr>
                                        <p:cTn id="152" dur="1" fill="hold">
                                          <p:stCondLst>
                                            <p:cond delay="0"/>
                                          </p:stCondLst>
                                        </p:cTn>
                                        <p:tgtEl>
                                          <p:spTgt spid="21"/>
                                        </p:tgtEl>
                                        <p:attrNameLst>
                                          <p:attrName>style.visibility</p:attrName>
                                        </p:attrNameLst>
                                      </p:cBhvr>
                                      <p:to>
                                        <p:strVal val="visible"/>
                                      </p:to>
                                    </p:set>
                                    <p:animEffect transition="in" filter="barn(inVertical)">
                                      <p:cBhvr>
                                        <p:cTn id="153" dur="500"/>
                                        <p:tgtEl>
                                          <p:spTgt spid="21"/>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barn(inVertical)">
                                      <p:cBhvr>
                                        <p:cTn id="158" dur="500"/>
                                        <p:tgtEl>
                                          <p:spTgt spid="29"/>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barn(inVertical)">
                                      <p:cBhvr>
                                        <p:cTn id="1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5" grpId="0" animBg="1"/>
      <p:bldP spid="6"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41585" y="260951"/>
            <a:ext cx="11508829" cy="633609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pic>
        <p:nvPicPr>
          <p:cNvPr id="2" name="Picture 1" descr="A picture containing text&#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p:cNvSpPr/>
          <p:nvPr/>
        </p:nvSpPr>
        <p:spPr>
          <a:xfrm>
            <a:off x="941832" y="437313"/>
            <a:ext cx="10376652" cy="1034871"/>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2. </a:t>
            </a:r>
            <a:r>
              <a:rPr kumimoji="0" lang="vi-VN" sz="28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Điền từ ngữ thích hợp vào chỗ chấm để giới thiệu về chú thỏ con bằng giấy và cách làm</a:t>
            </a:r>
            <a:r>
              <a:rPr kumimoji="0" 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3054096" y="2745586"/>
            <a:ext cx="8375904" cy="3323987"/>
          </a:xfrm>
          <a:prstGeom prst="rect">
            <a:avLst/>
          </a:prstGeom>
          <a:noFill/>
        </p:spPr>
        <p:txBody>
          <a:bodyPr wrap="square" rtlCol="0">
            <a:spAutoFit/>
          </a:bodyPr>
          <a:lstStyle/>
          <a:p>
            <a:pPr algn="just"/>
            <a:r>
              <a:rPr lang="en-US" sz="2800" i="1"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Đây</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là</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chú</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thỏ</a:t>
            </a:r>
            <a:r>
              <a:rPr lang="en-US" sz="3000" dirty="0">
                <a:solidFill>
                  <a:srgbClr val="212121"/>
                </a:solidFill>
                <a:latin typeface="Times New Roman" panose="02020603050405020304" pitchFamily="18" charset="0"/>
                <a:ea typeface="Arial" panose="020B0604020202020204" pitchFamily="34" charset="0"/>
              </a:rPr>
              <a:t> con </a:t>
            </a:r>
            <a:r>
              <a:rPr lang="en-US" sz="3000" dirty="0" err="1">
                <a:solidFill>
                  <a:srgbClr val="212121"/>
                </a:solidFill>
                <a:latin typeface="Times New Roman" panose="02020603050405020304" pitchFamily="18" charset="0"/>
                <a:ea typeface="Arial" panose="020B0604020202020204" pitchFamily="34" charset="0"/>
              </a:rPr>
              <a:t>bằng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giấy</a:t>
            </a:r>
            <a:r>
              <a:rPr lang="en-US" sz="3000" dirty="0">
                <a:solidFill>
                  <a:srgbClr val="212121"/>
                </a:solidFill>
                <a:latin typeface="Times New Roman" panose="02020603050405020304" pitchFamily="18" charset="0"/>
                <a:ea typeface="Arial" panose="020B0604020202020204" pitchFamily="34" charset="0"/>
              </a:rPr>
              <a:t> do Hà </a:t>
            </a:r>
            <a:r>
              <a:rPr lang="en-US" sz="3000" b="1" dirty="0" err="1">
                <a:solidFill>
                  <a:schemeClr val="bg1"/>
                </a:solidFill>
                <a:latin typeface="Times New Roman" panose="02020603050405020304" pitchFamily="18" charset="0"/>
                <a:ea typeface="Arial" panose="020B0604020202020204" pitchFamily="34" charset="0"/>
              </a:rPr>
              <a:t>tự</a:t>
            </a:r>
            <a:r>
              <a:rPr lang="en-US" sz="3000" b="1" dirty="0">
                <a:solidFill>
                  <a:schemeClr val="bg1"/>
                </a:solidFill>
                <a:latin typeface="Times New Roman" panose="02020603050405020304" pitchFamily="18" charset="0"/>
                <a:ea typeface="Arial" panose="020B0604020202020204" pitchFamily="34" charset="0"/>
              </a:rPr>
              <a:t> </a:t>
            </a:r>
            <a:r>
              <a:rPr lang="en-US" sz="3000" b="1" dirty="0" err="1">
                <a:solidFill>
                  <a:schemeClr val="bg1"/>
                </a:solidFill>
                <a:latin typeface="Times New Roman" panose="02020603050405020304" pitchFamily="18" charset="0"/>
                <a:ea typeface="Arial" panose="020B0604020202020204" pitchFamily="34" charset="0"/>
              </a:rPr>
              <a:t>tay</a:t>
            </a:r>
            <a:r>
              <a:rPr lang="en-US" sz="3000" b="1" dirty="0">
                <a:solidFill>
                  <a:schemeClr val="bg1"/>
                </a:solidFill>
                <a:latin typeface="Times New Roman" panose="02020603050405020304" pitchFamily="18" charset="0"/>
                <a:ea typeface="Arial" panose="020B0604020202020204" pitchFamily="34" charset="0"/>
              </a:rPr>
              <a:t> </a:t>
            </a:r>
            <a:r>
              <a:rPr lang="en-US" sz="3000" b="1" dirty="0" err="1">
                <a:solidFill>
                  <a:schemeClr val="bg1"/>
                </a:solidFill>
                <a:latin typeface="Times New Roman" panose="02020603050405020304" pitchFamily="18" charset="0"/>
                <a:ea typeface="Arial" panose="020B0604020202020204" pitchFamily="34" charset="0"/>
              </a:rPr>
              <a:t>làm</a:t>
            </a:r>
            <a:r>
              <a:rPr lang="en-US" sz="3000" dirty="0">
                <a:solidFill>
                  <a:schemeClr val="bg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tặng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cho</a:t>
            </a:r>
            <a:r>
              <a:rPr lang="en-US" sz="3000" dirty="0">
                <a:solidFill>
                  <a:srgbClr val="212121"/>
                </a:solidFill>
                <a:latin typeface="Times New Roman" panose="02020603050405020304" pitchFamily="18" charset="0"/>
                <a:ea typeface="Arial" panose="020B0604020202020204" pitchFamily="34" charset="0"/>
              </a:rPr>
              <a:t> Hoa </a:t>
            </a:r>
            <a:r>
              <a:rPr lang="en-US" sz="3000" dirty="0" err="1">
                <a:solidFill>
                  <a:srgbClr val="212121"/>
                </a:solidFill>
                <a:latin typeface="Times New Roman" panose="02020603050405020304" pitchFamily="18" charset="0"/>
                <a:ea typeface="Arial" panose="020B0604020202020204" pitchFamily="34" charset="0"/>
              </a:rPr>
              <a:t>nhân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dịp</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sinh</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nhật</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Với</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hai</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tờ</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giấy</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trắng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một</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tờ</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giấy</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màu</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bút</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chì</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và</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bút</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màu</a:t>
            </a:r>
            <a:r>
              <a:rPr lang="en-US" sz="3000" dirty="0">
                <a:solidFill>
                  <a:srgbClr val="212121"/>
                </a:solidFill>
                <a:latin typeface="Times New Roman" panose="02020603050405020304" pitchFamily="18" charset="0"/>
                <a:ea typeface="Arial" panose="020B0604020202020204" pitchFamily="34" charset="0"/>
              </a:rPr>
              <a:t>, Hà </a:t>
            </a:r>
            <a:r>
              <a:rPr lang="en-US" sz="3000" dirty="0" err="1">
                <a:solidFill>
                  <a:srgbClr val="212121"/>
                </a:solidFill>
                <a:latin typeface="Times New Roman" panose="02020603050405020304" pitchFamily="18" charset="0"/>
                <a:ea typeface="Arial" panose="020B0604020202020204" pitchFamily="34" charset="0"/>
              </a:rPr>
              <a:t>đã</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tỉ</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mỉ</a:t>
            </a:r>
            <a:r>
              <a:rPr lang="en-US" sz="3000" dirty="0">
                <a:solidFill>
                  <a:srgbClr val="212121"/>
                </a:solidFill>
                <a:latin typeface="Times New Roman" panose="02020603050405020304" pitchFamily="18" charset="0"/>
                <a:ea typeface="Arial" panose="020B0604020202020204" pitchFamily="34" charset="0"/>
              </a:rPr>
              <a:t>, </a:t>
            </a:r>
            <a:r>
              <a:rPr lang="en-US" sz="3000" b="1" dirty="0" err="1">
                <a:solidFill>
                  <a:schemeClr val="bg1"/>
                </a:solidFill>
                <a:latin typeface="Times New Roman" panose="02020603050405020304" pitchFamily="18" charset="0"/>
                <a:ea typeface="Arial" panose="020B0604020202020204" pitchFamily="34" charset="0"/>
              </a:rPr>
              <a:t>cẩn</a:t>
            </a:r>
            <a:r>
              <a:rPr lang="en-US" sz="3000" b="1" dirty="0">
                <a:solidFill>
                  <a:schemeClr val="bg1"/>
                </a:solidFill>
                <a:latin typeface="Times New Roman" panose="02020603050405020304" pitchFamily="18" charset="0"/>
                <a:ea typeface="Arial" panose="020B0604020202020204" pitchFamily="34" charset="0"/>
              </a:rPr>
              <a:t> </a:t>
            </a:r>
            <a:r>
              <a:rPr lang="en-US" sz="3000" b="1" dirty="0" err="1">
                <a:solidFill>
                  <a:schemeClr val="bg1"/>
                </a:solidFill>
                <a:latin typeface="Times New Roman" panose="02020603050405020304" pitchFamily="18" charset="0"/>
                <a:ea typeface="Arial" panose="020B0604020202020204" pitchFamily="34" charset="0"/>
              </a:rPr>
              <a:t>thận</a:t>
            </a:r>
            <a:r>
              <a:rPr lang="en-US" sz="3000" dirty="0">
                <a:solidFill>
                  <a:schemeClr val="bg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cắt</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dán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vẽ</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Công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việc</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tưởng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như</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đơn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giản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nhưng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đòi</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hỏi</a:t>
            </a:r>
            <a:r>
              <a:rPr lang="en-US" sz="3000" dirty="0">
                <a:solidFill>
                  <a:srgbClr val="212121"/>
                </a:solidFill>
                <a:latin typeface="Times New Roman" panose="02020603050405020304" pitchFamily="18" charset="0"/>
                <a:ea typeface="Arial" panose="020B0604020202020204" pitchFamily="34" charset="0"/>
              </a:rPr>
              <a:t> Hà </a:t>
            </a:r>
            <a:r>
              <a:rPr lang="en-US" sz="3000" dirty="0" err="1">
                <a:solidFill>
                  <a:srgbClr val="212121"/>
                </a:solidFill>
                <a:latin typeface="Times New Roman" panose="02020603050405020304" pitchFamily="18" charset="0"/>
                <a:ea typeface="Arial" panose="020B0604020202020204" pitchFamily="34" charset="0"/>
              </a:rPr>
              <a:t>phải</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thật</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sự</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khéo</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léo</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kiên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nhẫn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và</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sáng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tạo</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Chú</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thỏ</a:t>
            </a:r>
            <a:r>
              <a:rPr lang="en-US" sz="3000" dirty="0">
                <a:solidFill>
                  <a:srgbClr val="212121"/>
                </a:solidFill>
                <a:latin typeface="Times New Roman" panose="02020603050405020304" pitchFamily="18" charset="0"/>
                <a:ea typeface="Arial" panose="020B0604020202020204" pitchFamily="34" charset="0"/>
              </a:rPr>
              <a:t> con </a:t>
            </a:r>
            <a:r>
              <a:rPr lang="en-US" sz="3000" dirty="0" err="1">
                <a:solidFill>
                  <a:srgbClr val="212121"/>
                </a:solidFill>
                <a:latin typeface="Times New Roman" panose="02020603050405020304" pitchFamily="18" charset="0"/>
                <a:ea typeface="Arial" panose="020B0604020202020204" pitchFamily="34" charset="0"/>
              </a:rPr>
              <a:t>bằng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giấy</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dưới</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đôi</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tay</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của</a:t>
            </a:r>
            <a:r>
              <a:rPr lang="en-US" sz="3000" dirty="0">
                <a:solidFill>
                  <a:srgbClr val="212121"/>
                </a:solidFill>
                <a:latin typeface="Times New Roman" panose="02020603050405020304" pitchFamily="18" charset="0"/>
                <a:ea typeface="Arial" panose="020B0604020202020204" pitchFamily="34" charset="0"/>
              </a:rPr>
              <a:t> Hà </a:t>
            </a:r>
            <a:r>
              <a:rPr lang="en-US" sz="3000" dirty="0" err="1">
                <a:solidFill>
                  <a:srgbClr val="212121"/>
                </a:solidFill>
                <a:latin typeface="Times New Roman" panose="02020603050405020304" pitchFamily="18" charset="0"/>
                <a:ea typeface="Arial" panose="020B0604020202020204" pitchFamily="34" charset="0"/>
              </a:rPr>
              <a:t>hiện</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ra</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thật</a:t>
            </a:r>
            <a:r>
              <a:rPr lang="en-US" sz="3000" dirty="0">
                <a:solidFill>
                  <a:srgbClr val="212121"/>
                </a:solidFill>
                <a:latin typeface="Times New Roman" panose="02020603050405020304" pitchFamily="18" charset="0"/>
                <a:ea typeface="Arial" panose="020B0604020202020204" pitchFamily="34" charset="0"/>
              </a:rPr>
              <a:t> </a:t>
            </a:r>
            <a:r>
              <a:rPr lang="en-US" sz="3000" b="1" dirty="0" err="1">
                <a:solidFill>
                  <a:schemeClr val="bg1"/>
                </a:solidFill>
                <a:latin typeface="Times New Roman" panose="02020603050405020304" pitchFamily="18" charset="0"/>
                <a:ea typeface="Arial" panose="020B0604020202020204" pitchFamily="34" charset="0"/>
              </a:rPr>
              <a:t>sinh</a:t>
            </a:r>
            <a:r>
              <a:rPr lang="en-US" sz="3000" b="1" dirty="0">
                <a:solidFill>
                  <a:schemeClr val="bg1"/>
                </a:solidFill>
                <a:latin typeface="Times New Roman" panose="02020603050405020304" pitchFamily="18" charset="0"/>
                <a:ea typeface="Arial" panose="020B0604020202020204" pitchFamily="34" charset="0"/>
              </a:rPr>
              <a:t> </a:t>
            </a:r>
            <a:r>
              <a:rPr lang="en-US" sz="3000" b="1" dirty="0" err="1">
                <a:solidFill>
                  <a:schemeClr val="bg1"/>
                </a:solidFill>
                <a:latin typeface="Times New Roman" panose="02020603050405020304" pitchFamily="18" charset="0"/>
                <a:ea typeface="Arial" panose="020B0604020202020204" pitchFamily="34" charset="0"/>
              </a:rPr>
              <a:t>động</a:t>
            </a:r>
            <a:r>
              <a:rPr lang="en-US" sz="3000" dirty="0">
                <a:solidFill>
                  <a:schemeClr val="bg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và</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đáng</a:t>
            </a:r>
            <a:r>
              <a:rPr lang="en-US" sz="3000" dirty="0">
                <a:solidFill>
                  <a:srgbClr val="212121"/>
                </a:solidFill>
                <a:latin typeface="Times New Roman" panose="02020603050405020304" pitchFamily="18" charset="0"/>
                <a:ea typeface="Arial" panose="020B0604020202020204" pitchFamily="34" charset="0"/>
              </a:rPr>
              <a:t> </a:t>
            </a:r>
            <a:r>
              <a:rPr lang="en-US" sz="3000" dirty="0" err="1">
                <a:solidFill>
                  <a:srgbClr val="212121"/>
                </a:solidFill>
                <a:latin typeface="Times New Roman" panose="02020603050405020304" pitchFamily="18" charset="0"/>
                <a:ea typeface="Arial" panose="020B0604020202020204" pitchFamily="34" charset="0"/>
              </a:rPr>
              <a:t>yêu</a:t>
            </a:r>
            <a:r>
              <a:rPr lang="en-US" sz="3000" dirty="0">
                <a:solidFill>
                  <a:srgbClr val="212121"/>
                </a:solidFill>
                <a:latin typeface="Times New Roman" panose="02020603050405020304" pitchFamily="18" charset="0"/>
                <a:ea typeface="Arial" panose="020B0604020202020204" pitchFamily="34" charset="0"/>
              </a:rPr>
              <a:t>.</a:t>
            </a:r>
            <a:endParaRPr lang="en-US" sz="3000" dirty="0">
              <a:latin typeface="Times New Roman" panose="02020603050405020304" pitchFamily="18" charset="0"/>
              <a:ea typeface="Times New Roman" panose="02020603050405020304" pitchFamily="18" charset="0"/>
            </a:endParaRPr>
          </a:p>
        </p:txBody>
      </p:sp>
      <p:sp>
        <p:nvSpPr>
          <p:cNvPr id="5" name="Rectangle: Rounded Corners 4"/>
          <p:cNvSpPr/>
          <p:nvPr/>
        </p:nvSpPr>
        <p:spPr>
          <a:xfrm>
            <a:off x="3250138" y="1740088"/>
            <a:ext cx="5474577" cy="7375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9580449" y="2745586"/>
            <a:ext cx="1958458" cy="5527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 panose="020B0604020202020204" pitchFamily="34" charset="0"/>
              </a:rPr>
              <a:t>tự</a:t>
            </a:r>
            <a:r>
              <a:rPr lang="en-US" sz="3000" b="1" dirty="0">
                <a:solidFill>
                  <a:srgbClr val="FF0000"/>
                </a:solidFill>
                <a:latin typeface="Times New Roman" panose="02020603050405020304" pitchFamily="18" charset="0"/>
                <a:ea typeface="Arial" panose="020B0604020202020204" pitchFamily="34" charset="0"/>
              </a:rPr>
              <a:t> </a:t>
            </a:r>
            <a:r>
              <a:rPr lang="en-US" sz="3000" b="1" dirty="0" err="1">
                <a:solidFill>
                  <a:srgbClr val="FF0000"/>
                </a:solidFill>
                <a:latin typeface="Times New Roman" panose="02020603050405020304" pitchFamily="18" charset="0"/>
                <a:ea typeface="Arial" panose="020B0604020202020204" pitchFamily="34" charset="0"/>
              </a:rPr>
              <a:t>tay</a:t>
            </a:r>
            <a:r>
              <a:rPr lang="en-US" sz="3000" b="1" dirty="0">
                <a:solidFill>
                  <a:srgbClr val="FF0000"/>
                </a:solidFill>
                <a:latin typeface="Times New Roman" panose="02020603050405020304" pitchFamily="18" charset="0"/>
                <a:ea typeface="Arial" panose="020B0604020202020204" pitchFamily="34" charset="0"/>
              </a:rPr>
              <a:t> </a:t>
            </a:r>
            <a:r>
              <a:rPr lang="en-US" sz="3000" b="1" dirty="0" err="1">
                <a:solidFill>
                  <a:srgbClr val="FF0000"/>
                </a:solidFill>
                <a:latin typeface="Times New Roman" panose="02020603050405020304" pitchFamily="18" charset="0"/>
                <a:ea typeface="Arial" panose="020B0604020202020204" pitchFamily="34" charset="0"/>
              </a:rPr>
              <a:t>làm</a:t>
            </a:r>
            <a:endParaRPr lang="en-US" sz="3000" dirty="0">
              <a:solidFill>
                <a:srgbClr val="FF0000"/>
              </a:solidFill>
            </a:endParaRPr>
          </a:p>
        </p:txBody>
      </p:sp>
      <p:sp>
        <p:nvSpPr>
          <p:cNvPr id="12" name="Rectangle 11"/>
          <p:cNvSpPr/>
          <p:nvPr/>
        </p:nvSpPr>
        <p:spPr>
          <a:xfrm>
            <a:off x="3593592" y="4150183"/>
            <a:ext cx="1819656" cy="5147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 panose="020B0604020202020204" pitchFamily="34" charset="0"/>
              </a:rPr>
              <a:t>cẩn</a:t>
            </a:r>
            <a:r>
              <a:rPr lang="en-US" sz="3000" b="1" dirty="0">
                <a:solidFill>
                  <a:srgbClr val="FF0000"/>
                </a:solidFill>
                <a:latin typeface="Times New Roman" panose="02020603050405020304" pitchFamily="18" charset="0"/>
                <a:ea typeface="Arial" panose="020B0604020202020204" pitchFamily="34" charset="0"/>
              </a:rPr>
              <a:t> </a:t>
            </a:r>
            <a:r>
              <a:rPr lang="en-US" sz="3000" b="1" dirty="0" err="1">
                <a:solidFill>
                  <a:srgbClr val="FF0000"/>
                </a:solidFill>
                <a:latin typeface="Times New Roman" panose="02020603050405020304" pitchFamily="18" charset="0"/>
                <a:ea typeface="Arial" panose="020B0604020202020204" pitchFamily="34" charset="0"/>
              </a:rPr>
              <a:t>thận</a:t>
            </a:r>
            <a:endParaRPr lang="en-US" sz="3000" dirty="0">
              <a:solidFill>
                <a:srgbClr val="FF0000"/>
              </a:solidFill>
            </a:endParaRPr>
          </a:p>
        </p:txBody>
      </p:sp>
      <p:sp>
        <p:nvSpPr>
          <p:cNvPr id="13" name="Rectangle 12"/>
          <p:cNvSpPr/>
          <p:nvPr/>
        </p:nvSpPr>
        <p:spPr>
          <a:xfrm>
            <a:off x="5897880" y="5538634"/>
            <a:ext cx="2011680" cy="4527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 panose="020B0604020202020204" pitchFamily="34" charset="0"/>
              </a:rPr>
              <a:t>sinh</a:t>
            </a:r>
            <a:r>
              <a:rPr lang="en-US" sz="3000" b="1" dirty="0">
                <a:solidFill>
                  <a:srgbClr val="FF0000"/>
                </a:solidFill>
                <a:latin typeface="Times New Roman" panose="02020603050405020304" pitchFamily="18" charset="0"/>
                <a:ea typeface="Arial" panose="020B0604020202020204" pitchFamily="34" charset="0"/>
              </a:rPr>
              <a:t> </a:t>
            </a:r>
            <a:r>
              <a:rPr lang="en-US" sz="3000" b="1" dirty="0" err="1">
                <a:solidFill>
                  <a:srgbClr val="FF0000"/>
                </a:solidFill>
                <a:latin typeface="Times New Roman" panose="02020603050405020304" pitchFamily="18" charset="0"/>
                <a:ea typeface="Arial" panose="020B0604020202020204" pitchFamily="34" charset="0"/>
              </a:rPr>
              <a:t>động</a:t>
            </a:r>
            <a:endParaRPr lang="en-US" sz="3000"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a:blip r:embed="rId1"/>
          <a:stretch>
            <a:fillRect/>
          </a:stretch>
        </p:blipFill>
        <p:spPr>
          <a:xfrm>
            <a:off x="-2" y="8021"/>
            <a:ext cx="12192002" cy="2720975"/>
          </a:xfrm>
          <a:prstGeom prst="rect">
            <a:avLst/>
          </a:prstGeom>
        </p:spPr>
      </p:pic>
      <p:sp>
        <p:nvSpPr>
          <p:cNvPr id="3" name="Hình chữ nhật: Góc Tròn 1"/>
          <p:cNvSpPr/>
          <p:nvPr/>
        </p:nvSpPr>
        <p:spPr>
          <a:xfrm>
            <a:off x="274701" y="261649"/>
            <a:ext cx="11839575" cy="63347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4" name="Group 3"/>
          <p:cNvGrpSpPr/>
          <p:nvPr/>
        </p:nvGrpSpPr>
        <p:grpSpPr>
          <a:xfrm>
            <a:off x="872282" y="1636776"/>
            <a:ext cx="10676590" cy="4727448"/>
            <a:chOff x="175846" y="1521054"/>
            <a:chExt cx="6351112" cy="3991722"/>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l="8684" r="11491" b="56505"/>
            <a:stretch>
              <a:fillRect/>
            </a:stretch>
          </p:blipFill>
          <p:spPr>
            <a:xfrm flipV="1">
              <a:off x="175846" y="1521054"/>
              <a:ext cx="6351112" cy="3991722"/>
            </a:xfrm>
            <a:prstGeom prst="rect">
              <a:avLst/>
            </a:prstGeom>
          </p:spPr>
        </p:pic>
        <p:sp>
          <p:nvSpPr>
            <p:cNvPr id="11" name="Rounded Rectangle 19"/>
            <p:cNvSpPr/>
            <p:nvPr/>
          </p:nvSpPr>
          <p:spPr>
            <a:xfrm>
              <a:off x="434449" y="2878097"/>
              <a:ext cx="5814764" cy="19561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5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Bài</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đọc</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hướng</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dẫn</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cách</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làm</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ra</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chú</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thỏ</a:t>
              </a:r>
              <a:r>
                <a:rPr lang="en-US" sz="4200" b="1" dirty="0">
                  <a:solidFill>
                    <a:srgbClr val="000000"/>
                  </a:solidFill>
                  <a:latin typeface="HP001 4 hàng" panose="020B0603050302020204" pitchFamily="34" charset="-93"/>
                  <a:ea typeface="Cambria" panose="02040503050406030204" pitchFamily="18" charset="0"/>
                </a:rPr>
                <a:t> con </a:t>
              </a:r>
              <a:r>
                <a:rPr lang="en-US" sz="4200" b="1" dirty="0" err="1">
                  <a:solidFill>
                    <a:srgbClr val="000000"/>
                  </a:solidFill>
                  <a:latin typeface="HP001 4 hàng" panose="020B0603050302020204" pitchFamily="34" charset="-93"/>
                  <a:ea typeface="Cambria" panose="02040503050406030204" pitchFamily="18" charset="0"/>
                </a:rPr>
                <a:t>từ</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giấy</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Đây</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là</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món</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đồ</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chơi</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thú</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vị</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và</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thể</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hiện</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được</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sự</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sáng</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tạo</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của</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người</a:t>
              </a:r>
              <a:r>
                <a:rPr lang="en-US" sz="4200" b="1" dirty="0">
                  <a:solidFill>
                    <a:srgbClr val="000000"/>
                  </a:solidFill>
                  <a:latin typeface="HP001 4 hàng" panose="020B0603050302020204" pitchFamily="34" charset="-93"/>
                  <a:ea typeface="Cambria" panose="02040503050406030204" pitchFamily="18" charset="0"/>
                </a:rPr>
                <a:t> </a:t>
              </a:r>
              <a:r>
                <a:rPr lang="en-US" sz="4200" b="1" dirty="0" err="1">
                  <a:solidFill>
                    <a:srgbClr val="000000"/>
                  </a:solidFill>
                  <a:latin typeface="HP001 4 hàng" panose="020B0603050302020204" pitchFamily="34" charset="-93"/>
                  <a:ea typeface="Cambria" panose="02040503050406030204" pitchFamily="18" charset="0"/>
                </a:rPr>
                <a:t>làm</a:t>
              </a:r>
              <a:r>
                <a:rPr lang="en-US" sz="4200" b="1" dirty="0">
                  <a:solidFill>
                    <a:srgbClr val="000000"/>
                  </a:solidFill>
                  <a:latin typeface="HP001 4 hàng" panose="020B0603050302020204" pitchFamily="34" charset="-93"/>
                  <a:ea typeface="Cambria" panose="02040503050406030204" pitchFamily="18" charset="0"/>
                </a:rPr>
                <a:t>.</a:t>
              </a:r>
              <a:endParaRPr kumimoji="0" lang="en-US" sz="4200" b="1" i="0" u="none" strike="noStrike" kern="1200" cap="none" spc="0" normalizeH="0" baseline="0" noProof="0" dirty="0">
                <a:ln>
                  <a:noFill/>
                </a:ln>
                <a:solidFill>
                  <a:srgbClr val="DBEFF9">
                    <a:lumMod val="10000"/>
                  </a:srgbClr>
                </a:solidFill>
                <a:effectLst/>
                <a:uLnTx/>
                <a:uFillTx/>
                <a:latin typeface="HP001 4 hàng" panose="020B0603050302020204" pitchFamily="34" charset="-93"/>
                <a:ea typeface="Cambria" panose="02040503050406030204" pitchFamily="18" charset="0"/>
                <a:cs typeface="Calibri" panose="020F0502020204030204" pitchFamily="34" charset="0"/>
              </a:endParaRPr>
            </a:p>
          </p:txBody>
        </p:sp>
      </p:grpSp>
      <p:pic>
        <p:nvPicPr>
          <p:cNvPr id="12" name="Picture 11"/>
          <p:cNvPicPr>
            <a:picLocks noChangeAspect="1"/>
          </p:cNvPicPr>
          <p:nvPr/>
        </p:nvPicPr>
        <p:blipFill>
          <a:blip r:embed="rId3"/>
          <a:stretch>
            <a:fillRect/>
          </a:stretch>
        </p:blipFill>
        <p:spPr>
          <a:xfrm>
            <a:off x="3320024" y="694063"/>
            <a:ext cx="6287346" cy="11103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1"/>
          <a:stretch>
            <a:fillRect/>
          </a:stretch>
        </p:blipFill>
        <p:spPr>
          <a:xfrm>
            <a:off x="2529538" y="471795"/>
            <a:ext cx="6956139" cy="1694835"/>
          </a:xfrm>
          <a:prstGeom prst="rect">
            <a:avLst/>
          </a:prstGeom>
        </p:spPr>
      </p:pic>
      <p:sp>
        <p:nvSpPr>
          <p:cNvPr id="8" name="TextBox 7"/>
          <p:cNvSpPr txBox="1"/>
          <p:nvPr/>
        </p:nvSpPr>
        <p:spPr>
          <a:xfrm>
            <a:off x="800100" y="2314575"/>
            <a:ext cx="10772775" cy="3586366"/>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thỏ</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thỏ</a:t>
            </a:r>
            <a:r>
              <a:rPr lang="en-US" sz="3200" dirty="0">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
          <a:stretch>
            <a:fillRect/>
          </a:stretch>
        </p:blipFill>
        <p:spPr>
          <a:xfrm>
            <a:off x="3388374" y="247650"/>
            <a:ext cx="5529551" cy="853514"/>
          </a:xfrm>
          <a:prstGeom prst="rect">
            <a:avLst/>
          </a:prstGeom>
        </p:spPr>
      </p:pic>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p:cNvPicPr>
            <a:picLocks noChangeAspect="1"/>
          </p:cNvPicPr>
          <p:nvPr/>
        </p:nvPicPr>
        <p:blipFill>
          <a:blip r:embed="rId4"/>
          <a:stretch>
            <a:fillRect/>
          </a:stretch>
        </p:blipFill>
        <p:spPr>
          <a:xfrm>
            <a:off x="9115425" y="1995921"/>
            <a:ext cx="2509837" cy="3476191"/>
          </a:xfrm>
          <a:prstGeom prst="rect">
            <a:avLst/>
          </a:prstGeom>
        </p:spPr>
      </p:pic>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3957637" y="2366962"/>
            <a:ext cx="4929188" cy="1553644"/>
          </a:xfrm>
          <a:prstGeom prst="rect">
            <a:avLst/>
          </a:prstGeom>
        </p:spPr>
      </p:pic>
      <p:sp>
        <p:nvSpPr>
          <p:cNvPr id="6" name="TextBox 5"/>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4" name="Picture 4" descr="Hình ảnh Học Sinh PNG Miễn Phí Tải Về - Lovepi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31906" y="-238639"/>
            <a:ext cx="11613887" cy="3060457"/>
          </a:xfrm>
          <a:prstGeom prst="rect">
            <a:avLst/>
          </a:prstGeom>
        </p:spPr>
      </p:pic>
      <p:sp>
        <p:nvSpPr>
          <p:cNvPr id="7" name="Text Box 6"/>
          <p:cNvSpPr txBox="1"/>
          <p:nvPr/>
        </p:nvSpPr>
        <p:spPr>
          <a:xfrm>
            <a:off x="-828040" y="1068705"/>
            <a:ext cx="4064000" cy="368300"/>
          </a:xfrm>
          <a:prstGeom prst="rect">
            <a:avLst/>
          </a:prstGeom>
          <a:noFill/>
        </p:spPr>
        <p:txBody>
          <a:bodyPr wrap="square" rtlCol="0">
            <a:spAutoFit/>
          </a:bodyPr>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4">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5"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4">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6"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6"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4">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6"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SimSun" panose="02010600030101010101" pitchFamily="2" charset="-122"/>
              <a:cs typeface="+mn-cs"/>
            </a:endParaRPr>
          </a:p>
        </p:txBody>
      </p:sp>
      <p:pic>
        <p:nvPicPr>
          <p:cNvPr id="27"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328732"/>
            <a:ext cx="7315200" cy="1197864"/>
          </a:xfrm>
          <a:prstGeom prst="rect">
            <a:avLst/>
          </a:prstGeom>
        </p:spPr>
      </p:pic>
      <p:pic>
        <p:nvPicPr>
          <p:cNvPr id="29"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67569">
            <a:off x="3230321" y="-728886"/>
            <a:ext cx="8902412" cy="1457770"/>
          </a:xfrm>
          <a:prstGeom prst="rect">
            <a:avLst/>
          </a:prstGeom>
        </p:spPr>
      </p:pic>
      <p:pic>
        <p:nvPicPr>
          <p:cNvPr id="30" name="图片 6"/>
          <p:cNvPicPr>
            <a:picLocks noChangeAspect="1"/>
          </p:cNvPicPr>
          <p:nvPr/>
        </p:nvPicPr>
        <p:blipFill rotWithShape="1">
          <a:blip r:embed="rId9"/>
          <a:srcRect r="40828" b="22411"/>
          <a:stretch>
            <a:fillRect/>
          </a:stretch>
        </p:blipFill>
        <p:spPr>
          <a:xfrm flipH="1">
            <a:off x="-601" y="777823"/>
            <a:ext cx="3483127" cy="6089702"/>
          </a:xfrm>
          <a:prstGeom prst="rect">
            <a:avLst/>
          </a:prstGeom>
        </p:spPr>
      </p:pic>
      <p:pic>
        <p:nvPicPr>
          <p:cNvPr id="31" name="Picture 12"/>
          <p:cNvPicPr>
            <a:picLocks noChangeAspect="1"/>
          </p:cNvPicPr>
          <p:nvPr/>
        </p:nvPicPr>
        <p:blipFill>
          <a:blip r:embed="rId10"/>
          <a:srcRect/>
          <a:stretch>
            <a:fillRect/>
          </a:stretch>
        </p:blipFill>
        <p:spPr>
          <a:xfrm>
            <a:off x="8386807" y="879566"/>
            <a:ext cx="3699664" cy="1516862"/>
          </a:xfrm>
          <a:prstGeom prst="rect">
            <a:avLst/>
          </a:prstGeom>
        </p:spPr>
      </p:pic>
      <p:pic>
        <p:nvPicPr>
          <p:cNvPr id="32" name="Picture 31" descr="A picture containing shape&#10;&#10;Description automatically generated"/>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p:cNvPicPr>
            <a:picLocks noChangeAspect="1"/>
          </p:cNvPicPr>
          <p:nvPr/>
        </p:nvPicPr>
        <p:blipFill>
          <a:blip r:embed="rId12"/>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a:blip r:embed="rId1"/>
          <a:stretch>
            <a:fillRect/>
          </a:stretch>
        </p:blipFill>
        <p:spPr>
          <a:xfrm>
            <a:off x="-2" y="8021"/>
            <a:ext cx="12192002" cy="2720975"/>
          </a:xfrm>
          <a:prstGeom prst="rect">
            <a:avLst/>
          </a:prstGeom>
        </p:spPr>
      </p:pic>
      <p:pic>
        <p:nvPicPr>
          <p:cNvPr id="5" name="Picture 4" descr="A picture containing queen, clipart, vector graphics&#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a:fillRect/>
          </a:stretch>
        </p:blipFill>
        <p:spPr>
          <a:xfrm>
            <a:off x="-409074" y="1620518"/>
            <a:ext cx="4518359" cy="5812351"/>
          </a:xfrm>
          <a:prstGeom prst="rect">
            <a:avLst/>
          </a:prstGeom>
        </p:spPr>
      </p:pic>
      <p:sp>
        <p:nvSpPr>
          <p:cNvPr id="7" name="Rectangle: Diagonal Corners Rounded 6"/>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p:cNvPicPr>
            <a:picLocks noChangeAspect="1"/>
          </p:cNvPicPr>
          <p:nvPr/>
        </p:nvPicPr>
        <p:blipFill>
          <a:blip r:embed="rId4"/>
          <a:srcRect/>
          <a:stretch>
            <a:fillRect/>
          </a:stretch>
        </p:blipFill>
        <p:spPr>
          <a:xfrm>
            <a:off x="9806122" y="5307216"/>
            <a:ext cx="1187193" cy="1075893"/>
          </a:xfrm>
          <a:prstGeom prst="rect">
            <a:avLst/>
          </a:prstGeom>
        </p:spPr>
      </p:pic>
      <p:pic>
        <p:nvPicPr>
          <p:cNvPr id="10" name="Picture 41"/>
          <p:cNvPicPr>
            <a:picLocks noChangeAspect="1"/>
          </p:cNvPicPr>
          <p:nvPr/>
        </p:nvPicPr>
        <p:blipFill>
          <a:blip r:embed="rId5"/>
          <a:srcRect/>
          <a:stretch>
            <a:fillRect/>
          </a:stretch>
        </p:blipFill>
        <p:spPr>
          <a:xfrm>
            <a:off x="3492405" y="1473873"/>
            <a:ext cx="1352903" cy="13805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1"/>
          <a:stretch>
            <a:fillRect/>
          </a:stretch>
        </p:blipFill>
        <p:spPr>
          <a:xfrm>
            <a:off x="2686049" y="2519483"/>
            <a:ext cx="6490673" cy="3757492"/>
          </a:xfrm>
          <a:prstGeom prst="rect">
            <a:avLst/>
          </a:prstGeom>
        </p:spPr>
      </p:pic>
      <p:pic>
        <p:nvPicPr>
          <p:cNvPr id="9" name="Picture 8"/>
          <p:cNvPicPr>
            <a:picLocks noChangeAspect="1"/>
          </p:cNvPicPr>
          <p:nvPr/>
        </p:nvPicPr>
        <p:blipFill>
          <a:blip r:embed="rId2"/>
          <a:stretch>
            <a:fillRect/>
          </a:stretch>
        </p:blipFill>
        <p:spPr>
          <a:xfrm>
            <a:off x="1727437" y="1165025"/>
            <a:ext cx="9175275" cy="16704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
          <a:stretch>
            <a:fillRect/>
          </a:stretch>
        </p:blipFill>
        <p:spPr>
          <a:xfrm>
            <a:off x="3388374" y="247650"/>
            <a:ext cx="5529551" cy="853514"/>
          </a:xfrm>
          <a:prstGeom prst="rect">
            <a:avLst/>
          </a:prstGeom>
        </p:spPr>
      </p:pic>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4"/>
          <a:stretch>
            <a:fillRect/>
          </a:stretch>
        </p:blipFill>
        <p:spPr>
          <a:xfrm>
            <a:off x="9115425" y="1995921"/>
            <a:ext cx="2509837" cy="347619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3" name="TextBox 2"/>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3957637" y="2366962"/>
            <a:ext cx="4929188" cy="1553644"/>
          </a:xfrm>
          <a:prstGeom prst="rect">
            <a:avLst/>
          </a:prstGeom>
        </p:spPr>
      </p:pic>
      <p:sp>
        <p:nvSpPr>
          <p:cNvPr id="6" name="TextBox 5"/>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endParaRPr lang="vi-VN" sz="2400" b="0" i="0" dirty="0">
              <a:solidFill>
                <a:srgbClr val="000000"/>
              </a:solidFill>
              <a:effectLst/>
              <a:latin typeface="Calibri" panose="020F0502020204030204" pitchFamily="34" charset="0"/>
              <a:cs typeface="Calibri" panose="020F0502020204030204" pitchFamily="34" charset="0"/>
            </a:endParaRP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1815228" y="196863"/>
            <a:ext cx="9620322" cy="1670449"/>
          </a:xfrm>
          <a:prstGeom prst="rect">
            <a:avLst/>
          </a:prstGeom>
        </p:spPr>
      </p:pic>
      <p:sp>
        <p:nvSpPr>
          <p:cNvPr id="3" name="圆角矩形 17"/>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38112" y="171450"/>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1106424" y="2681703"/>
            <a:ext cx="10287000" cy="132343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Dùng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hồ</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dán</a:t>
            </a:r>
            <a:r>
              <a:rPr lang="en-US" sz="4000" b="1" dirty="0">
                <a:solidFill>
                  <a:prstClr val="black"/>
                </a:solidFill>
                <a:latin typeface="Cambria" panose="02040503050406030204" pitchFamily="18" charset="0"/>
                <a:ea typeface="Cambria" panose="02040503050406030204" pitchFamily="18" charset="0"/>
              </a:rPr>
              <a:t> 2 </a:t>
            </a:r>
            <a:r>
              <a:rPr lang="en-US" sz="4000" b="1" dirty="0" err="1">
                <a:solidFill>
                  <a:prstClr val="black"/>
                </a:solidFill>
                <a:latin typeface="Cambria" panose="02040503050406030204" pitchFamily="18" charset="0"/>
                <a:ea typeface="Cambria" panose="02040503050406030204" pitchFamily="18" charset="0"/>
              </a:rPr>
              <a:t>mép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mỗi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nhật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tạo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thỏ</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thỏ</a:t>
            </a:r>
            <a:r>
              <a:rPr lang="en-US" sz="40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p:cNvSpPr/>
          <p:nvPr/>
        </p:nvSpPr>
        <p:spPr>
          <a:xfrm>
            <a:off x="2642616" y="697588"/>
            <a:ext cx="6575693" cy="1027639"/>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câu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dài</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4" name="Minus Sign 13"/>
          <p:cNvSpPr/>
          <p:nvPr/>
        </p:nvSpPr>
        <p:spPr>
          <a:xfrm rot="17545724" flipV="1">
            <a:off x="2089186" y="3504034"/>
            <a:ext cx="700055" cy="151144"/>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Minus Sign 14"/>
          <p:cNvSpPr/>
          <p:nvPr/>
        </p:nvSpPr>
        <p:spPr>
          <a:xfrm rot="17545724" flipV="1">
            <a:off x="5580433" y="3504035"/>
            <a:ext cx="700055" cy="151144"/>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Minus Sign 15"/>
          <p:cNvSpPr/>
          <p:nvPr/>
        </p:nvSpPr>
        <p:spPr>
          <a:xfrm rot="17545724" flipV="1">
            <a:off x="8539498" y="3504035"/>
            <a:ext cx="700055" cy="151144"/>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Minus Sign 16"/>
          <p:cNvSpPr/>
          <p:nvPr/>
        </p:nvSpPr>
        <p:spPr>
          <a:xfrm rot="17545724" flipV="1">
            <a:off x="8642994" y="3504034"/>
            <a:ext cx="700055" cy="151144"/>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16" grpId="0" animBg="1"/>
      <p:bldP spid="17"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4569</Words>
  <Application>WPS Presentation</Application>
  <PresentationFormat>Widescreen</PresentationFormat>
  <Paragraphs>142</Paragraphs>
  <Slides>22</Slides>
  <Notes>8</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22</vt:i4>
      </vt:variant>
    </vt:vector>
  </HeadingPairs>
  <TitlesOfParts>
    <vt:vector size="47" baseType="lpstr">
      <vt:lpstr>Arial</vt:lpstr>
      <vt:lpstr>SimSun</vt:lpstr>
      <vt:lpstr>Wingdings</vt:lpstr>
      <vt:lpstr>Broadway</vt:lpstr>
      <vt:lpstr>Calibri</vt:lpstr>
      <vt:lpstr>Times New Roman</vt:lpstr>
      <vt:lpstr>Calibri</vt:lpstr>
      <vt:lpstr>印品黑体</vt:lpstr>
      <vt:lpstr>等线</vt:lpstr>
      <vt:lpstr>等线</vt:lpstr>
      <vt:lpstr>LNTH-LuoLuoNotangYuanTi 1</vt:lpstr>
      <vt:lpstr>Yu Gothic</vt:lpstr>
      <vt:lpstr>Cambria</vt:lpstr>
      <vt:lpstr>思源黑体 CN Bold</vt:lpstr>
      <vt:lpstr>Arial</vt:lpstr>
      <vt:lpstr>UVN Bach Dang Nang</vt:lpstr>
      <vt:lpstr>Segoe Print</vt:lpstr>
      <vt:lpstr>字魂27号-布丁体</vt:lpstr>
      <vt:lpstr>Microsoft YaHei</vt:lpstr>
      <vt:lpstr>Arial Unicode MS</vt:lpstr>
      <vt:lpstr>Calibri Light</vt:lpstr>
      <vt:lpstr>Forte</vt:lpstr>
      <vt:lpstr>HP001 4 hàng</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Trường Tiểu học xã Sơ</cp:lastModifiedBy>
  <cp:revision>70</cp:revision>
  <dcterms:created xsi:type="dcterms:W3CDTF">2023-09-16T11:10:00Z</dcterms:created>
  <dcterms:modified xsi:type="dcterms:W3CDTF">2025-09-25T07:14:40Z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332A292ECB8049A18BDEBDC6435D8352_12</vt:lpwstr>
  </property>
  <property fmtid="{D5CDD505-2E9C-101B-9397-08002B2CF9AE}" pid="3" name="KSOProductBuildVer">
    <vt:lpwstr>1033-12.2.0.22549</vt:lpwstr>
  </property>
</Properties>
</file>