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5300367" r:id="rId3"/>
    <p:sldId id="256" r:id="rId4"/>
    <p:sldId id="264" r:id="rId6"/>
    <p:sldId id="257" r:id="rId7"/>
    <p:sldId id="259" r:id="rId8"/>
    <p:sldId id="260" r:id="rId9"/>
    <p:sldId id="261" r:id="rId10"/>
    <p:sldId id="262" r:id="rId11"/>
    <p:sldId id="263" r:id="rId12"/>
    <p:sldId id="5300366" r:id="rId13"/>
    <p:sldId id="5300386" r:id="rId14"/>
    <p:sldId id="5300387" r:id="rId15"/>
    <p:sldId id="5300388" r:id="rId16"/>
    <p:sldId id="5300389" r:id="rId17"/>
    <p:sldId id="5300369" r:id="rId18"/>
    <p:sldId id="5300390" r:id="rId19"/>
    <p:sldId id="5300370" r:id="rId20"/>
    <p:sldId id="5300384" r:id="rId21"/>
    <p:sldId id="5300391" r:id="rId22"/>
    <p:sldId id="5300385" r:id="rId23"/>
    <p:sldId id="5300392" r:id="rId24"/>
    <p:sldId id="53003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926"/>
    <a:srgbClr val="D9D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 snapToGrid="0">
      <p:cViewPr varScale="1">
        <p:scale>
          <a:sx n="56" d="100"/>
          <a:sy n="56" d="100"/>
        </p:scale>
        <p:origin x="7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3372-5574-443F-BA06-79ED0211AB3A}" type="datetimeFigureOut">
              <a:rPr lang="en-SG" smtClean="0"/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872B7-3D7B-48A6-B03E-073DFD660032}" type="slidenum">
              <a:rPr lang="en-SG" smtClean="0"/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</a:fld>
            <a:endParaRPr lang="en-S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ô số để đến câu hỏi</a:t>
            </a:r>
            <a:endParaRPr lang="vi-VN" dirty="0"/>
          </a:p>
          <a:p>
            <a:r>
              <a:rPr lang="vi-VN" dirty="0"/>
              <a:t>Nhấn vào gấu để đến slide tiếp theo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</a:fld>
            <a:endParaRPr lang="en-S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</a:fld>
            <a:endParaRPr lang="en-S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</a:fld>
            <a:endParaRPr lang="en-S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../media/media4.mp3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12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37.GIF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1.wav"/><Relationship Id="rId11" Type="http://schemas.openxmlformats.org/officeDocument/2006/relationships/image" Target="../media/image3.png"/><Relationship Id="rId10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png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slide" Target="slide7.xml"/><Relationship Id="rId7" Type="http://schemas.openxmlformats.org/officeDocument/2006/relationships/image" Target="../media/image16.png"/><Relationship Id="rId6" Type="http://schemas.openxmlformats.org/officeDocument/2006/relationships/slide" Target="slide6.xml"/><Relationship Id="rId5" Type="http://schemas.openxmlformats.org/officeDocument/2006/relationships/image" Target="../media/image15.png"/><Relationship Id="rId4" Type="http://schemas.openxmlformats.org/officeDocument/2006/relationships/slide" Target="slide5.xml"/><Relationship Id="rId3" Type="http://schemas.openxmlformats.org/officeDocument/2006/relationships/image" Target="../media/image14.png"/><Relationship Id="rId2" Type="http://schemas.openxmlformats.org/officeDocument/2006/relationships/slide" Target="slide4.xml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7.xml"/><Relationship Id="rId16" Type="http://schemas.openxmlformats.org/officeDocument/2006/relationships/audio" Target="../media/audio2.wav"/><Relationship Id="rId15" Type="http://schemas.openxmlformats.org/officeDocument/2006/relationships/image" Target="../media/image21.png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slide" Target="slide9.xml"/><Relationship Id="rId11" Type="http://schemas.openxmlformats.org/officeDocument/2006/relationships/image" Target="../media/image18.png"/><Relationship Id="rId10" Type="http://schemas.openxmlformats.org/officeDocument/2006/relationships/slide" Target="slide8.xml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image" Target="../media/image27.png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1.wav"/><Relationship Id="rId7" Type="http://schemas.openxmlformats.org/officeDocument/2006/relationships/image" Target="../media/image27.png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4.wav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27.png"/><Relationship Id="rId7" Type="http://schemas.openxmlformats.org/officeDocument/2006/relationships/slide" Target="slide3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1.wav"/><Relationship Id="rId7" Type="http://schemas.openxmlformats.org/officeDocument/2006/relationships/image" Target="../media/image27.png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4.wav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1.wav"/><Relationship Id="rId7" Type="http://schemas.openxmlformats.org/officeDocument/2006/relationships/image" Target="../media/image27.png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4.wav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image" Target="../media/image30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9460" y="3105425"/>
            <a:ext cx="9741192" cy="233992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unning on a road&#10;&#10;Description automatically generated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514351" y="1839691"/>
            <a:ext cx="10969750" cy="3502748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174" y="463112"/>
            <a:ext cx="3505504" cy="1048603"/>
          </a:xfrm>
          <a:prstGeom prst="rect">
            <a:avLst/>
          </a:prstGeom>
        </p:spPr>
      </p:pic>
      <p:pic>
        <p:nvPicPr>
          <p:cNvPr id="20" name="Picture 19" descr="A green and white logo&#10;&#10;Description automatically generate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" y="147815"/>
            <a:ext cx="1431773" cy="1431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849" y="2128134"/>
            <a:ext cx="8425402" cy="303607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Description automatically generate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124" y="285750"/>
            <a:ext cx="1382469" cy="1382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red letters&#10;&#10;Description automatically generated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64" y="3340528"/>
            <a:ext cx="8209304" cy="2191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3188" y="148590"/>
            <a:ext cx="11669712" cy="63239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4944" y="844867"/>
            <a:ext cx="9073515" cy="5432624"/>
          </a:xfrm>
          <a:prstGeom prst="rect">
            <a:avLst/>
          </a:prstGeom>
        </p:spPr>
      </p:pic>
      <p:pic>
        <p:nvPicPr>
          <p:cNvPr id="13" name="Picture 12" descr="A white underwear on a black background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588" y="4247198"/>
            <a:ext cx="119371" cy="45719"/>
          </a:xfrm>
          <a:prstGeom prst="rect">
            <a:avLst/>
          </a:prstGeom>
        </p:spPr>
      </p:pic>
      <p:pic>
        <p:nvPicPr>
          <p:cNvPr id="24" name="1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9460" y="676910"/>
            <a:ext cx="406400" cy="406400"/>
          </a:xfrm>
          <a:prstGeom prst="rect">
            <a:avLst/>
          </a:prstGeom>
        </p:spPr>
      </p:pic>
      <p:pic>
        <p:nvPicPr>
          <p:cNvPr id="25" name="Picture 24" descr="A white underwear on a black background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134841" flipV="1">
            <a:off x="6290143" y="2984111"/>
            <a:ext cx="195367" cy="74825"/>
          </a:xfrm>
          <a:prstGeom prst="rect">
            <a:avLst/>
          </a:prstGeom>
        </p:spPr>
      </p:pic>
      <p:pic>
        <p:nvPicPr>
          <p:cNvPr id="26" name="2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0890" y="1465580"/>
            <a:ext cx="406400" cy="406400"/>
          </a:xfrm>
          <a:prstGeom prst="rect">
            <a:avLst/>
          </a:prstGeom>
        </p:spPr>
      </p:pic>
      <p:pic>
        <p:nvPicPr>
          <p:cNvPr id="29" name="Picture 28" descr="A white underwear on a black background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134841" flipH="1" flipV="1">
            <a:off x="6947519" y="3779405"/>
            <a:ext cx="119372" cy="45719"/>
          </a:xfrm>
          <a:prstGeom prst="rect">
            <a:avLst/>
          </a:prstGeom>
        </p:spPr>
      </p:pic>
      <p:pic>
        <p:nvPicPr>
          <p:cNvPr id="30" name="3 (1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6130" y="2168896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89070" y="26289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CỘNG SỐ ĐO THỜI GIAN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017520" y="742950"/>
            <a:ext cx="589788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7270" y="4103370"/>
            <a:ext cx="11281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4" name="Picture 13" descr="A round pink circle with white text and a black background&#10;&#10;Description automatically generated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yellow and blue letters&#10;&#10;Description automatically generated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3153742"/>
            <a:ext cx="8092440" cy="2821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4" y="562093"/>
            <a:ext cx="3033712" cy="7916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46524" y="485417"/>
            <a:ext cx="2385696" cy="86832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a) </a:t>
            </a:r>
            <a:r>
              <a:rPr lang="en-US" sz="4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endParaRPr lang="en-US" sz="4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23" name="Picture 22" descr="A blue notepad with a face&#10;&#10;Description automatically generated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37" name="Rectangle: Rounded Corners 36"/>
          <p:cNvSpPr/>
          <p:nvPr/>
        </p:nvSpPr>
        <p:spPr>
          <a:xfrm>
            <a:off x="731520" y="1863090"/>
            <a:ext cx="626364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: Rounded Corners 37"/>
          <p:cNvSpPr/>
          <p:nvPr/>
        </p:nvSpPr>
        <p:spPr>
          <a:xfrm>
            <a:off x="857250" y="4160520"/>
            <a:ext cx="620649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63740" y="1988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16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98030" y="4274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38" grpId="0" animBg="1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Picture 22" descr="A blue notepad with a face&#10;&#10;Description automatically generated"/>
          <p:cNvPicPr>
            <a:picLocks noChangeAspect="1"/>
          </p:cNvPicPr>
          <p:nvPr/>
        </p:nvPicPr>
        <p:blipFill>
          <a:blip r:embed="rId1" cstate="email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2960" y="1314450"/>
            <a:ext cx="10561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08660" y="506349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45422" y="208950"/>
            <a:ext cx="3675318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mẫu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5" y="158610"/>
            <a:ext cx="1880845" cy="790093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365112" y="1583752"/>
            <a:ext cx="11442077" cy="4959646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02" y="2182177"/>
            <a:ext cx="10353675" cy="3362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62990" y="3851910"/>
            <a:ext cx="965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73202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62990" y="3851910"/>
            <a:ext cx="9658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>
            <a:fillRect/>
          </a:stretch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48" y="2567041"/>
            <a:ext cx="10985944" cy="3164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2686050" y="36576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" y="1245870"/>
            <a:ext cx="1100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ô tô đến trường học đưa học sinh đi thăm Lăng Bác lúc 8 giờ. Tổng thời gian ô tô đi từ trường đến Lăng Bác rồi quay về trường là 50 phút. Hỏi học sinh về đến trường lúc mấy giờ, biết thời gian thăm Lăng Bác là 1 giờ 30 phút?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15 phút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30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20 phút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5920" y="4812030"/>
            <a:ext cx="872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về đến trường vào thời gian là:</a:t>
            </a:r>
            <a:endParaRPr lang="vi-VN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+ 50 phút + 1 giờ 30 phút = 10 giờ 20 phút</a:t>
            </a:r>
            <a:endParaRPr lang="vi-VN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783580" y="366903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/>
          <p:cNvSpPr/>
          <p:nvPr/>
        </p:nvSpPr>
        <p:spPr>
          <a:xfrm>
            <a:off x="2939649" y="1535453"/>
            <a:ext cx="8471701" cy="389635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 descr="A cartoon of a child holding a book&#10;&#10;Description automatically generated"/>
          <p:cNvPicPr>
            <a:picLocks noChangeAspect="1"/>
          </p:cNvPicPr>
          <p:nvPr/>
        </p:nvPicPr>
        <p:blipFill>
          <a:blip r:embed="rId1" cstate="email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782" b="99561" l="2981" r="95935">
                        <a14:foregroundMark x1="56640" y1="4539" x2="95393" y2="24597"/>
                        <a14:foregroundMark x1="13821" y1="14934" x2="60163" y2="3807"/>
                        <a14:foregroundMark x1="89702" y1="8931" x2="91599" y2="61786"/>
                        <a14:foregroundMark x1="37940" y1="2928" x2="18970" y2="12152"/>
                        <a14:foregroundMark x1="18970" y1="12152" x2="11924" y2="25769"/>
                        <a14:foregroundMark x1="6504" y1="22840" x2="13821" y2="50220"/>
                        <a14:foregroundMark x1="13821" y1="50220" x2="22764" y2="61054"/>
                        <a14:foregroundMark x1="22764" y1="61054" x2="23848" y2="61201"/>
                        <a14:foregroundMark x1="81030" y1="38507" x2="83198" y2="59736"/>
                        <a14:foregroundMark x1="83198" y1="59736" x2="85908" y2="63250"/>
                        <a14:foregroundMark x1="65583" y1="55198" x2="65583" y2="63250"/>
                        <a14:foregroundMark x1="73713" y1="64568" x2="76152" y2="68521"/>
                        <a14:foregroundMark x1="33604" y1="57247" x2="42818" y2="73206"/>
                        <a14:foregroundMark x1="42818" y1="73206" x2="42818" y2="78184"/>
                        <a14:foregroundMark x1="42276" y1="8931" x2="27371" y2="22255"/>
                        <a14:foregroundMark x1="27371" y1="22255" x2="25745" y2="22840"/>
                        <a14:foregroundMark x1="44173" y1="8931" x2="36585" y2="19473"/>
                        <a14:foregroundMark x1="73713" y1="43192" x2="78320" y2="58126"/>
                        <a14:foregroundMark x1="78320" y1="58126" x2="78591" y2="58419"/>
                        <a14:foregroundMark x1="74255" y1="56808" x2="14634" y2="55344"/>
                        <a14:foregroundMark x1="14634" y1="55344" x2="23306" y2="68228"/>
                        <a14:foregroundMark x1="23306" y1="68228" x2="34417" y2="70571"/>
                        <a14:foregroundMark x1="75068" y1="52123" x2="59079" y2="52562"/>
                        <a14:foregroundMark x1="7859" y1="52123" x2="12195" y2="66618"/>
                        <a14:foregroundMark x1="12195" y1="66618" x2="26829" y2="69546"/>
                        <a14:foregroundMark x1="23848" y1="93119" x2="66938" y2="92387"/>
                        <a14:foregroundMark x1="66938" y1="92387" x2="85366" y2="93411"/>
                        <a14:foregroundMark x1="79133" y1="82723" x2="88076" y2="99561"/>
                        <a14:foregroundMark x1="89702" y1="66764" x2="95935" y2="55198"/>
                        <a14:foregroundMark x1="95935" y1="55198" x2="95935" y2="52416"/>
                        <a14:foregroundMark x1="66396" y1="62079" x2="45528" y2="66471"/>
                        <a14:foregroundMark x1="13279" y1="50073" x2="39566" y2="50220"/>
                        <a14:foregroundMark x1="39566" y1="50220" x2="50136" y2="52562"/>
                        <a14:foregroundMark x1="2981" y1="19912" x2="36043" y2="18009"/>
                        <a14:foregroundMark x1="36043" y1="18009" x2="36856" y2="17570"/>
                        <a14:foregroundMark x1="41734" y1="4100" x2="76423" y2="8638"/>
                        <a14:foregroundMark x1="76423" y1="8638" x2="86721" y2="12592"/>
                        <a14:foregroundMark x1="55827" y1="6881" x2="72358" y2="14348"/>
                        <a14:foregroundMark x1="72358" y1="14348" x2="78591" y2="20205"/>
                        <a14:foregroundMark x1="54743" y1="11859" x2="62060" y2="21230"/>
                        <a14:foregroundMark x1="4065" y1="29136" x2="10298" y2="37921"/>
                        <a14:foregroundMark x1="94580" y1="27233" x2="92954" y2="3352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3" y="732734"/>
            <a:ext cx="3309257" cy="6125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785" y="1705005"/>
            <a:ext cx="7959428" cy="35572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12827" t="21298" r="8917" b="21298"/>
          <a:stretch>
            <a:fillRect/>
          </a:stretch>
        </p:blipFill>
        <p:spPr>
          <a:xfrm>
            <a:off x="-1" y="-38099"/>
            <a:ext cx="12192001" cy="6858000"/>
          </a:xfrm>
          <a:prstGeom prst="rect">
            <a:avLst/>
          </a:prstGeom>
        </p:spPr>
      </p:pic>
      <p:pic>
        <p:nvPicPr>
          <p:cNvPr id="4475" name="Picture 447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173" y="2412912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585" y="2403222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7632" y="2404946"/>
            <a:ext cx="1719221" cy="1926503"/>
          </a:xfrm>
          <a:prstGeom prst="rect">
            <a:avLst/>
          </a:prstGeom>
        </p:spPr>
      </p:pic>
      <p:pic>
        <p:nvPicPr>
          <p:cNvPr id="4478" name="Picture 447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6454" y="4655767"/>
            <a:ext cx="1719221" cy="1926503"/>
          </a:xfrm>
          <a:prstGeom prst="rect">
            <a:avLst/>
          </a:prstGeom>
        </p:spPr>
      </p:pic>
      <p:pic>
        <p:nvPicPr>
          <p:cNvPr id="4479" name="Picture 447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2308" y="4548039"/>
            <a:ext cx="1731414" cy="1926503"/>
          </a:xfrm>
          <a:prstGeom prst="rect">
            <a:avLst/>
          </a:prstGeom>
        </p:spPr>
      </p:pic>
      <p:pic>
        <p:nvPicPr>
          <p:cNvPr id="4453" name="Picture 445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23354" y="3543924"/>
            <a:ext cx="1719221" cy="651012"/>
          </a:xfrm>
          <a:prstGeom prst="rect">
            <a:avLst/>
          </a:prstGeom>
        </p:spPr>
      </p:pic>
      <p:pic>
        <p:nvPicPr>
          <p:cNvPr id="4459" name="Picture 445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1401" y="3506061"/>
            <a:ext cx="1719221" cy="651012"/>
          </a:xfrm>
          <a:prstGeom prst="rect">
            <a:avLst/>
          </a:prstGeom>
        </p:spPr>
      </p:pic>
      <p:pic>
        <p:nvPicPr>
          <p:cNvPr id="4460" name="Picture 445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99448" y="3473489"/>
            <a:ext cx="1719221" cy="651012"/>
          </a:xfrm>
          <a:prstGeom prst="rect">
            <a:avLst/>
          </a:prstGeom>
        </p:spPr>
      </p:pic>
      <p:pic>
        <p:nvPicPr>
          <p:cNvPr id="4461" name="Picture 44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76779" y="5823530"/>
            <a:ext cx="1719221" cy="651012"/>
          </a:xfrm>
          <a:prstGeom prst="rect">
            <a:avLst/>
          </a:prstGeom>
        </p:spPr>
      </p:pic>
      <p:pic>
        <p:nvPicPr>
          <p:cNvPr id="4462" name="Picture 44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4826" y="5619019"/>
            <a:ext cx="1719221" cy="651012"/>
          </a:xfrm>
          <a:prstGeom prst="rect">
            <a:avLst/>
          </a:prstGeom>
        </p:spPr>
      </p:pic>
      <p:pic>
        <p:nvPicPr>
          <p:cNvPr id="4474" name="Picture 447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"/>
          <a:srcRect l="1639" b="1217"/>
          <a:stretch>
            <a:fillRect/>
          </a:stretch>
        </p:blipFill>
        <p:spPr>
          <a:xfrm>
            <a:off x="0" y="-571500"/>
            <a:ext cx="12398589" cy="74295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01777" y="1434987"/>
              <a:ext cx="65598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thế kỉ = ….. năm</a:t>
              </a:r>
              <a:endParaRPr lang="vi-VN" sz="45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510394" y="4162819"/>
              <a:ext cx="3176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511413" y="5513535"/>
              <a:ext cx="2685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903862" y="5583437"/>
              <a:ext cx="288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512792" y="4146813"/>
              <a:ext cx="3552343" cy="7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100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"/>
          <a:srcRect l="1639" b="1217"/>
          <a:stretch>
            <a:fillRect/>
          </a:stretch>
        </p:blipFill>
        <p:spPr>
          <a:xfrm>
            <a:off x="0" y="-491490"/>
            <a:ext cx="12398589" cy="734949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11589" y="1463128"/>
              <a:ext cx="625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 năm = ..... ngày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510394" y="4162819"/>
              <a:ext cx="2734647" cy="658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364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564340" y="5499146"/>
              <a:ext cx="2633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321644" y="4156312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365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"/>
          <a:srcRect l="1639" b="1217"/>
          <a:stretch>
            <a:fillRect/>
          </a:stretch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𝐲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= ....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𝐠𝐢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ờ</m:t>
                        </m:r>
                      </m:oMath>
                    </m:oMathPara>
                  </a14:m>
                  <a:endParaRPr kumimoji="0" lang="vi-VN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510394" y="4162819"/>
              <a:ext cx="2626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48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564339" y="5499146"/>
              <a:ext cx="2456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SG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25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302285" y="5579939"/>
              <a:ext cx="2609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084665" y="4107771"/>
              <a:ext cx="300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24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"/>
          <a:srcRect l="1639" b="1217"/>
          <a:stretch>
            <a:fillRect/>
          </a:stretch>
        </p:blipFill>
        <p:spPr>
          <a:xfrm>
            <a:off x="0" y="-445770"/>
            <a:ext cx="12398589" cy="730377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190645" y="1820492"/>
              <a:ext cx="6351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920" y="5132239"/>
            <a:ext cx="2127688" cy="4633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002" y="3494943"/>
            <a:ext cx="2127688" cy="4633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594093" y="4214240"/>
              <a:ext cx="27080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40585" y="3831630"/>
            <a:ext cx="4706520" cy="1115665"/>
            <a:chOff x="6274924" y="5348771"/>
            <a:chExt cx="4706520" cy="11156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245856" y="5589969"/>
              <a:ext cx="266632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40585" y="5492224"/>
            <a:ext cx="4706520" cy="1115665"/>
            <a:chOff x="1164030" y="5377210"/>
            <a:chExt cx="4706520" cy="11156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817556" y="5611876"/>
              <a:ext cx="310257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480879" y="5385666"/>
            <a:ext cx="4706520" cy="1115665"/>
            <a:chOff x="1164030" y="3929770"/>
            <a:chExt cx="4706520" cy="11156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321644" y="4156312"/>
              <a:ext cx="34150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935" y="359829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"/>
          <a:srcRect l="1639" b="1217"/>
          <a:stretch>
            <a:fillRect/>
          </a:stretch>
        </p:blipFill>
        <p:spPr>
          <a:xfrm>
            <a:off x="0" y="-548640"/>
            <a:ext cx="12398589" cy="740664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66395" y="1675115"/>
              <a:ext cx="6259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510394" y="4162819"/>
              <a:ext cx="27588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70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564339" y="5499146"/>
              <a:ext cx="34116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004690" y="5553196"/>
              <a:ext cx="27491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961432" y="4147762"/>
              <a:ext cx="3328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1367</Words>
  <Application>WPS Presentation</Application>
  <PresentationFormat>Widescreen</PresentationFormat>
  <Paragraphs>124</Paragraphs>
  <Slides>22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SimSun</vt:lpstr>
      <vt:lpstr>Wingdings</vt:lpstr>
      <vt:lpstr>Aptos</vt:lpstr>
      <vt:lpstr>Cambria</vt:lpstr>
      <vt:lpstr>Cambria Math</vt:lpstr>
      <vt:lpstr>Segoe UI</vt:lpstr>
      <vt:lpstr>Microsoft YaHei</vt:lpstr>
      <vt:lpstr>Arial Unicode MS</vt:lpstr>
      <vt:lpstr>Aptos Display</vt:lpstr>
      <vt:lpstr>Segoe UI Variable Display</vt:lpstr>
      <vt:lpstr>#9Slide05 Pattaya</vt:lpstr>
      <vt:lpstr>Microsoft Sans Serif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Trường Tiểu học xã Sơ</cp:lastModifiedBy>
  <cp:revision>72</cp:revision>
  <dcterms:created xsi:type="dcterms:W3CDTF">2024-06-22T08:49:00Z</dcterms:created>
  <dcterms:modified xsi:type="dcterms:W3CDTF">2025-09-25T03:17:17Z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D674B6A474A64209A92A5C3A6B100E5A_12</vt:lpwstr>
  </property>
  <property fmtid="{D5CDD505-2E9C-101B-9397-08002B2CF9AE}" pid="3" name="KSOProductBuildVer">
    <vt:lpwstr>1033-12.2.0.22549</vt:lpwstr>
  </property>
</Properties>
</file>