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69" r:id="rId5"/>
    <p:sldId id="259" r:id="rId6"/>
    <p:sldId id="262" r:id="rId7"/>
    <p:sldId id="263" r:id="rId8"/>
    <p:sldId id="264" r:id="rId9"/>
    <p:sldId id="265" r:id="rId10"/>
    <p:sldId id="25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7536" r="7981" b="72464"/>
          <a:stretch>
            <a:fillRect/>
          </a:stretch>
        </p:blipFill>
        <p:spPr>
          <a:xfrm>
            <a:off x="438552" y="1719468"/>
            <a:ext cx="11314896" cy="19182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0282" r="17287" b="4180"/>
          <a:stretch>
            <a:fillRect/>
          </a:stretch>
        </p:blipFill>
        <p:spPr>
          <a:xfrm>
            <a:off x="879871" y="1892030"/>
            <a:ext cx="10432257" cy="3073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2174"/>
          <a:stretch>
            <a:fillRect/>
          </a:stretch>
        </p:blipFill>
        <p:spPr>
          <a:xfrm>
            <a:off x="1168884" y="1341783"/>
            <a:ext cx="9613644" cy="2812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8262" r="7689" b="14647"/>
          <a:stretch>
            <a:fillRect/>
          </a:stretch>
        </p:blipFill>
        <p:spPr>
          <a:xfrm>
            <a:off x="2609037" y="0"/>
            <a:ext cx="6973925" cy="6749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266" r="48358" b="39289"/>
          <a:stretch>
            <a:fillRect/>
          </a:stretch>
        </p:blipFill>
        <p:spPr>
          <a:xfrm>
            <a:off x="1928191" y="1182757"/>
            <a:ext cx="6389860" cy="3995530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382" r="6090" b="40173"/>
          <a:stretch>
            <a:fillRect/>
          </a:stretch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1279" r="41352" b="16276"/>
          <a:stretch>
            <a:fillRect/>
          </a:stretch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59827" r="-1624" b="16055"/>
          <a:stretch>
            <a:fillRect/>
          </a:stretch>
        </p:blipFill>
        <p:spPr>
          <a:xfrm>
            <a:off x="2976155" y="1110837"/>
            <a:ext cx="6389860" cy="4293369"/>
          </a:xfrm>
          <a:prstGeom prst="parallelogram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73" r="8736" b="57027"/>
          <a:stretch>
            <a:fillRect/>
          </a:stretch>
        </p:blipFill>
        <p:spPr>
          <a:xfrm>
            <a:off x="1361872" y="0"/>
            <a:ext cx="9612926" cy="60827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7722" r="16040" b="25200"/>
          <a:stretch>
            <a:fillRect/>
          </a:stretch>
        </p:blipFill>
        <p:spPr>
          <a:xfrm>
            <a:off x="879871" y="0"/>
            <a:ext cx="10432257" cy="5357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Nhung Hoàng</cp:lastModifiedBy>
  <cp:revision>4</cp:revision>
  <dcterms:created xsi:type="dcterms:W3CDTF">2020-08-14T16:07:00Z</dcterms:created>
  <dcterms:modified xsi:type="dcterms:W3CDTF">2025-03-04T02:05:41Z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578C4B6FC2474871BB25E2AC03840974_12</vt:lpwstr>
  </property>
  <property fmtid="{D5CDD505-2E9C-101B-9397-08002B2CF9AE}" pid="3" name="KSOProductBuildVer">
    <vt:lpwstr>1033-12.2.0.19805</vt:lpwstr>
  </property>
</Properties>
</file>