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279" r:id="rId3"/>
    <p:sldId id="278" r:id="rId4"/>
    <p:sldId id="256" r:id="rId5"/>
    <p:sldId id="257" r:id="rId6"/>
    <p:sldId id="258" r:id="rId7"/>
    <p:sldId id="259" r:id="rId8"/>
    <p:sldId id="267" r:id="rId9"/>
    <p:sldId id="260" r:id="rId10"/>
    <p:sldId id="261" r:id="rId11"/>
    <p:sldId id="262" r:id="rId12"/>
    <p:sldId id="280" r:id="rId13"/>
    <p:sldId id="263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E7D68-7C3B-4010-B1DE-A45F818DBE4D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3D05F-8021-4BD1-93A0-E3FACEBB0E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B9797-7D60-47FE-A6CF-6B53EA6F7FC8}" type="datetimeFigureOut">
              <a:rPr lang="en-US" smtClean="0"/>
              <a:t>17-Mar-22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DA66A-7BC0-4B7E-A141-6CEEC924FF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audio" Target="../media/audio2.wav"/><Relationship Id="rId9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545"/>
            <a:ext cx="9144000" cy="6772910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07545" y="1019676"/>
            <a:ext cx="8752974" cy="3356811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4694366"/>
            <a:ext cx="3419975" cy="1306384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5865395" y="4808666"/>
            <a:ext cx="3278605" cy="13063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674" y="1144628"/>
            <a:ext cx="8959389" cy="10773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27284" y="1144429"/>
            <a:ext cx="7041356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và các</a:t>
            </a:r>
          </a:p>
          <a:p>
            <a:pPr algn="ctr"/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548414" y="2790825"/>
            <a:ext cx="369427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hình\TN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32" y="0"/>
            <a:ext cx="733425" cy="1085850"/>
          </a:xfrm>
          <a:prstGeom prst="rect">
            <a:avLst/>
          </a:prstGeom>
          <a:noFill/>
        </p:spPr>
      </p:pic>
      <p:sp>
        <p:nvSpPr>
          <p:cNvPr id="5" name="Title 1"/>
          <p:cNvSpPr txBox="1"/>
          <p:nvPr/>
        </p:nvSpPr>
        <p:spPr>
          <a:xfrm>
            <a:off x="838200" y="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 sẽ làm gì khi gặp các tình huống sau: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PC\Desktop\hình\f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4419600" cy="2743200"/>
          </a:xfrm>
          <a:prstGeom prst="rect">
            <a:avLst/>
          </a:prstGeom>
          <a:noFill/>
        </p:spPr>
      </p:pic>
      <p:pic>
        <p:nvPicPr>
          <p:cNvPr id="7172" name="Picture 4" descr="C:\Users\PC\Desktop\hình\f2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2726"/>
            <a:ext cx="4038600" cy="3048000"/>
          </a:xfrm>
          <a:prstGeom prst="rect">
            <a:avLst/>
          </a:prstGeom>
          <a:noFill/>
        </p:spPr>
      </p:pic>
      <p:pic>
        <p:nvPicPr>
          <p:cNvPr id="7173" name="Picture 5" descr="C:\Users\PC\Desktop\hình\f5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914400"/>
            <a:ext cx="4800600" cy="2819400"/>
          </a:xfrm>
          <a:prstGeom prst="rect">
            <a:avLst/>
          </a:prstGeom>
          <a:noFill/>
        </p:spPr>
      </p:pic>
      <p:pic>
        <p:nvPicPr>
          <p:cNvPr id="7174" name="Picture 6" descr="C:\Users\PC\Desktop\hình\f2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3903482"/>
            <a:ext cx="4876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" y="2270760"/>
            <a:ext cx="7696200" cy="17792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gặp các tình huống trên các em nên kêu cứu để mọi người giúp đỡ hoặc bỏ chạy.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esktop\hình\f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" y="1097280"/>
            <a:ext cx="8583930" cy="448310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152400" y="228600"/>
            <a:ext cx="2667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9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3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0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7" y="2598372"/>
            <a:ext cx="469309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24: Tự bảo vệ mình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262255" y="118745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phận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PC\Desktop\hình\f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524000"/>
            <a:ext cx="8858250" cy="4448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\Desktop\hình\ff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hình\TN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95" y="25758"/>
            <a:ext cx="762000" cy="933450"/>
          </a:xfrm>
          <a:prstGeom prst="rect">
            <a:avLst/>
          </a:prstGeom>
          <a:noFill/>
        </p:spPr>
      </p:pic>
      <p:pic>
        <p:nvPicPr>
          <p:cNvPr id="3075" name="Picture 3" descr="C:\Users\PC\Desktop\hình\f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3343275" cy="2756616"/>
          </a:xfrm>
          <a:prstGeom prst="rect">
            <a:avLst/>
          </a:prstGeom>
          <a:noFill/>
        </p:spPr>
      </p:pic>
      <p:pic>
        <p:nvPicPr>
          <p:cNvPr id="3076" name="Picture 4" descr="C:\Users\PC\Desktop\hình\f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62000"/>
            <a:ext cx="2676525" cy="2819400"/>
          </a:xfrm>
          <a:prstGeom prst="rect">
            <a:avLst/>
          </a:prstGeom>
          <a:noFill/>
        </p:spPr>
      </p:pic>
      <p:pic>
        <p:nvPicPr>
          <p:cNvPr id="3077" name="Picture 5" descr="C:\Users\PC\Desktop\hình\f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644721"/>
            <a:ext cx="3810000" cy="3200400"/>
          </a:xfrm>
          <a:prstGeom prst="rect">
            <a:avLst/>
          </a:prstGeom>
          <a:noFill/>
        </p:spPr>
      </p:pic>
      <p:pic>
        <p:nvPicPr>
          <p:cNvPr id="3078" name="Picture 6" descr="C:\Users\PC\Desktop\hình\f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630537"/>
            <a:ext cx="4800600" cy="3185374"/>
          </a:xfrm>
          <a:prstGeom prst="rect">
            <a:avLst/>
          </a:prstGeom>
          <a:noFill/>
        </p:spPr>
      </p:pic>
      <p:sp>
        <p:nvSpPr>
          <p:cNvPr id="9" name="Title 1"/>
          <p:cNvSpPr txBox="1"/>
          <p:nvPr/>
        </p:nvSpPr>
        <p:spPr>
          <a:xfrm>
            <a:off x="838200" y="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Content Placeholder 1" descr="2c9095d4318d7c6cfeb304cab9318dec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2973705" y="1417955"/>
            <a:ext cx="1064895" cy="1064895"/>
          </a:xfrm>
          <a:prstGeom prst="rect">
            <a:avLst/>
          </a:prstGeom>
        </p:spPr>
      </p:pic>
      <p:pic>
        <p:nvPicPr>
          <p:cNvPr id="4" name="Content Placeholder 1" descr="2c9095d4318d7c6cfeb304cab9318dec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3135630" y="3771900"/>
            <a:ext cx="903605" cy="852805"/>
          </a:xfrm>
          <a:prstGeom prst="rect">
            <a:avLst/>
          </a:prstGeom>
        </p:spPr>
      </p:pic>
      <p:pic>
        <p:nvPicPr>
          <p:cNvPr id="8" name="Content Placeholder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65" y="762000"/>
            <a:ext cx="1012190" cy="942975"/>
          </a:xfrm>
          <a:prstGeom prst="rect">
            <a:avLst/>
          </a:prstGeom>
        </p:spPr>
      </p:pic>
      <p:pic>
        <p:nvPicPr>
          <p:cNvPr id="10" name="Content Placeholder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87" y="4286175"/>
            <a:ext cx="976630" cy="9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hình\f1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5105400" cy="5867400"/>
          </a:xfrm>
          <a:prstGeom prst="rect">
            <a:avLst/>
          </a:prstGeom>
          <a:noFill/>
        </p:spPr>
      </p:pic>
      <p:pic>
        <p:nvPicPr>
          <p:cNvPr id="4099" name="Picture 3" descr="C:\Users\PC\Desktop\hình\f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3867150" cy="6096000"/>
          </a:xfrm>
          <a:prstGeom prst="rect">
            <a:avLst/>
          </a:prstGeom>
          <a:noFill/>
        </p:spPr>
      </p:pic>
      <p:sp>
        <p:nvSpPr>
          <p:cNvPr id="7" name="Title 1"/>
          <p:cNvSpPr txBox="1"/>
          <p:nvPr/>
        </p:nvSpPr>
        <p:spPr>
          <a:xfrm>
            <a:off x="533400" y="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Content Placeholder 1" descr="2c9095d4318d7c6cfeb304cab9318de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535" y="761365"/>
            <a:ext cx="1053465" cy="970915"/>
          </a:xfrm>
          <a:prstGeom prst="rect">
            <a:avLst/>
          </a:prstGeom>
        </p:spPr>
      </p:pic>
      <p:pic>
        <p:nvPicPr>
          <p:cNvPr id="8" name="Content Placeholder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789305"/>
            <a:ext cx="1012190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-167794"/>
            <a:ext cx="8281987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     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đểtự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endParaRPr lang="en-US" sz="2800" dirty="0"/>
          </a:p>
        </p:txBody>
      </p:sp>
      <p:pic>
        <p:nvPicPr>
          <p:cNvPr id="5122" name="Picture 2" descr="C:\Users\PC\Desktop\hình\f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35" y="955521"/>
            <a:ext cx="4342765" cy="2743200"/>
          </a:xfrm>
          <a:prstGeom prst="rect">
            <a:avLst/>
          </a:prstGeom>
          <a:noFill/>
        </p:spPr>
      </p:pic>
      <p:pic>
        <p:nvPicPr>
          <p:cNvPr id="5123" name="Picture 3" descr="C:\Users\PC\Desktop\hình\f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1742"/>
            <a:ext cx="4572000" cy="2571750"/>
          </a:xfrm>
          <a:prstGeom prst="rect">
            <a:avLst/>
          </a:prstGeom>
          <a:noFill/>
        </p:spPr>
      </p:pic>
      <p:pic>
        <p:nvPicPr>
          <p:cNvPr id="5124" name="Picture 4" descr="C:\Users\PC\Desktop\hình\f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440805"/>
            <a:ext cx="4267200" cy="3352800"/>
          </a:xfrm>
          <a:prstGeom prst="rect">
            <a:avLst/>
          </a:prstGeom>
          <a:noFill/>
        </p:spPr>
      </p:pic>
      <p:pic>
        <p:nvPicPr>
          <p:cNvPr id="5125" name="Picture 5" descr="C:\Users\PC\Desktop\hình\f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364605"/>
            <a:ext cx="4267200" cy="3429000"/>
          </a:xfrm>
          <a:prstGeom prst="rect">
            <a:avLst/>
          </a:prstGeom>
          <a:noFill/>
        </p:spPr>
      </p:pic>
      <p:pic>
        <p:nvPicPr>
          <p:cNvPr id="2" name="Content Placeholder 1" descr="2c9095d4318d7c6cfeb304cab9318dec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3838575" y="762000"/>
            <a:ext cx="885825" cy="885825"/>
          </a:xfrm>
          <a:prstGeom prst="rect">
            <a:avLst/>
          </a:prstGeom>
        </p:spPr>
      </p:pic>
      <p:pic>
        <p:nvPicPr>
          <p:cNvPr id="3" name="Content Placeholder 1" descr="2c9095d4318d7c6cfeb304cab9318dec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8038465" y="694690"/>
            <a:ext cx="953135" cy="953135"/>
          </a:xfrm>
          <a:prstGeom prst="rect">
            <a:avLst/>
          </a:prstGeom>
        </p:spPr>
      </p:pic>
      <p:pic>
        <p:nvPicPr>
          <p:cNvPr id="5" name="Content Placeholder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05" y="3218815"/>
            <a:ext cx="899795" cy="838200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70" y="3218180"/>
            <a:ext cx="900430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838200" y="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320" y="1617980"/>
            <a:ext cx="7559040" cy="333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129</Words>
  <Application>Microsoft Office PowerPoint</Application>
  <PresentationFormat>On-screen Show (4:3)</PresentationFormat>
  <Paragraphs>18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.VnHelvetInsH</vt:lpstr>
      <vt:lpstr>Arial</vt:lpstr>
      <vt:lpstr>Calibri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Quan sát hình và nói về những việc các bạn đã làm đểtự bảo vệ mình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Administrator</cp:lastModifiedBy>
  <cp:revision>15</cp:revision>
  <dcterms:created xsi:type="dcterms:W3CDTF">2020-08-30T14:50:00Z</dcterms:created>
  <dcterms:modified xsi:type="dcterms:W3CDTF">2022-03-17T02:16:30Z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