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7" r:id="rId4"/>
    <p:sldId id="258" r:id="rId6"/>
    <p:sldId id="268" r:id="rId7"/>
    <p:sldId id="259" r:id="rId8"/>
    <p:sldId id="260" r:id="rId9"/>
    <p:sldId id="261" r:id="rId10"/>
    <p:sldId id="269" r:id="rId11"/>
    <p:sldId id="262" r:id="rId12"/>
    <p:sldId id="263" r:id="rId13"/>
    <p:sldId id="270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1.wav"/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2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  <a:endParaRPr 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0">
        <p:random/>
      </p:transition>
    </mc:Choice>
    <mc:Fallback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3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7950200" cy="12528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538605"/>
            <a:ext cx="5181600" cy="352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71295"/>
            <a:ext cx="6096635" cy="3756660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631190" y="5407660"/>
            <a:ext cx="3909695" cy="8382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Văn nghệ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13120" y="5177155"/>
            <a:ext cx="2793365" cy="10928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Trồng cây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9434830" y="5213350"/>
            <a:ext cx="2465070" cy="11049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Tập thể dục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63700" y="365125"/>
            <a:ext cx="8521065" cy="4493260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4104005" y="5067935"/>
            <a:ext cx="4055745" cy="115316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chào cờ đầu tuần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05585" y="79375"/>
            <a:ext cx="8157210" cy="161163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314960" y="1813560"/>
            <a:ext cx="2428875" cy="10807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70250" y="2748915"/>
            <a:ext cx="6687185" cy="377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  <a:endParaRPr lang="en-US" sz="28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endParaRPr lang="en-US" altLang="en-US" sz="2800" b="1" dirty="0" err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7: Cùng khám phá trường học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Captur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5375" y="365125"/>
            <a:ext cx="8966835" cy="910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70" y="1691005"/>
            <a:ext cx="8926195" cy="29000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38605" y="4751070"/>
            <a:ext cx="2103755" cy="769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Phòng học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3979545" y="4474210"/>
            <a:ext cx="1959610" cy="1130300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Thư viện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6287770" y="4618990"/>
            <a:ext cx="1851660" cy="104584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Phòng y tế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73135" y="4643120"/>
            <a:ext cx="2151380" cy="11061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Phòng vi tính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80185" y="763270"/>
            <a:ext cx="8810625" cy="32283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72030" y="4294505"/>
            <a:ext cx="2103755" cy="769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Phòng truyền thống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5116195" y="3991610"/>
            <a:ext cx="1959610" cy="1130300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Nhà bếp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7947025" y="4076065"/>
            <a:ext cx="1851660" cy="104584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Nhà vệ sinh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65" y="5559425"/>
            <a:ext cx="819150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3190" y="997585"/>
            <a:ext cx="6852920" cy="56845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99205" y="3259455"/>
            <a:ext cx="2633345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Cô giáo dạy học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635"/>
            <a:ext cx="6109335" cy="998855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7045325" y="3283585"/>
            <a:ext cx="2248535" cy="636905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Nhân viên y tế đo chiều cao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799840" y="5737225"/>
            <a:ext cx="2392045" cy="9251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Cô thư viện cho mượn sách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27710" y="365125"/>
            <a:ext cx="6991985" cy="945515"/>
          </a:xfrm>
          <a:prstGeom prst="rect">
            <a:avLst/>
          </a:prstGeom>
        </p:spPr>
      </p:pic>
      <p:pic>
        <p:nvPicPr>
          <p:cNvPr id="7" name="Content Placeholder 6" descr="jqy156652520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635" y="1691005"/>
            <a:ext cx="6893560" cy="462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82880"/>
            <a:ext cx="8472170" cy="11563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07590" y="1339215"/>
            <a:ext cx="6629400" cy="5273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543176"/>
            <a:ext cx="1584959" cy="148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WPS Presentation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等线</vt:lpstr>
      <vt:lpstr>等线</vt:lpstr>
      <vt:lpstr>汉仪小麦体简</vt:lpstr>
      <vt:lpstr>Microsoft YaHei</vt:lpstr>
      <vt:lpstr>Arial Unicode MS</vt:lpstr>
      <vt:lpstr>Calibri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2</cp:revision>
  <dcterms:created xsi:type="dcterms:W3CDTF">2020-09-03T12:12:00Z</dcterms:created>
  <dcterms:modified xsi:type="dcterms:W3CDTF">2020-09-05T06:21:04Z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