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60" r:id="rId4"/>
    <p:sldId id="261" r:id="rId5"/>
    <p:sldId id="257" r:id="rId6"/>
    <p:sldId id="276" r:id="rId7"/>
    <p:sldId id="262" r:id="rId8"/>
    <p:sldId id="263" r:id="rId9"/>
    <p:sldId id="264" r:id="rId10"/>
    <p:sldId id="277" r:id="rId11"/>
    <p:sldId id="278" r:id="rId12"/>
    <p:sldId id="279" r:id="rId13"/>
    <p:sldId id="281" r:id="rId14"/>
    <p:sldId id="282" r:id="rId15"/>
    <p:sldId id="28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CE6"/>
    <a:srgbClr val="FF5050"/>
    <a:srgbClr val="F5A54D"/>
    <a:srgbClr val="EA8030"/>
    <a:srgbClr val="33CCCC"/>
    <a:srgbClr val="0066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t>2025/10/14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10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 rot="8225332">
            <a:off x="4009141" y="4943575"/>
            <a:ext cx="2380088" cy="2515867"/>
          </a:xfrm>
          <a:prstGeom prst="rect">
            <a:avLst/>
          </a:prstGeom>
        </p:spPr>
      </p:pic>
      <p:pic>
        <p:nvPicPr>
          <p:cNvPr id="9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-58767" y="5084252"/>
            <a:ext cx="2380088" cy="2515867"/>
          </a:xfrm>
          <a:prstGeom prst="rect">
            <a:avLst/>
          </a:prstGeom>
        </p:spPr>
      </p:pic>
      <p:pic>
        <p:nvPicPr>
          <p:cNvPr id="6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 rot="8225332">
            <a:off x="10187202" y="4703251"/>
            <a:ext cx="2380088" cy="251586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16523" y="263769"/>
            <a:ext cx="11641015" cy="633046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14" y="-706568"/>
            <a:ext cx="1940673" cy="1940673"/>
          </a:xfrm>
          <a:prstGeom prst="rect">
            <a:avLst/>
          </a:prstGeom>
        </p:spPr>
      </p:pic>
      <p:pic>
        <p:nvPicPr>
          <p:cNvPr id="8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2" y="-44488"/>
            <a:ext cx="1466109" cy="146610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516513" y="3766655"/>
            <a:ext cx="2380088" cy="2515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10530" r="3335" b="60062"/>
          <a:stretch>
            <a:fillRect/>
          </a:stretch>
        </p:blipFill>
        <p:spPr>
          <a:xfrm>
            <a:off x="9789588" y="-48127"/>
            <a:ext cx="2434496" cy="34640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3" y="5197641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32" y="-371606"/>
            <a:ext cx="1940673" cy="1940673"/>
          </a:xfrm>
          <a:prstGeom prst="rect">
            <a:avLst/>
          </a:prstGeom>
        </p:spPr>
      </p:pic>
      <p:pic>
        <p:nvPicPr>
          <p:cNvPr id="27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14" y="-54329"/>
            <a:ext cx="1466109" cy="1466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14CC4D-E094-008F-FC81-9E6FEB9942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61" y="883680"/>
            <a:ext cx="7200000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564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D0B21C-DAD3-8BBA-22D8-9DA57B77C0D5}"/>
              </a:ext>
            </a:extLst>
          </p:cNvPr>
          <p:cNvSpPr/>
          <p:nvPr/>
        </p:nvSpPr>
        <p:spPr>
          <a:xfrm>
            <a:off x="1409701" y="2562225"/>
            <a:ext cx="3571874" cy="1619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 nghĩa với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trông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22D9AE-206F-B196-C656-6716B7434B30}"/>
              </a:ext>
            </a:extLst>
          </p:cNvPr>
          <p:cNvCxnSpPr>
            <a:stCxn id="4" idx="3"/>
          </p:cNvCxnSpPr>
          <p:nvPr/>
        </p:nvCxnSpPr>
        <p:spPr>
          <a:xfrm flipV="1">
            <a:off x="4981575" y="1762125"/>
            <a:ext cx="1028700" cy="1609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D895ED-6272-683E-6CE3-DCA1EC0672C9}"/>
              </a:ext>
            </a:extLst>
          </p:cNvPr>
          <p:cNvSpPr txBox="1"/>
          <p:nvPr/>
        </p:nvSpPr>
        <p:spPr>
          <a:xfrm>
            <a:off x="6057900" y="1171575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AA75A1-221F-1E80-FF78-85E6D104935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981575" y="3371850"/>
            <a:ext cx="1143000" cy="38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C640EB-AF3E-F21E-13E4-FBC48FB3D297}"/>
              </a:ext>
            </a:extLst>
          </p:cNvPr>
          <p:cNvSpPr txBox="1"/>
          <p:nvPr/>
        </p:nvSpPr>
        <p:spPr>
          <a:xfrm>
            <a:off x="6172200" y="2819400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61FBD3-D6A4-F756-F048-AC68E23B9A9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981575" y="3371850"/>
            <a:ext cx="1200150" cy="1362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BF78AB-5648-B7FE-AC14-8F5C20DBD107}"/>
              </a:ext>
            </a:extLst>
          </p:cNvPr>
          <p:cNvSpPr txBox="1"/>
          <p:nvPr/>
        </p:nvSpPr>
        <p:spPr>
          <a:xfrm>
            <a:off x="6229350" y="4143375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0010B-3928-11FF-9C48-2773CE955241}"/>
              </a:ext>
            </a:extLst>
          </p:cNvPr>
          <p:cNvSpPr txBox="1"/>
          <p:nvPr/>
        </p:nvSpPr>
        <p:spPr>
          <a:xfrm>
            <a:off x="1789043" y="5261977"/>
            <a:ext cx="80482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9112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D0B21C-DAD3-8BBA-22D8-9DA57B77C0D5}"/>
              </a:ext>
            </a:extLst>
          </p:cNvPr>
          <p:cNvSpPr/>
          <p:nvPr/>
        </p:nvSpPr>
        <p:spPr>
          <a:xfrm>
            <a:off x="1409701" y="2562225"/>
            <a:ext cx="3571874" cy="1619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 nghĩa với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mênh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mông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22D9AE-206F-B196-C656-6716B7434B30}"/>
              </a:ext>
            </a:extLst>
          </p:cNvPr>
          <p:cNvCxnSpPr>
            <a:stCxn id="4" idx="3"/>
          </p:cNvCxnSpPr>
          <p:nvPr/>
        </p:nvCxnSpPr>
        <p:spPr>
          <a:xfrm flipV="1">
            <a:off x="4981575" y="1762125"/>
            <a:ext cx="1028700" cy="1609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D895ED-6272-683E-6CE3-DCA1EC0672C9}"/>
              </a:ext>
            </a:extLst>
          </p:cNvPr>
          <p:cNvSpPr txBox="1"/>
          <p:nvPr/>
        </p:nvSpPr>
        <p:spPr>
          <a:xfrm>
            <a:off x="6057900" y="1171575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 la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AA75A1-221F-1E80-FF78-85E6D104935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981575" y="3371850"/>
            <a:ext cx="1143000" cy="38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C640EB-AF3E-F21E-13E4-FBC48FB3D297}"/>
              </a:ext>
            </a:extLst>
          </p:cNvPr>
          <p:cNvSpPr txBox="1"/>
          <p:nvPr/>
        </p:nvSpPr>
        <p:spPr>
          <a:xfrm>
            <a:off x="6172200" y="2819400"/>
            <a:ext cx="2466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bát</a:t>
            </a:r>
            <a:r>
              <a:rPr kumimoji="0" lang="en-US" sz="4400" b="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ngát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61FBD3-D6A4-F756-F048-AC68E23B9A9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981575" y="3371850"/>
            <a:ext cx="1200150" cy="1362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BF78AB-5648-B7FE-AC14-8F5C20DBD107}"/>
              </a:ext>
            </a:extLst>
          </p:cNvPr>
          <p:cNvSpPr txBox="1"/>
          <p:nvPr/>
        </p:nvSpPr>
        <p:spPr>
          <a:xfrm>
            <a:off x="6229350" y="4143375"/>
            <a:ext cx="3562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thênh</a:t>
            </a:r>
            <a:r>
              <a:rPr kumimoji="0" lang="en-US" sz="4400" b="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62D3A-D44E-8E23-1E79-3604AFAF6163}"/>
              </a:ext>
            </a:extLst>
          </p:cNvPr>
          <p:cNvSpPr txBox="1"/>
          <p:nvPr/>
        </p:nvSpPr>
        <p:spPr>
          <a:xfrm>
            <a:off x="1789043" y="5261977"/>
            <a:ext cx="8048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042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777C70-66D5-1500-5018-72644011882F}"/>
              </a:ext>
            </a:extLst>
          </p:cNvPr>
          <p:cNvSpPr txBox="1"/>
          <p:nvPr/>
        </p:nvSpPr>
        <p:spPr>
          <a:xfrm>
            <a:off x="855363" y="248190"/>
            <a:ext cx="10260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từ thích hợp trong ngoặc đơn để hoàn thành đoạn văn.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38F94A-D5C5-1B93-6F7B-CAD3B7F566D4}"/>
              </a:ext>
            </a:extLst>
          </p:cNvPr>
          <p:cNvSpPr/>
          <p:nvPr/>
        </p:nvSpPr>
        <p:spPr>
          <a:xfrm>
            <a:off x="828676" y="1628776"/>
            <a:ext cx="7477124" cy="4486274"/>
          </a:xfrm>
          <a:prstGeom prst="roundRect">
            <a:avLst/>
          </a:prstGeom>
          <a:solidFill>
            <a:srgbClr val="C8FC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 mùa xuân xôn xao, phơi phới. Những hạt mưa 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mọn, bé con, bé nhỏ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mềm mại, rơi như nhảy nhót. Hạt nọ tiếp hạt kia dan xuống mặt dắt. Mặt đất đã 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 cằn, khô khan, khô khốc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bằng thức dậy, âu yếm đón lấy những giọt mưa ấm áp, 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sáng, trong lành, trong xanh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Mặt đất lại 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dịu mềm, dịu nhẹ, dịu ngọt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lại cần mẫn tiếp nhựa sống cho cây cỏ. Mưa mùa xuân đã mang lại cho cây 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(5)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 lực, sức vóc, sức sống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tràn đầy. Và cây trả nghĩa cho mưa bằng cả mùa hoa thơm trái ngọt.</a:t>
            </a:r>
          </a:p>
          <a:p>
            <a:pPr algn="r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Nguyễn Thị Thu Trang)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BEE88-11D1-9E86-3E62-EA2E23193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262" y="1604962"/>
            <a:ext cx="2695575" cy="45434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3062DB-A99F-B61A-A648-72BAADD872E5}"/>
              </a:ext>
            </a:extLst>
          </p:cNvPr>
          <p:cNvCxnSpPr>
            <a:cxnSpLocks/>
          </p:cNvCxnSpPr>
          <p:nvPr/>
        </p:nvCxnSpPr>
        <p:spPr>
          <a:xfrm>
            <a:off x="4419600" y="2590800"/>
            <a:ext cx="876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757A1C-EC1B-364A-87BF-BF33DAF94CDB}"/>
              </a:ext>
            </a:extLst>
          </p:cNvPr>
          <p:cNvCxnSpPr>
            <a:cxnSpLocks/>
          </p:cNvCxnSpPr>
          <p:nvPr/>
        </p:nvCxnSpPr>
        <p:spPr>
          <a:xfrm>
            <a:off x="3276600" y="3305175"/>
            <a:ext cx="10477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DABB78-D511-A881-7ADC-77BC09D6797C}"/>
              </a:ext>
            </a:extLst>
          </p:cNvPr>
          <p:cNvCxnSpPr>
            <a:cxnSpLocks/>
          </p:cNvCxnSpPr>
          <p:nvPr/>
        </p:nvCxnSpPr>
        <p:spPr>
          <a:xfrm>
            <a:off x="3724275" y="4038600"/>
            <a:ext cx="1333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28F153-0D11-3DFC-461D-C72CEC97A90C}"/>
              </a:ext>
            </a:extLst>
          </p:cNvPr>
          <p:cNvCxnSpPr>
            <a:cxnSpLocks/>
          </p:cNvCxnSpPr>
          <p:nvPr/>
        </p:nvCxnSpPr>
        <p:spPr>
          <a:xfrm>
            <a:off x="2047875" y="4400550"/>
            <a:ext cx="11144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82114F-1CF1-9234-F938-9F08B91EE8EE}"/>
              </a:ext>
            </a:extLst>
          </p:cNvPr>
          <p:cNvCxnSpPr>
            <a:cxnSpLocks/>
          </p:cNvCxnSpPr>
          <p:nvPr/>
        </p:nvCxnSpPr>
        <p:spPr>
          <a:xfrm>
            <a:off x="4676775" y="5124450"/>
            <a:ext cx="1076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89430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33821C-4554-47CB-8242-7014D0D5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3" y="326571"/>
            <a:ext cx="10580793" cy="60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33596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paper with writing on it&#10;&#10;AI-generated content may be incorrect.">
            <a:extLst>
              <a:ext uri="{FF2B5EF4-FFF2-40B4-BE49-F238E27FC236}">
                <a16:creationId xmlns:a16="http://schemas.microsoft.com/office/drawing/2014/main" id="{B2146AD0-21C2-E7B4-522B-2521F6DD1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9" y="457199"/>
            <a:ext cx="10627568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07289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516513" y="3766655"/>
            <a:ext cx="2380088" cy="2515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10530" r="3335" b="60062"/>
          <a:stretch>
            <a:fillRect/>
          </a:stretch>
        </p:blipFill>
        <p:spPr>
          <a:xfrm>
            <a:off x="9789588" y="-48127"/>
            <a:ext cx="2434496" cy="34640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3" y="5197641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32" y="-371606"/>
            <a:ext cx="1940673" cy="1940673"/>
          </a:xfrm>
          <a:prstGeom prst="rect">
            <a:avLst/>
          </a:prstGeom>
        </p:spPr>
      </p:pic>
      <p:pic>
        <p:nvPicPr>
          <p:cNvPr id="27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14" y="-54329"/>
            <a:ext cx="1466109" cy="1466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EE2328-B88F-0544-F72D-BBDB65A72B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98" y="533149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7818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8599544" y="4077202"/>
            <a:ext cx="2380088" cy="2515867"/>
          </a:xfrm>
          <a:prstGeom prst="rect">
            <a:avLst/>
          </a:prstGeom>
        </p:spPr>
      </p:pic>
      <p:pic>
        <p:nvPicPr>
          <p:cNvPr id="3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4"/>
          <a:stretch>
            <a:fillRect/>
          </a:stretch>
        </p:blipFill>
        <p:spPr>
          <a:xfrm>
            <a:off x="-553239" y="-1042757"/>
            <a:ext cx="3793743" cy="8887366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10530" r="3335" b="60062"/>
          <a:stretch>
            <a:fillRect/>
          </a:stretch>
        </p:blipFill>
        <p:spPr>
          <a:xfrm>
            <a:off x="9789588" y="-48127"/>
            <a:ext cx="2434496" cy="3464021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61007" r="221" b="7766"/>
          <a:stretch>
            <a:fillRect/>
          </a:stretch>
        </p:blipFill>
        <p:spPr>
          <a:xfrm>
            <a:off x="9512967" y="2866590"/>
            <a:ext cx="2679032" cy="3678354"/>
          </a:xfrm>
          <a:prstGeom prst="rect">
            <a:avLst/>
          </a:prstGeom>
        </p:spPr>
      </p:pic>
      <p:pic>
        <p:nvPicPr>
          <p:cNvPr id="6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3" y="5197641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50" y="4647771"/>
            <a:ext cx="1466109" cy="1466109"/>
          </a:xfrm>
          <a:prstGeom prst="rect">
            <a:avLst/>
          </a:prstGeom>
        </p:spPr>
      </p:pic>
      <p:pic>
        <p:nvPicPr>
          <p:cNvPr id="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45" y="323239"/>
            <a:ext cx="1940673" cy="1940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0137" y="1655671"/>
            <a:ext cx="7365649" cy="312621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10022463" y="4787735"/>
            <a:ext cx="2380088" cy="2515867"/>
          </a:xfrm>
          <a:prstGeom prst="rect">
            <a:avLst/>
          </a:prstGeom>
        </p:spPr>
      </p:pic>
      <p:pic>
        <p:nvPicPr>
          <p:cNvPr id="4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4" y="201799"/>
            <a:ext cx="1940673" cy="1940673"/>
          </a:xfrm>
          <a:prstGeom prst="rect">
            <a:avLst/>
          </a:prstGeom>
        </p:spPr>
      </p:pic>
      <p:pic>
        <p:nvPicPr>
          <p:cNvPr id="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805" y="200985"/>
            <a:ext cx="1466109" cy="1466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2C70C4-BEF1-9978-570D-527092D93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684" y="846859"/>
            <a:ext cx="4334632" cy="24020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F81AC0-F57D-D5A3-722D-76D3F6776C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092" y="2305298"/>
            <a:ext cx="9193565" cy="3066554"/>
          </a:xfrm>
          <a:prstGeom prst="rect">
            <a:avLst/>
          </a:prstGeom>
        </p:spPr>
      </p:pic>
      <p:pic>
        <p:nvPicPr>
          <p:cNvPr id="14" name="图片 7">
            <a:extLst>
              <a:ext uri="{FF2B5EF4-FFF2-40B4-BE49-F238E27FC236}">
                <a16:creationId xmlns:a16="http://schemas.microsoft.com/office/drawing/2014/main" id="{15FBA92A-F361-896A-133E-500D7D5CDC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4"/>
          <a:stretch>
            <a:fillRect/>
          </a:stretch>
        </p:blipFill>
        <p:spPr>
          <a:xfrm>
            <a:off x="-553239" y="1257299"/>
            <a:ext cx="2811919" cy="658730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1D4EF8B-599A-5385-9FFA-87BCF72D968A}"/>
              </a:ext>
            </a:extLst>
          </p:cNvPr>
          <p:cNvGrpSpPr/>
          <p:nvPr/>
        </p:nvGrpSpPr>
        <p:grpSpPr>
          <a:xfrm>
            <a:off x="1819276" y="287445"/>
            <a:ext cx="8810624" cy="954107"/>
            <a:chOff x="823518" y="2837309"/>
            <a:chExt cx="4079933" cy="954107"/>
          </a:xfrm>
        </p:grpSpPr>
        <p:sp>
          <p:nvSpPr>
            <p:cNvPr id="15" name="Rectangle: Rounded Corners 3">
              <a:extLst>
                <a:ext uri="{FF2B5EF4-FFF2-40B4-BE49-F238E27FC236}">
                  <a16:creationId xmlns:a16="http://schemas.microsoft.com/office/drawing/2014/main" id="{40A169BF-C94F-3975-AE3F-DCA7BA5A0666}"/>
                </a:ext>
              </a:extLst>
            </p:cNvPr>
            <p:cNvSpPr/>
            <p:nvPr/>
          </p:nvSpPr>
          <p:spPr>
            <a:xfrm>
              <a:off x="823518" y="2910696"/>
              <a:ext cx="4079933" cy="829983"/>
            </a:xfrm>
            <a:custGeom>
              <a:avLst/>
              <a:gdLst>
                <a:gd name="connsiteX0" fmla="*/ 0 w 5439649"/>
                <a:gd name="connsiteY0" fmla="*/ 269934 h 1619569"/>
                <a:gd name="connsiteX1" fmla="*/ 269934 w 5439649"/>
                <a:gd name="connsiteY1" fmla="*/ 0 h 1619569"/>
                <a:gd name="connsiteX2" fmla="*/ 765356 w 5439649"/>
                <a:gd name="connsiteY2" fmla="*/ 0 h 1619569"/>
                <a:gd name="connsiteX3" fmla="*/ 1358774 w 5439649"/>
                <a:gd name="connsiteY3" fmla="*/ 0 h 1619569"/>
                <a:gd name="connsiteX4" fmla="*/ 2001190 w 5439649"/>
                <a:gd name="connsiteY4" fmla="*/ 0 h 1619569"/>
                <a:gd name="connsiteX5" fmla="*/ 2643606 w 5439649"/>
                <a:gd name="connsiteY5" fmla="*/ 0 h 1619569"/>
                <a:gd name="connsiteX6" fmla="*/ 3286021 w 5439649"/>
                <a:gd name="connsiteY6" fmla="*/ 0 h 1619569"/>
                <a:gd name="connsiteX7" fmla="*/ 3683448 w 5439649"/>
                <a:gd name="connsiteY7" fmla="*/ 0 h 1619569"/>
                <a:gd name="connsiteX8" fmla="*/ 4080875 w 5439649"/>
                <a:gd name="connsiteY8" fmla="*/ 0 h 1619569"/>
                <a:gd name="connsiteX9" fmla="*/ 4576297 w 5439649"/>
                <a:gd name="connsiteY9" fmla="*/ 0 h 1619569"/>
                <a:gd name="connsiteX10" fmla="*/ 5169715 w 5439649"/>
                <a:gd name="connsiteY10" fmla="*/ 0 h 1619569"/>
                <a:gd name="connsiteX11" fmla="*/ 5439649 w 5439649"/>
                <a:gd name="connsiteY11" fmla="*/ 269934 h 1619569"/>
                <a:gd name="connsiteX12" fmla="*/ 5439649 w 5439649"/>
                <a:gd name="connsiteY12" fmla="*/ 820582 h 1619569"/>
                <a:gd name="connsiteX13" fmla="*/ 5439649 w 5439649"/>
                <a:gd name="connsiteY13" fmla="*/ 1349635 h 1619569"/>
                <a:gd name="connsiteX14" fmla="*/ 5169715 w 5439649"/>
                <a:gd name="connsiteY14" fmla="*/ 1619569 h 1619569"/>
                <a:gd name="connsiteX15" fmla="*/ 4723291 w 5439649"/>
                <a:gd name="connsiteY15" fmla="*/ 1619569 h 1619569"/>
                <a:gd name="connsiteX16" fmla="*/ 4276866 w 5439649"/>
                <a:gd name="connsiteY16" fmla="*/ 1619569 h 1619569"/>
                <a:gd name="connsiteX17" fmla="*/ 3683448 w 5439649"/>
                <a:gd name="connsiteY17" fmla="*/ 1619569 h 1619569"/>
                <a:gd name="connsiteX18" fmla="*/ 3090030 w 5439649"/>
                <a:gd name="connsiteY18" fmla="*/ 1619569 h 1619569"/>
                <a:gd name="connsiteX19" fmla="*/ 2594608 w 5439649"/>
                <a:gd name="connsiteY19" fmla="*/ 1619569 h 1619569"/>
                <a:gd name="connsiteX20" fmla="*/ 2050188 w 5439649"/>
                <a:gd name="connsiteY20" fmla="*/ 1619569 h 1619569"/>
                <a:gd name="connsiteX21" fmla="*/ 1407772 w 5439649"/>
                <a:gd name="connsiteY21" fmla="*/ 1619569 h 1619569"/>
                <a:gd name="connsiteX22" fmla="*/ 765356 w 5439649"/>
                <a:gd name="connsiteY22" fmla="*/ 1619569 h 1619569"/>
                <a:gd name="connsiteX23" fmla="*/ 269934 w 5439649"/>
                <a:gd name="connsiteY23" fmla="*/ 1619569 h 1619569"/>
                <a:gd name="connsiteX24" fmla="*/ 0 w 5439649"/>
                <a:gd name="connsiteY24" fmla="*/ 1349635 h 1619569"/>
                <a:gd name="connsiteX25" fmla="*/ 0 w 5439649"/>
                <a:gd name="connsiteY25" fmla="*/ 842176 h 1619569"/>
                <a:gd name="connsiteX26" fmla="*/ 0 w 5439649"/>
                <a:gd name="connsiteY26" fmla="*/ 269934 h 161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39649" h="1619569" fill="none" extrusionOk="0">
                  <a:moveTo>
                    <a:pt x="0" y="269934"/>
                  </a:moveTo>
                  <a:cubicBezTo>
                    <a:pt x="-25203" y="125100"/>
                    <a:pt x="98579" y="11336"/>
                    <a:pt x="269934" y="0"/>
                  </a:cubicBezTo>
                  <a:cubicBezTo>
                    <a:pt x="464683" y="-6186"/>
                    <a:pt x="556767" y="41848"/>
                    <a:pt x="765356" y="0"/>
                  </a:cubicBezTo>
                  <a:cubicBezTo>
                    <a:pt x="973945" y="-41848"/>
                    <a:pt x="1096416" y="26425"/>
                    <a:pt x="1358774" y="0"/>
                  </a:cubicBezTo>
                  <a:cubicBezTo>
                    <a:pt x="1621132" y="-26425"/>
                    <a:pt x="1737048" y="26078"/>
                    <a:pt x="2001190" y="0"/>
                  </a:cubicBezTo>
                  <a:cubicBezTo>
                    <a:pt x="2265332" y="-26078"/>
                    <a:pt x="2512723" y="23255"/>
                    <a:pt x="2643606" y="0"/>
                  </a:cubicBezTo>
                  <a:cubicBezTo>
                    <a:pt x="2774489" y="-23255"/>
                    <a:pt x="3154109" y="51684"/>
                    <a:pt x="3286021" y="0"/>
                  </a:cubicBezTo>
                  <a:cubicBezTo>
                    <a:pt x="3417933" y="-51684"/>
                    <a:pt x="3590680" y="23765"/>
                    <a:pt x="3683448" y="0"/>
                  </a:cubicBezTo>
                  <a:cubicBezTo>
                    <a:pt x="3776216" y="-23765"/>
                    <a:pt x="3922051" y="42939"/>
                    <a:pt x="4080875" y="0"/>
                  </a:cubicBezTo>
                  <a:cubicBezTo>
                    <a:pt x="4239699" y="-42939"/>
                    <a:pt x="4463353" y="30667"/>
                    <a:pt x="4576297" y="0"/>
                  </a:cubicBezTo>
                  <a:cubicBezTo>
                    <a:pt x="4689241" y="-30667"/>
                    <a:pt x="4981791" y="16663"/>
                    <a:pt x="5169715" y="0"/>
                  </a:cubicBezTo>
                  <a:cubicBezTo>
                    <a:pt x="5293801" y="-19190"/>
                    <a:pt x="5436761" y="122748"/>
                    <a:pt x="5439649" y="269934"/>
                  </a:cubicBezTo>
                  <a:cubicBezTo>
                    <a:pt x="5441440" y="390104"/>
                    <a:pt x="5400522" y="584512"/>
                    <a:pt x="5439649" y="820582"/>
                  </a:cubicBezTo>
                  <a:cubicBezTo>
                    <a:pt x="5478776" y="1056652"/>
                    <a:pt x="5411244" y="1099666"/>
                    <a:pt x="5439649" y="1349635"/>
                  </a:cubicBezTo>
                  <a:cubicBezTo>
                    <a:pt x="5465642" y="1506196"/>
                    <a:pt x="5337452" y="1599619"/>
                    <a:pt x="5169715" y="1619569"/>
                  </a:cubicBezTo>
                  <a:cubicBezTo>
                    <a:pt x="5002226" y="1663484"/>
                    <a:pt x="4931694" y="1600524"/>
                    <a:pt x="4723291" y="1619569"/>
                  </a:cubicBezTo>
                  <a:cubicBezTo>
                    <a:pt x="4514888" y="1638614"/>
                    <a:pt x="4372216" y="1612811"/>
                    <a:pt x="4276866" y="1619569"/>
                  </a:cubicBezTo>
                  <a:cubicBezTo>
                    <a:pt x="4181517" y="1626327"/>
                    <a:pt x="3882831" y="1582064"/>
                    <a:pt x="3683448" y="1619569"/>
                  </a:cubicBezTo>
                  <a:cubicBezTo>
                    <a:pt x="3484065" y="1657074"/>
                    <a:pt x="3333524" y="1610855"/>
                    <a:pt x="3090030" y="1619569"/>
                  </a:cubicBezTo>
                  <a:cubicBezTo>
                    <a:pt x="2846536" y="1628283"/>
                    <a:pt x="2760670" y="1563327"/>
                    <a:pt x="2594608" y="1619569"/>
                  </a:cubicBezTo>
                  <a:cubicBezTo>
                    <a:pt x="2428546" y="1675811"/>
                    <a:pt x="2160398" y="1573085"/>
                    <a:pt x="2050188" y="1619569"/>
                  </a:cubicBezTo>
                  <a:cubicBezTo>
                    <a:pt x="1939978" y="1666053"/>
                    <a:pt x="1662321" y="1544699"/>
                    <a:pt x="1407772" y="1619569"/>
                  </a:cubicBezTo>
                  <a:cubicBezTo>
                    <a:pt x="1153223" y="1694439"/>
                    <a:pt x="1083199" y="1606138"/>
                    <a:pt x="765356" y="1619569"/>
                  </a:cubicBezTo>
                  <a:cubicBezTo>
                    <a:pt x="447513" y="1633000"/>
                    <a:pt x="486519" y="1605958"/>
                    <a:pt x="269934" y="1619569"/>
                  </a:cubicBezTo>
                  <a:cubicBezTo>
                    <a:pt x="106914" y="1649882"/>
                    <a:pt x="39904" y="1478905"/>
                    <a:pt x="0" y="1349635"/>
                  </a:cubicBezTo>
                  <a:cubicBezTo>
                    <a:pt x="-25967" y="1230305"/>
                    <a:pt x="57630" y="988151"/>
                    <a:pt x="0" y="842176"/>
                  </a:cubicBezTo>
                  <a:cubicBezTo>
                    <a:pt x="-57630" y="696201"/>
                    <a:pt x="32182" y="423715"/>
                    <a:pt x="0" y="269934"/>
                  </a:cubicBezTo>
                  <a:close/>
                </a:path>
                <a:path w="5439649" h="1619569" stroke="0" extrusionOk="0">
                  <a:moveTo>
                    <a:pt x="0" y="269934"/>
                  </a:moveTo>
                  <a:cubicBezTo>
                    <a:pt x="-14429" y="147423"/>
                    <a:pt x="137027" y="11930"/>
                    <a:pt x="269934" y="0"/>
                  </a:cubicBezTo>
                  <a:cubicBezTo>
                    <a:pt x="390353" y="-29780"/>
                    <a:pt x="590446" y="54561"/>
                    <a:pt x="814354" y="0"/>
                  </a:cubicBezTo>
                  <a:cubicBezTo>
                    <a:pt x="1038262" y="-54561"/>
                    <a:pt x="1107573" y="42885"/>
                    <a:pt x="1260779" y="0"/>
                  </a:cubicBezTo>
                  <a:cubicBezTo>
                    <a:pt x="1413986" y="-42885"/>
                    <a:pt x="1655480" y="58528"/>
                    <a:pt x="1756201" y="0"/>
                  </a:cubicBezTo>
                  <a:cubicBezTo>
                    <a:pt x="1856922" y="-58528"/>
                    <a:pt x="1972464" y="19281"/>
                    <a:pt x="2153628" y="0"/>
                  </a:cubicBezTo>
                  <a:cubicBezTo>
                    <a:pt x="2334792" y="-19281"/>
                    <a:pt x="2509071" y="1100"/>
                    <a:pt x="2796043" y="0"/>
                  </a:cubicBezTo>
                  <a:cubicBezTo>
                    <a:pt x="3083015" y="-1100"/>
                    <a:pt x="3037749" y="17553"/>
                    <a:pt x="3193470" y="0"/>
                  </a:cubicBezTo>
                  <a:cubicBezTo>
                    <a:pt x="3349191" y="-17553"/>
                    <a:pt x="3500737" y="2762"/>
                    <a:pt x="3639894" y="0"/>
                  </a:cubicBezTo>
                  <a:cubicBezTo>
                    <a:pt x="3779051" y="-2762"/>
                    <a:pt x="4054139" y="40174"/>
                    <a:pt x="4184315" y="0"/>
                  </a:cubicBezTo>
                  <a:cubicBezTo>
                    <a:pt x="4314491" y="-40174"/>
                    <a:pt x="4430850" y="22993"/>
                    <a:pt x="4581741" y="0"/>
                  </a:cubicBezTo>
                  <a:cubicBezTo>
                    <a:pt x="4732632" y="-22993"/>
                    <a:pt x="4994819" y="8780"/>
                    <a:pt x="5169715" y="0"/>
                  </a:cubicBezTo>
                  <a:cubicBezTo>
                    <a:pt x="5306541" y="-18604"/>
                    <a:pt x="5418120" y="141521"/>
                    <a:pt x="5439649" y="269934"/>
                  </a:cubicBezTo>
                  <a:cubicBezTo>
                    <a:pt x="5489214" y="481394"/>
                    <a:pt x="5382359" y="632977"/>
                    <a:pt x="5439649" y="798987"/>
                  </a:cubicBezTo>
                  <a:cubicBezTo>
                    <a:pt x="5496939" y="964997"/>
                    <a:pt x="5406762" y="1117969"/>
                    <a:pt x="5439649" y="1349635"/>
                  </a:cubicBezTo>
                  <a:cubicBezTo>
                    <a:pt x="5458374" y="1492702"/>
                    <a:pt x="5312382" y="1628125"/>
                    <a:pt x="5169715" y="1619569"/>
                  </a:cubicBezTo>
                  <a:cubicBezTo>
                    <a:pt x="5044622" y="1648038"/>
                    <a:pt x="4721211" y="1598013"/>
                    <a:pt x="4576297" y="1619569"/>
                  </a:cubicBezTo>
                  <a:cubicBezTo>
                    <a:pt x="4431383" y="1641125"/>
                    <a:pt x="4341515" y="1605935"/>
                    <a:pt x="4178870" y="1619569"/>
                  </a:cubicBezTo>
                  <a:cubicBezTo>
                    <a:pt x="4016225" y="1633203"/>
                    <a:pt x="3829213" y="1616659"/>
                    <a:pt x="3585452" y="1619569"/>
                  </a:cubicBezTo>
                  <a:cubicBezTo>
                    <a:pt x="3341691" y="1622479"/>
                    <a:pt x="3213122" y="1582907"/>
                    <a:pt x="3090030" y="1619569"/>
                  </a:cubicBezTo>
                  <a:cubicBezTo>
                    <a:pt x="2966938" y="1656231"/>
                    <a:pt x="2684421" y="1554975"/>
                    <a:pt x="2496612" y="1619569"/>
                  </a:cubicBezTo>
                  <a:cubicBezTo>
                    <a:pt x="2308803" y="1684163"/>
                    <a:pt x="2105497" y="1566922"/>
                    <a:pt x="2001190" y="1619569"/>
                  </a:cubicBezTo>
                  <a:cubicBezTo>
                    <a:pt x="1896883" y="1672216"/>
                    <a:pt x="1674182" y="1604523"/>
                    <a:pt x="1358774" y="1619569"/>
                  </a:cubicBezTo>
                  <a:cubicBezTo>
                    <a:pt x="1043366" y="1634615"/>
                    <a:pt x="1006199" y="1566671"/>
                    <a:pt x="814354" y="1619569"/>
                  </a:cubicBezTo>
                  <a:cubicBezTo>
                    <a:pt x="622509" y="1672467"/>
                    <a:pt x="464646" y="1575987"/>
                    <a:pt x="269934" y="1619569"/>
                  </a:cubicBezTo>
                  <a:cubicBezTo>
                    <a:pt x="147865" y="1600836"/>
                    <a:pt x="-28392" y="1524606"/>
                    <a:pt x="0" y="1349635"/>
                  </a:cubicBezTo>
                  <a:cubicBezTo>
                    <a:pt x="-34697" y="1120438"/>
                    <a:pt x="9911" y="927173"/>
                    <a:pt x="0" y="809785"/>
                  </a:cubicBezTo>
                  <a:cubicBezTo>
                    <a:pt x="-9911" y="692397"/>
                    <a:pt x="51669" y="394709"/>
                    <a:pt x="0" y="269934"/>
                  </a:cubicBezTo>
                  <a:close/>
                </a:path>
              </a:pathLst>
            </a:custGeom>
            <a:solidFill>
              <a:srgbClr val="33CCCC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vi-V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CD7A19-73A9-BFE7-636B-59F9CC9E3E5C}"/>
                </a:ext>
              </a:extLst>
            </p:cNvPr>
            <p:cNvSpPr txBox="1"/>
            <p:nvPr/>
          </p:nvSpPr>
          <p:spPr>
            <a:xfrm>
              <a:off x="1027334" y="2837309"/>
              <a:ext cx="36178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nối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B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70F4C85-79C5-5EE0-8F86-BA1A2001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4" y="1724024"/>
            <a:ext cx="3382241" cy="42005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0BA195-D35D-4573-1C6E-84CB06F9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50" y="1814512"/>
            <a:ext cx="2819400" cy="404465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6B2830-DB0C-49D9-FC53-E39C2E121BC3}"/>
              </a:ext>
            </a:extLst>
          </p:cNvPr>
          <p:cNvCxnSpPr>
            <a:cxnSpLocks/>
          </p:cNvCxnSpPr>
          <p:nvPr/>
        </p:nvCxnSpPr>
        <p:spPr>
          <a:xfrm>
            <a:off x="4495800" y="2981325"/>
            <a:ext cx="3714750" cy="971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1304132-D9E8-50B7-17C3-66AAB7A3F3AB}"/>
              </a:ext>
            </a:extLst>
          </p:cNvPr>
          <p:cNvCxnSpPr>
            <a:cxnSpLocks/>
          </p:cNvCxnSpPr>
          <p:nvPr/>
        </p:nvCxnSpPr>
        <p:spPr>
          <a:xfrm>
            <a:off x="4533900" y="3695700"/>
            <a:ext cx="3733800" cy="1714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F3B2F3D-367B-0AAD-930D-BDA14F5651BC}"/>
              </a:ext>
            </a:extLst>
          </p:cNvPr>
          <p:cNvCxnSpPr>
            <a:cxnSpLocks/>
          </p:cNvCxnSpPr>
          <p:nvPr/>
        </p:nvCxnSpPr>
        <p:spPr>
          <a:xfrm flipV="1">
            <a:off x="4533900" y="3152775"/>
            <a:ext cx="3676650" cy="1428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B7F59B5-BD86-AF7C-0059-12B356269696}"/>
              </a:ext>
            </a:extLst>
          </p:cNvPr>
          <p:cNvCxnSpPr>
            <a:cxnSpLocks/>
          </p:cNvCxnSpPr>
          <p:nvPr/>
        </p:nvCxnSpPr>
        <p:spPr>
          <a:xfrm flipV="1">
            <a:off x="4514850" y="4648200"/>
            <a:ext cx="3724275" cy="771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D5DE9B-E896-49CE-4A46-0A46C80CB54D}"/>
              </a:ext>
            </a:extLst>
          </p:cNvPr>
          <p:cNvGrpSpPr/>
          <p:nvPr/>
        </p:nvGrpSpPr>
        <p:grpSpPr>
          <a:xfrm>
            <a:off x="2639634" y="942975"/>
            <a:ext cx="7837866" cy="1538131"/>
            <a:chOff x="1122333" y="3266422"/>
            <a:chExt cx="5177983" cy="662484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2C4B705E-674C-8D3A-EC1F-5CC7E78AD867}"/>
                </a:ext>
              </a:extLst>
            </p:cNvPr>
            <p:cNvSpPr/>
            <p:nvPr/>
          </p:nvSpPr>
          <p:spPr>
            <a:xfrm>
              <a:off x="1122333" y="3266422"/>
              <a:ext cx="5177983" cy="662484"/>
            </a:xfrm>
            <a:prstGeom prst="wedgeRoundRectCallout">
              <a:avLst>
                <a:gd name="adj1" fmla="val -44151"/>
                <a:gd name="adj2" fmla="val 94043"/>
                <a:gd name="adj3" fmla="val 16667"/>
              </a:avLst>
            </a:prstGeom>
            <a:solidFill>
              <a:srgbClr val="FEE9E4"/>
            </a:solidFill>
            <a:ln w="19050">
              <a:solidFill>
                <a:srgbClr val="242D2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B4AEAE-107B-4573-2A4F-50F4AAF10340}"/>
                </a:ext>
              </a:extLst>
            </p:cNvPr>
            <p:cNvSpPr txBox="1"/>
            <p:nvPr/>
          </p:nvSpPr>
          <p:spPr>
            <a:xfrm>
              <a:off x="1218166" y="3305276"/>
              <a:ext cx="4986316" cy="463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Theo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từ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nghĩa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tương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đồng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(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giống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nhau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)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như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vậy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được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gọi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từ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gì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0BA3309-0EA5-D1B0-7D83-F7DCC73247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624970" y="2676525"/>
            <a:ext cx="2935396" cy="372104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9908163" y="4147655"/>
            <a:ext cx="2380088" cy="2515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10530" r="3335" b="60062"/>
          <a:stretch>
            <a:fillRect/>
          </a:stretch>
        </p:blipFill>
        <p:spPr>
          <a:xfrm>
            <a:off x="9789588" y="-48127"/>
            <a:ext cx="2434496" cy="34640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3" y="5197641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32" y="-371606"/>
            <a:ext cx="1940673" cy="1940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5" b="89994" l="3510" r="98288">
                        <a14:foregroundMark x1="54880" y1="49121" x2="55822" y2="51425"/>
                        <a14:foregroundMark x1="40068" y1="50091" x2="45334" y2="50273"/>
                        <a14:foregroundMark x1="80308" y1="39054" x2="80009" y2="45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413" y="3429000"/>
            <a:ext cx="5716696" cy="4036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61" y="-123920"/>
            <a:ext cx="1523956" cy="1678399"/>
          </a:xfrm>
          <a:prstGeom prst="rect">
            <a:avLst/>
          </a:prstGeom>
        </p:spPr>
      </p:pic>
      <p:pic>
        <p:nvPicPr>
          <p:cNvPr id="27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14" y="-54329"/>
            <a:ext cx="1466109" cy="1466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59E399-C1A1-2AD0-F49D-C18827B743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0228" y="1079681"/>
            <a:ext cx="5279594" cy="1688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F76940-DA2F-1A28-DB13-3C685DF4A3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1141" y="2359085"/>
            <a:ext cx="7785267" cy="153022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516513" y="3766655"/>
            <a:ext cx="2380088" cy="2515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10530" r="3335" b="60062"/>
          <a:stretch>
            <a:fillRect/>
          </a:stretch>
        </p:blipFill>
        <p:spPr>
          <a:xfrm>
            <a:off x="9789588" y="-48127"/>
            <a:ext cx="2434496" cy="34640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3" y="5197641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32" y="-371606"/>
            <a:ext cx="1940673" cy="1940673"/>
          </a:xfrm>
          <a:prstGeom prst="rect">
            <a:avLst/>
          </a:prstGeom>
        </p:spPr>
      </p:pic>
      <p:pic>
        <p:nvPicPr>
          <p:cNvPr id="27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14" y="-54329"/>
            <a:ext cx="1466109" cy="1466109"/>
          </a:xfrm>
          <a:prstGeom prst="rect">
            <a:avLst/>
          </a:prstGeom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C19C77F-4C83-B0CC-9154-F661CE1041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67" y="1121004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0904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363" y="248190"/>
            <a:ext cx="1026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từ thích hợp thay cho bông hoa trong mỗi thành ngữ dưới đây: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2CD5C-216F-D087-C6ED-08B3EB01B063}"/>
              </a:ext>
            </a:extLst>
          </p:cNvPr>
          <p:cNvSpPr txBox="1"/>
          <p:nvPr/>
        </p:nvSpPr>
        <p:spPr>
          <a:xfrm>
            <a:off x="874413" y="1229265"/>
            <a:ext cx="1026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đậm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E418B-0DD7-54A5-FA1B-95FC208E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1838324"/>
            <a:ext cx="7183622" cy="109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302A52-4F5C-351E-F86C-0B83F60C204F}"/>
              </a:ext>
            </a:extLst>
          </p:cNvPr>
          <p:cNvSpPr txBox="1"/>
          <p:nvPr/>
        </p:nvSpPr>
        <p:spPr>
          <a:xfrm>
            <a:off x="514350" y="3238500"/>
            <a:ext cx="102393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Ngày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lành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Năm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bảy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Sóng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yên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biển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lặng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ước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Đao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búa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Đi đến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nơi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 đến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0950DD-A49E-EDA9-2989-8D10E4589D7E}"/>
              </a:ext>
            </a:extLst>
          </p:cNvPr>
          <p:cNvGrpSpPr/>
          <p:nvPr/>
        </p:nvGrpSpPr>
        <p:grpSpPr>
          <a:xfrm>
            <a:off x="1803999" y="3323162"/>
            <a:ext cx="622182" cy="561482"/>
            <a:chOff x="-558201" y="4281177"/>
            <a:chExt cx="622182" cy="56148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1AF3903-70B2-B409-F870-AFDDE6DC74C2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07AA15-53DA-99C9-F5C5-314E4114C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E968C1-F572-DC71-3B7E-D5B2D7AB132D}"/>
              </a:ext>
            </a:extLst>
          </p:cNvPr>
          <p:cNvGrpSpPr/>
          <p:nvPr/>
        </p:nvGrpSpPr>
        <p:grpSpPr>
          <a:xfrm>
            <a:off x="3385149" y="3361262"/>
            <a:ext cx="622182" cy="561482"/>
            <a:chOff x="-558201" y="4281177"/>
            <a:chExt cx="622182" cy="56148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5690E80-EB8A-C253-79A7-293D2518D54F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A7A5614-4C9F-919A-155A-FAAA2976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36705C-9AC2-DC3A-6CB5-7E4868C65133}"/>
              </a:ext>
            </a:extLst>
          </p:cNvPr>
          <p:cNvGrpSpPr/>
          <p:nvPr/>
        </p:nvGrpSpPr>
        <p:grpSpPr>
          <a:xfrm>
            <a:off x="1632549" y="4056587"/>
            <a:ext cx="622182" cy="561482"/>
            <a:chOff x="-558201" y="4281177"/>
            <a:chExt cx="622182" cy="56148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24FAB3A-2064-DC39-7996-6357C6357421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3B132B5-D7E9-D04E-2F1F-80723B28B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C49B7F-1EA6-D739-5578-D982E87BB9FA}"/>
              </a:ext>
            </a:extLst>
          </p:cNvPr>
          <p:cNvGrpSpPr/>
          <p:nvPr/>
        </p:nvGrpSpPr>
        <p:grpSpPr>
          <a:xfrm>
            <a:off x="2956524" y="4047062"/>
            <a:ext cx="777276" cy="561482"/>
            <a:chOff x="-558201" y="4281177"/>
            <a:chExt cx="622182" cy="56148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AAFABFF-1280-F59E-9B02-E319B60429D4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68E8A1-551E-DF55-182C-0A987C927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7ADB90-515B-7F50-CEE6-2F87B7FC32FB}"/>
              </a:ext>
            </a:extLst>
          </p:cNvPr>
          <p:cNvGrpSpPr/>
          <p:nvPr/>
        </p:nvGrpSpPr>
        <p:grpSpPr>
          <a:xfrm>
            <a:off x="1527774" y="4694762"/>
            <a:ext cx="622182" cy="561482"/>
            <a:chOff x="-558201" y="4281177"/>
            <a:chExt cx="622182" cy="56148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737EF21-65BE-F120-4C9D-93F921ABF3A2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D4B6D43-9E68-7F0C-BF14-1165DA08B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2C1E586-6C6B-EB92-15E6-83C4F60FDE4A}"/>
              </a:ext>
            </a:extLst>
          </p:cNvPr>
          <p:cNvGrpSpPr/>
          <p:nvPr/>
        </p:nvGrpSpPr>
        <p:grpSpPr>
          <a:xfrm>
            <a:off x="2790824" y="4647137"/>
            <a:ext cx="616431" cy="561482"/>
            <a:chOff x="-558201" y="4281177"/>
            <a:chExt cx="622182" cy="5614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0D00FCE-F514-C995-B9EC-D4B804FCE633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569A370-FCB1-CBC2-5651-944831030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D23BBF6-39F1-607F-D2F1-78C8C7D8185C}"/>
              </a:ext>
            </a:extLst>
          </p:cNvPr>
          <p:cNvGrpSpPr/>
          <p:nvPr/>
        </p:nvGrpSpPr>
        <p:grpSpPr>
          <a:xfrm>
            <a:off x="8181974" y="3342212"/>
            <a:ext cx="616431" cy="561482"/>
            <a:chOff x="-558201" y="4281177"/>
            <a:chExt cx="622182" cy="56148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3B259CF-C5A2-2EE4-3E05-298FB67131CF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8918400-5B6B-0A7F-73E3-22BDD2898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A126AFE-0F6B-813C-FF62-CEF874F8D28D}"/>
              </a:ext>
            </a:extLst>
          </p:cNvPr>
          <p:cNvGrpSpPr/>
          <p:nvPr/>
        </p:nvGrpSpPr>
        <p:grpSpPr>
          <a:xfrm>
            <a:off x="9315449" y="3313637"/>
            <a:ext cx="790576" cy="561482"/>
            <a:chOff x="-558201" y="4281177"/>
            <a:chExt cx="622182" cy="56148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FA9A9A8-D2F9-6EF6-464C-6D86D7EF5BFD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C4371FC-63C9-86F8-ADF5-5198A9F9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4A44A0-5A4E-792B-957A-9CFAA2B2AD17}"/>
              </a:ext>
            </a:extLst>
          </p:cNvPr>
          <p:cNvGrpSpPr/>
          <p:nvPr/>
        </p:nvGrpSpPr>
        <p:grpSpPr>
          <a:xfrm>
            <a:off x="7258049" y="4018487"/>
            <a:ext cx="616431" cy="561482"/>
            <a:chOff x="-558201" y="4281177"/>
            <a:chExt cx="622182" cy="561482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24873A3-D8D2-2D81-F073-CD25E1C9628D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01DFB8A-3D53-A8FC-215A-A2261423E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F46FBF-FC1C-8259-37E1-A2CC5AC1BA99}"/>
              </a:ext>
            </a:extLst>
          </p:cNvPr>
          <p:cNvGrpSpPr/>
          <p:nvPr/>
        </p:nvGrpSpPr>
        <p:grpSpPr>
          <a:xfrm>
            <a:off x="8772524" y="4008962"/>
            <a:ext cx="616431" cy="561482"/>
            <a:chOff x="-558201" y="4281177"/>
            <a:chExt cx="622182" cy="561482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DE667AE-B92E-C67F-A344-D9F3B159F030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CB56776-6745-8B95-307C-839D71730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2C35E9A-97E0-CD86-B83D-8D29FEC5A688}"/>
              </a:ext>
            </a:extLst>
          </p:cNvPr>
          <p:cNvGrpSpPr/>
          <p:nvPr/>
        </p:nvGrpSpPr>
        <p:grpSpPr>
          <a:xfrm>
            <a:off x="8229599" y="4656662"/>
            <a:ext cx="616431" cy="561482"/>
            <a:chOff x="-558201" y="4281177"/>
            <a:chExt cx="622182" cy="561482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654922B-5A63-9E83-AA54-F7E02E745D4E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2702548-55CD-1F37-C966-B924F8443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5B5632-D685-0FBB-BD10-FC3C11FD8450}"/>
              </a:ext>
            </a:extLst>
          </p:cNvPr>
          <p:cNvGrpSpPr/>
          <p:nvPr/>
        </p:nvGrpSpPr>
        <p:grpSpPr>
          <a:xfrm>
            <a:off x="9915524" y="4656662"/>
            <a:ext cx="762001" cy="561482"/>
            <a:chOff x="-558201" y="4281177"/>
            <a:chExt cx="622182" cy="561482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52316284-9923-5233-F1D0-709F95301EC7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95838B9-11E8-07E8-FB4A-6C7E29ED3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777C70-66D5-1500-5018-72644011882F}"/>
              </a:ext>
            </a:extLst>
          </p:cNvPr>
          <p:cNvSpPr txBox="1"/>
          <p:nvPr/>
        </p:nvSpPr>
        <p:spPr>
          <a:xfrm>
            <a:off x="855363" y="248190"/>
            <a:ext cx="10260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từ đồng nghĩa với mỗi từ in đậm trong đoạn thơ dưới đây: 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38F94A-D5C5-1B93-6F7B-CAD3B7F566D4}"/>
              </a:ext>
            </a:extLst>
          </p:cNvPr>
          <p:cNvSpPr/>
          <p:nvPr/>
        </p:nvSpPr>
        <p:spPr>
          <a:xfrm>
            <a:off x="1619250" y="1809750"/>
            <a:ext cx="8334375" cy="2943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sân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nho nhỏ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 xây </a:t>
            </a: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chiều em đứng nơi này em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 trời xanh biếc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 mông </a:t>
            </a: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cò chớp trắng trên sông Kinh Thầy … </a:t>
            </a: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(Trần Đăng Khoa)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D0B21C-DAD3-8BBA-22D8-9DA57B77C0D5}"/>
              </a:ext>
            </a:extLst>
          </p:cNvPr>
          <p:cNvSpPr/>
          <p:nvPr/>
        </p:nvSpPr>
        <p:spPr>
          <a:xfrm>
            <a:off x="1409701" y="2562225"/>
            <a:ext cx="3571874" cy="1619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 nghĩa với </a:t>
            </a:r>
            <a:r>
              <a:rPr lang="vi-VN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nho nhỏ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22D9AE-206F-B196-C656-6716B7434B30}"/>
              </a:ext>
            </a:extLst>
          </p:cNvPr>
          <p:cNvCxnSpPr>
            <a:stCxn id="4" idx="3"/>
          </p:cNvCxnSpPr>
          <p:nvPr/>
        </p:nvCxnSpPr>
        <p:spPr>
          <a:xfrm flipV="1">
            <a:off x="4981575" y="1762125"/>
            <a:ext cx="1028700" cy="1609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D895ED-6272-683E-6CE3-DCA1EC0672C9}"/>
              </a:ext>
            </a:extLst>
          </p:cNvPr>
          <p:cNvSpPr txBox="1"/>
          <p:nvPr/>
        </p:nvSpPr>
        <p:spPr>
          <a:xfrm>
            <a:off x="6057900" y="1171575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i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 bé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AA75A1-221F-1E80-FF78-85E6D104935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981575" y="3371850"/>
            <a:ext cx="1143000" cy="38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C640EB-AF3E-F21E-13E4-FBC48FB3D297}"/>
              </a:ext>
            </a:extLst>
          </p:cNvPr>
          <p:cNvSpPr txBox="1"/>
          <p:nvPr/>
        </p:nvSpPr>
        <p:spPr>
          <a:xfrm>
            <a:off x="6172200" y="2819400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 nhỏ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61FBD3-D6A4-F756-F048-AC68E23B9A9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981575" y="3371850"/>
            <a:ext cx="1200150" cy="1362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BF78AB-5648-B7FE-AC14-8F5C20DBD107}"/>
              </a:ext>
            </a:extLst>
          </p:cNvPr>
          <p:cNvSpPr txBox="1"/>
          <p:nvPr/>
        </p:nvSpPr>
        <p:spPr>
          <a:xfrm>
            <a:off x="6229350" y="4143375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 </a:t>
            </a:r>
            <a:r>
              <a:rPr lang="en-US" sz="4400" i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5C7563-DE79-6515-7472-30C7FFB6970C}"/>
              </a:ext>
            </a:extLst>
          </p:cNvPr>
          <p:cNvSpPr txBox="1"/>
          <p:nvPr/>
        </p:nvSpPr>
        <p:spPr>
          <a:xfrm>
            <a:off x="2047875" y="5295900"/>
            <a:ext cx="825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nho</a:t>
            </a:r>
            <a:r>
              <a:rPr lang="en-US" sz="40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 : </a:t>
            </a:r>
            <a:r>
              <a:rPr lang="en-US" sz="40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40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3" grpId="0"/>
      <p:bldP spid="25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4">
      <a:dk1>
        <a:sysClr val="windowText" lastClr="000000"/>
      </a:dk1>
      <a:lt1>
        <a:sysClr val="window" lastClr="FFFFFF"/>
      </a:lt1>
      <a:dk2>
        <a:srgbClr val="ED7D31"/>
      </a:dk2>
      <a:lt2>
        <a:srgbClr val="E7E6E6"/>
      </a:lt2>
      <a:accent1>
        <a:srgbClr val="ED7D31"/>
      </a:accent1>
      <a:accent2>
        <a:srgbClr val="ED7D31"/>
      </a:accent2>
      <a:accent3>
        <a:srgbClr val="A5A5A5"/>
      </a:accent3>
      <a:accent4>
        <a:srgbClr val="FFC000"/>
      </a:accent4>
      <a:accent5>
        <a:srgbClr val="A5A5A5"/>
      </a:accent5>
      <a:accent6>
        <a:srgbClr val="F4B183"/>
      </a:accent6>
      <a:hlink>
        <a:srgbClr val="0C0C0C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395</Words>
  <Application>Microsoft Office PowerPoint</Application>
  <PresentationFormat>Widescreen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字魂37号-波纹乖乖体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</cp:lastModifiedBy>
  <cp:revision>68</cp:revision>
  <dcterms:created xsi:type="dcterms:W3CDTF">2023-07-22T16:47:00Z</dcterms:created>
  <dcterms:modified xsi:type="dcterms:W3CDTF">2025-10-14T02:02:38Z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FED60CFFD7F244BA8966EE8F8DAA4546_13</vt:lpwstr>
  </property>
  <property fmtid="{D5CDD505-2E9C-101B-9397-08002B2CF9AE}" pid="3" name="KSOProductBuildVer">
    <vt:lpwstr>1033-12.2.0.13201</vt:lpwstr>
  </property>
</Properties>
</file>