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</p:sldMasterIdLst>
  <p:notesMasterIdLst>
    <p:notesMasterId r:id="rId41"/>
  </p:notesMasterIdLst>
  <p:sldIdLst>
    <p:sldId id="309" r:id="rId2"/>
    <p:sldId id="272" r:id="rId3"/>
    <p:sldId id="273" r:id="rId4"/>
    <p:sldId id="270" r:id="rId5"/>
    <p:sldId id="274" r:id="rId6"/>
    <p:sldId id="275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76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6" r:id="rId27"/>
    <p:sldId id="297" r:id="rId28"/>
    <p:sldId id="299" r:id="rId29"/>
    <p:sldId id="300" r:id="rId30"/>
    <p:sldId id="301" r:id="rId31"/>
    <p:sldId id="302" r:id="rId32"/>
    <p:sldId id="303" r:id="rId33"/>
    <p:sldId id="304" r:id="rId34"/>
    <p:sldId id="305" r:id="rId35"/>
    <p:sldId id="306" r:id="rId36"/>
    <p:sldId id="295" r:id="rId37"/>
    <p:sldId id="307" r:id="rId38"/>
    <p:sldId id="308" r:id="rId39"/>
    <p:sldId id="310" r:id="rId40"/>
  </p:sldIdLst>
  <p:sldSz cx="9144000" cy="5143500" type="screen16x9"/>
  <p:notesSz cx="6858000" cy="9144000"/>
  <p:embeddedFontLst>
    <p:embeddedFont>
      <p:font typeface="Agency FB" panose="020B0503020202020204" pitchFamily="34" charset="0"/>
      <p:regular r:id="rId42"/>
      <p:bold r:id="rId43"/>
    </p:embeddedFont>
    <p:embeddedFont>
      <p:font typeface="Albert Sans" panose="020B0604020202020204" charset="0"/>
      <p:regular r:id="rId44"/>
      <p:bold r:id="rId45"/>
      <p:italic r:id="rId46"/>
      <p:boldItalic r:id="rId47"/>
    </p:embeddedFont>
    <p:embeddedFont>
      <p:font typeface="Anaheim" panose="020B0604020202020204" charset="0"/>
      <p:regular r:id="rId48"/>
    </p:embeddedFont>
    <p:embeddedFont>
      <p:font typeface="Bebas Neue" panose="020B0604020202020204" charset="0"/>
      <p:regular r:id="rId49"/>
    </p:embeddedFont>
    <p:embeddedFont>
      <p:font typeface="Montserrat" panose="02000505000000020004" pitchFamily="2" charset="0"/>
      <p:regular r:id="rId50"/>
      <p:bold r:id="rId51"/>
      <p:italic r:id="rId52"/>
      <p:boldItalic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5EEDC"/>
    <a:srgbClr val="FFCC6E"/>
    <a:srgbClr val="DBB5E3"/>
    <a:srgbClr val="FFB3C0"/>
    <a:srgbClr val="C0EDE3"/>
    <a:srgbClr val="EBF6FF"/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CF5FAC-3186-46A8-BFED-F2C9C5EDC9CB}">
  <a:tblStyle styleId="{FCCF5FAC-3186-46A8-BFED-F2C9C5EDC9C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2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5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9005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13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446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3162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6" name="Google Shape;1676;g204a0d9b147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7" name="Google Shape;1677;g204a0d9b147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94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0336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765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3" name="Google Shape;1793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4" name="Google Shape;1794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42172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</a:t>
            </a:r>
            <a:r>
              <a:rPr lang="en-US" baseline="0"/>
              <a:t> bấm vào hình các chú thỏ để mở câu hỏi. GV bấm vào hình mũi tên để kết thúc trò chơi.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675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23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6413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0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/>
              <a:t>GV bấm</a:t>
            </a:r>
            <a:r>
              <a:rPr lang="en-US" baseline="0"/>
              <a:t> vào hình mũi tên để trở lại slide chọn câu hỏi.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37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Google Shape;37;p2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38" name="Google Shape;38;p2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39" name="Google Shape;39;p2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0" name="Google Shape;40;p2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41" name="Google Shape;41;p2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42;p2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3" name="Google Shape;43;p2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45;p2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6" name="Google Shape;46;p2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47" name="Google Shape;47;p2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51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2" name="Google Shape;52;p2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" name="Google Shape;53;p2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54" name="Google Shape;54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" name="Google Shape;60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1" name="Google Shape;61;p2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4" name="Google Shape;64;p2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" name="Google Shape;68;p2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" name="Google Shape;69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" name="Google Shape;70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2" name="Google Shape;72;p2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3" name="Google Shape;73;p2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6" name="Google Shape;76;p2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77" name="Google Shape;77;p2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78" name="Google Shape;78;p2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80;p2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81" name="Google Shape;81;p2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2"/>
          <p:cNvSpPr txBox="1">
            <a:spLocks noGrp="1"/>
          </p:cNvSpPr>
          <p:nvPr>
            <p:ph type="ctrTitle"/>
          </p:nvPr>
        </p:nvSpPr>
        <p:spPr>
          <a:xfrm>
            <a:off x="1051800" y="2256500"/>
            <a:ext cx="7082700" cy="227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9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0" name="Google Shape;1010;p13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011" name="Google Shape;1011;p13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012" name="Google Shape;1012;p13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13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13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13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13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13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13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13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13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13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13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13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13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13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13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13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13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13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13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13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13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13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13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13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13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13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38" name="Google Shape;1038;p13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039" name="Google Shape;1039;p13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040" name="Google Shape;1040;p13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41" name="Google Shape;1041;p13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042" name="Google Shape;1042;p13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3" name="Google Shape;1043;p13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44" name="Google Shape;1044;p13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045" name="Google Shape;1045;p13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46" name="Google Shape;1046;p13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047" name="Google Shape;1047;p13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048" name="Google Shape;1048;p13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49" name="Google Shape;1049;p13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50" name="Google Shape;1050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1" name="Google Shape;1051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2" name="Google Shape;1052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53" name="Google Shape;1053;p13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54" name="Google Shape;1054;p13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55" name="Google Shape;1055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6" name="Google Shape;1056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57" name="Google Shape;1057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58" name="Google Shape;1058;p13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13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13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061" name="Google Shape;1061;p13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62" name="Google Shape;1062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3" name="Google Shape;1063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4" name="Google Shape;1064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65" name="Google Shape;1065;p13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66" name="Google Shape;1066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7" name="Google Shape;1067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68" name="Google Shape;1068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069" name="Google Shape;1069;p13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070" name="Google Shape;1070;p1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1" name="Google Shape;1071;p1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072" name="Google Shape;1072;p1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073" name="Google Shape;1073;p13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4" name="Google Shape;1074;p13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075" name="Google Shape;1075;p13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076" name="Google Shape;1076;p13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13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8" name="Google Shape;1078;p13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079" name="Google Shape;1079;p13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13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13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13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13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13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85" name="Google Shape;1085;p13"/>
          <p:cNvSpPr txBox="1">
            <a:spLocks noGrp="1"/>
          </p:cNvSpPr>
          <p:nvPr>
            <p:ph type="title" hasCustomPrompt="1"/>
          </p:nvPr>
        </p:nvSpPr>
        <p:spPr>
          <a:xfrm>
            <a:off x="1085700" y="1406694"/>
            <a:ext cx="752100" cy="37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6" name="Google Shape;1086;p13"/>
          <p:cNvSpPr txBox="1">
            <a:spLocks noGrp="1"/>
          </p:cNvSpPr>
          <p:nvPr>
            <p:ph type="title" idx="2" hasCustomPrompt="1"/>
          </p:nvPr>
        </p:nvSpPr>
        <p:spPr>
          <a:xfrm>
            <a:off x="1085700" y="2766175"/>
            <a:ext cx="752100" cy="3723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7" name="Google Shape;1087;p13"/>
          <p:cNvSpPr txBox="1">
            <a:spLocks noGrp="1"/>
          </p:cNvSpPr>
          <p:nvPr>
            <p:ph type="title" idx="3" hasCustomPrompt="1"/>
          </p:nvPr>
        </p:nvSpPr>
        <p:spPr>
          <a:xfrm>
            <a:off x="1085700" y="1859855"/>
            <a:ext cx="752100" cy="372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8" name="Google Shape;1088;p13"/>
          <p:cNvSpPr txBox="1">
            <a:spLocks noGrp="1"/>
          </p:cNvSpPr>
          <p:nvPr>
            <p:ph type="title" idx="4" hasCustomPrompt="1"/>
          </p:nvPr>
        </p:nvSpPr>
        <p:spPr>
          <a:xfrm>
            <a:off x="1085700" y="3219336"/>
            <a:ext cx="752100" cy="372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89" name="Google Shape;1089;p13"/>
          <p:cNvSpPr txBox="1">
            <a:spLocks noGrp="1"/>
          </p:cNvSpPr>
          <p:nvPr>
            <p:ph type="title" idx="5" hasCustomPrompt="1"/>
          </p:nvPr>
        </p:nvSpPr>
        <p:spPr>
          <a:xfrm>
            <a:off x="1085700" y="2313015"/>
            <a:ext cx="752100" cy="37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090" name="Google Shape;1090;p13"/>
          <p:cNvSpPr txBox="1">
            <a:spLocks noGrp="1"/>
          </p:cNvSpPr>
          <p:nvPr>
            <p:ph type="subTitle" idx="1"/>
          </p:nvPr>
        </p:nvSpPr>
        <p:spPr>
          <a:xfrm>
            <a:off x="1900875" y="1406675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1" name="Google Shape;1091;p13"/>
          <p:cNvSpPr txBox="1">
            <a:spLocks noGrp="1"/>
          </p:cNvSpPr>
          <p:nvPr>
            <p:ph type="subTitle" idx="6"/>
          </p:nvPr>
        </p:nvSpPr>
        <p:spPr>
          <a:xfrm>
            <a:off x="1900875" y="2312996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2" name="Google Shape;1092;p13"/>
          <p:cNvSpPr txBox="1">
            <a:spLocks noGrp="1"/>
          </p:cNvSpPr>
          <p:nvPr>
            <p:ph type="subTitle" idx="7"/>
          </p:nvPr>
        </p:nvSpPr>
        <p:spPr>
          <a:xfrm>
            <a:off x="1900875" y="1859835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3" name="Google Shape;1093;p13"/>
          <p:cNvSpPr txBox="1">
            <a:spLocks noGrp="1"/>
          </p:cNvSpPr>
          <p:nvPr>
            <p:ph type="subTitle" idx="8"/>
          </p:nvPr>
        </p:nvSpPr>
        <p:spPr>
          <a:xfrm>
            <a:off x="1900875" y="3219317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4" name="Google Shape;1094;p13"/>
          <p:cNvSpPr txBox="1">
            <a:spLocks noGrp="1"/>
          </p:cNvSpPr>
          <p:nvPr>
            <p:ph type="subTitle" idx="9"/>
          </p:nvPr>
        </p:nvSpPr>
        <p:spPr>
          <a:xfrm>
            <a:off x="1900875" y="2766156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5" name="Google Shape;1095;p13"/>
          <p:cNvSpPr txBox="1">
            <a:spLocks noGrp="1"/>
          </p:cNvSpPr>
          <p:nvPr>
            <p:ph type="title" idx="13"/>
          </p:nvPr>
        </p:nvSpPr>
        <p:spPr>
          <a:xfrm>
            <a:off x="964325" y="539500"/>
            <a:ext cx="5604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96" name="Google Shape;1096;p13"/>
          <p:cNvGrpSpPr/>
          <p:nvPr/>
        </p:nvGrpSpPr>
        <p:grpSpPr>
          <a:xfrm>
            <a:off x="-167829" y="40388"/>
            <a:ext cx="9595898" cy="2926966"/>
            <a:chOff x="-167829" y="40388"/>
            <a:chExt cx="9595898" cy="2926966"/>
          </a:xfrm>
        </p:grpSpPr>
        <p:grpSp>
          <p:nvGrpSpPr>
            <p:cNvPr id="1097" name="Google Shape;1097;p13"/>
            <p:cNvGrpSpPr/>
            <p:nvPr/>
          </p:nvGrpSpPr>
          <p:grpSpPr>
            <a:xfrm rot="-2191823">
              <a:off x="8716087" y="92404"/>
              <a:ext cx="268686" cy="284592"/>
              <a:chOff x="997488" y="4612287"/>
              <a:chExt cx="171567" cy="181724"/>
            </a:xfrm>
          </p:grpSpPr>
          <p:sp>
            <p:nvSpPr>
              <p:cNvPr id="1098" name="Google Shape;1098;p13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13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13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13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13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13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13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5" name="Google Shape;1105;p13"/>
            <p:cNvGrpSpPr/>
            <p:nvPr/>
          </p:nvGrpSpPr>
          <p:grpSpPr>
            <a:xfrm rot="5400000">
              <a:off x="267005" y="93400"/>
              <a:ext cx="298480" cy="282596"/>
              <a:chOff x="682740" y="4476429"/>
              <a:chExt cx="190600" cy="180446"/>
            </a:xfrm>
          </p:grpSpPr>
          <p:sp>
            <p:nvSpPr>
              <p:cNvPr id="1106" name="Google Shape;1106;p13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13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13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13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13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1" name="Google Shape;1111;p13"/>
            <p:cNvGrpSpPr/>
            <p:nvPr/>
          </p:nvGrpSpPr>
          <p:grpSpPr>
            <a:xfrm>
              <a:off x="4750629" y="40388"/>
              <a:ext cx="582373" cy="275888"/>
              <a:chOff x="2623046" y="2073179"/>
              <a:chExt cx="818054" cy="387538"/>
            </a:xfrm>
          </p:grpSpPr>
          <p:sp>
            <p:nvSpPr>
              <p:cNvPr id="1112" name="Google Shape;1112;p13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13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14" name="Google Shape;1114;p13"/>
            <p:cNvGrpSpPr/>
            <p:nvPr/>
          </p:nvGrpSpPr>
          <p:grpSpPr>
            <a:xfrm>
              <a:off x="-167829" y="1493442"/>
              <a:ext cx="582385" cy="1201637"/>
              <a:chOff x="-167829" y="1493442"/>
              <a:chExt cx="582385" cy="1201637"/>
            </a:xfrm>
          </p:grpSpPr>
          <p:grpSp>
            <p:nvGrpSpPr>
              <p:cNvPr id="1115" name="Google Shape;1115;p13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116" name="Google Shape;1116;p13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13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18" name="Google Shape;1118;p13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119" name="Google Shape;1119;p13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13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21" name="Google Shape;1121;p13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122" name="Google Shape;1122;p13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13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124" name="Google Shape;1124;p13"/>
            <p:cNvGrpSpPr/>
            <p:nvPr/>
          </p:nvGrpSpPr>
          <p:grpSpPr>
            <a:xfrm>
              <a:off x="8845684" y="2244317"/>
              <a:ext cx="582385" cy="272006"/>
              <a:chOff x="3678459" y="2853017"/>
              <a:chExt cx="582385" cy="272006"/>
            </a:xfrm>
          </p:grpSpPr>
          <p:sp>
            <p:nvSpPr>
              <p:cNvPr id="1125" name="Google Shape;1125;p13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13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7" name="Google Shape;1127;p13"/>
            <p:cNvGrpSpPr/>
            <p:nvPr/>
          </p:nvGrpSpPr>
          <p:grpSpPr>
            <a:xfrm>
              <a:off x="8937250" y="2720693"/>
              <a:ext cx="156102" cy="246661"/>
              <a:chOff x="3680625" y="2057293"/>
              <a:chExt cx="156102" cy="246661"/>
            </a:xfrm>
          </p:grpSpPr>
          <p:sp>
            <p:nvSpPr>
              <p:cNvPr id="1128" name="Google Shape;1128;p13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13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0" name="Google Shape;1130;p13"/>
          <p:cNvSpPr txBox="1">
            <a:spLocks noGrp="1"/>
          </p:cNvSpPr>
          <p:nvPr>
            <p:ph type="title" idx="14" hasCustomPrompt="1"/>
          </p:nvPr>
        </p:nvSpPr>
        <p:spPr>
          <a:xfrm>
            <a:off x="1085700" y="3672496"/>
            <a:ext cx="752100" cy="3723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1" name="Google Shape;1131;p13"/>
          <p:cNvSpPr txBox="1">
            <a:spLocks noGrp="1"/>
          </p:cNvSpPr>
          <p:nvPr>
            <p:ph type="subTitle" idx="15"/>
          </p:nvPr>
        </p:nvSpPr>
        <p:spPr>
          <a:xfrm>
            <a:off x="1900875" y="3672477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32" name="Google Shape;1132;p13"/>
          <p:cNvSpPr txBox="1">
            <a:spLocks noGrp="1"/>
          </p:cNvSpPr>
          <p:nvPr>
            <p:ph type="title" idx="16" hasCustomPrompt="1"/>
          </p:nvPr>
        </p:nvSpPr>
        <p:spPr>
          <a:xfrm>
            <a:off x="1085700" y="4125657"/>
            <a:ext cx="752100" cy="3723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133" name="Google Shape;1133;p13"/>
          <p:cNvSpPr txBox="1">
            <a:spLocks noGrp="1"/>
          </p:cNvSpPr>
          <p:nvPr>
            <p:ph type="subTitle" idx="17"/>
          </p:nvPr>
        </p:nvSpPr>
        <p:spPr>
          <a:xfrm>
            <a:off x="1900875" y="4125638"/>
            <a:ext cx="3392400" cy="3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Bebas Neue"/>
              <a:buNone/>
              <a:defRPr sz="20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8" name="Google Shape;1448;p17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sp>
          <p:nvSpPr>
            <p:cNvPr id="1449" name="Google Shape;1449;p17"/>
            <p:cNvSpPr/>
            <p:nvPr/>
          </p:nvSpPr>
          <p:spPr>
            <a:xfrm>
              <a:off x="1441460" y="2130512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7"/>
            <p:cNvSpPr/>
            <p:nvPr/>
          </p:nvSpPr>
          <p:spPr>
            <a:xfrm>
              <a:off x="916502" y="2740870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7"/>
            <p:cNvSpPr/>
            <p:nvPr/>
          </p:nvSpPr>
          <p:spPr>
            <a:xfrm>
              <a:off x="3061282" y="1478685"/>
              <a:ext cx="1035526" cy="833097"/>
            </a:xfrm>
            <a:custGeom>
              <a:avLst/>
              <a:gdLst/>
              <a:ahLst/>
              <a:cxnLst/>
              <a:rect l="l" t="t" r="r" b="b"/>
              <a:pathLst>
                <a:path w="4170" h="3355" extrusionOk="0">
                  <a:moveTo>
                    <a:pt x="2162" y="0"/>
                  </a:moveTo>
                  <a:cubicBezTo>
                    <a:pt x="1639" y="0"/>
                    <a:pt x="1132" y="296"/>
                    <a:pt x="795" y="805"/>
                  </a:cubicBezTo>
                  <a:cubicBezTo>
                    <a:pt x="452" y="1320"/>
                    <a:pt x="1" y="2766"/>
                    <a:pt x="1287" y="3266"/>
                  </a:cubicBezTo>
                  <a:cubicBezTo>
                    <a:pt x="1443" y="3327"/>
                    <a:pt x="1601" y="3355"/>
                    <a:pt x="1757" y="3355"/>
                  </a:cubicBezTo>
                  <a:cubicBezTo>
                    <a:pt x="3033" y="3355"/>
                    <a:pt x="4170" y="1486"/>
                    <a:pt x="3323" y="558"/>
                  </a:cubicBezTo>
                  <a:cubicBezTo>
                    <a:pt x="2972" y="174"/>
                    <a:pt x="2562" y="0"/>
                    <a:pt x="21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7"/>
            <p:cNvSpPr/>
            <p:nvPr/>
          </p:nvSpPr>
          <p:spPr>
            <a:xfrm>
              <a:off x="1169793" y="1496316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7"/>
            <p:cNvSpPr/>
            <p:nvPr/>
          </p:nvSpPr>
          <p:spPr>
            <a:xfrm>
              <a:off x="-442579" y="3778082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7"/>
            <p:cNvSpPr/>
            <p:nvPr/>
          </p:nvSpPr>
          <p:spPr>
            <a:xfrm>
              <a:off x="2381369" y="-82471"/>
              <a:ext cx="1282363" cy="2016566"/>
            </a:xfrm>
            <a:custGeom>
              <a:avLst/>
              <a:gdLst/>
              <a:ahLst/>
              <a:cxnLst/>
              <a:rect l="l" t="t" r="r" b="b"/>
              <a:pathLst>
                <a:path w="5164" h="8121" extrusionOk="0">
                  <a:moveTo>
                    <a:pt x="2639" y="0"/>
                  </a:moveTo>
                  <a:cubicBezTo>
                    <a:pt x="1212" y="0"/>
                    <a:pt x="40" y="1459"/>
                    <a:pt x="23" y="3158"/>
                  </a:cubicBezTo>
                  <a:cubicBezTo>
                    <a:pt x="0" y="5436"/>
                    <a:pt x="852" y="5270"/>
                    <a:pt x="404" y="6588"/>
                  </a:cubicBezTo>
                  <a:cubicBezTo>
                    <a:pt x="110" y="7451"/>
                    <a:pt x="520" y="8120"/>
                    <a:pt x="1085" y="8120"/>
                  </a:cubicBezTo>
                  <a:cubicBezTo>
                    <a:pt x="1383" y="8120"/>
                    <a:pt x="1725" y="7935"/>
                    <a:pt x="2029" y="7495"/>
                  </a:cubicBezTo>
                  <a:cubicBezTo>
                    <a:pt x="2911" y="6220"/>
                    <a:pt x="2387" y="4841"/>
                    <a:pt x="3775" y="3699"/>
                  </a:cubicBezTo>
                  <a:cubicBezTo>
                    <a:pt x="5164" y="2558"/>
                    <a:pt x="4980" y="1187"/>
                    <a:pt x="4156" y="560"/>
                  </a:cubicBezTo>
                  <a:cubicBezTo>
                    <a:pt x="3644" y="171"/>
                    <a:pt x="3127" y="0"/>
                    <a:pt x="2639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7"/>
            <p:cNvSpPr/>
            <p:nvPr/>
          </p:nvSpPr>
          <p:spPr>
            <a:xfrm>
              <a:off x="3677872" y="3242963"/>
              <a:ext cx="1902685" cy="1914260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7"/>
            <p:cNvSpPr/>
            <p:nvPr/>
          </p:nvSpPr>
          <p:spPr>
            <a:xfrm>
              <a:off x="-421223" y="1611037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7"/>
            <p:cNvSpPr/>
            <p:nvPr/>
          </p:nvSpPr>
          <p:spPr>
            <a:xfrm>
              <a:off x="4087360" y="173790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7"/>
            <p:cNvSpPr/>
            <p:nvPr/>
          </p:nvSpPr>
          <p:spPr>
            <a:xfrm>
              <a:off x="3542039" y="1564106"/>
              <a:ext cx="2312426" cy="1719581"/>
            </a:xfrm>
            <a:custGeom>
              <a:avLst/>
              <a:gdLst/>
              <a:ahLst/>
              <a:cxnLst/>
              <a:rect l="l" t="t" r="r" b="b"/>
              <a:pathLst>
                <a:path w="9312" h="6925" extrusionOk="0">
                  <a:moveTo>
                    <a:pt x="7915" y="0"/>
                  </a:moveTo>
                  <a:cubicBezTo>
                    <a:pt x="7278" y="0"/>
                    <a:pt x="6637" y="1168"/>
                    <a:pt x="5124" y="1828"/>
                  </a:cubicBezTo>
                  <a:cubicBezTo>
                    <a:pt x="3215" y="2662"/>
                    <a:pt x="1" y="3562"/>
                    <a:pt x="915" y="5775"/>
                  </a:cubicBezTo>
                  <a:cubicBezTo>
                    <a:pt x="1260" y="6609"/>
                    <a:pt x="1887" y="6924"/>
                    <a:pt x="2631" y="6924"/>
                  </a:cubicBezTo>
                  <a:cubicBezTo>
                    <a:pt x="3930" y="6924"/>
                    <a:pt x="5587" y="5964"/>
                    <a:pt x="6725" y="5123"/>
                  </a:cubicBezTo>
                  <a:cubicBezTo>
                    <a:pt x="8574" y="3756"/>
                    <a:pt x="9311" y="1191"/>
                    <a:pt x="8432" y="272"/>
                  </a:cubicBezTo>
                  <a:cubicBezTo>
                    <a:pt x="8250" y="81"/>
                    <a:pt x="8083" y="0"/>
                    <a:pt x="791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7"/>
            <p:cNvSpPr/>
            <p:nvPr/>
          </p:nvSpPr>
          <p:spPr>
            <a:xfrm>
              <a:off x="-492244" y="3179643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7"/>
            <p:cNvSpPr/>
            <p:nvPr/>
          </p:nvSpPr>
          <p:spPr>
            <a:xfrm>
              <a:off x="-708534" y="-194709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7"/>
            <p:cNvSpPr/>
            <p:nvPr/>
          </p:nvSpPr>
          <p:spPr>
            <a:xfrm>
              <a:off x="1665946" y="-628019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7"/>
            <p:cNvSpPr/>
            <p:nvPr/>
          </p:nvSpPr>
          <p:spPr>
            <a:xfrm>
              <a:off x="3676382" y="-611134"/>
              <a:ext cx="1035526" cy="833345"/>
            </a:xfrm>
            <a:custGeom>
              <a:avLst/>
              <a:gdLst/>
              <a:ahLst/>
              <a:cxnLst/>
              <a:rect l="l" t="t" r="r" b="b"/>
              <a:pathLst>
                <a:path w="4170" h="3356" extrusionOk="0">
                  <a:moveTo>
                    <a:pt x="2162" y="1"/>
                  </a:moveTo>
                  <a:cubicBezTo>
                    <a:pt x="1639" y="1"/>
                    <a:pt x="1132" y="296"/>
                    <a:pt x="794" y="804"/>
                  </a:cubicBezTo>
                  <a:cubicBezTo>
                    <a:pt x="451" y="1319"/>
                    <a:pt x="0" y="2766"/>
                    <a:pt x="1286" y="3267"/>
                  </a:cubicBezTo>
                  <a:cubicBezTo>
                    <a:pt x="1443" y="3328"/>
                    <a:pt x="1601" y="3355"/>
                    <a:pt x="1757" y="3355"/>
                  </a:cubicBezTo>
                  <a:cubicBezTo>
                    <a:pt x="3033" y="3355"/>
                    <a:pt x="4169" y="1487"/>
                    <a:pt x="3323" y="558"/>
                  </a:cubicBezTo>
                  <a:cubicBezTo>
                    <a:pt x="2972" y="174"/>
                    <a:pt x="2562" y="1"/>
                    <a:pt x="21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7"/>
            <p:cNvSpPr/>
            <p:nvPr/>
          </p:nvSpPr>
          <p:spPr>
            <a:xfrm>
              <a:off x="1594435" y="4056690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7"/>
            <p:cNvSpPr/>
            <p:nvPr/>
          </p:nvSpPr>
          <p:spPr>
            <a:xfrm rot="10800000" flipH="1">
              <a:off x="7842260" y="742926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7"/>
            <p:cNvSpPr/>
            <p:nvPr/>
          </p:nvSpPr>
          <p:spPr>
            <a:xfrm rot="10800000" flipH="1">
              <a:off x="7317302" y="1191632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7"/>
            <p:cNvSpPr/>
            <p:nvPr/>
          </p:nvSpPr>
          <p:spPr>
            <a:xfrm rot="10800000" flipH="1">
              <a:off x="7570593" y="2448105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7"/>
            <p:cNvSpPr/>
            <p:nvPr/>
          </p:nvSpPr>
          <p:spPr>
            <a:xfrm rot="10800000" flipH="1">
              <a:off x="5958221" y="-254803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7"/>
            <p:cNvSpPr/>
            <p:nvPr/>
          </p:nvSpPr>
          <p:spPr>
            <a:xfrm rot="10800000" flipH="1">
              <a:off x="5979577" y="1817385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7"/>
            <p:cNvSpPr/>
            <p:nvPr/>
          </p:nvSpPr>
          <p:spPr>
            <a:xfrm rot="10800000" flipH="1">
              <a:off x="5908556" y="896633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7"/>
            <p:cNvSpPr/>
            <p:nvPr/>
          </p:nvSpPr>
          <p:spPr>
            <a:xfrm rot="10800000" flipH="1">
              <a:off x="5692266" y="3220613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7"/>
            <p:cNvSpPr/>
            <p:nvPr/>
          </p:nvSpPr>
          <p:spPr>
            <a:xfrm rot="10800000" flipH="1">
              <a:off x="8304146" y="4487721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7"/>
            <p:cNvSpPr/>
            <p:nvPr/>
          </p:nvSpPr>
          <p:spPr>
            <a:xfrm rot="10800000" flipH="1">
              <a:off x="7995235" y="-628019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7"/>
            <p:cNvSpPr/>
            <p:nvPr/>
          </p:nvSpPr>
          <p:spPr>
            <a:xfrm rot="-9413898" flipH="1">
              <a:off x="5436240" y="4548797"/>
              <a:ext cx="1313597" cy="866259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7"/>
            <p:cNvSpPr/>
            <p:nvPr/>
          </p:nvSpPr>
          <p:spPr>
            <a:xfrm rot="2700000">
              <a:off x="8659097" y="2678592"/>
              <a:ext cx="1902695" cy="1914258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75" name="Google Shape;1475;p17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476" name="Google Shape;1476;p17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477" name="Google Shape;1477;p17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78" name="Google Shape;1478;p17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479" name="Google Shape;1479;p17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0" name="Google Shape;1480;p17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81" name="Google Shape;1481;p17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482" name="Google Shape;1482;p17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3" name="Google Shape;1483;p17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484" name="Google Shape;1484;p17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485" name="Google Shape;1485;p17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86" name="Google Shape;1486;p17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87" name="Google Shape;1487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8" name="Google Shape;1488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89" name="Google Shape;1489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90" name="Google Shape;1490;p17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1" name="Google Shape;1491;p17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2" name="Google Shape;1492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3" name="Google Shape;1493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94" name="Google Shape;1494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95" name="Google Shape;1495;p17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6" name="Google Shape;1496;p17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7" name="Google Shape;1497;p17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98" name="Google Shape;1498;p17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9" name="Google Shape;1499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0" name="Google Shape;1500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1" name="Google Shape;1501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2" name="Google Shape;1502;p17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03" name="Google Shape;1503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4" name="Google Shape;1504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5" name="Google Shape;1505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06" name="Google Shape;1506;p17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07" name="Google Shape;1507;p17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8" name="Google Shape;1508;p17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9" name="Google Shape;1509;p17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510" name="Google Shape;1510;p17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11" name="Google Shape;1511;p17"/>
            <p:cNvGrpSpPr/>
            <p:nvPr/>
          </p:nvGrpSpPr>
          <p:grpSpPr>
            <a:xfrm rot="-2191823">
              <a:off x="8719612" y="1793904"/>
              <a:ext cx="268686" cy="284592"/>
              <a:chOff x="997488" y="4612287"/>
              <a:chExt cx="171567" cy="181724"/>
            </a:xfrm>
          </p:grpSpPr>
          <p:sp>
            <p:nvSpPr>
              <p:cNvPr id="1512" name="Google Shape;1512;p17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7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7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7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7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7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7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9" name="Google Shape;1519;p17"/>
            <p:cNvGrpSpPr/>
            <p:nvPr/>
          </p:nvGrpSpPr>
          <p:grpSpPr>
            <a:xfrm rot="5400000">
              <a:off x="166905" y="644025"/>
              <a:ext cx="298480" cy="282596"/>
              <a:chOff x="682740" y="4476429"/>
              <a:chExt cx="190600" cy="180446"/>
            </a:xfrm>
          </p:grpSpPr>
          <p:sp>
            <p:nvSpPr>
              <p:cNvPr id="1520" name="Google Shape;1520;p17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7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7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7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7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5" name="Google Shape;1525;p17"/>
            <p:cNvGrpSpPr/>
            <p:nvPr/>
          </p:nvGrpSpPr>
          <p:grpSpPr>
            <a:xfrm>
              <a:off x="1209254" y="96750"/>
              <a:ext cx="582373" cy="275888"/>
              <a:chOff x="2623046" y="2073179"/>
              <a:chExt cx="818054" cy="387538"/>
            </a:xfrm>
          </p:grpSpPr>
          <p:sp>
            <p:nvSpPr>
              <p:cNvPr id="1526" name="Google Shape;1526;p17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7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8" name="Google Shape;1528;p17"/>
            <p:cNvGrpSpPr/>
            <p:nvPr/>
          </p:nvGrpSpPr>
          <p:grpSpPr>
            <a:xfrm>
              <a:off x="81096" y="2492780"/>
              <a:ext cx="582385" cy="1201637"/>
              <a:chOff x="-167829" y="1493442"/>
              <a:chExt cx="582385" cy="1201637"/>
            </a:xfrm>
          </p:grpSpPr>
          <p:grpSp>
            <p:nvGrpSpPr>
              <p:cNvPr id="1529" name="Google Shape;1529;p17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530" name="Google Shape;1530;p17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1" name="Google Shape;1531;p17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2" name="Google Shape;1532;p17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533" name="Google Shape;1533;p17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4" name="Google Shape;1534;p17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35" name="Google Shape;1535;p17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536" name="Google Shape;1536;p17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7" name="Google Shape;1537;p17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38" name="Google Shape;1538;p17"/>
            <p:cNvGrpSpPr/>
            <p:nvPr/>
          </p:nvGrpSpPr>
          <p:grpSpPr>
            <a:xfrm>
              <a:off x="8657784" y="789805"/>
              <a:ext cx="582385" cy="272006"/>
              <a:chOff x="3678459" y="2853017"/>
              <a:chExt cx="582385" cy="272006"/>
            </a:xfrm>
          </p:grpSpPr>
          <p:sp>
            <p:nvSpPr>
              <p:cNvPr id="1539" name="Google Shape;1539;p17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7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1" name="Google Shape;1541;p17"/>
            <p:cNvGrpSpPr/>
            <p:nvPr/>
          </p:nvGrpSpPr>
          <p:grpSpPr>
            <a:xfrm>
              <a:off x="8817175" y="1278518"/>
              <a:ext cx="156102" cy="246661"/>
              <a:chOff x="3680625" y="2057293"/>
              <a:chExt cx="156102" cy="246661"/>
            </a:xfrm>
          </p:grpSpPr>
          <p:sp>
            <p:nvSpPr>
              <p:cNvPr id="1542" name="Google Shape;1542;p17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7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4" name="Google Shape;1544;p17"/>
            <p:cNvGrpSpPr/>
            <p:nvPr/>
          </p:nvGrpSpPr>
          <p:grpSpPr>
            <a:xfrm>
              <a:off x="5692279" y="173800"/>
              <a:ext cx="582373" cy="275888"/>
              <a:chOff x="2623046" y="2073179"/>
              <a:chExt cx="818054" cy="387538"/>
            </a:xfrm>
          </p:grpSpPr>
          <p:sp>
            <p:nvSpPr>
              <p:cNvPr id="1545" name="Google Shape;1545;p17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7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7" name="Google Shape;1547;p17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548" name="Google Shape;1548;p17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549" name="Google Shape;1549;p17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7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51" name="Google Shape;1551;p17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552" name="Google Shape;1552;p17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7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7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7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7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7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oogle Shape;1559;p18"/>
          <p:cNvGrpSpPr/>
          <p:nvPr/>
        </p:nvGrpSpPr>
        <p:grpSpPr>
          <a:xfrm>
            <a:off x="-1813991" y="-769017"/>
            <a:ext cx="11668475" cy="6266051"/>
            <a:chOff x="-1813991" y="-769017"/>
            <a:chExt cx="11668475" cy="6266051"/>
          </a:xfrm>
        </p:grpSpPr>
        <p:sp>
          <p:nvSpPr>
            <p:cNvPr id="1560" name="Google Shape;1560;p18"/>
            <p:cNvSpPr/>
            <p:nvPr/>
          </p:nvSpPr>
          <p:spPr>
            <a:xfrm flipH="1">
              <a:off x="5048876" y="1989514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8"/>
            <p:cNvSpPr/>
            <p:nvPr/>
          </p:nvSpPr>
          <p:spPr>
            <a:xfrm flipH="1">
              <a:off x="7551514" y="2599873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8"/>
            <p:cNvSpPr/>
            <p:nvPr/>
          </p:nvSpPr>
          <p:spPr>
            <a:xfrm flipH="1">
              <a:off x="5049143" y="1337688"/>
              <a:ext cx="1035526" cy="833097"/>
            </a:xfrm>
            <a:custGeom>
              <a:avLst/>
              <a:gdLst/>
              <a:ahLst/>
              <a:cxnLst/>
              <a:rect l="l" t="t" r="r" b="b"/>
              <a:pathLst>
                <a:path w="4170" h="3355" extrusionOk="0">
                  <a:moveTo>
                    <a:pt x="2162" y="0"/>
                  </a:moveTo>
                  <a:cubicBezTo>
                    <a:pt x="1639" y="0"/>
                    <a:pt x="1132" y="296"/>
                    <a:pt x="795" y="805"/>
                  </a:cubicBezTo>
                  <a:cubicBezTo>
                    <a:pt x="452" y="1320"/>
                    <a:pt x="1" y="2766"/>
                    <a:pt x="1287" y="3266"/>
                  </a:cubicBezTo>
                  <a:cubicBezTo>
                    <a:pt x="1443" y="3327"/>
                    <a:pt x="1601" y="3355"/>
                    <a:pt x="1757" y="3355"/>
                  </a:cubicBezTo>
                  <a:cubicBezTo>
                    <a:pt x="3033" y="3355"/>
                    <a:pt x="4170" y="1486"/>
                    <a:pt x="3323" y="558"/>
                  </a:cubicBezTo>
                  <a:cubicBezTo>
                    <a:pt x="2972" y="174"/>
                    <a:pt x="2562" y="0"/>
                    <a:pt x="21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8"/>
            <p:cNvSpPr/>
            <p:nvPr/>
          </p:nvSpPr>
          <p:spPr>
            <a:xfrm flipH="1">
              <a:off x="6806286" y="1355318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8"/>
            <p:cNvSpPr/>
            <p:nvPr/>
          </p:nvSpPr>
          <p:spPr>
            <a:xfrm flipH="1">
              <a:off x="7523189" y="3637084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8"/>
            <p:cNvSpPr/>
            <p:nvPr/>
          </p:nvSpPr>
          <p:spPr>
            <a:xfrm flipH="1">
              <a:off x="5482218" y="-223469"/>
              <a:ext cx="1282363" cy="2016566"/>
            </a:xfrm>
            <a:custGeom>
              <a:avLst/>
              <a:gdLst/>
              <a:ahLst/>
              <a:cxnLst/>
              <a:rect l="l" t="t" r="r" b="b"/>
              <a:pathLst>
                <a:path w="5164" h="8121" extrusionOk="0">
                  <a:moveTo>
                    <a:pt x="2639" y="0"/>
                  </a:moveTo>
                  <a:cubicBezTo>
                    <a:pt x="1212" y="0"/>
                    <a:pt x="40" y="1459"/>
                    <a:pt x="23" y="3158"/>
                  </a:cubicBezTo>
                  <a:cubicBezTo>
                    <a:pt x="0" y="5436"/>
                    <a:pt x="852" y="5270"/>
                    <a:pt x="404" y="6588"/>
                  </a:cubicBezTo>
                  <a:cubicBezTo>
                    <a:pt x="110" y="7451"/>
                    <a:pt x="520" y="8120"/>
                    <a:pt x="1085" y="8120"/>
                  </a:cubicBezTo>
                  <a:cubicBezTo>
                    <a:pt x="1383" y="8120"/>
                    <a:pt x="1725" y="7935"/>
                    <a:pt x="2029" y="7495"/>
                  </a:cubicBezTo>
                  <a:cubicBezTo>
                    <a:pt x="2911" y="6220"/>
                    <a:pt x="2387" y="4841"/>
                    <a:pt x="3775" y="3699"/>
                  </a:cubicBezTo>
                  <a:cubicBezTo>
                    <a:pt x="5164" y="2558"/>
                    <a:pt x="4980" y="1187"/>
                    <a:pt x="4156" y="560"/>
                  </a:cubicBezTo>
                  <a:cubicBezTo>
                    <a:pt x="3644" y="171"/>
                    <a:pt x="3127" y="0"/>
                    <a:pt x="2639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8"/>
            <p:cNvSpPr/>
            <p:nvPr/>
          </p:nvSpPr>
          <p:spPr>
            <a:xfrm flipH="1">
              <a:off x="3565393" y="3101966"/>
              <a:ext cx="1902685" cy="1914260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8"/>
            <p:cNvSpPr/>
            <p:nvPr/>
          </p:nvSpPr>
          <p:spPr>
            <a:xfrm flipH="1">
              <a:off x="7849989" y="1470039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8"/>
            <p:cNvSpPr/>
            <p:nvPr/>
          </p:nvSpPr>
          <p:spPr>
            <a:xfrm flipH="1">
              <a:off x="3341158" y="32792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8"/>
            <p:cNvSpPr/>
            <p:nvPr/>
          </p:nvSpPr>
          <p:spPr>
            <a:xfrm flipH="1">
              <a:off x="3291486" y="1423108"/>
              <a:ext cx="2312426" cy="1719581"/>
            </a:xfrm>
            <a:custGeom>
              <a:avLst/>
              <a:gdLst/>
              <a:ahLst/>
              <a:cxnLst/>
              <a:rect l="l" t="t" r="r" b="b"/>
              <a:pathLst>
                <a:path w="9312" h="6925" extrusionOk="0">
                  <a:moveTo>
                    <a:pt x="7915" y="0"/>
                  </a:moveTo>
                  <a:cubicBezTo>
                    <a:pt x="7278" y="0"/>
                    <a:pt x="6637" y="1168"/>
                    <a:pt x="5124" y="1828"/>
                  </a:cubicBezTo>
                  <a:cubicBezTo>
                    <a:pt x="3215" y="2662"/>
                    <a:pt x="1" y="3562"/>
                    <a:pt x="915" y="5775"/>
                  </a:cubicBezTo>
                  <a:cubicBezTo>
                    <a:pt x="1260" y="6609"/>
                    <a:pt x="1887" y="6924"/>
                    <a:pt x="2631" y="6924"/>
                  </a:cubicBezTo>
                  <a:cubicBezTo>
                    <a:pt x="3930" y="6924"/>
                    <a:pt x="5587" y="5964"/>
                    <a:pt x="6725" y="5123"/>
                  </a:cubicBezTo>
                  <a:cubicBezTo>
                    <a:pt x="8574" y="3756"/>
                    <a:pt x="9311" y="1191"/>
                    <a:pt x="8432" y="272"/>
                  </a:cubicBezTo>
                  <a:cubicBezTo>
                    <a:pt x="8250" y="81"/>
                    <a:pt x="8083" y="0"/>
                    <a:pt x="791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8"/>
            <p:cNvSpPr/>
            <p:nvPr/>
          </p:nvSpPr>
          <p:spPr>
            <a:xfrm flipH="1">
              <a:off x="8541332" y="3038645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8"/>
            <p:cNvSpPr/>
            <p:nvPr/>
          </p:nvSpPr>
          <p:spPr>
            <a:xfrm flipH="1">
              <a:off x="7354324" y="-335707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8"/>
            <p:cNvSpPr/>
            <p:nvPr/>
          </p:nvSpPr>
          <p:spPr>
            <a:xfrm flipH="1">
              <a:off x="6802071" y="-769017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8"/>
            <p:cNvSpPr/>
            <p:nvPr/>
          </p:nvSpPr>
          <p:spPr>
            <a:xfrm flipH="1">
              <a:off x="4434043" y="-752131"/>
              <a:ext cx="1035526" cy="833345"/>
            </a:xfrm>
            <a:custGeom>
              <a:avLst/>
              <a:gdLst/>
              <a:ahLst/>
              <a:cxnLst/>
              <a:rect l="l" t="t" r="r" b="b"/>
              <a:pathLst>
                <a:path w="4170" h="3356" extrusionOk="0">
                  <a:moveTo>
                    <a:pt x="2162" y="1"/>
                  </a:moveTo>
                  <a:cubicBezTo>
                    <a:pt x="1639" y="1"/>
                    <a:pt x="1132" y="296"/>
                    <a:pt x="794" y="804"/>
                  </a:cubicBezTo>
                  <a:cubicBezTo>
                    <a:pt x="451" y="1319"/>
                    <a:pt x="0" y="2766"/>
                    <a:pt x="1286" y="3267"/>
                  </a:cubicBezTo>
                  <a:cubicBezTo>
                    <a:pt x="1443" y="3328"/>
                    <a:pt x="1601" y="3355"/>
                    <a:pt x="1757" y="3355"/>
                  </a:cubicBezTo>
                  <a:cubicBezTo>
                    <a:pt x="3033" y="3355"/>
                    <a:pt x="4169" y="1487"/>
                    <a:pt x="3323" y="558"/>
                  </a:cubicBezTo>
                  <a:cubicBezTo>
                    <a:pt x="2972" y="174"/>
                    <a:pt x="2562" y="1"/>
                    <a:pt x="21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8"/>
            <p:cNvSpPr/>
            <p:nvPr/>
          </p:nvSpPr>
          <p:spPr>
            <a:xfrm flipH="1">
              <a:off x="5834083" y="3915692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8"/>
            <p:cNvSpPr/>
            <p:nvPr/>
          </p:nvSpPr>
          <p:spPr>
            <a:xfrm rot="10800000">
              <a:off x="-1351924" y="601929"/>
              <a:ext cx="2655614" cy="1926179"/>
            </a:xfrm>
            <a:custGeom>
              <a:avLst/>
              <a:gdLst/>
              <a:ahLst/>
              <a:cxnLst/>
              <a:rect l="l" t="t" r="r" b="b"/>
              <a:pathLst>
                <a:path w="10694" h="7757" extrusionOk="0">
                  <a:moveTo>
                    <a:pt x="5418" y="0"/>
                  </a:moveTo>
                  <a:cubicBezTo>
                    <a:pt x="4980" y="0"/>
                    <a:pt x="4445" y="165"/>
                    <a:pt x="3806" y="554"/>
                  </a:cubicBezTo>
                  <a:lnTo>
                    <a:pt x="3806" y="553"/>
                  </a:lnTo>
                  <a:cubicBezTo>
                    <a:pt x="1326" y="2060"/>
                    <a:pt x="1" y="5353"/>
                    <a:pt x="2360" y="6170"/>
                  </a:cubicBezTo>
                  <a:cubicBezTo>
                    <a:pt x="4720" y="6986"/>
                    <a:pt x="6041" y="6136"/>
                    <a:pt x="7635" y="7327"/>
                  </a:cubicBezTo>
                  <a:cubicBezTo>
                    <a:pt x="8042" y="7630"/>
                    <a:pt x="8456" y="7756"/>
                    <a:pt x="8831" y="7756"/>
                  </a:cubicBezTo>
                  <a:cubicBezTo>
                    <a:pt x="9929" y="7756"/>
                    <a:pt x="10694" y="6676"/>
                    <a:pt x="9963" y="5770"/>
                  </a:cubicBezTo>
                  <a:cubicBezTo>
                    <a:pt x="8982" y="4555"/>
                    <a:pt x="6354" y="4782"/>
                    <a:pt x="6825" y="2943"/>
                  </a:cubicBezTo>
                  <a:cubicBezTo>
                    <a:pt x="7180" y="1555"/>
                    <a:pt x="6762" y="0"/>
                    <a:pt x="5418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8"/>
            <p:cNvSpPr/>
            <p:nvPr/>
          </p:nvSpPr>
          <p:spPr>
            <a:xfrm rot="10800000">
              <a:off x="1150714" y="1050634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3" y="0"/>
                  </a:moveTo>
                  <a:cubicBezTo>
                    <a:pt x="1349" y="0"/>
                    <a:pt x="793" y="345"/>
                    <a:pt x="363" y="893"/>
                  </a:cubicBezTo>
                  <a:cubicBezTo>
                    <a:pt x="0" y="1355"/>
                    <a:pt x="22" y="2474"/>
                    <a:pt x="486" y="2998"/>
                  </a:cubicBezTo>
                  <a:cubicBezTo>
                    <a:pt x="774" y="3325"/>
                    <a:pt x="1244" y="3492"/>
                    <a:pt x="1659" y="3492"/>
                  </a:cubicBezTo>
                  <a:cubicBezTo>
                    <a:pt x="2251" y="3492"/>
                    <a:pt x="2729" y="3152"/>
                    <a:pt x="2402" y="2447"/>
                  </a:cubicBezTo>
                  <a:cubicBezTo>
                    <a:pt x="2055" y="1699"/>
                    <a:pt x="2701" y="594"/>
                    <a:pt x="2258" y="176"/>
                  </a:cubicBezTo>
                  <a:cubicBezTo>
                    <a:pt x="2132" y="56"/>
                    <a:pt x="1972" y="0"/>
                    <a:pt x="179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8"/>
            <p:cNvSpPr/>
            <p:nvPr/>
          </p:nvSpPr>
          <p:spPr>
            <a:xfrm rot="10800000">
              <a:off x="405486" y="2307108"/>
              <a:ext cx="1169871" cy="855197"/>
            </a:xfrm>
            <a:custGeom>
              <a:avLst/>
              <a:gdLst/>
              <a:ahLst/>
              <a:cxnLst/>
              <a:rect l="l" t="t" r="r" b="b"/>
              <a:pathLst>
                <a:path w="4711" h="3444" extrusionOk="0">
                  <a:moveTo>
                    <a:pt x="2828" y="1"/>
                  </a:moveTo>
                  <a:cubicBezTo>
                    <a:pt x="2604" y="1"/>
                    <a:pt x="2348" y="27"/>
                    <a:pt x="2059" y="87"/>
                  </a:cubicBezTo>
                  <a:cubicBezTo>
                    <a:pt x="556" y="397"/>
                    <a:pt x="1" y="2663"/>
                    <a:pt x="1016" y="3303"/>
                  </a:cubicBezTo>
                  <a:cubicBezTo>
                    <a:pt x="1172" y="3402"/>
                    <a:pt x="1307" y="3444"/>
                    <a:pt x="1429" y="3444"/>
                  </a:cubicBezTo>
                  <a:cubicBezTo>
                    <a:pt x="2099" y="3444"/>
                    <a:pt x="2353" y="2168"/>
                    <a:pt x="3339" y="2035"/>
                  </a:cubicBezTo>
                  <a:cubicBezTo>
                    <a:pt x="4378" y="1895"/>
                    <a:pt x="4711" y="1"/>
                    <a:pt x="2828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8"/>
            <p:cNvSpPr/>
            <p:nvPr/>
          </p:nvSpPr>
          <p:spPr>
            <a:xfrm rot="10800000">
              <a:off x="1122389" y="-395801"/>
              <a:ext cx="2065340" cy="1276339"/>
            </a:xfrm>
            <a:custGeom>
              <a:avLst/>
              <a:gdLst/>
              <a:ahLst/>
              <a:cxnLst/>
              <a:rect l="l" t="t" r="r" b="b"/>
              <a:pathLst>
                <a:path w="8317" h="5140" extrusionOk="0">
                  <a:moveTo>
                    <a:pt x="6926" y="1"/>
                  </a:moveTo>
                  <a:cubicBezTo>
                    <a:pt x="6865" y="1"/>
                    <a:pt x="6800" y="4"/>
                    <a:pt x="6733" y="10"/>
                  </a:cubicBezTo>
                  <a:cubicBezTo>
                    <a:pt x="5368" y="130"/>
                    <a:pt x="4641" y="1148"/>
                    <a:pt x="3272" y="1148"/>
                  </a:cubicBezTo>
                  <a:cubicBezTo>
                    <a:pt x="3093" y="1148"/>
                    <a:pt x="2902" y="1130"/>
                    <a:pt x="2697" y="1091"/>
                  </a:cubicBezTo>
                  <a:cubicBezTo>
                    <a:pt x="2460" y="1045"/>
                    <a:pt x="2239" y="1024"/>
                    <a:pt x="2032" y="1024"/>
                  </a:cubicBezTo>
                  <a:cubicBezTo>
                    <a:pt x="698" y="1024"/>
                    <a:pt x="0" y="1907"/>
                    <a:pt x="38" y="2803"/>
                  </a:cubicBezTo>
                  <a:cubicBezTo>
                    <a:pt x="104" y="4378"/>
                    <a:pt x="1207" y="5140"/>
                    <a:pt x="2457" y="5140"/>
                  </a:cubicBezTo>
                  <a:cubicBezTo>
                    <a:pt x="3208" y="5140"/>
                    <a:pt x="4012" y="4864"/>
                    <a:pt x="4676" y="4324"/>
                  </a:cubicBezTo>
                  <a:cubicBezTo>
                    <a:pt x="6445" y="2887"/>
                    <a:pt x="5771" y="2338"/>
                    <a:pt x="7072" y="1841"/>
                  </a:cubicBezTo>
                  <a:cubicBezTo>
                    <a:pt x="8317" y="1366"/>
                    <a:pt x="8283" y="1"/>
                    <a:pt x="692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8"/>
            <p:cNvSpPr/>
            <p:nvPr/>
          </p:nvSpPr>
          <p:spPr>
            <a:xfrm rot="10800000">
              <a:off x="1449189" y="1676388"/>
              <a:ext cx="1717185" cy="1371195"/>
            </a:xfrm>
            <a:custGeom>
              <a:avLst/>
              <a:gdLst/>
              <a:ahLst/>
              <a:cxnLst/>
              <a:rect l="l" t="t" r="r" b="b"/>
              <a:pathLst>
                <a:path w="6915" h="5522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0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3"/>
                    <a:pt x="2404" y="5521"/>
                    <a:pt x="3184" y="5521"/>
                  </a:cubicBezTo>
                  <a:cubicBezTo>
                    <a:pt x="4247" y="5521"/>
                    <a:pt x="5331" y="4855"/>
                    <a:pt x="5965" y="3774"/>
                  </a:cubicBezTo>
                  <a:cubicBezTo>
                    <a:pt x="6915" y="2156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8"/>
            <p:cNvSpPr/>
            <p:nvPr/>
          </p:nvSpPr>
          <p:spPr>
            <a:xfrm rot="10800000">
              <a:off x="2140532" y="755636"/>
              <a:ext cx="1096863" cy="723342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8"/>
            <p:cNvSpPr/>
            <p:nvPr/>
          </p:nvSpPr>
          <p:spPr>
            <a:xfrm rot="10800000">
              <a:off x="953524" y="3079616"/>
              <a:ext cx="2500161" cy="1773714"/>
            </a:xfrm>
            <a:custGeom>
              <a:avLst/>
              <a:gdLst/>
              <a:ahLst/>
              <a:cxnLst/>
              <a:rect l="l" t="t" r="r" b="b"/>
              <a:pathLst>
                <a:path w="10068" h="7143" extrusionOk="0">
                  <a:moveTo>
                    <a:pt x="7349" y="1"/>
                  </a:moveTo>
                  <a:cubicBezTo>
                    <a:pt x="7062" y="1"/>
                    <a:pt x="6756" y="79"/>
                    <a:pt x="6436" y="250"/>
                  </a:cubicBezTo>
                  <a:cubicBezTo>
                    <a:pt x="4232" y="1424"/>
                    <a:pt x="3957" y="2971"/>
                    <a:pt x="2001" y="3331"/>
                  </a:cubicBezTo>
                  <a:cubicBezTo>
                    <a:pt x="43" y="3691"/>
                    <a:pt x="0" y="5988"/>
                    <a:pt x="1559" y="6097"/>
                  </a:cubicBezTo>
                  <a:cubicBezTo>
                    <a:pt x="1598" y="6099"/>
                    <a:pt x="1638" y="6101"/>
                    <a:pt x="1677" y="6101"/>
                  </a:cubicBezTo>
                  <a:cubicBezTo>
                    <a:pt x="2762" y="6101"/>
                    <a:pt x="3870" y="5113"/>
                    <a:pt x="4780" y="5113"/>
                  </a:cubicBezTo>
                  <a:cubicBezTo>
                    <a:pt x="5145" y="5113"/>
                    <a:pt x="5479" y="5272"/>
                    <a:pt x="5766" y="5718"/>
                  </a:cubicBezTo>
                  <a:cubicBezTo>
                    <a:pt x="6292" y="6534"/>
                    <a:pt x="7115" y="7142"/>
                    <a:pt x="7876" y="7142"/>
                  </a:cubicBezTo>
                  <a:cubicBezTo>
                    <a:pt x="8603" y="7142"/>
                    <a:pt x="9273" y="6587"/>
                    <a:pt x="9571" y="5128"/>
                  </a:cubicBezTo>
                  <a:cubicBezTo>
                    <a:pt x="10067" y="2699"/>
                    <a:pt x="9035" y="1"/>
                    <a:pt x="734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8"/>
            <p:cNvSpPr/>
            <p:nvPr/>
          </p:nvSpPr>
          <p:spPr>
            <a:xfrm rot="10800000">
              <a:off x="163871" y="4346723"/>
              <a:ext cx="677934" cy="867116"/>
            </a:xfrm>
            <a:custGeom>
              <a:avLst/>
              <a:gdLst/>
              <a:ahLst/>
              <a:cxnLst/>
              <a:rect l="l" t="t" r="r" b="b"/>
              <a:pathLst>
                <a:path w="2730" h="3492" extrusionOk="0">
                  <a:moveTo>
                    <a:pt x="1794" y="0"/>
                  </a:moveTo>
                  <a:cubicBezTo>
                    <a:pt x="1350" y="0"/>
                    <a:pt x="794" y="344"/>
                    <a:pt x="363" y="894"/>
                  </a:cubicBezTo>
                  <a:cubicBezTo>
                    <a:pt x="1" y="1355"/>
                    <a:pt x="23" y="2474"/>
                    <a:pt x="486" y="2999"/>
                  </a:cubicBezTo>
                  <a:cubicBezTo>
                    <a:pt x="774" y="3324"/>
                    <a:pt x="1244" y="3492"/>
                    <a:pt x="1659" y="3492"/>
                  </a:cubicBezTo>
                  <a:cubicBezTo>
                    <a:pt x="2251" y="3492"/>
                    <a:pt x="2730" y="3151"/>
                    <a:pt x="2403" y="2447"/>
                  </a:cubicBezTo>
                  <a:cubicBezTo>
                    <a:pt x="2055" y="1698"/>
                    <a:pt x="2702" y="594"/>
                    <a:pt x="2259" y="175"/>
                  </a:cubicBezTo>
                  <a:cubicBezTo>
                    <a:pt x="2132" y="55"/>
                    <a:pt x="1972" y="0"/>
                    <a:pt x="1794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8"/>
            <p:cNvSpPr/>
            <p:nvPr/>
          </p:nvSpPr>
          <p:spPr>
            <a:xfrm rot="10800000">
              <a:off x="-566717" y="-769017"/>
              <a:ext cx="1717433" cy="1370947"/>
            </a:xfrm>
            <a:custGeom>
              <a:avLst/>
              <a:gdLst/>
              <a:ahLst/>
              <a:cxnLst/>
              <a:rect l="l" t="t" r="r" b="b"/>
              <a:pathLst>
                <a:path w="6916" h="5521" extrusionOk="0">
                  <a:moveTo>
                    <a:pt x="3620" y="0"/>
                  </a:moveTo>
                  <a:cubicBezTo>
                    <a:pt x="3333" y="0"/>
                    <a:pt x="3036" y="53"/>
                    <a:pt x="2738" y="168"/>
                  </a:cubicBezTo>
                  <a:cubicBezTo>
                    <a:pt x="531" y="1023"/>
                    <a:pt x="1" y="2823"/>
                    <a:pt x="1065" y="4346"/>
                  </a:cubicBezTo>
                  <a:lnTo>
                    <a:pt x="1066" y="4346"/>
                  </a:lnTo>
                  <a:cubicBezTo>
                    <a:pt x="1636" y="5162"/>
                    <a:pt x="2405" y="5521"/>
                    <a:pt x="3184" y="5521"/>
                  </a:cubicBezTo>
                  <a:cubicBezTo>
                    <a:pt x="4247" y="5521"/>
                    <a:pt x="5331" y="4855"/>
                    <a:pt x="5965" y="3775"/>
                  </a:cubicBezTo>
                  <a:cubicBezTo>
                    <a:pt x="6915" y="2155"/>
                    <a:pt x="5459" y="0"/>
                    <a:pt x="362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8"/>
            <p:cNvSpPr/>
            <p:nvPr/>
          </p:nvSpPr>
          <p:spPr>
            <a:xfrm rot="9413898">
              <a:off x="2396114" y="4407800"/>
              <a:ext cx="1313597" cy="866259"/>
            </a:xfrm>
            <a:custGeom>
              <a:avLst/>
              <a:gdLst/>
              <a:ahLst/>
              <a:cxnLst/>
              <a:rect l="l" t="t" r="r" b="b"/>
              <a:pathLst>
                <a:path w="4417" h="2913" extrusionOk="0">
                  <a:moveTo>
                    <a:pt x="2685" y="0"/>
                  </a:moveTo>
                  <a:cubicBezTo>
                    <a:pt x="2263" y="0"/>
                    <a:pt x="1793" y="126"/>
                    <a:pt x="1317" y="419"/>
                  </a:cubicBezTo>
                  <a:cubicBezTo>
                    <a:pt x="1" y="1228"/>
                    <a:pt x="338" y="2913"/>
                    <a:pt x="979" y="2913"/>
                  </a:cubicBezTo>
                  <a:cubicBezTo>
                    <a:pt x="1093" y="2913"/>
                    <a:pt x="1217" y="2859"/>
                    <a:pt x="1342" y="2738"/>
                  </a:cubicBezTo>
                  <a:cubicBezTo>
                    <a:pt x="2175" y="1935"/>
                    <a:pt x="4416" y="2581"/>
                    <a:pt x="4369" y="1425"/>
                  </a:cubicBezTo>
                  <a:cubicBezTo>
                    <a:pt x="4336" y="627"/>
                    <a:pt x="3627" y="0"/>
                    <a:pt x="268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8"/>
            <p:cNvSpPr/>
            <p:nvPr/>
          </p:nvSpPr>
          <p:spPr>
            <a:xfrm rot="-2700000" flipH="1">
              <a:off x="-1415841" y="2537595"/>
              <a:ext cx="1902695" cy="1914258"/>
            </a:xfrm>
            <a:custGeom>
              <a:avLst/>
              <a:gdLst/>
              <a:ahLst/>
              <a:cxnLst/>
              <a:rect l="l" t="t" r="r" b="b"/>
              <a:pathLst>
                <a:path w="7662" h="7709" extrusionOk="0">
                  <a:moveTo>
                    <a:pt x="6182" y="0"/>
                  </a:moveTo>
                  <a:cubicBezTo>
                    <a:pt x="4999" y="0"/>
                    <a:pt x="4157" y="2505"/>
                    <a:pt x="2571" y="2872"/>
                  </a:cubicBezTo>
                  <a:cubicBezTo>
                    <a:pt x="920" y="3254"/>
                    <a:pt x="0" y="5685"/>
                    <a:pt x="1439" y="7086"/>
                  </a:cubicBezTo>
                  <a:cubicBezTo>
                    <a:pt x="1889" y="7523"/>
                    <a:pt x="2342" y="7709"/>
                    <a:pt x="2786" y="7709"/>
                  </a:cubicBezTo>
                  <a:cubicBezTo>
                    <a:pt x="3765" y="7709"/>
                    <a:pt x="4705" y="6807"/>
                    <a:pt x="5479" y="5700"/>
                  </a:cubicBezTo>
                  <a:cubicBezTo>
                    <a:pt x="6986" y="3546"/>
                    <a:pt x="7661" y="251"/>
                    <a:pt x="6331" y="14"/>
                  </a:cubicBezTo>
                  <a:cubicBezTo>
                    <a:pt x="6281" y="5"/>
                    <a:pt x="6231" y="0"/>
                    <a:pt x="618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86" name="Google Shape;1586;p18"/>
            <p:cNvGrpSpPr/>
            <p:nvPr/>
          </p:nvGrpSpPr>
          <p:grpSpPr>
            <a:xfrm flipH="1">
              <a:off x="1989" y="2950096"/>
              <a:ext cx="9143960" cy="2204795"/>
              <a:chOff x="2" y="3091094"/>
              <a:chExt cx="9143960" cy="2204795"/>
            </a:xfrm>
          </p:grpSpPr>
          <p:grpSp>
            <p:nvGrpSpPr>
              <p:cNvPr id="1587" name="Google Shape;1587;p18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588" name="Google Shape;1588;p18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89" name="Google Shape;1589;p18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590" name="Google Shape;1590;p18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1" name="Google Shape;1591;p18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92" name="Google Shape;1592;p18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593" name="Google Shape;1593;p18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4" name="Google Shape;1594;p18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595" name="Google Shape;1595;p18"/>
              <p:cNvGrpSpPr/>
              <p:nvPr/>
            </p:nvGrpSpPr>
            <p:grpSpPr>
              <a:xfrm>
                <a:off x="150970" y="4095381"/>
                <a:ext cx="8850807" cy="1078647"/>
                <a:chOff x="150970" y="4095381"/>
                <a:chExt cx="8850807" cy="1078647"/>
              </a:xfrm>
            </p:grpSpPr>
            <p:sp>
              <p:nvSpPr>
                <p:cNvPr id="1596" name="Google Shape;1596;p18"/>
                <p:cNvSpPr/>
                <p:nvPr/>
              </p:nvSpPr>
              <p:spPr>
                <a:xfrm>
                  <a:off x="150970" y="48547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597" name="Google Shape;1597;p18"/>
                <p:cNvGrpSpPr/>
                <p:nvPr/>
              </p:nvGrpSpPr>
              <p:grpSpPr>
                <a:xfrm>
                  <a:off x="59305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98" name="Google Shape;1598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99" name="Google Shape;1599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0" name="Google Shape;1600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1" name="Google Shape;1601;p18"/>
                <p:cNvSpPr/>
                <p:nvPr/>
              </p:nvSpPr>
              <p:spPr>
                <a:xfrm>
                  <a:off x="1870570" y="50859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2" name="Google Shape;1602;p18"/>
                <p:cNvGrpSpPr/>
                <p:nvPr/>
              </p:nvGrpSpPr>
              <p:grpSpPr>
                <a:xfrm>
                  <a:off x="8761426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03" name="Google Shape;1603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4" name="Google Shape;1604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05" name="Google Shape;1605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06" name="Google Shape;1606;p18"/>
                <p:cNvSpPr/>
                <p:nvPr/>
              </p:nvSpPr>
              <p:spPr>
                <a:xfrm>
                  <a:off x="3481433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7" name="Google Shape;1607;p18"/>
                <p:cNvSpPr/>
                <p:nvPr/>
              </p:nvSpPr>
              <p:spPr>
                <a:xfrm>
                  <a:off x="5483270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8" name="Google Shape;1608;p18"/>
                <p:cNvSpPr/>
                <p:nvPr/>
              </p:nvSpPr>
              <p:spPr>
                <a:xfrm>
                  <a:off x="8245845" y="50234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609" name="Google Shape;1609;p18"/>
                <p:cNvGrpSpPr/>
                <p:nvPr/>
              </p:nvGrpSpPr>
              <p:grpSpPr>
                <a:xfrm rot="10800000">
                  <a:off x="2578926" y="48680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0" name="Google Shape;1610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1" name="Google Shape;1611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2" name="Google Shape;1612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13" name="Google Shape;1613;p18"/>
                <p:cNvGrpSpPr/>
                <p:nvPr/>
              </p:nvGrpSpPr>
              <p:grpSpPr>
                <a:xfrm rot="10800000">
                  <a:off x="4262076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4" name="Google Shape;1614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5" name="Google Shape;1615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6" name="Google Shape;1616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617" name="Google Shape;1617;p18"/>
                <p:cNvGrpSpPr/>
                <p:nvPr/>
              </p:nvGrpSpPr>
              <p:grpSpPr>
                <a:xfrm>
                  <a:off x="6442601" y="48056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618" name="Google Shape;1618;p1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19" name="Google Shape;1619;p1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620" name="Google Shape;1620;p1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621" name="Google Shape;1621;p18"/>
                <p:cNvSpPr/>
                <p:nvPr/>
              </p:nvSpPr>
              <p:spPr>
                <a:xfrm>
                  <a:off x="8761420" y="409538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22" name="Google Shape;1622;p18"/>
            <p:cNvGrpSpPr/>
            <p:nvPr/>
          </p:nvGrpSpPr>
          <p:grpSpPr>
            <a:xfrm rot="2191823" flipH="1">
              <a:off x="157652" y="1652906"/>
              <a:ext cx="268686" cy="284592"/>
              <a:chOff x="997488" y="4612287"/>
              <a:chExt cx="171567" cy="181724"/>
            </a:xfrm>
          </p:grpSpPr>
          <p:sp>
            <p:nvSpPr>
              <p:cNvPr id="1623" name="Google Shape;1623;p18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18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18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18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18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18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18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0" name="Google Shape;1630;p18"/>
            <p:cNvGrpSpPr/>
            <p:nvPr/>
          </p:nvGrpSpPr>
          <p:grpSpPr>
            <a:xfrm rot="-5400000" flipH="1">
              <a:off x="8680565" y="503028"/>
              <a:ext cx="298480" cy="282596"/>
              <a:chOff x="682740" y="4476429"/>
              <a:chExt cx="190600" cy="180446"/>
            </a:xfrm>
          </p:grpSpPr>
          <p:sp>
            <p:nvSpPr>
              <p:cNvPr id="1631" name="Google Shape;1631;p18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18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18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18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18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6" name="Google Shape;1636;p18"/>
            <p:cNvGrpSpPr/>
            <p:nvPr/>
          </p:nvGrpSpPr>
          <p:grpSpPr>
            <a:xfrm flipH="1">
              <a:off x="7354323" y="-44247"/>
              <a:ext cx="582373" cy="275888"/>
              <a:chOff x="2623046" y="2073179"/>
              <a:chExt cx="818054" cy="387538"/>
            </a:xfrm>
          </p:grpSpPr>
          <p:sp>
            <p:nvSpPr>
              <p:cNvPr id="1637" name="Google Shape;1637;p1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1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39" name="Google Shape;1639;p18"/>
            <p:cNvGrpSpPr/>
            <p:nvPr/>
          </p:nvGrpSpPr>
          <p:grpSpPr>
            <a:xfrm flipH="1">
              <a:off x="8482469" y="2351782"/>
              <a:ext cx="582385" cy="1201637"/>
              <a:chOff x="-167829" y="1493442"/>
              <a:chExt cx="582385" cy="1201637"/>
            </a:xfrm>
          </p:grpSpPr>
          <p:grpSp>
            <p:nvGrpSpPr>
              <p:cNvPr id="1640" name="Google Shape;1640;p18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1641" name="Google Shape;1641;p18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2" name="Google Shape;1642;p18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3" name="Google Shape;1643;p18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644" name="Google Shape;1644;p18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5" name="Google Shape;1645;p18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46" name="Google Shape;1646;p18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1647" name="Google Shape;1647;p18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18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649" name="Google Shape;1649;p18"/>
            <p:cNvGrpSpPr/>
            <p:nvPr/>
          </p:nvGrpSpPr>
          <p:grpSpPr>
            <a:xfrm flipH="1">
              <a:off x="-94219" y="648807"/>
              <a:ext cx="582385" cy="272006"/>
              <a:chOff x="3678459" y="2853017"/>
              <a:chExt cx="582385" cy="272006"/>
            </a:xfrm>
          </p:grpSpPr>
          <p:sp>
            <p:nvSpPr>
              <p:cNvPr id="1650" name="Google Shape;1650;p1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1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2" name="Google Shape;1652;p18"/>
            <p:cNvGrpSpPr/>
            <p:nvPr/>
          </p:nvGrpSpPr>
          <p:grpSpPr>
            <a:xfrm flipH="1">
              <a:off x="172674" y="1137520"/>
              <a:ext cx="156102" cy="246661"/>
              <a:chOff x="3680625" y="2057293"/>
              <a:chExt cx="156102" cy="246661"/>
            </a:xfrm>
          </p:grpSpPr>
          <p:sp>
            <p:nvSpPr>
              <p:cNvPr id="1653" name="Google Shape;1653;p1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1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5" name="Google Shape;1655;p18"/>
            <p:cNvGrpSpPr/>
            <p:nvPr/>
          </p:nvGrpSpPr>
          <p:grpSpPr>
            <a:xfrm flipH="1">
              <a:off x="2871298" y="32803"/>
              <a:ext cx="582373" cy="275888"/>
              <a:chOff x="2623046" y="2073179"/>
              <a:chExt cx="818054" cy="387538"/>
            </a:xfrm>
          </p:grpSpPr>
          <p:sp>
            <p:nvSpPr>
              <p:cNvPr id="1656" name="Google Shape;1656;p1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1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58" name="Google Shape;1658;p18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659" name="Google Shape;1659;p18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660" name="Google Shape;1660;p18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18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2" name="Google Shape;1662;p18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663" name="Google Shape;1663;p18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18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18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18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18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18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9"/>
          <p:cNvSpPr txBox="1">
            <a:spLocks noGrp="1"/>
          </p:cNvSpPr>
          <p:nvPr>
            <p:ph type="title"/>
          </p:nvPr>
        </p:nvSpPr>
        <p:spPr>
          <a:xfrm>
            <a:off x="916350" y="505725"/>
            <a:ext cx="7311300" cy="5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endParaRPr/>
          </a:p>
        </p:txBody>
      </p:sp>
      <p:grpSp>
        <p:nvGrpSpPr>
          <p:cNvPr id="444" name="Google Shape;444;p19"/>
          <p:cNvGrpSpPr/>
          <p:nvPr/>
        </p:nvGrpSpPr>
        <p:grpSpPr>
          <a:xfrm flipH="1">
            <a:off x="7919303" y="4305511"/>
            <a:ext cx="1943867" cy="1131835"/>
            <a:chOff x="3306066" y="4163786"/>
            <a:chExt cx="1943867" cy="1131835"/>
          </a:xfrm>
        </p:grpSpPr>
        <p:sp>
          <p:nvSpPr>
            <p:cNvPr id="445" name="Google Shape;445;p19"/>
            <p:cNvSpPr/>
            <p:nvPr/>
          </p:nvSpPr>
          <p:spPr>
            <a:xfrm rot="272886">
              <a:off x="3339527" y="4311283"/>
              <a:ext cx="1787375" cy="914912"/>
            </a:xfrm>
            <a:custGeom>
              <a:avLst/>
              <a:gdLst/>
              <a:ahLst/>
              <a:cxnLst/>
              <a:rect l="l" t="t" r="r" b="b"/>
              <a:pathLst>
                <a:path w="9006" h="4610" extrusionOk="0">
                  <a:moveTo>
                    <a:pt x="3551" y="1"/>
                  </a:moveTo>
                  <a:cubicBezTo>
                    <a:pt x="3423" y="1"/>
                    <a:pt x="3296" y="24"/>
                    <a:pt x="3179" y="71"/>
                  </a:cubicBezTo>
                  <a:cubicBezTo>
                    <a:pt x="2750" y="254"/>
                    <a:pt x="2456" y="707"/>
                    <a:pt x="2393" y="1176"/>
                  </a:cubicBezTo>
                  <a:cubicBezTo>
                    <a:pt x="2329" y="1637"/>
                    <a:pt x="2480" y="2058"/>
                    <a:pt x="2703" y="2479"/>
                  </a:cubicBezTo>
                  <a:cubicBezTo>
                    <a:pt x="2427" y="2141"/>
                    <a:pt x="2033" y="1974"/>
                    <a:pt x="1640" y="1974"/>
                  </a:cubicBezTo>
                  <a:cubicBezTo>
                    <a:pt x="1229" y="1974"/>
                    <a:pt x="817" y="2157"/>
                    <a:pt x="541" y="2519"/>
                  </a:cubicBezTo>
                  <a:cubicBezTo>
                    <a:pt x="0" y="3226"/>
                    <a:pt x="263" y="4243"/>
                    <a:pt x="1073" y="4609"/>
                  </a:cubicBezTo>
                  <a:lnTo>
                    <a:pt x="8767" y="4037"/>
                  </a:lnTo>
                  <a:cubicBezTo>
                    <a:pt x="9005" y="3727"/>
                    <a:pt x="9005" y="3298"/>
                    <a:pt x="8767" y="2996"/>
                  </a:cubicBezTo>
                  <a:cubicBezTo>
                    <a:pt x="8614" y="2808"/>
                    <a:pt x="8393" y="2707"/>
                    <a:pt x="8169" y="2707"/>
                  </a:cubicBezTo>
                  <a:cubicBezTo>
                    <a:pt x="8042" y="2707"/>
                    <a:pt x="7915" y="2739"/>
                    <a:pt x="7797" y="2805"/>
                  </a:cubicBezTo>
                  <a:cubicBezTo>
                    <a:pt x="8052" y="2582"/>
                    <a:pt x="8044" y="2129"/>
                    <a:pt x="7813" y="1867"/>
                  </a:cubicBezTo>
                  <a:cubicBezTo>
                    <a:pt x="7631" y="1653"/>
                    <a:pt x="7343" y="1550"/>
                    <a:pt x="7057" y="1550"/>
                  </a:cubicBezTo>
                  <a:cubicBezTo>
                    <a:pt x="6993" y="1550"/>
                    <a:pt x="6930" y="1555"/>
                    <a:pt x="6867" y="1565"/>
                  </a:cubicBezTo>
                  <a:cubicBezTo>
                    <a:pt x="6526" y="1613"/>
                    <a:pt x="6200" y="1803"/>
                    <a:pt x="5914" y="2010"/>
                  </a:cubicBezTo>
                  <a:cubicBezTo>
                    <a:pt x="6255" y="1613"/>
                    <a:pt x="6152" y="1001"/>
                    <a:pt x="5699" y="738"/>
                  </a:cubicBezTo>
                  <a:cubicBezTo>
                    <a:pt x="5566" y="663"/>
                    <a:pt x="5423" y="628"/>
                    <a:pt x="5284" y="628"/>
                  </a:cubicBezTo>
                  <a:cubicBezTo>
                    <a:pt x="4939" y="628"/>
                    <a:pt x="4612" y="843"/>
                    <a:pt x="4499" y="1199"/>
                  </a:cubicBezTo>
                  <a:cubicBezTo>
                    <a:pt x="4539" y="953"/>
                    <a:pt x="4507" y="699"/>
                    <a:pt x="4403" y="468"/>
                  </a:cubicBezTo>
                  <a:cubicBezTo>
                    <a:pt x="4247" y="167"/>
                    <a:pt x="3896" y="1"/>
                    <a:pt x="3551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9"/>
            <p:cNvSpPr/>
            <p:nvPr/>
          </p:nvSpPr>
          <p:spPr>
            <a:xfrm rot="272886">
              <a:off x="3358005" y="4236148"/>
              <a:ext cx="1860013" cy="878792"/>
            </a:xfrm>
            <a:custGeom>
              <a:avLst/>
              <a:gdLst/>
              <a:ahLst/>
              <a:cxnLst/>
              <a:rect l="l" t="t" r="r" b="b"/>
              <a:pathLst>
                <a:path w="9372" h="4428" fill="none" extrusionOk="0">
                  <a:moveTo>
                    <a:pt x="9109" y="4428"/>
                  </a:moveTo>
                  <a:cubicBezTo>
                    <a:pt x="9372" y="4102"/>
                    <a:pt x="9372" y="3641"/>
                    <a:pt x="9109" y="3315"/>
                  </a:cubicBezTo>
                  <a:cubicBezTo>
                    <a:pt x="8863" y="3005"/>
                    <a:pt x="8418" y="2926"/>
                    <a:pt x="8076" y="3117"/>
                  </a:cubicBezTo>
                  <a:cubicBezTo>
                    <a:pt x="8354" y="2870"/>
                    <a:pt x="8338" y="2393"/>
                    <a:pt x="8092" y="2115"/>
                  </a:cubicBezTo>
                  <a:cubicBezTo>
                    <a:pt x="7853" y="1829"/>
                    <a:pt x="7448" y="1734"/>
                    <a:pt x="7075" y="1789"/>
                  </a:cubicBezTo>
                  <a:cubicBezTo>
                    <a:pt x="6709" y="1845"/>
                    <a:pt x="6359" y="2051"/>
                    <a:pt x="6057" y="2258"/>
                  </a:cubicBezTo>
                  <a:cubicBezTo>
                    <a:pt x="6431" y="1837"/>
                    <a:pt x="6320" y="1177"/>
                    <a:pt x="5827" y="899"/>
                  </a:cubicBezTo>
                  <a:cubicBezTo>
                    <a:pt x="5342" y="621"/>
                    <a:pt x="4714" y="867"/>
                    <a:pt x="4539" y="1400"/>
                  </a:cubicBezTo>
                  <a:cubicBezTo>
                    <a:pt x="4587" y="1137"/>
                    <a:pt x="4555" y="859"/>
                    <a:pt x="4444" y="621"/>
                  </a:cubicBezTo>
                  <a:cubicBezTo>
                    <a:pt x="4213" y="168"/>
                    <a:pt x="3601" y="1"/>
                    <a:pt x="3132" y="192"/>
                  </a:cubicBezTo>
                  <a:cubicBezTo>
                    <a:pt x="2664" y="382"/>
                    <a:pt x="2354" y="867"/>
                    <a:pt x="2290" y="1368"/>
                  </a:cubicBezTo>
                  <a:cubicBezTo>
                    <a:pt x="2218" y="1869"/>
                    <a:pt x="2385" y="2314"/>
                    <a:pt x="2616" y="2759"/>
                  </a:cubicBezTo>
                  <a:cubicBezTo>
                    <a:pt x="1757" y="1718"/>
                    <a:pt x="73" y="2274"/>
                    <a:pt x="1" y="361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7" name="Google Shape;447;p19"/>
          <p:cNvGrpSpPr/>
          <p:nvPr/>
        </p:nvGrpSpPr>
        <p:grpSpPr>
          <a:xfrm rot="665921" flipH="1">
            <a:off x="8257880" y="121470"/>
            <a:ext cx="379977" cy="350964"/>
            <a:chOff x="5162486" y="3741525"/>
            <a:chExt cx="379976" cy="350963"/>
          </a:xfrm>
        </p:grpSpPr>
        <p:sp>
          <p:nvSpPr>
            <p:cNvPr id="448" name="Google Shape;448;p19"/>
            <p:cNvSpPr/>
            <p:nvPr/>
          </p:nvSpPr>
          <p:spPr>
            <a:xfrm flipH="1">
              <a:off x="5195513" y="3741538"/>
              <a:ext cx="346950" cy="350950"/>
            </a:xfrm>
            <a:custGeom>
              <a:avLst/>
              <a:gdLst/>
              <a:ahLst/>
              <a:cxnLst/>
              <a:rect l="l" t="t" r="r" b="b"/>
              <a:pathLst>
                <a:path w="13878" h="14038" extrusionOk="0">
                  <a:moveTo>
                    <a:pt x="11774" y="1"/>
                  </a:moveTo>
                  <a:cubicBezTo>
                    <a:pt x="10765" y="1"/>
                    <a:pt x="9884" y="878"/>
                    <a:pt x="9308" y="1728"/>
                  </a:cubicBezTo>
                  <a:cubicBezTo>
                    <a:pt x="8674" y="2662"/>
                    <a:pt x="8307" y="3696"/>
                    <a:pt x="7773" y="4630"/>
                  </a:cubicBezTo>
                  <a:cubicBezTo>
                    <a:pt x="7139" y="3463"/>
                    <a:pt x="6239" y="2429"/>
                    <a:pt x="5105" y="1695"/>
                  </a:cubicBezTo>
                  <a:cubicBezTo>
                    <a:pt x="4556" y="1306"/>
                    <a:pt x="3914" y="1113"/>
                    <a:pt x="3267" y="1113"/>
                  </a:cubicBezTo>
                  <a:cubicBezTo>
                    <a:pt x="2695" y="1113"/>
                    <a:pt x="2119" y="1264"/>
                    <a:pt x="1602" y="1562"/>
                  </a:cubicBezTo>
                  <a:cubicBezTo>
                    <a:pt x="134" y="2496"/>
                    <a:pt x="1" y="4730"/>
                    <a:pt x="768" y="6298"/>
                  </a:cubicBezTo>
                  <a:cubicBezTo>
                    <a:pt x="1569" y="7866"/>
                    <a:pt x="3003" y="8967"/>
                    <a:pt x="4337" y="10134"/>
                  </a:cubicBezTo>
                  <a:cubicBezTo>
                    <a:pt x="5738" y="11335"/>
                    <a:pt x="7073" y="12636"/>
                    <a:pt x="8307" y="14037"/>
                  </a:cubicBezTo>
                  <a:cubicBezTo>
                    <a:pt x="10475" y="11268"/>
                    <a:pt x="12176" y="8166"/>
                    <a:pt x="13344" y="4864"/>
                  </a:cubicBezTo>
                  <a:cubicBezTo>
                    <a:pt x="13744" y="3997"/>
                    <a:pt x="13878" y="3029"/>
                    <a:pt x="13811" y="2062"/>
                  </a:cubicBezTo>
                  <a:cubicBezTo>
                    <a:pt x="13677" y="1128"/>
                    <a:pt x="13044" y="194"/>
                    <a:pt x="12076" y="27"/>
                  </a:cubicBezTo>
                  <a:cubicBezTo>
                    <a:pt x="11974" y="9"/>
                    <a:pt x="11873" y="1"/>
                    <a:pt x="117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9"/>
            <p:cNvSpPr/>
            <p:nvPr/>
          </p:nvSpPr>
          <p:spPr>
            <a:xfrm flipH="1">
              <a:off x="5162486" y="3741525"/>
              <a:ext cx="346950" cy="350950"/>
            </a:xfrm>
            <a:custGeom>
              <a:avLst/>
              <a:gdLst/>
              <a:ahLst/>
              <a:cxnLst/>
              <a:rect l="l" t="t" r="r" b="b"/>
              <a:pathLst>
                <a:path w="13878" h="14038" extrusionOk="0">
                  <a:moveTo>
                    <a:pt x="11774" y="1"/>
                  </a:moveTo>
                  <a:cubicBezTo>
                    <a:pt x="10765" y="1"/>
                    <a:pt x="9884" y="878"/>
                    <a:pt x="9308" y="1728"/>
                  </a:cubicBezTo>
                  <a:cubicBezTo>
                    <a:pt x="8674" y="2662"/>
                    <a:pt x="8307" y="3696"/>
                    <a:pt x="7773" y="4630"/>
                  </a:cubicBezTo>
                  <a:cubicBezTo>
                    <a:pt x="7139" y="3463"/>
                    <a:pt x="6239" y="2429"/>
                    <a:pt x="5105" y="1695"/>
                  </a:cubicBezTo>
                  <a:cubicBezTo>
                    <a:pt x="4556" y="1306"/>
                    <a:pt x="3914" y="1113"/>
                    <a:pt x="3267" y="1113"/>
                  </a:cubicBezTo>
                  <a:cubicBezTo>
                    <a:pt x="2695" y="1113"/>
                    <a:pt x="2119" y="1264"/>
                    <a:pt x="1602" y="1562"/>
                  </a:cubicBezTo>
                  <a:cubicBezTo>
                    <a:pt x="134" y="2496"/>
                    <a:pt x="1" y="4730"/>
                    <a:pt x="768" y="6298"/>
                  </a:cubicBezTo>
                  <a:cubicBezTo>
                    <a:pt x="1569" y="7866"/>
                    <a:pt x="3003" y="8967"/>
                    <a:pt x="4337" y="10134"/>
                  </a:cubicBezTo>
                  <a:cubicBezTo>
                    <a:pt x="5738" y="11335"/>
                    <a:pt x="7073" y="12636"/>
                    <a:pt x="8307" y="14037"/>
                  </a:cubicBezTo>
                  <a:cubicBezTo>
                    <a:pt x="10475" y="11268"/>
                    <a:pt x="12176" y="8166"/>
                    <a:pt x="13344" y="4864"/>
                  </a:cubicBezTo>
                  <a:cubicBezTo>
                    <a:pt x="13744" y="3997"/>
                    <a:pt x="13878" y="3029"/>
                    <a:pt x="13811" y="2062"/>
                  </a:cubicBezTo>
                  <a:cubicBezTo>
                    <a:pt x="13677" y="1128"/>
                    <a:pt x="13044" y="194"/>
                    <a:pt x="12076" y="27"/>
                  </a:cubicBezTo>
                  <a:cubicBezTo>
                    <a:pt x="11974" y="9"/>
                    <a:pt x="11873" y="1"/>
                    <a:pt x="1177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0" name="Google Shape;450;p19"/>
          <p:cNvGrpSpPr/>
          <p:nvPr/>
        </p:nvGrpSpPr>
        <p:grpSpPr>
          <a:xfrm>
            <a:off x="-428821" y="-138489"/>
            <a:ext cx="1910721" cy="644222"/>
            <a:chOff x="-58546" y="-205050"/>
            <a:chExt cx="1910721" cy="644222"/>
          </a:xfrm>
        </p:grpSpPr>
        <p:sp>
          <p:nvSpPr>
            <p:cNvPr id="451" name="Google Shape;451;p19"/>
            <p:cNvSpPr/>
            <p:nvPr/>
          </p:nvSpPr>
          <p:spPr>
            <a:xfrm flipH="1">
              <a:off x="-58546" y="-134605"/>
              <a:ext cx="1910721" cy="524279"/>
            </a:xfrm>
            <a:custGeom>
              <a:avLst/>
              <a:gdLst/>
              <a:ahLst/>
              <a:cxnLst/>
              <a:rect l="l" t="t" r="r" b="b"/>
              <a:pathLst>
                <a:path w="15325" h="4205" extrusionOk="0">
                  <a:moveTo>
                    <a:pt x="11496" y="1"/>
                  </a:moveTo>
                  <a:cubicBezTo>
                    <a:pt x="10736" y="1"/>
                    <a:pt x="9977" y="70"/>
                    <a:pt x="9236" y="246"/>
                  </a:cubicBezTo>
                  <a:cubicBezTo>
                    <a:pt x="7774" y="596"/>
                    <a:pt x="6375" y="1407"/>
                    <a:pt x="5549" y="2662"/>
                  </a:cubicBezTo>
                  <a:cubicBezTo>
                    <a:pt x="4893" y="2526"/>
                    <a:pt x="4228" y="2458"/>
                    <a:pt x="3562" y="2458"/>
                  </a:cubicBezTo>
                  <a:cubicBezTo>
                    <a:pt x="3025" y="2458"/>
                    <a:pt x="2488" y="2502"/>
                    <a:pt x="1956" y="2591"/>
                  </a:cubicBezTo>
                  <a:cubicBezTo>
                    <a:pt x="1408" y="2694"/>
                    <a:pt x="843" y="2845"/>
                    <a:pt x="438" y="3235"/>
                  </a:cubicBezTo>
                  <a:cubicBezTo>
                    <a:pt x="168" y="3489"/>
                    <a:pt x="9" y="3839"/>
                    <a:pt x="1" y="4204"/>
                  </a:cubicBezTo>
                  <a:lnTo>
                    <a:pt x="14752" y="4204"/>
                  </a:lnTo>
                  <a:cubicBezTo>
                    <a:pt x="15316" y="3433"/>
                    <a:pt x="15324" y="1343"/>
                    <a:pt x="14832" y="644"/>
                  </a:cubicBezTo>
                  <a:cubicBezTo>
                    <a:pt x="14593" y="310"/>
                    <a:pt x="14140" y="214"/>
                    <a:pt x="13735" y="167"/>
                  </a:cubicBezTo>
                  <a:cubicBezTo>
                    <a:pt x="12997" y="68"/>
                    <a:pt x="12246" y="1"/>
                    <a:pt x="114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9"/>
            <p:cNvSpPr/>
            <p:nvPr/>
          </p:nvSpPr>
          <p:spPr>
            <a:xfrm flipH="1">
              <a:off x="103039" y="-205050"/>
              <a:ext cx="1735172" cy="644222"/>
            </a:xfrm>
            <a:custGeom>
              <a:avLst/>
              <a:gdLst/>
              <a:ahLst/>
              <a:cxnLst/>
              <a:rect l="l" t="t" r="r" b="b"/>
              <a:pathLst>
                <a:path w="13917" h="5167" fill="none" extrusionOk="0">
                  <a:moveTo>
                    <a:pt x="13917" y="652"/>
                  </a:moveTo>
                  <a:cubicBezTo>
                    <a:pt x="11723" y="0"/>
                    <a:pt x="9315" y="501"/>
                    <a:pt x="7249" y="1495"/>
                  </a:cubicBezTo>
                  <a:cubicBezTo>
                    <a:pt x="6653" y="1781"/>
                    <a:pt x="6072" y="2123"/>
                    <a:pt x="5627" y="2607"/>
                  </a:cubicBezTo>
                  <a:cubicBezTo>
                    <a:pt x="5468" y="2766"/>
                    <a:pt x="5349" y="2973"/>
                    <a:pt x="5293" y="3195"/>
                  </a:cubicBezTo>
                  <a:cubicBezTo>
                    <a:pt x="5238" y="3418"/>
                    <a:pt x="5325" y="3656"/>
                    <a:pt x="5508" y="3792"/>
                  </a:cubicBezTo>
                  <a:cubicBezTo>
                    <a:pt x="5699" y="3919"/>
                    <a:pt x="6009" y="3847"/>
                    <a:pt x="6080" y="3641"/>
                  </a:cubicBezTo>
                  <a:cubicBezTo>
                    <a:pt x="6176" y="3339"/>
                    <a:pt x="5826" y="3092"/>
                    <a:pt x="5532" y="2997"/>
                  </a:cubicBezTo>
                  <a:cubicBezTo>
                    <a:pt x="4308" y="2591"/>
                    <a:pt x="2989" y="2647"/>
                    <a:pt x="1804" y="3148"/>
                  </a:cubicBezTo>
                  <a:cubicBezTo>
                    <a:pt x="962" y="3513"/>
                    <a:pt x="159" y="4181"/>
                    <a:pt x="0" y="5087"/>
                  </a:cubicBezTo>
                  <a:cubicBezTo>
                    <a:pt x="1916" y="4896"/>
                    <a:pt x="11040" y="5087"/>
                    <a:pt x="12836" y="5167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19"/>
          <p:cNvGrpSpPr/>
          <p:nvPr/>
        </p:nvGrpSpPr>
        <p:grpSpPr>
          <a:xfrm rot="-674686">
            <a:off x="8567509" y="922900"/>
            <a:ext cx="476768" cy="470900"/>
            <a:chOff x="4252781" y="935174"/>
            <a:chExt cx="476769" cy="470901"/>
          </a:xfrm>
        </p:grpSpPr>
        <p:sp>
          <p:nvSpPr>
            <p:cNvPr id="454" name="Google Shape;454;p19"/>
            <p:cNvSpPr/>
            <p:nvPr/>
          </p:nvSpPr>
          <p:spPr>
            <a:xfrm>
              <a:off x="4285025" y="935175"/>
              <a:ext cx="444525" cy="470900"/>
            </a:xfrm>
            <a:custGeom>
              <a:avLst/>
              <a:gdLst/>
              <a:ahLst/>
              <a:cxnLst/>
              <a:rect l="l" t="t" r="r" b="b"/>
              <a:pathLst>
                <a:path w="17781" h="18836" extrusionOk="0">
                  <a:moveTo>
                    <a:pt x="3775" y="0"/>
                  </a:moveTo>
                  <a:cubicBezTo>
                    <a:pt x="3585" y="0"/>
                    <a:pt x="3394" y="18"/>
                    <a:pt x="3203" y="55"/>
                  </a:cubicBezTo>
                  <a:cubicBezTo>
                    <a:pt x="1102" y="456"/>
                    <a:pt x="1" y="2924"/>
                    <a:pt x="268" y="5059"/>
                  </a:cubicBezTo>
                  <a:cubicBezTo>
                    <a:pt x="568" y="7160"/>
                    <a:pt x="1802" y="8995"/>
                    <a:pt x="2870" y="10830"/>
                  </a:cubicBezTo>
                  <a:cubicBezTo>
                    <a:pt x="4304" y="13365"/>
                    <a:pt x="5472" y="16033"/>
                    <a:pt x="6339" y="18835"/>
                  </a:cubicBezTo>
                  <a:cubicBezTo>
                    <a:pt x="10108" y="15166"/>
                    <a:pt x="13444" y="11063"/>
                    <a:pt x="16213" y="6593"/>
                  </a:cubicBezTo>
                  <a:cubicBezTo>
                    <a:pt x="17013" y="5326"/>
                    <a:pt x="17780" y="3925"/>
                    <a:pt x="17614" y="2457"/>
                  </a:cubicBezTo>
                  <a:cubicBezTo>
                    <a:pt x="17614" y="2123"/>
                    <a:pt x="17513" y="1823"/>
                    <a:pt x="17313" y="1556"/>
                  </a:cubicBezTo>
                  <a:cubicBezTo>
                    <a:pt x="17061" y="1274"/>
                    <a:pt x="16715" y="1164"/>
                    <a:pt x="16342" y="1164"/>
                  </a:cubicBezTo>
                  <a:cubicBezTo>
                    <a:pt x="15878" y="1164"/>
                    <a:pt x="15370" y="1334"/>
                    <a:pt x="14945" y="1556"/>
                  </a:cubicBezTo>
                  <a:cubicBezTo>
                    <a:pt x="12543" y="2824"/>
                    <a:pt x="10842" y="5059"/>
                    <a:pt x="9174" y="7160"/>
                  </a:cubicBezTo>
                  <a:cubicBezTo>
                    <a:pt x="8741" y="5426"/>
                    <a:pt x="8207" y="3424"/>
                    <a:pt x="7173" y="1957"/>
                  </a:cubicBezTo>
                  <a:cubicBezTo>
                    <a:pt x="6384" y="876"/>
                    <a:pt x="5110" y="0"/>
                    <a:pt x="3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9"/>
            <p:cNvSpPr/>
            <p:nvPr/>
          </p:nvSpPr>
          <p:spPr>
            <a:xfrm>
              <a:off x="4252781" y="935174"/>
              <a:ext cx="444525" cy="470900"/>
            </a:xfrm>
            <a:custGeom>
              <a:avLst/>
              <a:gdLst/>
              <a:ahLst/>
              <a:cxnLst/>
              <a:rect l="l" t="t" r="r" b="b"/>
              <a:pathLst>
                <a:path w="17781" h="18836" extrusionOk="0">
                  <a:moveTo>
                    <a:pt x="3775" y="0"/>
                  </a:moveTo>
                  <a:cubicBezTo>
                    <a:pt x="3585" y="0"/>
                    <a:pt x="3394" y="18"/>
                    <a:pt x="3203" y="55"/>
                  </a:cubicBezTo>
                  <a:cubicBezTo>
                    <a:pt x="1102" y="456"/>
                    <a:pt x="1" y="2924"/>
                    <a:pt x="268" y="5059"/>
                  </a:cubicBezTo>
                  <a:cubicBezTo>
                    <a:pt x="568" y="7160"/>
                    <a:pt x="1802" y="8995"/>
                    <a:pt x="2870" y="10830"/>
                  </a:cubicBezTo>
                  <a:cubicBezTo>
                    <a:pt x="4304" y="13365"/>
                    <a:pt x="5472" y="16033"/>
                    <a:pt x="6339" y="18835"/>
                  </a:cubicBezTo>
                  <a:cubicBezTo>
                    <a:pt x="10108" y="15166"/>
                    <a:pt x="13444" y="11063"/>
                    <a:pt x="16213" y="6593"/>
                  </a:cubicBezTo>
                  <a:cubicBezTo>
                    <a:pt x="17013" y="5326"/>
                    <a:pt x="17780" y="3925"/>
                    <a:pt x="17614" y="2457"/>
                  </a:cubicBezTo>
                  <a:cubicBezTo>
                    <a:pt x="17614" y="2123"/>
                    <a:pt x="17513" y="1823"/>
                    <a:pt x="17313" y="1556"/>
                  </a:cubicBezTo>
                  <a:cubicBezTo>
                    <a:pt x="17061" y="1274"/>
                    <a:pt x="16715" y="1164"/>
                    <a:pt x="16342" y="1164"/>
                  </a:cubicBezTo>
                  <a:cubicBezTo>
                    <a:pt x="15878" y="1164"/>
                    <a:pt x="15370" y="1334"/>
                    <a:pt x="14945" y="1556"/>
                  </a:cubicBezTo>
                  <a:cubicBezTo>
                    <a:pt x="12543" y="2824"/>
                    <a:pt x="10842" y="5059"/>
                    <a:pt x="9174" y="7160"/>
                  </a:cubicBezTo>
                  <a:cubicBezTo>
                    <a:pt x="8741" y="5426"/>
                    <a:pt x="8207" y="3424"/>
                    <a:pt x="7173" y="1957"/>
                  </a:cubicBezTo>
                  <a:cubicBezTo>
                    <a:pt x="6384" y="876"/>
                    <a:pt x="5110" y="0"/>
                    <a:pt x="3775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19"/>
          <p:cNvGrpSpPr/>
          <p:nvPr/>
        </p:nvGrpSpPr>
        <p:grpSpPr>
          <a:xfrm rot="-345372">
            <a:off x="-218631" y="4176864"/>
            <a:ext cx="1082443" cy="1168454"/>
            <a:chOff x="-189425" y="4176700"/>
            <a:chExt cx="1082397" cy="1168404"/>
          </a:xfrm>
        </p:grpSpPr>
        <p:sp>
          <p:nvSpPr>
            <p:cNvPr id="457" name="Google Shape;457;p19"/>
            <p:cNvSpPr/>
            <p:nvPr/>
          </p:nvSpPr>
          <p:spPr>
            <a:xfrm>
              <a:off x="-118465" y="4227736"/>
              <a:ext cx="1011437" cy="1034698"/>
            </a:xfrm>
            <a:custGeom>
              <a:avLst/>
              <a:gdLst/>
              <a:ahLst/>
              <a:cxnLst/>
              <a:rect l="l" t="t" r="r" b="b"/>
              <a:pathLst>
                <a:path w="5787" h="5920" extrusionOk="0">
                  <a:moveTo>
                    <a:pt x="1353" y="1"/>
                  </a:moveTo>
                  <a:cubicBezTo>
                    <a:pt x="940" y="1"/>
                    <a:pt x="523" y="172"/>
                    <a:pt x="223" y="543"/>
                  </a:cubicBezTo>
                  <a:lnTo>
                    <a:pt x="0" y="5765"/>
                  </a:lnTo>
                  <a:lnTo>
                    <a:pt x="2782" y="5765"/>
                  </a:lnTo>
                  <a:cubicBezTo>
                    <a:pt x="3087" y="5867"/>
                    <a:pt x="3405" y="5919"/>
                    <a:pt x="3723" y="5919"/>
                  </a:cubicBezTo>
                  <a:cubicBezTo>
                    <a:pt x="3903" y="5919"/>
                    <a:pt x="4083" y="5903"/>
                    <a:pt x="4260" y="5868"/>
                  </a:cubicBezTo>
                  <a:cubicBezTo>
                    <a:pt x="4753" y="5773"/>
                    <a:pt x="5190" y="5487"/>
                    <a:pt x="5476" y="5066"/>
                  </a:cubicBezTo>
                  <a:cubicBezTo>
                    <a:pt x="5755" y="4636"/>
                    <a:pt x="5786" y="4096"/>
                    <a:pt x="5564" y="3643"/>
                  </a:cubicBezTo>
                  <a:cubicBezTo>
                    <a:pt x="5357" y="3276"/>
                    <a:pt x="4898" y="2981"/>
                    <a:pt x="4469" y="2981"/>
                  </a:cubicBezTo>
                  <a:cubicBezTo>
                    <a:pt x="4387" y="2981"/>
                    <a:pt x="4306" y="2992"/>
                    <a:pt x="4229" y="3015"/>
                  </a:cubicBezTo>
                  <a:cubicBezTo>
                    <a:pt x="4658" y="2784"/>
                    <a:pt x="4968" y="2379"/>
                    <a:pt x="5079" y="1910"/>
                  </a:cubicBezTo>
                  <a:cubicBezTo>
                    <a:pt x="5174" y="1433"/>
                    <a:pt x="5015" y="941"/>
                    <a:pt x="4658" y="607"/>
                  </a:cubicBezTo>
                  <a:cubicBezTo>
                    <a:pt x="4437" y="419"/>
                    <a:pt x="4164" y="323"/>
                    <a:pt x="3888" y="323"/>
                  </a:cubicBezTo>
                  <a:cubicBezTo>
                    <a:pt x="3695" y="323"/>
                    <a:pt x="3502" y="369"/>
                    <a:pt x="3323" y="464"/>
                  </a:cubicBezTo>
                  <a:cubicBezTo>
                    <a:pt x="3060" y="615"/>
                    <a:pt x="2870" y="861"/>
                    <a:pt x="2798" y="1155"/>
                  </a:cubicBezTo>
                  <a:cubicBezTo>
                    <a:pt x="2638" y="422"/>
                    <a:pt x="200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9"/>
            <p:cNvSpPr/>
            <p:nvPr/>
          </p:nvSpPr>
          <p:spPr>
            <a:xfrm>
              <a:off x="-189425" y="4176700"/>
              <a:ext cx="1022623" cy="1168404"/>
            </a:xfrm>
            <a:custGeom>
              <a:avLst/>
              <a:gdLst/>
              <a:ahLst/>
              <a:cxnLst/>
              <a:rect l="l" t="t" r="r" b="b"/>
              <a:pathLst>
                <a:path w="5851" h="6685" fill="none" extrusionOk="0">
                  <a:moveTo>
                    <a:pt x="2687" y="6478"/>
                  </a:moveTo>
                  <a:cubicBezTo>
                    <a:pt x="3188" y="6645"/>
                    <a:pt x="3721" y="6685"/>
                    <a:pt x="4245" y="6589"/>
                  </a:cubicBezTo>
                  <a:cubicBezTo>
                    <a:pt x="4762" y="6486"/>
                    <a:pt x="5223" y="6184"/>
                    <a:pt x="5517" y="5747"/>
                  </a:cubicBezTo>
                  <a:cubicBezTo>
                    <a:pt x="5803" y="5302"/>
                    <a:pt x="5851" y="4706"/>
                    <a:pt x="5596" y="4253"/>
                  </a:cubicBezTo>
                  <a:cubicBezTo>
                    <a:pt x="5350" y="3800"/>
                    <a:pt x="4706" y="3442"/>
                    <a:pt x="4205" y="3593"/>
                  </a:cubicBezTo>
                  <a:cubicBezTo>
                    <a:pt x="4658" y="3355"/>
                    <a:pt x="4984" y="2933"/>
                    <a:pt x="5096" y="2433"/>
                  </a:cubicBezTo>
                  <a:cubicBezTo>
                    <a:pt x="5199" y="1932"/>
                    <a:pt x="5032" y="1415"/>
                    <a:pt x="4658" y="1066"/>
                  </a:cubicBezTo>
                  <a:cubicBezTo>
                    <a:pt x="4269" y="732"/>
                    <a:pt x="3713" y="668"/>
                    <a:pt x="3260" y="915"/>
                  </a:cubicBezTo>
                  <a:cubicBezTo>
                    <a:pt x="2981" y="1074"/>
                    <a:pt x="2783" y="1336"/>
                    <a:pt x="2703" y="1646"/>
                  </a:cubicBezTo>
                  <a:cubicBezTo>
                    <a:pt x="2425" y="382"/>
                    <a:pt x="812" y="1"/>
                    <a:pt x="1" y="10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19"/>
          <p:cNvGrpSpPr/>
          <p:nvPr/>
        </p:nvGrpSpPr>
        <p:grpSpPr>
          <a:xfrm>
            <a:off x="1897712" y="4665688"/>
            <a:ext cx="1590207" cy="881083"/>
            <a:chOff x="7837900" y="4342625"/>
            <a:chExt cx="1590207" cy="881083"/>
          </a:xfrm>
        </p:grpSpPr>
        <p:sp>
          <p:nvSpPr>
            <p:cNvPr id="460" name="Google Shape;460;p19"/>
            <p:cNvSpPr/>
            <p:nvPr/>
          </p:nvSpPr>
          <p:spPr>
            <a:xfrm flipH="1">
              <a:off x="7837900" y="4342625"/>
              <a:ext cx="1590207" cy="881083"/>
            </a:xfrm>
            <a:custGeom>
              <a:avLst/>
              <a:gdLst/>
              <a:ahLst/>
              <a:cxnLst/>
              <a:rect l="l" t="t" r="r" b="b"/>
              <a:pathLst>
                <a:path w="11652" h="6456" extrusionOk="0">
                  <a:moveTo>
                    <a:pt x="3883" y="1"/>
                  </a:moveTo>
                  <a:cubicBezTo>
                    <a:pt x="3731" y="1"/>
                    <a:pt x="3579" y="23"/>
                    <a:pt x="3434" y="65"/>
                  </a:cubicBezTo>
                  <a:cubicBezTo>
                    <a:pt x="2750" y="240"/>
                    <a:pt x="2194" y="709"/>
                    <a:pt x="1900" y="1345"/>
                  </a:cubicBezTo>
                  <a:cubicBezTo>
                    <a:pt x="1518" y="2251"/>
                    <a:pt x="1804" y="3284"/>
                    <a:pt x="2098" y="4222"/>
                  </a:cubicBezTo>
                  <a:cubicBezTo>
                    <a:pt x="1847" y="4178"/>
                    <a:pt x="1595" y="4138"/>
                    <a:pt x="1344" y="4138"/>
                  </a:cubicBezTo>
                  <a:cubicBezTo>
                    <a:pt x="1230" y="4138"/>
                    <a:pt x="1116" y="4146"/>
                    <a:pt x="1002" y="4166"/>
                  </a:cubicBezTo>
                  <a:cubicBezTo>
                    <a:pt x="644" y="4238"/>
                    <a:pt x="294" y="4468"/>
                    <a:pt x="183" y="4810"/>
                  </a:cubicBezTo>
                  <a:cubicBezTo>
                    <a:pt x="0" y="5406"/>
                    <a:pt x="557" y="5955"/>
                    <a:pt x="1057" y="6328"/>
                  </a:cubicBezTo>
                  <a:lnTo>
                    <a:pt x="10960" y="6455"/>
                  </a:lnTo>
                  <a:cubicBezTo>
                    <a:pt x="11342" y="6106"/>
                    <a:pt x="11652" y="5637"/>
                    <a:pt x="11604" y="5128"/>
                  </a:cubicBezTo>
                  <a:cubicBezTo>
                    <a:pt x="11571" y="4710"/>
                    <a:pt x="11179" y="4315"/>
                    <a:pt x="10782" y="4315"/>
                  </a:cubicBezTo>
                  <a:cubicBezTo>
                    <a:pt x="10703" y="4315"/>
                    <a:pt x="10624" y="4331"/>
                    <a:pt x="10547" y="4365"/>
                  </a:cubicBezTo>
                  <a:cubicBezTo>
                    <a:pt x="11167" y="4015"/>
                    <a:pt x="11358" y="3109"/>
                    <a:pt x="11000" y="2497"/>
                  </a:cubicBezTo>
                  <a:cubicBezTo>
                    <a:pt x="10700" y="1977"/>
                    <a:pt x="10097" y="1686"/>
                    <a:pt x="9498" y="1686"/>
                  </a:cubicBezTo>
                  <a:cubicBezTo>
                    <a:pt x="9383" y="1686"/>
                    <a:pt x="9268" y="1697"/>
                    <a:pt x="9156" y="1718"/>
                  </a:cubicBezTo>
                  <a:cubicBezTo>
                    <a:pt x="8457" y="1861"/>
                    <a:pt x="7869" y="2386"/>
                    <a:pt x="7551" y="3030"/>
                  </a:cubicBezTo>
                  <a:cubicBezTo>
                    <a:pt x="7590" y="2410"/>
                    <a:pt x="7511" y="1623"/>
                    <a:pt x="6923" y="1432"/>
                  </a:cubicBezTo>
                  <a:cubicBezTo>
                    <a:pt x="6846" y="1407"/>
                    <a:pt x="6770" y="1396"/>
                    <a:pt x="6696" y="1396"/>
                  </a:cubicBezTo>
                  <a:cubicBezTo>
                    <a:pt x="6203" y="1396"/>
                    <a:pt x="5774" y="1905"/>
                    <a:pt x="5484" y="2354"/>
                  </a:cubicBezTo>
                  <a:cubicBezTo>
                    <a:pt x="5429" y="1488"/>
                    <a:pt x="5254" y="439"/>
                    <a:pt x="4443" y="105"/>
                  </a:cubicBezTo>
                  <a:cubicBezTo>
                    <a:pt x="4263" y="35"/>
                    <a:pt x="4072" y="1"/>
                    <a:pt x="3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9"/>
            <p:cNvSpPr/>
            <p:nvPr/>
          </p:nvSpPr>
          <p:spPr>
            <a:xfrm flipH="1">
              <a:off x="7872565" y="4407859"/>
              <a:ext cx="1537118" cy="765898"/>
            </a:xfrm>
            <a:custGeom>
              <a:avLst/>
              <a:gdLst/>
              <a:ahLst/>
              <a:cxnLst/>
              <a:rect l="l" t="t" r="r" b="b"/>
              <a:pathLst>
                <a:path w="11263" h="5612" fill="none" extrusionOk="0">
                  <a:moveTo>
                    <a:pt x="708" y="5500"/>
                  </a:moveTo>
                  <a:cubicBezTo>
                    <a:pt x="167" y="5183"/>
                    <a:pt x="0" y="4348"/>
                    <a:pt x="390" y="3847"/>
                  </a:cubicBezTo>
                  <a:cubicBezTo>
                    <a:pt x="779" y="3347"/>
                    <a:pt x="1622" y="3299"/>
                    <a:pt x="2067" y="3752"/>
                  </a:cubicBezTo>
                  <a:cubicBezTo>
                    <a:pt x="1868" y="3005"/>
                    <a:pt x="1709" y="2226"/>
                    <a:pt x="1884" y="1487"/>
                  </a:cubicBezTo>
                  <a:cubicBezTo>
                    <a:pt x="2067" y="740"/>
                    <a:pt x="2679" y="40"/>
                    <a:pt x="3442" y="16"/>
                  </a:cubicBezTo>
                  <a:cubicBezTo>
                    <a:pt x="3998" y="1"/>
                    <a:pt x="4531" y="342"/>
                    <a:pt x="4833" y="811"/>
                  </a:cubicBezTo>
                  <a:cubicBezTo>
                    <a:pt x="5127" y="1280"/>
                    <a:pt x="5222" y="1860"/>
                    <a:pt x="5182" y="2417"/>
                  </a:cubicBezTo>
                  <a:cubicBezTo>
                    <a:pt x="5397" y="2059"/>
                    <a:pt x="5508" y="1638"/>
                    <a:pt x="5723" y="1272"/>
                  </a:cubicBezTo>
                  <a:cubicBezTo>
                    <a:pt x="5937" y="907"/>
                    <a:pt x="6319" y="589"/>
                    <a:pt x="6740" y="644"/>
                  </a:cubicBezTo>
                  <a:cubicBezTo>
                    <a:pt x="7130" y="692"/>
                    <a:pt x="7416" y="1058"/>
                    <a:pt x="7503" y="1439"/>
                  </a:cubicBezTo>
                  <a:cubicBezTo>
                    <a:pt x="7590" y="1821"/>
                    <a:pt x="7511" y="2218"/>
                    <a:pt x="7439" y="2607"/>
                  </a:cubicBezTo>
                  <a:cubicBezTo>
                    <a:pt x="7797" y="2043"/>
                    <a:pt x="8282" y="1542"/>
                    <a:pt x="8910" y="1336"/>
                  </a:cubicBezTo>
                  <a:cubicBezTo>
                    <a:pt x="9538" y="1129"/>
                    <a:pt x="10317" y="1296"/>
                    <a:pt x="10690" y="1844"/>
                  </a:cubicBezTo>
                  <a:cubicBezTo>
                    <a:pt x="11111" y="2472"/>
                    <a:pt x="10889" y="3331"/>
                    <a:pt x="10555" y="4022"/>
                  </a:cubicBezTo>
                  <a:cubicBezTo>
                    <a:pt x="10873" y="4046"/>
                    <a:pt x="11119" y="4340"/>
                    <a:pt x="11191" y="4658"/>
                  </a:cubicBezTo>
                  <a:cubicBezTo>
                    <a:pt x="11262" y="4968"/>
                    <a:pt x="11207" y="5294"/>
                    <a:pt x="11143" y="56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19"/>
          <p:cNvGrpSpPr/>
          <p:nvPr/>
        </p:nvGrpSpPr>
        <p:grpSpPr>
          <a:xfrm>
            <a:off x="5463455" y="4439381"/>
            <a:ext cx="1030015" cy="1131865"/>
            <a:chOff x="3670550" y="4352162"/>
            <a:chExt cx="782329" cy="859688"/>
          </a:xfrm>
        </p:grpSpPr>
        <p:sp>
          <p:nvSpPr>
            <p:cNvPr id="463" name="Google Shape;463;p19"/>
            <p:cNvSpPr/>
            <p:nvPr/>
          </p:nvSpPr>
          <p:spPr>
            <a:xfrm>
              <a:off x="3670550" y="4352162"/>
              <a:ext cx="782329" cy="859688"/>
            </a:xfrm>
            <a:custGeom>
              <a:avLst/>
              <a:gdLst/>
              <a:ahLst/>
              <a:cxnLst/>
              <a:rect l="l" t="t" r="r" b="b"/>
              <a:pathLst>
                <a:path w="9840" h="10813" extrusionOk="0">
                  <a:moveTo>
                    <a:pt x="7427" y="1"/>
                  </a:moveTo>
                  <a:cubicBezTo>
                    <a:pt x="7157" y="1"/>
                    <a:pt x="6867" y="90"/>
                    <a:pt x="6621" y="209"/>
                  </a:cubicBezTo>
                  <a:cubicBezTo>
                    <a:pt x="5302" y="852"/>
                    <a:pt x="4356" y="2124"/>
                    <a:pt x="3800" y="3491"/>
                  </a:cubicBezTo>
                  <a:cubicBezTo>
                    <a:pt x="3243" y="4858"/>
                    <a:pt x="3029" y="6336"/>
                    <a:pt x="2814" y="7791"/>
                  </a:cubicBezTo>
                  <a:cubicBezTo>
                    <a:pt x="2615" y="6702"/>
                    <a:pt x="2409" y="5605"/>
                    <a:pt x="2202" y="4508"/>
                  </a:cubicBezTo>
                  <a:cubicBezTo>
                    <a:pt x="2138" y="4159"/>
                    <a:pt x="2067" y="3793"/>
                    <a:pt x="1876" y="3491"/>
                  </a:cubicBezTo>
                  <a:cubicBezTo>
                    <a:pt x="1697" y="3219"/>
                    <a:pt x="1395" y="2998"/>
                    <a:pt x="1081" y="2998"/>
                  </a:cubicBezTo>
                  <a:cubicBezTo>
                    <a:pt x="1047" y="2998"/>
                    <a:pt x="1013" y="3001"/>
                    <a:pt x="978" y="3006"/>
                  </a:cubicBezTo>
                  <a:cubicBezTo>
                    <a:pt x="676" y="3062"/>
                    <a:pt x="438" y="3292"/>
                    <a:pt x="295" y="3555"/>
                  </a:cubicBezTo>
                  <a:cubicBezTo>
                    <a:pt x="1" y="4103"/>
                    <a:pt x="40" y="4755"/>
                    <a:pt x="128" y="5367"/>
                  </a:cubicBezTo>
                  <a:cubicBezTo>
                    <a:pt x="334" y="6885"/>
                    <a:pt x="771" y="8729"/>
                    <a:pt x="1614" y="10032"/>
                  </a:cubicBezTo>
                  <a:cubicBezTo>
                    <a:pt x="1984" y="10606"/>
                    <a:pt x="2718" y="10812"/>
                    <a:pt x="3481" y="10812"/>
                  </a:cubicBezTo>
                  <a:cubicBezTo>
                    <a:pt x="4177" y="10812"/>
                    <a:pt x="4897" y="10641"/>
                    <a:pt x="5389" y="10422"/>
                  </a:cubicBezTo>
                  <a:cubicBezTo>
                    <a:pt x="5922" y="10183"/>
                    <a:pt x="6383" y="9810"/>
                    <a:pt x="6828" y="9444"/>
                  </a:cubicBezTo>
                  <a:lnTo>
                    <a:pt x="9037" y="7640"/>
                  </a:lnTo>
                  <a:cubicBezTo>
                    <a:pt x="9419" y="7330"/>
                    <a:pt x="9840" y="6917"/>
                    <a:pt x="9753" y="6432"/>
                  </a:cubicBezTo>
                  <a:cubicBezTo>
                    <a:pt x="9697" y="6106"/>
                    <a:pt x="9411" y="5860"/>
                    <a:pt x="9093" y="5772"/>
                  </a:cubicBezTo>
                  <a:cubicBezTo>
                    <a:pt x="8952" y="5738"/>
                    <a:pt x="8808" y="5721"/>
                    <a:pt x="8665" y="5721"/>
                  </a:cubicBezTo>
                  <a:cubicBezTo>
                    <a:pt x="8476" y="5721"/>
                    <a:pt x="8288" y="5750"/>
                    <a:pt x="8107" y="5804"/>
                  </a:cubicBezTo>
                  <a:cubicBezTo>
                    <a:pt x="6940" y="6104"/>
                    <a:pt x="5937" y="6865"/>
                    <a:pt x="5331" y="7911"/>
                  </a:cubicBezTo>
                  <a:lnTo>
                    <a:pt x="5331" y="7911"/>
                  </a:lnTo>
                  <a:cubicBezTo>
                    <a:pt x="6232" y="6344"/>
                    <a:pt x="7054" y="4731"/>
                    <a:pt x="7797" y="3086"/>
                  </a:cubicBezTo>
                  <a:cubicBezTo>
                    <a:pt x="8139" y="2339"/>
                    <a:pt x="8473" y="1512"/>
                    <a:pt x="8274" y="717"/>
                  </a:cubicBezTo>
                  <a:cubicBezTo>
                    <a:pt x="8235" y="526"/>
                    <a:pt x="8139" y="352"/>
                    <a:pt x="8012" y="209"/>
                  </a:cubicBezTo>
                  <a:cubicBezTo>
                    <a:pt x="7852" y="59"/>
                    <a:pt x="7646" y="1"/>
                    <a:pt x="7427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9"/>
            <p:cNvSpPr/>
            <p:nvPr/>
          </p:nvSpPr>
          <p:spPr>
            <a:xfrm>
              <a:off x="3678739" y="4398434"/>
              <a:ext cx="750130" cy="747586"/>
            </a:xfrm>
            <a:custGeom>
              <a:avLst/>
              <a:gdLst/>
              <a:ahLst/>
              <a:cxnLst/>
              <a:rect l="l" t="t" r="r" b="b"/>
              <a:pathLst>
                <a:path w="9435" h="9403" fill="none" extrusionOk="0">
                  <a:moveTo>
                    <a:pt x="1447" y="9029"/>
                  </a:moveTo>
                  <a:cubicBezTo>
                    <a:pt x="486" y="7408"/>
                    <a:pt x="1" y="5548"/>
                    <a:pt x="33" y="3672"/>
                  </a:cubicBezTo>
                  <a:cubicBezTo>
                    <a:pt x="41" y="3195"/>
                    <a:pt x="176" y="2599"/>
                    <a:pt x="637" y="2488"/>
                  </a:cubicBezTo>
                  <a:cubicBezTo>
                    <a:pt x="1185" y="2361"/>
                    <a:pt x="1567" y="3012"/>
                    <a:pt x="1733" y="3545"/>
                  </a:cubicBezTo>
                  <a:cubicBezTo>
                    <a:pt x="2099" y="4737"/>
                    <a:pt x="2361" y="5953"/>
                    <a:pt x="2520" y="7193"/>
                  </a:cubicBezTo>
                  <a:cubicBezTo>
                    <a:pt x="2798" y="5468"/>
                    <a:pt x="3371" y="3807"/>
                    <a:pt x="4205" y="2281"/>
                  </a:cubicBezTo>
                  <a:cubicBezTo>
                    <a:pt x="4531" y="1693"/>
                    <a:pt x="4897" y="1121"/>
                    <a:pt x="5397" y="692"/>
                  </a:cubicBezTo>
                  <a:cubicBezTo>
                    <a:pt x="5906" y="270"/>
                    <a:pt x="6590" y="0"/>
                    <a:pt x="7241" y="103"/>
                  </a:cubicBezTo>
                  <a:cubicBezTo>
                    <a:pt x="7432" y="119"/>
                    <a:pt x="7607" y="199"/>
                    <a:pt x="7742" y="326"/>
                  </a:cubicBezTo>
                  <a:cubicBezTo>
                    <a:pt x="7837" y="437"/>
                    <a:pt x="7909" y="572"/>
                    <a:pt x="7949" y="715"/>
                  </a:cubicBezTo>
                  <a:cubicBezTo>
                    <a:pt x="8275" y="1788"/>
                    <a:pt x="7893" y="2949"/>
                    <a:pt x="7432" y="3982"/>
                  </a:cubicBezTo>
                  <a:cubicBezTo>
                    <a:pt x="6900" y="5158"/>
                    <a:pt x="6264" y="6295"/>
                    <a:pt x="5533" y="7368"/>
                  </a:cubicBezTo>
                  <a:cubicBezTo>
                    <a:pt x="6009" y="6740"/>
                    <a:pt x="6598" y="6215"/>
                    <a:pt x="7281" y="5818"/>
                  </a:cubicBezTo>
                  <a:cubicBezTo>
                    <a:pt x="7671" y="5587"/>
                    <a:pt x="8108" y="5397"/>
                    <a:pt x="8553" y="5452"/>
                  </a:cubicBezTo>
                  <a:cubicBezTo>
                    <a:pt x="8998" y="5500"/>
                    <a:pt x="9435" y="5866"/>
                    <a:pt x="9427" y="6319"/>
                  </a:cubicBezTo>
                  <a:cubicBezTo>
                    <a:pt x="9403" y="6549"/>
                    <a:pt x="9316" y="6764"/>
                    <a:pt x="9165" y="6947"/>
                  </a:cubicBezTo>
                  <a:cubicBezTo>
                    <a:pt x="8481" y="7876"/>
                    <a:pt x="7210" y="8337"/>
                    <a:pt x="6749" y="94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5526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0"/>
          <p:cNvSpPr txBox="1">
            <a:spLocks noGrp="1"/>
          </p:cNvSpPr>
          <p:nvPr>
            <p:ph type="title" hasCustomPrompt="1"/>
          </p:nvPr>
        </p:nvSpPr>
        <p:spPr>
          <a:xfrm>
            <a:off x="715150" y="1057475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7" name="Google Shape;467;p20"/>
          <p:cNvSpPr txBox="1">
            <a:spLocks noGrp="1"/>
          </p:cNvSpPr>
          <p:nvPr>
            <p:ph type="subTitle" idx="1"/>
          </p:nvPr>
        </p:nvSpPr>
        <p:spPr>
          <a:xfrm>
            <a:off x="715150" y="1885775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8" name="Google Shape;468;p20"/>
          <p:cNvSpPr txBox="1">
            <a:spLocks noGrp="1"/>
          </p:cNvSpPr>
          <p:nvPr>
            <p:ph type="title" idx="2" hasCustomPrompt="1"/>
          </p:nvPr>
        </p:nvSpPr>
        <p:spPr>
          <a:xfrm>
            <a:off x="4637450" y="1057475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69" name="Google Shape;469;p20"/>
          <p:cNvSpPr txBox="1">
            <a:spLocks noGrp="1"/>
          </p:cNvSpPr>
          <p:nvPr>
            <p:ph type="subTitle" idx="3"/>
          </p:nvPr>
        </p:nvSpPr>
        <p:spPr>
          <a:xfrm>
            <a:off x="4637450" y="1885775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0" name="Google Shape;470;p20"/>
          <p:cNvSpPr txBox="1">
            <a:spLocks noGrp="1"/>
          </p:cNvSpPr>
          <p:nvPr>
            <p:ph type="title" idx="4" hasCustomPrompt="1"/>
          </p:nvPr>
        </p:nvSpPr>
        <p:spPr>
          <a:xfrm>
            <a:off x="2676350" y="2706300"/>
            <a:ext cx="3791400" cy="8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1" name="Google Shape;471;p20"/>
          <p:cNvSpPr txBox="1">
            <a:spLocks noGrp="1"/>
          </p:cNvSpPr>
          <p:nvPr>
            <p:ph type="subTitle" idx="5"/>
          </p:nvPr>
        </p:nvSpPr>
        <p:spPr>
          <a:xfrm>
            <a:off x="2676350" y="3534600"/>
            <a:ext cx="3791400" cy="3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72" name="Google Shape;472;p20"/>
          <p:cNvGrpSpPr/>
          <p:nvPr/>
        </p:nvGrpSpPr>
        <p:grpSpPr>
          <a:xfrm>
            <a:off x="-1133350" y="0"/>
            <a:ext cx="3218025" cy="797394"/>
            <a:chOff x="-76750" y="-139250"/>
            <a:chExt cx="3218025" cy="797394"/>
          </a:xfrm>
        </p:grpSpPr>
        <p:sp>
          <p:nvSpPr>
            <p:cNvPr id="473" name="Google Shape;473;p20"/>
            <p:cNvSpPr/>
            <p:nvPr/>
          </p:nvSpPr>
          <p:spPr>
            <a:xfrm>
              <a:off x="-76750" y="-127356"/>
              <a:ext cx="3218025" cy="753192"/>
            </a:xfrm>
            <a:custGeom>
              <a:avLst/>
              <a:gdLst/>
              <a:ahLst/>
              <a:cxnLst/>
              <a:rect l="l" t="t" r="r" b="b"/>
              <a:pathLst>
                <a:path w="20021" h="4686" extrusionOk="0">
                  <a:moveTo>
                    <a:pt x="3655" y="1"/>
                  </a:moveTo>
                  <a:cubicBezTo>
                    <a:pt x="2586" y="1"/>
                    <a:pt x="1504" y="258"/>
                    <a:pt x="660" y="833"/>
                  </a:cubicBezTo>
                  <a:cubicBezTo>
                    <a:pt x="469" y="952"/>
                    <a:pt x="302" y="1119"/>
                    <a:pt x="175" y="1317"/>
                  </a:cubicBezTo>
                  <a:cubicBezTo>
                    <a:pt x="151" y="1365"/>
                    <a:pt x="119" y="1421"/>
                    <a:pt x="103" y="1476"/>
                  </a:cubicBezTo>
                  <a:cubicBezTo>
                    <a:pt x="95" y="1500"/>
                    <a:pt x="87" y="1524"/>
                    <a:pt x="79" y="1548"/>
                  </a:cubicBezTo>
                  <a:cubicBezTo>
                    <a:pt x="24" y="1747"/>
                    <a:pt x="0" y="1945"/>
                    <a:pt x="0" y="2144"/>
                  </a:cubicBezTo>
                  <a:lnTo>
                    <a:pt x="0" y="2152"/>
                  </a:lnTo>
                  <a:lnTo>
                    <a:pt x="0" y="2430"/>
                  </a:lnTo>
                  <a:cubicBezTo>
                    <a:pt x="24" y="3177"/>
                    <a:pt x="48" y="3924"/>
                    <a:pt x="72" y="4664"/>
                  </a:cubicBezTo>
                  <a:cubicBezTo>
                    <a:pt x="596" y="4671"/>
                    <a:pt x="1119" y="4674"/>
                    <a:pt x="1642" y="4674"/>
                  </a:cubicBezTo>
                  <a:cubicBezTo>
                    <a:pt x="2840" y="4674"/>
                    <a:pt x="4035" y="4659"/>
                    <a:pt x="5230" y="4648"/>
                  </a:cubicBezTo>
                  <a:lnTo>
                    <a:pt x="5381" y="4648"/>
                  </a:lnTo>
                  <a:cubicBezTo>
                    <a:pt x="7093" y="4673"/>
                    <a:pt x="8805" y="4685"/>
                    <a:pt x="10518" y="4685"/>
                  </a:cubicBezTo>
                  <a:cubicBezTo>
                    <a:pt x="13685" y="4685"/>
                    <a:pt x="16853" y="4643"/>
                    <a:pt x="20021" y="4560"/>
                  </a:cubicBezTo>
                  <a:cubicBezTo>
                    <a:pt x="18771" y="3228"/>
                    <a:pt x="16939" y="2478"/>
                    <a:pt x="15117" y="2478"/>
                  </a:cubicBezTo>
                  <a:cubicBezTo>
                    <a:pt x="14493" y="2478"/>
                    <a:pt x="13871" y="2566"/>
                    <a:pt x="13273" y="2748"/>
                  </a:cubicBezTo>
                  <a:cubicBezTo>
                    <a:pt x="12717" y="2923"/>
                    <a:pt x="12136" y="3201"/>
                    <a:pt x="11882" y="3726"/>
                  </a:cubicBezTo>
                  <a:cubicBezTo>
                    <a:pt x="11445" y="3279"/>
                    <a:pt x="10863" y="3045"/>
                    <a:pt x="10272" y="3045"/>
                  </a:cubicBezTo>
                  <a:cubicBezTo>
                    <a:pt x="9906" y="3045"/>
                    <a:pt x="9536" y="3135"/>
                    <a:pt x="9196" y="3320"/>
                  </a:cubicBezTo>
                  <a:cubicBezTo>
                    <a:pt x="8449" y="1890"/>
                    <a:pt x="7177" y="809"/>
                    <a:pt x="5643" y="308"/>
                  </a:cubicBezTo>
                  <a:cubicBezTo>
                    <a:pt x="5031" y="108"/>
                    <a:pt x="4346" y="1"/>
                    <a:pt x="3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0"/>
            <p:cNvSpPr/>
            <p:nvPr/>
          </p:nvSpPr>
          <p:spPr>
            <a:xfrm>
              <a:off x="-69195" y="-139250"/>
              <a:ext cx="3119818" cy="797394"/>
            </a:xfrm>
            <a:custGeom>
              <a:avLst/>
              <a:gdLst/>
              <a:ahLst/>
              <a:cxnLst/>
              <a:rect l="l" t="t" r="r" b="b"/>
              <a:pathLst>
                <a:path w="19410" h="4961" fill="none" extrusionOk="0">
                  <a:moveTo>
                    <a:pt x="1" y="1320"/>
                  </a:moveTo>
                  <a:cubicBezTo>
                    <a:pt x="1344" y="271"/>
                    <a:pt x="3212" y="1"/>
                    <a:pt x="4857" y="438"/>
                  </a:cubicBezTo>
                  <a:cubicBezTo>
                    <a:pt x="6510" y="875"/>
                    <a:pt x="7941" y="1956"/>
                    <a:pt x="8998" y="3299"/>
                  </a:cubicBezTo>
                  <a:cubicBezTo>
                    <a:pt x="9268" y="2719"/>
                    <a:pt x="9999" y="2520"/>
                    <a:pt x="10643" y="2560"/>
                  </a:cubicBezTo>
                  <a:cubicBezTo>
                    <a:pt x="11803" y="2623"/>
                    <a:pt x="12582" y="3506"/>
                    <a:pt x="12582" y="3506"/>
                  </a:cubicBezTo>
                  <a:cubicBezTo>
                    <a:pt x="13584" y="2902"/>
                    <a:pt x="15308" y="2544"/>
                    <a:pt x="16453" y="2782"/>
                  </a:cubicBezTo>
                  <a:cubicBezTo>
                    <a:pt x="17717" y="3045"/>
                    <a:pt x="19084" y="3712"/>
                    <a:pt x="19409" y="4960"/>
                  </a:cubicBezTo>
                  <a:lnTo>
                    <a:pt x="80" y="49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20"/>
          <p:cNvGrpSpPr/>
          <p:nvPr/>
        </p:nvGrpSpPr>
        <p:grpSpPr>
          <a:xfrm flipH="1">
            <a:off x="6118350" y="-76200"/>
            <a:ext cx="3218025" cy="797394"/>
            <a:chOff x="-76750" y="-139250"/>
            <a:chExt cx="3218025" cy="797394"/>
          </a:xfrm>
        </p:grpSpPr>
        <p:sp>
          <p:nvSpPr>
            <p:cNvPr id="476" name="Google Shape;476;p20"/>
            <p:cNvSpPr/>
            <p:nvPr/>
          </p:nvSpPr>
          <p:spPr>
            <a:xfrm>
              <a:off x="-76750" y="-127356"/>
              <a:ext cx="3218025" cy="753192"/>
            </a:xfrm>
            <a:custGeom>
              <a:avLst/>
              <a:gdLst/>
              <a:ahLst/>
              <a:cxnLst/>
              <a:rect l="l" t="t" r="r" b="b"/>
              <a:pathLst>
                <a:path w="20021" h="4686" extrusionOk="0">
                  <a:moveTo>
                    <a:pt x="3655" y="1"/>
                  </a:moveTo>
                  <a:cubicBezTo>
                    <a:pt x="2586" y="1"/>
                    <a:pt x="1504" y="258"/>
                    <a:pt x="660" y="833"/>
                  </a:cubicBezTo>
                  <a:cubicBezTo>
                    <a:pt x="469" y="952"/>
                    <a:pt x="302" y="1119"/>
                    <a:pt x="175" y="1317"/>
                  </a:cubicBezTo>
                  <a:cubicBezTo>
                    <a:pt x="151" y="1365"/>
                    <a:pt x="119" y="1421"/>
                    <a:pt x="103" y="1476"/>
                  </a:cubicBezTo>
                  <a:cubicBezTo>
                    <a:pt x="95" y="1500"/>
                    <a:pt x="87" y="1524"/>
                    <a:pt x="79" y="1548"/>
                  </a:cubicBezTo>
                  <a:cubicBezTo>
                    <a:pt x="24" y="1747"/>
                    <a:pt x="0" y="1945"/>
                    <a:pt x="0" y="2144"/>
                  </a:cubicBezTo>
                  <a:lnTo>
                    <a:pt x="0" y="2152"/>
                  </a:lnTo>
                  <a:lnTo>
                    <a:pt x="0" y="2430"/>
                  </a:lnTo>
                  <a:cubicBezTo>
                    <a:pt x="24" y="3177"/>
                    <a:pt x="48" y="3924"/>
                    <a:pt x="72" y="4664"/>
                  </a:cubicBezTo>
                  <a:cubicBezTo>
                    <a:pt x="596" y="4671"/>
                    <a:pt x="1119" y="4674"/>
                    <a:pt x="1642" y="4674"/>
                  </a:cubicBezTo>
                  <a:cubicBezTo>
                    <a:pt x="2840" y="4674"/>
                    <a:pt x="4035" y="4659"/>
                    <a:pt x="5230" y="4648"/>
                  </a:cubicBezTo>
                  <a:lnTo>
                    <a:pt x="5381" y="4648"/>
                  </a:lnTo>
                  <a:cubicBezTo>
                    <a:pt x="7093" y="4673"/>
                    <a:pt x="8805" y="4685"/>
                    <a:pt x="10518" y="4685"/>
                  </a:cubicBezTo>
                  <a:cubicBezTo>
                    <a:pt x="13685" y="4685"/>
                    <a:pt x="16853" y="4643"/>
                    <a:pt x="20021" y="4560"/>
                  </a:cubicBezTo>
                  <a:cubicBezTo>
                    <a:pt x="18771" y="3228"/>
                    <a:pt x="16939" y="2478"/>
                    <a:pt x="15117" y="2478"/>
                  </a:cubicBezTo>
                  <a:cubicBezTo>
                    <a:pt x="14493" y="2478"/>
                    <a:pt x="13871" y="2566"/>
                    <a:pt x="13273" y="2748"/>
                  </a:cubicBezTo>
                  <a:cubicBezTo>
                    <a:pt x="12717" y="2923"/>
                    <a:pt x="12136" y="3201"/>
                    <a:pt x="11882" y="3726"/>
                  </a:cubicBezTo>
                  <a:cubicBezTo>
                    <a:pt x="11445" y="3279"/>
                    <a:pt x="10863" y="3045"/>
                    <a:pt x="10272" y="3045"/>
                  </a:cubicBezTo>
                  <a:cubicBezTo>
                    <a:pt x="9906" y="3045"/>
                    <a:pt x="9536" y="3135"/>
                    <a:pt x="9196" y="3320"/>
                  </a:cubicBezTo>
                  <a:cubicBezTo>
                    <a:pt x="8449" y="1890"/>
                    <a:pt x="7177" y="809"/>
                    <a:pt x="5643" y="308"/>
                  </a:cubicBezTo>
                  <a:cubicBezTo>
                    <a:pt x="5031" y="108"/>
                    <a:pt x="4346" y="1"/>
                    <a:pt x="36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0"/>
            <p:cNvSpPr/>
            <p:nvPr/>
          </p:nvSpPr>
          <p:spPr>
            <a:xfrm>
              <a:off x="-69195" y="-139250"/>
              <a:ext cx="3119818" cy="797394"/>
            </a:xfrm>
            <a:custGeom>
              <a:avLst/>
              <a:gdLst/>
              <a:ahLst/>
              <a:cxnLst/>
              <a:rect l="l" t="t" r="r" b="b"/>
              <a:pathLst>
                <a:path w="19410" h="4961" fill="none" extrusionOk="0">
                  <a:moveTo>
                    <a:pt x="1" y="1320"/>
                  </a:moveTo>
                  <a:cubicBezTo>
                    <a:pt x="1344" y="271"/>
                    <a:pt x="3212" y="1"/>
                    <a:pt x="4857" y="438"/>
                  </a:cubicBezTo>
                  <a:cubicBezTo>
                    <a:pt x="6510" y="875"/>
                    <a:pt x="7941" y="1956"/>
                    <a:pt x="8998" y="3299"/>
                  </a:cubicBezTo>
                  <a:cubicBezTo>
                    <a:pt x="9268" y="2719"/>
                    <a:pt x="9999" y="2520"/>
                    <a:pt x="10643" y="2560"/>
                  </a:cubicBezTo>
                  <a:cubicBezTo>
                    <a:pt x="11803" y="2623"/>
                    <a:pt x="12582" y="3506"/>
                    <a:pt x="12582" y="3506"/>
                  </a:cubicBezTo>
                  <a:cubicBezTo>
                    <a:pt x="13584" y="2902"/>
                    <a:pt x="15308" y="2544"/>
                    <a:pt x="16453" y="2782"/>
                  </a:cubicBezTo>
                  <a:cubicBezTo>
                    <a:pt x="17717" y="3045"/>
                    <a:pt x="19084" y="3712"/>
                    <a:pt x="19409" y="4960"/>
                  </a:cubicBezTo>
                  <a:lnTo>
                    <a:pt x="80" y="493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79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8" name="Google Shape;478;p20"/>
          <p:cNvGrpSpPr/>
          <p:nvPr/>
        </p:nvGrpSpPr>
        <p:grpSpPr>
          <a:xfrm>
            <a:off x="6863072" y="3628492"/>
            <a:ext cx="2486855" cy="1624830"/>
            <a:chOff x="6890035" y="3683842"/>
            <a:chExt cx="2486855" cy="1624830"/>
          </a:xfrm>
        </p:grpSpPr>
        <p:sp>
          <p:nvSpPr>
            <p:cNvPr id="479" name="Google Shape;479;p20"/>
            <p:cNvSpPr/>
            <p:nvPr/>
          </p:nvSpPr>
          <p:spPr>
            <a:xfrm>
              <a:off x="6890035" y="3683842"/>
              <a:ext cx="2486855" cy="1624830"/>
            </a:xfrm>
            <a:custGeom>
              <a:avLst/>
              <a:gdLst/>
              <a:ahLst/>
              <a:cxnLst/>
              <a:rect l="l" t="t" r="r" b="b"/>
              <a:pathLst>
                <a:path w="16954" h="11077" extrusionOk="0">
                  <a:moveTo>
                    <a:pt x="12022" y="0"/>
                  </a:moveTo>
                  <a:cubicBezTo>
                    <a:pt x="10971" y="0"/>
                    <a:pt x="9971" y="936"/>
                    <a:pt x="9673" y="1998"/>
                  </a:cubicBezTo>
                  <a:cubicBezTo>
                    <a:pt x="9323" y="3246"/>
                    <a:pt x="9673" y="4573"/>
                    <a:pt x="10023" y="5821"/>
                  </a:cubicBezTo>
                  <a:cubicBezTo>
                    <a:pt x="9185" y="5517"/>
                    <a:pt x="8309" y="5208"/>
                    <a:pt x="7436" y="5208"/>
                  </a:cubicBezTo>
                  <a:cubicBezTo>
                    <a:pt x="7190" y="5208"/>
                    <a:pt x="6945" y="5232"/>
                    <a:pt x="6701" y="5288"/>
                  </a:cubicBezTo>
                  <a:cubicBezTo>
                    <a:pt x="5596" y="5535"/>
                    <a:pt x="4618" y="6711"/>
                    <a:pt x="5024" y="7776"/>
                  </a:cubicBezTo>
                  <a:cubicBezTo>
                    <a:pt x="4617" y="7642"/>
                    <a:pt x="4195" y="7574"/>
                    <a:pt x="3774" y="7574"/>
                  </a:cubicBezTo>
                  <a:cubicBezTo>
                    <a:pt x="3323" y="7574"/>
                    <a:pt x="2872" y="7652"/>
                    <a:pt x="2440" y="7808"/>
                  </a:cubicBezTo>
                  <a:cubicBezTo>
                    <a:pt x="2186" y="7887"/>
                    <a:pt x="1956" y="8030"/>
                    <a:pt x="1781" y="8229"/>
                  </a:cubicBezTo>
                  <a:cubicBezTo>
                    <a:pt x="0" y="10478"/>
                    <a:pt x="5326" y="10971"/>
                    <a:pt x="6208" y="11019"/>
                  </a:cubicBezTo>
                  <a:cubicBezTo>
                    <a:pt x="6923" y="11057"/>
                    <a:pt x="7639" y="11076"/>
                    <a:pt x="8354" y="11076"/>
                  </a:cubicBezTo>
                  <a:cubicBezTo>
                    <a:pt x="10897" y="11076"/>
                    <a:pt x="13436" y="10833"/>
                    <a:pt x="15936" y="10343"/>
                  </a:cubicBezTo>
                  <a:cubicBezTo>
                    <a:pt x="16151" y="10303"/>
                    <a:pt x="16381" y="10248"/>
                    <a:pt x="16524" y="10081"/>
                  </a:cubicBezTo>
                  <a:cubicBezTo>
                    <a:pt x="16651" y="9930"/>
                    <a:pt x="16675" y="9715"/>
                    <a:pt x="16691" y="9516"/>
                  </a:cubicBezTo>
                  <a:cubicBezTo>
                    <a:pt x="16953" y="6441"/>
                    <a:pt x="16699" y="3333"/>
                    <a:pt x="15936" y="337"/>
                  </a:cubicBezTo>
                  <a:cubicBezTo>
                    <a:pt x="15887" y="331"/>
                    <a:pt x="15838" y="328"/>
                    <a:pt x="15789" y="328"/>
                  </a:cubicBezTo>
                  <a:cubicBezTo>
                    <a:pt x="14985" y="328"/>
                    <a:pt x="14248" y="1109"/>
                    <a:pt x="14323" y="1926"/>
                  </a:cubicBezTo>
                  <a:cubicBezTo>
                    <a:pt x="13893" y="1171"/>
                    <a:pt x="13393" y="361"/>
                    <a:pt x="12574" y="90"/>
                  </a:cubicBezTo>
                  <a:cubicBezTo>
                    <a:pt x="12391" y="29"/>
                    <a:pt x="12205" y="0"/>
                    <a:pt x="12022" y="0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0"/>
            <p:cNvSpPr/>
            <p:nvPr/>
          </p:nvSpPr>
          <p:spPr>
            <a:xfrm>
              <a:off x="7119744" y="3700564"/>
              <a:ext cx="2135844" cy="1466703"/>
            </a:xfrm>
            <a:custGeom>
              <a:avLst/>
              <a:gdLst/>
              <a:ahLst/>
              <a:cxnLst/>
              <a:rect l="l" t="t" r="r" b="b"/>
              <a:pathLst>
                <a:path w="14561" h="9999" fill="none" extrusionOk="0">
                  <a:moveTo>
                    <a:pt x="278" y="9999"/>
                  </a:moveTo>
                  <a:cubicBezTo>
                    <a:pt x="0" y="9267"/>
                    <a:pt x="477" y="8417"/>
                    <a:pt x="1176" y="8059"/>
                  </a:cubicBezTo>
                  <a:cubicBezTo>
                    <a:pt x="1868" y="7702"/>
                    <a:pt x="2695" y="7725"/>
                    <a:pt x="3458" y="7853"/>
                  </a:cubicBezTo>
                  <a:cubicBezTo>
                    <a:pt x="3028" y="7265"/>
                    <a:pt x="3219" y="6374"/>
                    <a:pt x="3752" y="5882"/>
                  </a:cubicBezTo>
                  <a:cubicBezTo>
                    <a:pt x="4292" y="5397"/>
                    <a:pt x="5079" y="5262"/>
                    <a:pt x="5794" y="5373"/>
                  </a:cubicBezTo>
                  <a:cubicBezTo>
                    <a:pt x="6517" y="5484"/>
                    <a:pt x="7177" y="5818"/>
                    <a:pt x="7821" y="6160"/>
                  </a:cubicBezTo>
                  <a:cubicBezTo>
                    <a:pt x="7821" y="5309"/>
                    <a:pt x="7654" y="4475"/>
                    <a:pt x="7622" y="3624"/>
                  </a:cubicBezTo>
                  <a:cubicBezTo>
                    <a:pt x="7582" y="2766"/>
                    <a:pt x="7678" y="1876"/>
                    <a:pt x="8147" y="1168"/>
                  </a:cubicBezTo>
                  <a:cubicBezTo>
                    <a:pt x="8616" y="461"/>
                    <a:pt x="9530" y="0"/>
                    <a:pt x="10340" y="262"/>
                  </a:cubicBezTo>
                  <a:cubicBezTo>
                    <a:pt x="10865" y="437"/>
                    <a:pt x="11262" y="874"/>
                    <a:pt x="11580" y="1327"/>
                  </a:cubicBezTo>
                  <a:cubicBezTo>
                    <a:pt x="11890" y="1765"/>
                    <a:pt x="12160" y="2241"/>
                    <a:pt x="12375" y="2742"/>
                  </a:cubicBezTo>
                  <a:cubicBezTo>
                    <a:pt x="12494" y="2146"/>
                    <a:pt x="12629" y="1534"/>
                    <a:pt x="12987" y="1033"/>
                  </a:cubicBezTo>
                  <a:cubicBezTo>
                    <a:pt x="13345" y="541"/>
                    <a:pt x="13981" y="191"/>
                    <a:pt x="14561" y="366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1" name="Google Shape;481;p20"/>
          <p:cNvGrpSpPr/>
          <p:nvPr/>
        </p:nvGrpSpPr>
        <p:grpSpPr>
          <a:xfrm flipH="1">
            <a:off x="1804080" y="4191052"/>
            <a:ext cx="1030015" cy="1131865"/>
            <a:chOff x="3670550" y="4352162"/>
            <a:chExt cx="782329" cy="859688"/>
          </a:xfrm>
        </p:grpSpPr>
        <p:sp>
          <p:nvSpPr>
            <p:cNvPr id="482" name="Google Shape;482;p20"/>
            <p:cNvSpPr/>
            <p:nvPr/>
          </p:nvSpPr>
          <p:spPr>
            <a:xfrm>
              <a:off x="3670550" y="4352162"/>
              <a:ext cx="782329" cy="859688"/>
            </a:xfrm>
            <a:custGeom>
              <a:avLst/>
              <a:gdLst/>
              <a:ahLst/>
              <a:cxnLst/>
              <a:rect l="l" t="t" r="r" b="b"/>
              <a:pathLst>
                <a:path w="9840" h="10813" extrusionOk="0">
                  <a:moveTo>
                    <a:pt x="7427" y="1"/>
                  </a:moveTo>
                  <a:cubicBezTo>
                    <a:pt x="7157" y="1"/>
                    <a:pt x="6867" y="90"/>
                    <a:pt x="6621" y="209"/>
                  </a:cubicBezTo>
                  <a:cubicBezTo>
                    <a:pt x="5302" y="852"/>
                    <a:pt x="4356" y="2124"/>
                    <a:pt x="3800" y="3491"/>
                  </a:cubicBezTo>
                  <a:cubicBezTo>
                    <a:pt x="3243" y="4858"/>
                    <a:pt x="3029" y="6336"/>
                    <a:pt x="2814" y="7791"/>
                  </a:cubicBezTo>
                  <a:cubicBezTo>
                    <a:pt x="2615" y="6702"/>
                    <a:pt x="2409" y="5605"/>
                    <a:pt x="2202" y="4508"/>
                  </a:cubicBezTo>
                  <a:cubicBezTo>
                    <a:pt x="2138" y="4159"/>
                    <a:pt x="2067" y="3793"/>
                    <a:pt x="1876" y="3491"/>
                  </a:cubicBezTo>
                  <a:cubicBezTo>
                    <a:pt x="1697" y="3219"/>
                    <a:pt x="1395" y="2998"/>
                    <a:pt x="1081" y="2998"/>
                  </a:cubicBezTo>
                  <a:cubicBezTo>
                    <a:pt x="1047" y="2998"/>
                    <a:pt x="1013" y="3001"/>
                    <a:pt x="978" y="3006"/>
                  </a:cubicBezTo>
                  <a:cubicBezTo>
                    <a:pt x="676" y="3062"/>
                    <a:pt x="438" y="3292"/>
                    <a:pt x="295" y="3555"/>
                  </a:cubicBezTo>
                  <a:cubicBezTo>
                    <a:pt x="1" y="4103"/>
                    <a:pt x="40" y="4755"/>
                    <a:pt x="128" y="5367"/>
                  </a:cubicBezTo>
                  <a:cubicBezTo>
                    <a:pt x="334" y="6885"/>
                    <a:pt x="771" y="8729"/>
                    <a:pt x="1614" y="10032"/>
                  </a:cubicBezTo>
                  <a:cubicBezTo>
                    <a:pt x="1984" y="10606"/>
                    <a:pt x="2718" y="10812"/>
                    <a:pt x="3481" y="10812"/>
                  </a:cubicBezTo>
                  <a:cubicBezTo>
                    <a:pt x="4177" y="10812"/>
                    <a:pt x="4897" y="10641"/>
                    <a:pt x="5389" y="10422"/>
                  </a:cubicBezTo>
                  <a:cubicBezTo>
                    <a:pt x="5922" y="10183"/>
                    <a:pt x="6383" y="9810"/>
                    <a:pt x="6828" y="9444"/>
                  </a:cubicBezTo>
                  <a:lnTo>
                    <a:pt x="9037" y="7640"/>
                  </a:lnTo>
                  <a:cubicBezTo>
                    <a:pt x="9419" y="7330"/>
                    <a:pt x="9840" y="6917"/>
                    <a:pt x="9753" y="6432"/>
                  </a:cubicBezTo>
                  <a:cubicBezTo>
                    <a:pt x="9697" y="6106"/>
                    <a:pt x="9411" y="5860"/>
                    <a:pt x="9093" y="5772"/>
                  </a:cubicBezTo>
                  <a:cubicBezTo>
                    <a:pt x="8952" y="5738"/>
                    <a:pt x="8808" y="5721"/>
                    <a:pt x="8665" y="5721"/>
                  </a:cubicBezTo>
                  <a:cubicBezTo>
                    <a:pt x="8476" y="5721"/>
                    <a:pt x="8288" y="5750"/>
                    <a:pt x="8107" y="5804"/>
                  </a:cubicBezTo>
                  <a:cubicBezTo>
                    <a:pt x="6940" y="6104"/>
                    <a:pt x="5937" y="6865"/>
                    <a:pt x="5331" y="7911"/>
                  </a:cubicBezTo>
                  <a:lnTo>
                    <a:pt x="5331" y="7911"/>
                  </a:lnTo>
                  <a:cubicBezTo>
                    <a:pt x="6232" y="6344"/>
                    <a:pt x="7054" y="4731"/>
                    <a:pt x="7797" y="3086"/>
                  </a:cubicBezTo>
                  <a:cubicBezTo>
                    <a:pt x="8139" y="2339"/>
                    <a:pt x="8473" y="1512"/>
                    <a:pt x="8274" y="717"/>
                  </a:cubicBezTo>
                  <a:cubicBezTo>
                    <a:pt x="8235" y="526"/>
                    <a:pt x="8139" y="352"/>
                    <a:pt x="8012" y="209"/>
                  </a:cubicBezTo>
                  <a:cubicBezTo>
                    <a:pt x="7852" y="59"/>
                    <a:pt x="7646" y="1"/>
                    <a:pt x="7427" y="1"/>
                  </a:cubicBezTo>
                  <a:close/>
                </a:path>
              </a:pathLst>
            </a:custGeom>
            <a:solidFill>
              <a:srgbClr val="39A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0"/>
            <p:cNvSpPr/>
            <p:nvPr/>
          </p:nvSpPr>
          <p:spPr>
            <a:xfrm>
              <a:off x="3678739" y="4398434"/>
              <a:ext cx="750130" cy="747586"/>
            </a:xfrm>
            <a:custGeom>
              <a:avLst/>
              <a:gdLst/>
              <a:ahLst/>
              <a:cxnLst/>
              <a:rect l="l" t="t" r="r" b="b"/>
              <a:pathLst>
                <a:path w="9435" h="9403" fill="none" extrusionOk="0">
                  <a:moveTo>
                    <a:pt x="1447" y="9029"/>
                  </a:moveTo>
                  <a:cubicBezTo>
                    <a:pt x="486" y="7408"/>
                    <a:pt x="1" y="5548"/>
                    <a:pt x="33" y="3672"/>
                  </a:cubicBezTo>
                  <a:cubicBezTo>
                    <a:pt x="41" y="3195"/>
                    <a:pt x="176" y="2599"/>
                    <a:pt x="637" y="2488"/>
                  </a:cubicBezTo>
                  <a:cubicBezTo>
                    <a:pt x="1185" y="2361"/>
                    <a:pt x="1567" y="3012"/>
                    <a:pt x="1733" y="3545"/>
                  </a:cubicBezTo>
                  <a:cubicBezTo>
                    <a:pt x="2099" y="4737"/>
                    <a:pt x="2361" y="5953"/>
                    <a:pt x="2520" y="7193"/>
                  </a:cubicBezTo>
                  <a:cubicBezTo>
                    <a:pt x="2798" y="5468"/>
                    <a:pt x="3371" y="3807"/>
                    <a:pt x="4205" y="2281"/>
                  </a:cubicBezTo>
                  <a:cubicBezTo>
                    <a:pt x="4531" y="1693"/>
                    <a:pt x="4897" y="1121"/>
                    <a:pt x="5397" y="692"/>
                  </a:cubicBezTo>
                  <a:cubicBezTo>
                    <a:pt x="5906" y="270"/>
                    <a:pt x="6590" y="0"/>
                    <a:pt x="7241" y="103"/>
                  </a:cubicBezTo>
                  <a:cubicBezTo>
                    <a:pt x="7432" y="119"/>
                    <a:pt x="7607" y="199"/>
                    <a:pt x="7742" y="326"/>
                  </a:cubicBezTo>
                  <a:cubicBezTo>
                    <a:pt x="7837" y="437"/>
                    <a:pt x="7909" y="572"/>
                    <a:pt x="7949" y="715"/>
                  </a:cubicBezTo>
                  <a:cubicBezTo>
                    <a:pt x="8275" y="1788"/>
                    <a:pt x="7893" y="2949"/>
                    <a:pt x="7432" y="3982"/>
                  </a:cubicBezTo>
                  <a:cubicBezTo>
                    <a:pt x="6900" y="5158"/>
                    <a:pt x="6264" y="6295"/>
                    <a:pt x="5533" y="7368"/>
                  </a:cubicBezTo>
                  <a:cubicBezTo>
                    <a:pt x="6009" y="6740"/>
                    <a:pt x="6598" y="6215"/>
                    <a:pt x="7281" y="5818"/>
                  </a:cubicBezTo>
                  <a:cubicBezTo>
                    <a:pt x="7671" y="5587"/>
                    <a:pt x="8108" y="5397"/>
                    <a:pt x="8553" y="5452"/>
                  </a:cubicBezTo>
                  <a:cubicBezTo>
                    <a:pt x="8998" y="5500"/>
                    <a:pt x="9435" y="5866"/>
                    <a:pt x="9427" y="6319"/>
                  </a:cubicBezTo>
                  <a:cubicBezTo>
                    <a:pt x="9403" y="6549"/>
                    <a:pt x="9316" y="6764"/>
                    <a:pt x="9165" y="6947"/>
                  </a:cubicBezTo>
                  <a:cubicBezTo>
                    <a:pt x="8481" y="7876"/>
                    <a:pt x="7210" y="8337"/>
                    <a:pt x="6749" y="94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20"/>
          <p:cNvGrpSpPr/>
          <p:nvPr/>
        </p:nvGrpSpPr>
        <p:grpSpPr>
          <a:xfrm>
            <a:off x="5223650" y="4331070"/>
            <a:ext cx="1590207" cy="881083"/>
            <a:chOff x="7837900" y="4342625"/>
            <a:chExt cx="1590207" cy="881083"/>
          </a:xfrm>
        </p:grpSpPr>
        <p:sp>
          <p:nvSpPr>
            <p:cNvPr id="485" name="Google Shape;485;p20"/>
            <p:cNvSpPr/>
            <p:nvPr/>
          </p:nvSpPr>
          <p:spPr>
            <a:xfrm flipH="1">
              <a:off x="7837900" y="4342625"/>
              <a:ext cx="1590207" cy="881083"/>
            </a:xfrm>
            <a:custGeom>
              <a:avLst/>
              <a:gdLst/>
              <a:ahLst/>
              <a:cxnLst/>
              <a:rect l="l" t="t" r="r" b="b"/>
              <a:pathLst>
                <a:path w="11652" h="6456" extrusionOk="0">
                  <a:moveTo>
                    <a:pt x="3883" y="1"/>
                  </a:moveTo>
                  <a:cubicBezTo>
                    <a:pt x="3731" y="1"/>
                    <a:pt x="3579" y="23"/>
                    <a:pt x="3434" y="65"/>
                  </a:cubicBezTo>
                  <a:cubicBezTo>
                    <a:pt x="2750" y="240"/>
                    <a:pt x="2194" y="709"/>
                    <a:pt x="1900" y="1345"/>
                  </a:cubicBezTo>
                  <a:cubicBezTo>
                    <a:pt x="1518" y="2251"/>
                    <a:pt x="1804" y="3284"/>
                    <a:pt x="2098" y="4222"/>
                  </a:cubicBezTo>
                  <a:cubicBezTo>
                    <a:pt x="1847" y="4178"/>
                    <a:pt x="1595" y="4138"/>
                    <a:pt x="1344" y="4138"/>
                  </a:cubicBezTo>
                  <a:cubicBezTo>
                    <a:pt x="1230" y="4138"/>
                    <a:pt x="1116" y="4146"/>
                    <a:pt x="1002" y="4166"/>
                  </a:cubicBezTo>
                  <a:cubicBezTo>
                    <a:pt x="644" y="4238"/>
                    <a:pt x="294" y="4468"/>
                    <a:pt x="183" y="4810"/>
                  </a:cubicBezTo>
                  <a:cubicBezTo>
                    <a:pt x="0" y="5406"/>
                    <a:pt x="557" y="5955"/>
                    <a:pt x="1057" y="6328"/>
                  </a:cubicBezTo>
                  <a:lnTo>
                    <a:pt x="10960" y="6455"/>
                  </a:lnTo>
                  <a:cubicBezTo>
                    <a:pt x="11342" y="6106"/>
                    <a:pt x="11652" y="5637"/>
                    <a:pt x="11604" y="5128"/>
                  </a:cubicBezTo>
                  <a:cubicBezTo>
                    <a:pt x="11571" y="4710"/>
                    <a:pt x="11179" y="4315"/>
                    <a:pt x="10782" y="4315"/>
                  </a:cubicBezTo>
                  <a:cubicBezTo>
                    <a:pt x="10703" y="4315"/>
                    <a:pt x="10624" y="4331"/>
                    <a:pt x="10547" y="4365"/>
                  </a:cubicBezTo>
                  <a:cubicBezTo>
                    <a:pt x="11167" y="4015"/>
                    <a:pt x="11358" y="3109"/>
                    <a:pt x="11000" y="2497"/>
                  </a:cubicBezTo>
                  <a:cubicBezTo>
                    <a:pt x="10700" y="1977"/>
                    <a:pt x="10097" y="1686"/>
                    <a:pt x="9498" y="1686"/>
                  </a:cubicBezTo>
                  <a:cubicBezTo>
                    <a:pt x="9383" y="1686"/>
                    <a:pt x="9268" y="1697"/>
                    <a:pt x="9156" y="1718"/>
                  </a:cubicBezTo>
                  <a:cubicBezTo>
                    <a:pt x="8457" y="1861"/>
                    <a:pt x="7869" y="2386"/>
                    <a:pt x="7551" y="3030"/>
                  </a:cubicBezTo>
                  <a:cubicBezTo>
                    <a:pt x="7590" y="2410"/>
                    <a:pt x="7511" y="1623"/>
                    <a:pt x="6923" y="1432"/>
                  </a:cubicBezTo>
                  <a:cubicBezTo>
                    <a:pt x="6846" y="1407"/>
                    <a:pt x="6770" y="1396"/>
                    <a:pt x="6696" y="1396"/>
                  </a:cubicBezTo>
                  <a:cubicBezTo>
                    <a:pt x="6203" y="1396"/>
                    <a:pt x="5774" y="1905"/>
                    <a:pt x="5484" y="2354"/>
                  </a:cubicBezTo>
                  <a:cubicBezTo>
                    <a:pt x="5429" y="1488"/>
                    <a:pt x="5254" y="439"/>
                    <a:pt x="4443" y="105"/>
                  </a:cubicBezTo>
                  <a:cubicBezTo>
                    <a:pt x="4263" y="35"/>
                    <a:pt x="4072" y="1"/>
                    <a:pt x="3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0"/>
            <p:cNvSpPr/>
            <p:nvPr/>
          </p:nvSpPr>
          <p:spPr>
            <a:xfrm flipH="1">
              <a:off x="7872565" y="4407859"/>
              <a:ext cx="1537118" cy="765898"/>
            </a:xfrm>
            <a:custGeom>
              <a:avLst/>
              <a:gdLst/>
              <a:ahLst/>
              <a:cxnLst/>
              <a:rect l="l" t="t" r="r" b="b"/>
              <a:pathLst>
                <a:path w="11263" h="5612" fill="none" extrusionOk="0">
                  <a:moveTo>
                    <a:pt x="708" y="5500"/>
                  </a:moveTo>
                  <a:cubicBezTo>
                    <a:pt x="167" y="5183"/>
                    <a:pt x="0" y="4348"/>
                    <a:pt x="390" y="3847"/>
                  </a:cubicBezTo>
                  <a:cubicBezTo>
                    <a:pt x="779" y="3347"/>
                    <a:pt x="1622" y="3299"/>
                    <a:pt x="2067" y="3752"/>
                  </a:cubicBezTo>
                  <a:cubicBezTo>
                    <a:pt x="1868" y="3005"/>
                    <a:pt x="1709" y="2226"/>
                    <a:pt x="1884" y="1487"/>
                  </a:cubicBezTo>
                  <a:cubicBezTo>
                    <a:pt x="2067" y="740"/>
                    <a:pt x="2679" y="40"/>
                    <a:pt x="3442" y="16"/>
                  </a:cubicBezTo>
                  <a:cubicBezTo>
                    <a:pt x="3998" y="1"/>
                    <a:pt x="4531" y="342"/>
                    <a:pt x="4833" y="811"/>
                  </a:cubicBezTo>
                  <a:cubicBezTo>
                    <a:pt x="5127" y="1280"/>
                    <a:pt x="5222" y="1860"/>
                    <a:pt x="5182" y="2417"/>
                  </a:cubicBezTo>
                  <a:cubicBezTo>
                    <a:pt x="5397" y="2059"/>
                    <a:pt x="5508" y="1638"/>
                    <a:pt x="5723" y="1272"/>
                  </a:cubicBezTo>
                  <a:cubicBezTo>
                    <a:pt x="5937" y="907"/>
                    <a:pt x="6319" y="589"/>
                    <a:pt x="6740" y="644"/>
                  </a:cubicBezTo>
                  <a:cubicBezTo>
                    <a:pt x="7130" y="692"/>
                    <a:pt x="7416" y="1058"/>
                    <a:pt x="7503" y="1439"/>
                  </a:cubicBezTo>
                  <a:cubicBezTo>
                    <a:pt x="7590" y="1821"/>
                    <a:pt x="7511" y="2218"/>
                    <a:pt x="7439" y="2607"/>
                  </a:cubicBezTo>
                  <a:cubicBezTo>
                    <a:pt x="7797" y="2043"/>
                    <a:pt x="8282" y="1542"/>
                    <a:pt x="8910" y="1336"/>
                  </a:cubicBezTo>
                  <a:cubicBezTo>
                    <a:pt x="9538" y="1129"/>
                    <a:pt x="10317" y="1296"/>
                    <a:pt x="10690" y="1844"/>
                  </a:cubicBezTo>
                  <a:cubicBezTo>
                    <a:pt x="11111" y="2472"/>
                    <a:pt x="10889" y="3331"/>
                    <a:pt x="10555" y="4022"/>
                  </a:cubicBezTo>
                  <a:cubicBezTo>
                    <a:pt x="10873" y="4046"/>
                    <a:pt x="11119" y="4340"/>
                    <a:pt x="11191" y="4658"/>
                  </a:cubicBezTo>
                  <a:cubicBezTo>
                    <a:pt x="11262" y="4968"/>
                    <a:pt x="11207" y="5294"/>
                    <a:pt x="11143" y="561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7" name="Google Shape;487;p20"/>
          <p:cNvGrpSpPr/>
          <p:nvPr/>
        </p:nvGrpSpPr>
        <p:grpSpPr>
          <a:xfrm>
            <a:off x="-811303" y="3503814"/>
            <a:ext cx="2265220" cy="1808852"/>
            <a:chOff x="-506503" y="3464774"/>
            <a:chExt cx="2265220" cy="1808852"/>
          </a:xfrm>
        </p:grpSpPr>
        <p:sp>
          <p:nvSpPr>
            <p:cNvPr id="488" name="Google Shape;488;p20"/>
            <p:cNvSpPr/>
            <p:nvPr/>
          </p:nvSpPr>
          <p:spPr>
            <a:xfrm rot="286266">
              <a:off x="-442794" y="3569486"/>
              <a:ext cx="2102830" cy="1619495"/>
            </a:xfrm>
            <a:custGeom>
              <a:avLst/>
              <a:gdLst/>
              <a:ahLst/>
              <a:cxnLst/>
              <a:rect l="l" t="t" r="r" b="b"/>
              <a:pathLst>
                <a:path w="9698" h="7469" extrusionOk="0">
                  <a:moveTo>
                    <a:pt x="2387" y="0"/>
                  </a:moveTo>
                  <a:cubicBezTo>
                    <a:pt x="1972" y="0"/>
                    <a:pt x="1551" y="156"/>
                    <a:pt x="1217" y="498"/>
                  </a:cubicBezTo>
                  <a:cubicBezTo>
                    <a:pt x="756" y="967"/>
                    <a:pt x="613" y="1659"/>
                    <a:pt x="676" y="2310"/>
                  </a:cubicBezTo>
                  <a:cubicBezTo>
                    <a:pt x="740" y="2954"/>
                    <a:pt x="963" y="3502"/>
                    <a:pt x="1209" y="4099"/>
                  </a:cubicBezTo>
                  <a:cubicBezTo>
                    <a:pt x="1120" y="3900"/>
                    <a:pt x="920" y="3779"/>
                    <a:pt x="704" y="3779"/>
                  </a:cubicBezTo>
                  <a:cubicBezTo>
                    <a:pt x="668" y="3779"/>
                    <a:pt x="633" y="3782"/>
                    <a:pt x="597" y="3789"/>
                  </a:cubicBezTo>
                  <a:cubicBezTo>
                    <a:pt x="359" y="3852"/>
                    <a:pt x="160" y="4035"/>
                    <a:pt x="80" y="4273"/>
                  </a:cubicBezTo>
                  <a:cubicBezTo>
                    <a:pt x="1" y="4512"/>
                    <a:pt x="1" y="4766"/>
                    <a:pt x="72" y="5005"/>
                  </a:cubicBezTo>
                  <a:cubicBezTo>
                    <a:pt x="231" y="5569"/>
                    <a:pt x="661" y="6022"/>
                    <a:pt x="1217" y="6213"/>
                  </a:cubicBezTo>
                  <a:lnTo>
                    <a:pt x="1757" y="7468"/>
                  </a:lnTo>
                  <a:lnTo>
                    <a:pt x="8807" y="6793"/>
                  </a:lnTo>
                  <a:cubicBezTo>
                    <a:pt x="9133" y="6729"/>
                    <a:pt x="9411" y="6507"/>
                    <a:pt x="9554" y="6205"/>
                  </a:cubicBezTo>
                  <a:cubicBezTo>
                    <a:pt x="9697" y="5903"/>
                    <a:pt x="9642" y="5537"/>
                    <a:pt x="9427" y="5283"/>
                  </a:cubicBezTo>
                  <a:cubicBezTo>
                    <a:pt x="9285" y="5141"/>
                    <a:pt x="9098" y="5066"/>
                    <a:pt x="8909" y="5066"/>
                  </a:cubicBezTo>
                  <a:cubicBezTo>
                    <a:pt x="8781" y="5066"/>
                    <a:pt x="8653" y="5101"/>
                    <a:pt x="8537" y="5171"/>
                  </a:cubicBezTo>
                  <a:cubicBezTo>
                    <a:pt x="8863" y="4957"/>
                    <a:pt x="8974" y="4528"/>
                    <a:pt x="8783" y="4178"/>
                  </a:cubicBezTo>
                  <a:cubicBezTo>
                    <a:pt x="8648" y="3953"/>
                    <a:pt x="8394" y="3800"/>
                    <a:pt x="8141" y="3800"/>
                  </a:cubicBezTo>
                  <a:cubicBezTo>
                    <a:pt x="8042" y="3800"/>
                    <a:pt x="7943" y="3823"/>
                    <a:pt x="7852" y="3875"/>
                  </a:cubicBezTo>
                  <a:lnTo>
                    <a:pt x="7852" y="3875"/>
                  </a:lnTo>
                  <a:cubicBezTo>
                    <a:pt x="8711" y="3361"/>
                    <a:pt x="8603" y="2094"/>
                    <a:pt x="7671" y="1730"/>
                  </a:cubicBezTo>
                  <a:cubicBezTo>
                    <a:pt x="7551" y="1682"/>
                    <a:pt x="7430" y="1660"/>
                    <a:pt x="7308" y="1660"/>
                  </a:cubicBezTo>
                  <a:cubicBezTo>
                    <a:pt x="7010" y="1660"/>
                    <a:pt x="6716" y="1796"/>
                    <a:pt x="6478" y="2016"/>
                  </a:cubicBezTo>
                  <a:cubicBezTo>
                    <a:pt x="6788" y="1666"/>
                    <a:pt x="6852" y="1166"/>
                    <a:pt x="6645" y="752"/>
                  </a:cubicBezTo>
                  <a:cubicBezTo>
                    <a:pt x="6431" y="347"/>
                    <a:pt x="6009" y="93"/>
                    <a:pt x="5548" y="85"/>
                  </a:cubicBezTo>
                  <a:cubicBezTo>
                    <a:pt x="5088" y="85"/>
                    <a:pt x="4658" y="299"/>
                    <a:pt x="4380" y="665"/>
                  </a:cubicBezTo>
                  <a:cubicBezTo>
                    <a:pt x="4197" y="896"/>
                    <a:pt x="4086" y="1174"/>
                    <a:pt x="4046" y="1468"/>
                  </a:cubicBezTo>
                  <a:cubicBezTo>
                    <a:pt x="3942" y="562"/>
                    <a:pt x="3176" y="0"/>
                    <a:pt x="23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0"/>
            <p:cNvSpPr/>
            <p:nvPr/>
          </p:nvSpPr>
          <p:spPr>
            <a:xfrm rot="286266">
              <a:off x="-340126" y="3546938"/>
              <a:ext cx="2039082" cy="1521922"/>
            </a:xfrm>
            <a:custGeom>
              <a:avLst/>
              <a:gdLst/>
              <a:ahLst/>
              <a:cxnLst/>
              <a:rect l="l" t="t" r="r" b="b"/>
              <a:pathLst>
                <a:path w="9404" h="7019" fill="none" extrusionOk="0">
                  <a:moveTo>
                    <a:pt x="8545" y="7018"/>
                  </a:moveTo>
                  <a:cubicBezTo>
                    <a:pt x="8863" y="6947"/>
                    <a:pt x="9133" y="6724"/>
                    <a:pt x="9268" y="6422"/>
                  </a:cubicBezTo>
                  <a:cubicBezTo>
                    <a:pt x="9403" y="6112"/>
                    <a:pt x="9356" y="5755"/>
                    <a:pt x="9149" y="5484"/>
                  </a:cubicBezTo>
                  <a:cubicBezTo>
                    <a:pt x="8926" y="5246"/>
                    <a:pt x="8561" y="5198"/>
                    <a:pt x="8283" y="5381"/>
                  </a:cubicBezTo>
                  <a:cubicBezTo>
                    <a:pt x="8609" y="5150"/>
                    <a:pt x="8712" y="4721"/>
                    <a:pt x="8529" y="4372"/>
                  </a:cubicBezTo>
                  <a:cubicBezTo>
                    <a:pt x="8338" y="4046"/>
                    <a:pt x="7933" y="3879"/>
                    <a:pt x="7607" y="4070"/>
                  </a:cubicBezTo>
                  <a:cubicBezTo>
                    <a:pt x="7997" y="3815"/>
                    <a:pt x="8219" y="3378"/>
                    <a:pt x="8187" y="2917"/>
                  </a:cubicBezTo>
                  <a:cubicBezTo>
                    <a:pt x="8148" y="2464"/>
                    <a:pt x="7869" y="2067"/>
                    <a:pt x="7448" y="1884"/>
                  </a:cubicBezTo>
                  <a:cubicBezTo>
                    <a:pt x="7043" y="1717"/>
                    <a:pt x="6606" y="1860"/>
                    <a:pt x="6288" y="2170"/>
                  </a:cubicBezTo>
                  <a:cubicBezTo>
                    <a:pt x="6590" y="1812"/>
                    <a:pt x="6653" y="1312"/>
                    <a:pt x="6447" y="890"/>
                  </a:cubicBezTo>
                  <a:cubicBezTo>
                    <a:pt x="6248" y="485"/>
                    <a:pt x="5835" y="231"/>
                    <a:pt x="5382" y="215"/>
                  </a:cubicBezTo>
                  <a:cubicBezTo>
                    <a:pt x="4937" y="215"/>
                    <a:pt x="4515" y="437"/>
                    <a:pt x="4253" y="803"/>
                  </a:cubicBezTo>
                  <a:cubicBezTo>
                    <a:pt x="4078" y="1041"/>
                    <a:pt x="3967" y="1320"/>
                    <a:pt x="3927" y="1622"/>
                  </a:cubicBezTo>
                  <a:cubicBezTo>
                    <a:pt x="3864" y="1065"/>
                    <a:pt x="3530" y="580"/>
                    <a:pt x="3045" y="310"/>
                  </a:cubicBezTo>
                  <a:cubicBezTo>
                    <a:pt x="2425" y="0"/>
                    <a:pt x="1670" y="135"/>
                    <a:pt x="1185" y="636"/>
                  </a:cubicBezTo>
                  <a:cubicBezTo>
                    <a:pt x="740" y="1105"/>
                    <a:pt x="597" y="1812"/>
                    <a:pt x="661" y="2472"/>
                  </a:cubicBezTo>
                  <a:cubicBezTo>
                    <a:pt x="724" y="3124"/>
                    <a:pt x="931" y="3680"/>
                    <a:pt x="1177" y="4284"/>
                  </a:cubicBezTo>
                  <a:cubicBezTo>
                    <a:pt x="1082" y="4054"/>
                    <a:pt x="835" y="3927"/>
                    <a:pt x="589" y="3974"/>
                  </a:cubicBezTo>
                  <a:cubicBezTo>
                    <a:pt x="351" y="4046"/>
                    <a:pt x="160" y="4229"/>
                    <a:pt x="80" y="4467"/>
                  </a:cubicBezTo>
                  <a:cubicBezTo>
                    <a:pt x="9" y="4705"/>
                    <a:pt x="1" y="4960"/>
                    <a:pt x="72" y="5198"/>
                  </a:cubicBezTo>
                  <a:cubicBezTo>
                    <a:pt x="224" y="5762"/>
                    <a:pt x="637" y="6223"/>
                    <a:pt x="1185" y="6430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20"/>
          <p:cNvGrpSpPr/>
          <p:nvPr/>
        </p:nvGrpSpPr>
        <p:grpSpPr>
          <a:xfrm rot="3487876" flipH="1">
            <a:off x="3493412" y="4451115"/>
            <a:ext cx="1082448" cy="1168459"/>
            <a:chOff x="-189425" y="4176700"/>
            <a:chExt cx="1082397" cy="1168404"/>
          </a:xfrm>
        </p:grpSpPr>
        <p:sp>
          <p:nvSpPr>
            <p:cNvPr id="491" name="Google Shape;491;p20"/>
            <p:cNvSpPr/>
            <p:nvPr/>
          </p:nvSpPr>
          <p:spPr>
            <a:xfrm>
              <a:off x="-118465" y="4227736"/>
              <a:ext cx="1011437" cy="1034698"/>
            </a:xfrm>
            <a:custGeom>
              <a:avLst/>
              <a:gdLst/>
              <a:ahLst/>
              <a:cxnLst/>
              <a:rect l="l" t="t" r="r" b="b"/>
              <a:pathLst>
                <a:path w="5787" h="5920" extrusionOk="0">
                  <a:moveTo>
                    <a:pt x="1353" y="1"/>
                  </a:moveTo>
                  <a:cubicBezTo>
                    <a:pt x="940" y="1"/>
                    <a:pt x="523" y="172"/>
                    <a:pt x="223" y="543"/>
                  </a:cubicBezTo>
                  <a:lnTo>
                    <a:pt x="0" y="5765"/>
                  </a:lnTo>
                  <a:lnTo>
                    <a:pt x="2782" y="5765"/>
                  </a:lnTo>
                  <a:cubicBezTo>
                    <a:pt x="3087" y="5867"/>
                    <a:pt x="3405" y="5919"/>
                    <a:pt x="3723" y="5919"/>
                  </a:cubicBezTo>
                  <a:cubicBezTo>
                    <a:pt x="3903" y="5919"/>
                    <a:pt x="4083" y="5903"/>
                    <a:pt x="4260" y="5868"/>
                  </a:cubicBezTo>
                  <a:cubicBezTo>
                    <a:pt x="4753" y="5773"/>
                    <a:pt x="5190" y="5487"/>
                    <a:pt x="5476" y="5066"/>
                  </a:cubicBezTo>
                  <a:cubicBezTo>
                    <a:pt x="5755" y="4636"/>
                    <a:pt x="5786" y="4096"/>
                    <a:pt x="5564" y="3643"/>
                  </a:cubicBezTo>
                  <a:cubicBezTo>
                    <a:pt x="5357" y="3276"/>
                    <a:pt x="4898" y="2981"/>
                    <a:pt x="4469" y="2981"/>
                  </a:cubicBezTo>
                  <a:cubicBezTo>
                    <a:pt x="4387" y="2981"/>
                    <a:pt x="4306" y="2992"/>
                    <a:pt x="4229" y="3015"/>
                  </a:cubicBezTo>
                  <a:cubicBezTo>
                    <a:pt x="4658" y="2784"/>
                    <a:pt x="4968" y="2379"/>
                    <a:pt x="5079" y="1910"/>
                  </a:cubicBezTo>
                  <a:cubicBezTo>
                    <a:pt x="5174" y="1433"/>
                    <a:pt x="5015" y="941"/>
                    <a:pt x="4658" y="607"/>
                  </a:cubicBezTo>
                  <a:cubicBezTo>
                    <a:pt x="4437" y="419"/>
                    <a:pt x="4164" y="323"/>
                    <a:pt x="3888" y="323"/>
                  </a:cubicBezTo>
                  <a:cubicBezTo>
                    <a:pt x="3695" y="323"/>
                    <a:pt x="3502" y="369"/>
                    <a:pt x="3323" y="464"/>
                  </a:cubicBezTo>
                  <a:cubicBezTo>
                    <a:pt x="3060" y="615"/>
                    <a:pt x="2870" y="861"/>
                    <a:pt x="2798" y="1155"/>
                  </a:cubicBezTo>
                  <a:cubicBezTo>
                    <a:pt x="2638" y="422"/>
                    <a:pt x="2000" y="1"/>
                    <a:pt x="1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0"/>
            <p:cNvSpPr/>
            <p:nvPr/>
          </p:nvSpPr>
          <p:spPr>
            <a:xfrm>
              <a:off x="-189425" y="4176700"/>
              <a:ext cx="1022623" cy="1168404"/>
            </a:xfrm>
            <a:custGeom>
              <a:avLst/>
              <a:gdLst/>
              <a:ahLst/>
              <a:cxnLst/>
              <a:rect l="l" t="t" r="r" b="b"/>
              <a:pathLst>
                <a:path w="5851" h="6685" fill="none" extrusionOk="0">
                  <a:moveTo>
                    <a:pt x="2687" y="6478"/>
                  </a:moveTo>
                  <a:cubicBezTo>
                    <a:pt x="3188" y="6645"/>
                    <a:pt x="3721" y="6685"/>
                    <a:pt x="4245" y="6589"/>
                  </a:cubicBezTo>
                  <a:cubicBezTo>
                    <a:pt x="4762" y="6486"/>
                    <a:pt x="5223" y="6184"/>
                    <a:pt x="5517" y="5747"/>
                  </a:cubicBezTo>
                  <a:cubicBezTo>
                    <a:pt x="5803" y="5302"/>
                    <a:pt x="5851" y="4706"/>
                    <a:pt x="5596" y="4253"/>
                  </a:cubicBezTo>
                  <a:cubicBezTo>
                    <a:pt x="5350" y="3800"/>
                    <a:pt x="4706" y="3442"/>
                    <a:pt x="4205" y="3593"/>
                  </a:cubicBezTo>
                  <a:cubicBezTo>
                    <a:pt x="4658" y="3355"/>
                    <a:pt x="4984" y="2933"/>
                    <a:pt x="5096" y="2433"/>
                  </a:cubicBezTo>
                  <a:cubicBezTo>
                    <a:pt x="5199" y="1932"/>
                    <a:pt x="5032" y="1415"/>
                    <a:pt x="4658" y="1066"/>
                  </a:cubicBezTo>
                  <a:cubicBezTo>
                    <a:pt x="4269" y="732"/>
                    <a:pt x="3713" y="668"/>
                    <a:pt x="3260" y="915"/>
                  </a:cubicBezTo>
                  <a:cubicBezTo>
                    <a:pt x="2981" y="1074"/>
                    <a:pt x="2783" y="1336"/>
                    <a:pt x="2703" y="1646"/>
                  </a:cubicBezTo>
                  <a:cubicBezTo>
                    <a:pt x="2425" y="382"/>
                    <a:pt x="812" y="1"/>
                    <a:pt x="1" y="100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9449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oogle Shape;89;p3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90" name="Google Shape;90;p3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3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3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3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3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07;p3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118" name="Google Shape;118;p3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119" name="Google Shape;119;p3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0" name="Google Shape;120;p3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121" name="Google Shape;121;p3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2" name="Google Shape;122;p3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23" name="Google Shape;123;p3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124" name="Google Shape;124;p3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25" name="Google Shape;125;p3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126" name="Google Shape;126;p3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127" name="Google Shape;127;p3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8" name="Google Shape;128;p3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29" name="Google Shape;129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0" name="Google Shape;130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1" name="Google Shape;131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32" name="Google Shape;132;p3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33" name="Google Shape;133;p3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34" name="Google Shape;134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5" name="Google Shape;135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6" name="Google Shape;136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37" name="Google Shape;137;p3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38" name="Google Shape;138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39" name="Google Shape;139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0" name="Google Shape;140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41" name="Google Shape;141;p3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43;p3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44" name="Google Shape;144;p3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5" name="Google Shape;145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6" name="Google Shape;146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48" name="Google Shape;148;p3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152" name="Google Shape;152;p3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156" name="Google Shape;156;p3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157" name="Google Shape;157;p3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158" name="Google Shape;158;p3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0" name="Google Shape;160;p3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7" name="Google Shape;167;p3"/>
          <p:cNvSpPr txBox="1">
            <a:spLocks noGrp="1"/>
          </p:cNvSpPr>
          <p:nvPr>
            <p:ph type="title"/>
          </p:nvPr>
        </p:nvSpPr>
        <p:spPr>
          <a:xfrm>
            <a:off x="1253400" y="25668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sp>
        <p:nvSpPr>
          <p:cNvPr id="168" name="Google Shape;168;p3"/>
          <p:cNvSpPr txBox="1">
            <a:spLocks noGrp="1"/>
          </p:cNvSpPr>
          <p:nvPr>
            <p:ph type="title" idx="2" hasCustomPrompt="1"/>
          </p:nvPr>
        </p:nvSpPr>
        <p:spPr>
          <a:xfrm>
            <a:off x="1253400" y="945275"/>
            <a:ext cx="2249700" cy="126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 b="1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9" name="Google Shape;169;p3"/>
          <p:cNvSpPr txBox="1">
            <a:spLocks noGrp="1"/>
          </p:cNvSpPr>
          <p:nvPr>
            <p:ph type="subTitle" idx="1"/>
          </p:nvPr>
        </p:nvSpPr>
        <p:spPr>
          <a:xfrm>
            <a:off x="1253400" y="3319525"/>
            <a:ext cx="5067600" cy="37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Google Shape;171;p4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172" name="Google Shape;172;p4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173" name="Google Shape;173;p4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4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4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4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4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4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4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4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4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4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4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4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4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4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4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4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4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4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9" name="Google Shape;199;p4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200" name="Google Shape;200;p4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201" name="Google Shape;201;p4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02" name="Google Shape;202;p4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203" name="Google Shape;203;p4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4" name="Google Shape;204;p4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05" name="Google Shape;205;p4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206" name="Google Shape;206;p4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07" name="Google Shape;207;p4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208" name="Google Shape;208;p4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209" name="Google Shape;209;p4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0" name="Google Shape;210;p4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11" name="Google Shape;211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2" name="Google Shape;212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3" name="Google Shape;213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14" name="Google Shape;214;p4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15" name="Google Shape;215;p4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16" name="Google Shape;216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7" name="Google Shape;217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18" name="Google Shape;218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19" name="Google Shape;219;p4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20" name="Google Shape;220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1" name="Google Shape;221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2" name="Google Shape;222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223" name="Google Shape;223;p4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4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4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26" name="Google Shape;226;p4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27" name="Google Shape;227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8" name="Google Shape;228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29" name="Google Shape;229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0" name="Google Shape;230;p4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31" name="Google Shape;231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2" name="Google Shape;232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3" name="Google Shape;233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34" name="Google Shape;234;p4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235" name="Google Shape;235;p4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6" name="Google Shape;236;p4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7" name="Google Shape;237;p4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238" name="Google Shape;238;p4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239" name="Google Shape;239;p4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240" name="Google Shape;240;p4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4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2" name="Google Shape;242;p4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243" name="Google Shape;243;p4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4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4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4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4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4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9" name="Google Shape;249;p4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365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4"/>
          <p:cNvSpPr txBox="1">
            <a:spLocks noGrp="1"/>
          </p:cNvSpPr>
          <p:nvPr>
            <p:ph type="body" idx="1"/>
          </p:nvPr>
        </p:nvSpPr>
        <p:spPr>
          <a:xfrm>
            <a:off x="964325" y="1215750"/>
            <a:ext cx="3651900" cy="20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lbert Sans Light"/>
              <a:buChar char="●"/>
              <a:defRPr sz="1200">
                <a:latin typeface="Agency FB" panose="020B0503020202020204" pitchFamily="34" charset="0"/>
              </a:defRPr>
            </a:lvl1pPr>
            <a:lvl2pPr marL="914400" lvl="1" indent="-3048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 sz="1200"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 sz="1200"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 sz="1200"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251" name="Google Shape;251;p4"/>
          <p:cNvGrpSpPr/>
          <p:nvPr/>
        </p:nvGrpSpPr>
        <p:grpSpPr>
          <a:xfrm>
            <a:off x="-180516" y="-14198"/>
            <a:ext cx="9349923" cy="3177806"/>
            <a:chOff x="-180516" y="42117"/>
            <a:chExt cx="9349923" cy="3177806"/>
          </a:xfrm>
        </p:grpSpPr>
        <p:grpSp>
          <p:nvGrpSpPr>
            <p:cNvPr id="252" name="Google Shape;252;p4"/>
            <p:cNvGrpSpPr/>
            <p:nvPr/>
          </p:nvGrpSpPr>
          <p:grpSpPr>
            <a:xfrm rot="-2191823">
              <a:off x="8743875" y="2692579"/>
              <a:ext cx="268686" cy="284592"/>
              <a:chOff x="997488" y="4612287"/>
              <a:chExt cx="171567" cy="181724"/>
            </a:xfrm>
          </p:grpSpPr>
          <p:sp>
            <p:nvSpPr>
              <p:cNvPr id="253" name="Google Shape;253;p4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4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4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4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4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4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4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" name="Google Shape;260;p4"/>
            <p:cNvGrpSpPr/>
            <p:nvPr/>
          </p:nvGrpSpPr>
          <p:grpSpPr>
            <a:xfrm rot="5400000">
              <a:off x="4692730" y="113025"/>
              <a:ext cx="298480" cy="282596"/>
              <a:chOff x="682740" y="4476429"/>
              <a:chExt cx="190600" cy="180446"/>
            </a:xfrm>
          </p:grpSpPr>
          <p:sp>
            <p:nvSpPr>
              <p:cNvPr id="261" name="Google Shape;261;p4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4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4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4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4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6" name="Google Shape;266;p4"/>
            <p:cNvGrpSpPr/>
            <p:nvPr/>
          </p:nvGrpSpPr>
          <p:grpSpPr>
            <a:xfrm>
              <a:off x="50204" y="162688"/>
              <a:ext cx="582373" cy="275888"/>
              <a:chOff x="2623046" y="2073179"/>
              <a:chExt cx="818054" cy="387538"/>
            </a:xfrm>
          </p:grpSpPr>
          <p:sp>
            <p:nvSpPr>
              <p:cNvPr id="267" name="Google Shape;267;p4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4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9" name="Google Shape;269;p4"/>
            <p:cNvGrpSpPr/>
            <p:nvPr/>
          </p:nvGrpSpPr>
          <p:grpSpPr>
            <a:xfrm>
              <a:off x="8587021" y="144330"/>
              <a:ext cx="582385" cy="1201637"/>
              <a:chOff x="-167829" y="1493442"/>
              <a:chExt cx="582385" cy="1201637"/>
            </a:xfrm>
          </p:grpSpPr>
          <p:grpSp>
            <p:nvGrpSpPr>
              <p:cNvPr id="270" name="Google Shape;270;p4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271" name="Google Shape;271;p4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4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3" name="Google Shape;273;p4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274" name="Google Shape;274;p4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4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" name="Google Shape;276;p4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277" name="Google Shape;277;p4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4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9" name="Google Shape;279;p4"/>
            <p:cNvGrpSpPr/>
            <p:nvPr/>
          </p:nvGrpSpPr>
          <p:grpSpPr>
            <a:xfrm>
              <a:off x="-180516" y="2947917"/>
              <a:ext cx="582385" cy="272006"/>
              <a:chOff x="3678459" y="2853017"/>
              <a:chExt cx="582385" cy="272006"/>
            </a:xfrm>
          </p:grpSpPr>
          <p:sp>
            <p:nvSpPr>
              <p:cNvPr id="280" name="Google Shape;280;p4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4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2" name="Google Shape;282;p4"/>
            <p:cNvGrpSpPr/>
            <p:nvPr/>
          </p:nvGrpSpPr>
          <p:grpSpPr>
            <a:xfrm>
              <a:off x="94800" y="621818"/>
              <a:ext cx="156102" cy="246661"/>
              <a:chOff x="3680625" y="2057293"/>
              <a:chExt cx="156102" cy="246661"/>
            </a:xfrm>
          </p:grpSpPr>
          <p:sp>
            <p:nvSpPr>
              <p:cNvPr id="283" name="Google Shape;283;p4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4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4"/>
            <p:cNvGrpSpPr/>
            <p:nvPr/>
          </p:nvGrpSpPr>
          <p:grpSpPr>
            <a:xfrm rot="-6335736">
              <a:off x="42249" y="2102438"/>
              <a:ext cx="261189" cy="262475"/>
              <a:chOff x="812809" y="3924593"/>
              <a:chExt cx="166792" cy="167600"/>
            </a:xfrm>
          </p:grpSpPr>
          <p:sp>
            <p:nvSpPr>
              <p:cNvPr id="286" name="Google Shape;286;p4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4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4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4"/>
            <p:cNvGrpSpPr/>
            <p:nvPr/>
          </p:nvGrpSpPr>
          <p:grpSpPr>
            <a:xfrm>
              <a:off x="3213584" y="42117"/>
              <a:ext cx="582385" cy="272006"/>
              <a:chOff x="3297459" y="2776817"/>
              <a:chExt cx="582385" cy="272006"/>
            </a:xfrm>
          </p:grpSpPr>
          <p:sp>
            <p:nvSpPr>
              <p:cNvPr id="290" name="Google Shape;290;p4"/>
              <p:cNvSpPr/>
              <p:nvPr/>
            </p:nvSpPr>
            <p:spPr>
              <a:xfrm>
                <a:off x="3297459" y="27768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4"/>
              <p:cNvSpPr/>
              <p:nvPr/>
            </p:nvSpPr>
            <p:spPr>
              <a:xfrm>
                <a:off x="3338110" y="28127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3" name="Google Shape;293;p5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294" name="Google Shape;294;p5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295" name="Google Shape;295;p5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5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5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5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5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5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5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5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5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5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5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5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5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5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5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5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5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5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5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5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5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5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5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5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1" name="Google Shape;321;p5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322" name="Google Shape;322;p5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323" name="Google Shape;323;p5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24" name="Google Shape;324;p5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325" name="Google Shape;325;p5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6" name="Google Shape;326;p5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27" name="Google Shape;327;p5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328" name="Google Shape;328;p5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29" name="Google Shape;329;p5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330" name="Google Shape;330;p5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331" name="Google Shape;331;p5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2" name="Google Shape;332;p5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33" name="Google Shape;333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4" name="Google Shape;334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5" name="Google Shape;335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36" name="Google Shape;336;p5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37" name="Google Shape;337;p5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38" name="Google Shape;338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9" name="Google Shape;339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0" name="Google Shape;340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41" name="Google Shape;341;p5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42" name="Google Shape;342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3" name="Google Shape;343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4" name="Google Shape;344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45" name="Google Shape;345;p5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6" name="Google Shape;346;p5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7" name="Google Shape;347;p5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348" name="Google Shape;348;p5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49" name="Google Shape;349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0" name="Google Shape;350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1" name="Google Shape;351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2" name="Google Shape;352;p5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53" name="Google Shape;353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4" name="Google Shape;354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5" name="Google Shape;355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356" name="Google Shape;356;p5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357" name="Google Shape;357;p5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8" name="Google Shape;358;p5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9" name="Google Shape;359;p5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360" name="Google Shape;360;p5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361" name="Google Shape;361;p5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362" name="Google Shape;362;p5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" name="Google Shape;364;p5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365" name="Google Shape;365;p5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5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5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1" name="Google Shape;371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5"/>
          <p:cNvSpPr txBox="1">
            <a:spLocks noGrp="1"/>
          </p:cNvSpPr>
          <p:nvPr>
            <p:ph type="subTitle" idx="1"/>
          </p:nvPr>
        </p:nvSpPr>
        <p:spPr>
          <a:xfrm>
            <a:off x="5055279" y="2389551"/>
            <a:ext cx="2505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3" name="Google Shape;373;p5"/>
          <p:cNvSpPr txBox="1">
            <a:spLocks noGrp="1"/>
          </p:cNvSpPr>
          <p:nvPr>
            <p:ph type="subTitle" idx="2"/>
          </p:nvPr>
        </p:nvSpPr>
        <p:spPr>
          <a:xfrm>
            <a:off x="1583300" y="2389551"/>
            <a:ext cx="2505600" cy="119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74" name="Google Shape;374;p5"/>
          <p:cNvSpPr txBox="1">
            <a:spLocks noGrp="1"/>
          </p:cNvSpPr>
          <p:nvPr>
            <p:ph type="subTitle" idx="3"/>
          </p:nvPr>
        </p:nvSpPr>
        <p:spPr>
          <a:xfrm>
            <a:off x="5055275" y="20815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75" name="Google Shape;375;p5"/>
          <p:cNvSpPr txBox="1">
            <a:spLocks noGrp="1"/>
          </p:cNvSpPr>
          <p:nvPr>
            <p:ph type="subTitle" idx="4"/>
          </p:nvPr>
        </p:nvSpPr>
        <p:spPr>
          <a:xfrm>
            <a:off x="1583300" y="2081525"/>
            <a:ext cx="2505600" cy="39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376" name="Google Shape;376;p5"/>
          <p:cNvGrpSpPr/>
          <p:nvPr/>
        </p:nvGrpSpPr>
        <p:grpSpPr>
          <a:xfrm>
            <a:off x="-222341" y="-12"/>
            <a:ext cx="9611660" cy="3215135"/>
            <a:chOff x="-222341" y="-12"/>
            <a:chExt cx="9611660" cy="3215135"/>
          </a:xfrm>
        </p:grpSpPr>
        <p:grpSp>
          <p:nvGrpSpPr>
            <p:cNvPr id="377" name="Google Shape;377;p5"/>
            <p:cNvGrpSpPr/>
            <p:nvPr/>
          </p:nvGrpSpPr>
          <p:grpSpPr>
            <a:xfrm rot="-2191823">
              <a:off x="8865237" y="1451179"/>
              <a:ext cx="268686" cy="284592"/>
              <a:chOff x="997488" y="4612287"/>
              <a:chExt cx="171567" cy="181724"/>
            </a:xfrm>
          </p:grpSpPr>
          <p:sp>
            <p:nvSpPr>
              <p:cNvPr id="378" name="Google Shape;378;p5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5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5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5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5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5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5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5" name="Google Shape;385;p5"/>
            <p:cNvGrpSpPr/>
            <p:nvPr/>
          </p:nvGrpSpPr>
          <p:grpSpPr>
            <a:xfrm rot="5400000">
              <a:off x="8798980" y="209100"/>
              <a:ext cx="298480" cy="282596"/>
              <a:chOff x="682740" y="4476429"/>
              <a:chExt cx="190600" cy="180446"/>
            </a:xfrm>
          </p:grpSpPr>
          <p:sp>
            <p:nvSpPr>
              <p:cNvPr id="386" name="Google Shape;386;p5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5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5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5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5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" name="Google Shape;391;p5"/>
            <p:cNvGrpSpPr/>
            <p:nvPr/>
          </p:nvGrpSpPr>
          <p:grpSpPr>
            <a:xfrm>
              <a:off x="720004" y="-12"/>
              <a:ext cx="582373" cy="275888"/>
              <a:chOff x="2623046" y="2073179"/>
              <a:chExt cx="818054" cy="387538"/>
            </a:xfrm>
          </p:grpSpPr>
          <p:sp>
            <p:nvSpPr>
              <p:cNvPr id="392" name="Google Shape;392;p5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5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" name="Google Shape;394;p5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395" name="Google Shape;395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7" name="Google Shape;397;p5"/>
            <p:cNvGrpSpPr/>
            <p:nvPr/>
          </p:nvGrpSpPr>
          <p:grpSpPr>
            <a:xfrm>
              <a:off x="2699609" y="38317"/>
              <a:ext cx="582385" cy="272006"/>
              <a:chOff x="3678459" y="2853017"/>
              <a:chExt cx="582385" cy="272006"/>
            </a:xfrm>
          </p:grpSpPr>
          <p:sp>
            <p:nvSpPr>
              <p:cNvPr id="398" name="Google Shape;398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0" name="Google Shape;400;p5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401" name="Google Shape;401;p5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5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3" name="Google Shape;403;p5"/>
            <p:cNvGrpSpPr/>
            <p:nvPr/>
          </p:nvGrpSpPr>
          <p:grpSpPr>
            <a:xfrm rot="-6335736">
              <a:off x="108087" y="877513"/>
              <a:ext cx="261189" cy="262475"/>
              <a:chOff x="812809" y="3924593"/>
              <a:chExt cx="166792" cy="167600"/>
            </a:xfrm>
          </p:grpSpPr>
          <p:sp>
            <p:nvSpPr>
              <p:cNvPr id="404" name="Google Shape;404;p5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5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5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7" name="Google Shape;407;p5"/>
            <p:cNvGrpSpPr/>
            <p:nvPr/>
          </p:nvGrpSpPr>
          <p:grpSpPr>
            <a:xfrm>
              <a:off x="-222341" y="1399167"/>
              <a:ext cx="582385" cy="272006"/>
              <a:chOff x="3678459" y="2853017"/>
              <a:chExt cx="582385" cy="272006"/>
            </a:xfrm>
          </p:grpSpPr>
          <p:sp>
            <p:nvSpPr>
              <p:cNvPr id="408" name="Google Shape;408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0" name="Google Shape;410;p5"/>
            <p:cNvGrpSpPr/>
            <p:nvPr/>
          </p:nvGrpSpPr>
          <p:grpSpPr>
            <a:xfrm>
              <a:off x="7048434" y="1930"/>
              <a:ext cx="582385" cy="272006"/>
              <a:chOff x="3678459" y="2853017"/>
              <a:chExt cx="582385" cy="272006"/>
            </a:xfrm>
          </p:grpSpPr>
          <p:sp>
            <p:nvSpPr>
              <p:cNvPr id="411" name="Google Shape;411;p5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5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6"/>
          <p:cNvGrpSpPr/>
          <p:nvPr/>
        </p:nvGrpSpPr>
        <p:grpSpPr>
          <a:xfrm>
            <a:off x="-708534" y="-628019"/>
            <a:ext cx="11668475" cy="6266051"/>
            <a:chOff x="-708534" y="-628019"/>
            <a:chExt cx="11668475" cy="6266051"/>
          </a:xfrm>
        </p:grpSpPr>
        <p:grpSp>
          <p:nvGrpSpPr>
            <p:cNvPr id="415" name="Google Shape;415;p6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416" name="Google Shape;416;p6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6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6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6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6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6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6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6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6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6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6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6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6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6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6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6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6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6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6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6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6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6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6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6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6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6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2" name="Google Shape;442;p6"/>
            <p:cNvGrpSpPr/>
            <p:nvPr/>
          </p:nvGrpSpPr>
          <p:grpSpPr>
            <a:xfrm>
              <a:off x="2" y="3091094"/>
              <a:ext cx="9144001" cy="2204795"/>
              <a:chOff x="2" y="3091094"/>
              <a:chExt cx="9144001" cy="2204795"/>
            </a:xfrm>
          </p:grpSpPr>
          <p:grpSp>
            <p:nvGrpSpPr>
              <p:cNvPr id="443" name="Google Shape;443;p6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444" name="Google Shape;444;p6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45" name="Google Shape;445;p6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446" name="Google Shape;446;p6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7" name="Google Shape;447;p6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48" name="Google Shape;448;p6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449" name="Google Shape;449;p6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0" name="Google Shape;450;p6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51" name="Google Shape;451;p6"/>
              <p:cNvGrpSpPr/>
              <p:nvPr/>
            </p:nvGrpSpPr>
            <p:grpSpPr>
              <a:xfrm>
                <a:off x="150971" y="4174231"/>
                <a:ext cx="8993031" cy="999797"/>
                <a:chOff x="150971" y="4174231"/>
                <a:chExt cx="8993031" cy="999797"/>
              </a:xfrm>
            </p:grpSpPr>
            <p:grpSp>
              <p:nvGrpSpPr>
                <p:cNvPr id="452" name="Google Shape;452;p6"/>
                <p:cNvGrpSpPr/>
                <p:nvPr/>
              </p:nvGrpSpPr>
              <p:grpSpPr>
                <a:xfrm rot="10800000" flipH="1">
                  <a:off x="4650321" y="49743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453" name="Google Shape;453;p6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4" name="Google Shape;454;p6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5" name="Google Shape;455;p6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456" name="Google Shape;456;p6"/>
                <p:cNvGrpSpPr/>
                <p:nvPr/>
              </p:nvGrpSpPr>
              <p:grpSpPr>
                <a:xfrm>
                  <a:off x="150971" y="4174231"/>
                  <a:ext cx="8993031" cy="999797"/>
                  <a:chOff x="150971" y="4174231"/>
                  <a:chExt cx="8993031" cy="999797"/>
                </a:xfrm>
              </p:grpSpPr>
              <p:sp>
                <p:nvSpPr>
                  <p:cNvPr id="457" name="Google Shape;457;p6"/>
                  <p:cNvSpPr/>
                  <p:nvPr/>
                </p:nvSpPr>
                <p:spPr>
                  <a:xfrm flipH="1">
                    <a:off x="8761420" y="4854731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58" name="Google Shape;458;p6"/>
                  <p:cNvGrpSpPr/>
                  <p:nvPr/>
                </p:nvGrpSpPr>
                <p:grpSpPr>
                  <a:xfrm flipH="1">
                    <a:off x="8319346" y="4974351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59" name="Google Shape;459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0" name="Google Shape;460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1" name="Google Shape;461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2" name="Google Shape;462;p6"/>
                  <p:cNvSpPr/>
                  <p:nvPr/>
                </p:nvSpPr>
                <p:spPr>
                  <a:xfrm flipH="1">
                    <a:off x="7041820" y="508595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63" name="Google Shape;463;p6"/>
                  <p:cNvGrpSpPr/>
                  <p:nvPr/>
                </p:nvGrpSpPr>
                <p:grpSpPr>
                  <a:xfrm flipH="1">
                    <a:off x="150971" y="4805676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64" name="Google Shape;464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5" name="Google Shape;465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66" name="Google Shape;466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67" name="Google Shape;467;p6"/>
                  <p:cNvSpPr/>
                  <p:nvPr/>
                </p:nvSpPr>
                <p:spPr>
                  <a:xfrm flipH="1">
                    <a:off x="5430958" y="497435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8" name="Google Shape;468;p6"/>
                  <p:cNvSpPr/>
                  <p:nvPr/>
                </p:nvSpPr>
                <p:spPr>
                  <a:xfrm>
                    <a:off x="3429120" y="502340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9" name="Google Shape;469;p6"/>
                  <p:cNvSpPr/>
                  <p:nvPr/>
                </p:nvSpPr>
                <p:spPr>
                  <a:xfrm flipH="1">
                    <a:off x="666545" y="5023406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470" name="Google Shape;470;p6"/>
                  <p:cNvGrpSpPr/>
                  <p:nvPr/>
                </p:nvGrpSpPr>
                <p:grpSpPr>
                  <a:xfrm rot="10800000" flipH="1">
                    <a:off x="6333471" y="4868001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71" name="Google Shape;471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2" name="Google Shape;472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3" name="Google Shape;473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grpSp>
                <p:nvGrpSpPr>
                  <p:cNvPr id="474" name="Google Shape;474;p6"/>
                  <p:cNvGrpSpPr/>
                  <p:nvPr/>
                </p:nvGrpSpPr>
                <p:grpSpPr>
                  <a:xfrm flipH="1">
                    <a:off x="1790046" y="4854726"/>
                    <a:ext cx="240350" cy="186167"/>
                    <a:chOff x="-504752" y="3976243"/>
                    <a:chExt cx="180660" cy="139912"/>
                  </a:xfrm>
                </p:grpSpPr>
                <p:sp>
                  <p:nvSpPr>
                    <p:cNvPr id="475" name="Google Shape;475;p6"/>
                    <p:cNvSpPr/>
                    <p:nvPr/>
                  </p:nvSpPr>
                  <p:spPr>
                    <a:xfrm>
                      <a:off x="-405586" y="3976243"/>
                      <a:ext cx="61464" cy="2719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6" h="277" extrusionOk="0">
                          <a:moveTo>
                            <a:pt x="312" y="0"/>
                          </a:moveTo>
                          <a:cubicBezTo>
                            <a:pt x="140" y="0"/>
                            <a:pt x="0" y="62"/>
                            <a:pt x="0" y="138"/>
                          </a:cubicBezTo>
                          <a:cubicBezTo>
                            <a:pt x="0" y="214"/>
                            <a:pt x="140" y="276"/>
                            <a:pt x="312" y="276"/>
                          </a:cubicBezTo>
                          <a:cubicBezTo>
                            <a:pt x="485" y="276"/>
                            <a:pt x="625" y="214"/>
                            <a:pt x="625" y="138"/>
                          </a:cubicBezTo>
                          <a:cubicBezTo>
                            <a:pt x="625" y="62"/>
                            <a:pt x="485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6" name="Google Shape;476;p6"/>
                    <p:cNvSpPr/>
                    <p:nvPr/>
                  </p:nvSpPr>
                  <p:spPr>
                    <a:xfrm>
                      <a:off x="-504752" y="4041044"/>
                      <a:ext cx="48798" cy="2896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97" h="295" extrusionOk="0">
                          <a:moveTo>
                            <a:pt x="248" y="0"/>
                          </a:moveTo>
                          <a:cubicBezTo>
                            <a:pt x="111" y="0"/>
                            <a:pt x="0" y="67"/>
                            <a:pt x="0" y="148"/>
                          </a:cubicBezTo>
                          <a:cubicBezTo>
                            <a:pt x="0" y="229"/>
                            <a:pt x="111" y="295"/>
                            <a:pt x="248" y="295"/>
                          </a:cubicBezTo>
                          <a:cubicBezTo>
                            <a:pt x="385" y="295"/>
                            <a:pt x="496" y="229"/>
                            <a:pt x="496" y="148"/>
                          </a:cubicBezTo>
                          <a:cubicBezTo>
                            <a:pt x="496" y="67"/>
                            <a:pt x="385" y="0"/>
                            <a:pt x="248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477" name="Google Shape;477;p6"/>
                    <p:cNvSpPr/>
                    <p:nvPr/>
                  </p:nvSpPr>
                  <p:spPr>
                    <a:xfrm>
                      <a:off x="-385458" y="4081692"/>
                      <a:ext cx="61366" cy="3446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25" h="351" extrusionOk="0">
                          <a:moveTo>
                            <a:pt x="312" y="0"/>
                          </a:moveTo>
                          <a:cubicBezTo>
                            <a:pt x="139" y="0"/>
                            <a:pt x="0" y="79"/>
                            <a:pt x="0" y="175"/>
                          </a:cubicBezTo>
                          <a:cubicBezTo>
                            <a:pt x="0" y="272"/>
                            <a:pt x="139" y="350"/>
                            <a:pt x="312" y="350"/>
                          </a:cubicBezTo>
                          <a:cubicBezTo>
                            <a:pt x="484" y="350"/>
                            <a:pt x="625" y="272"/>
                            <a:pt x="625" y="175"/>
                          </a:cubicBezTo>
                          <a:cubicBezTo>
                            <a:pt x="625" y="79"/>
                            <a:pt x="484" y="0"/>
                            <a:pt x="312" y="0"/>
                          </a:cubicBezTo>
                          <a:close/>
                        </a:path>
                      </a:pathLst>
                    </a:custGeom>
                    <a:solidFill>
                      <a:srgbClr val="C0EDE3">
                        <a:alpha val="29760"/>
                      </a:srgbClr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478" name="Google Shape;478;p6"/>
                  <p:cNvSpPr/>
                  <p:nvPr/>
                </p:nvSpPr>
                <p:spPr>
                  <a:xfrm>
                    <a:off x="8903645" y="4174231"/>
                    <a:ext cx="240357" cy="88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8" h="897" fill="none" extrusionOk="0">
                        <a:moveTo>
                          <a:pt x="5" y="828"/>
                        </a:moveTo>
                        <a:cubicBezTo>
                          <a:pt x="3" y="747"/>
                          <a:pt x="1" y="664"/>
                          <a:pt x="24" y="586"/>
                        </a:cubicBezTo>
                        <a:cubicBezTo>
                          <a:pt x="47" y="507"/>
                          <a:pt x="99" y="433"/>
                          <a:pt x="173" y="404"/>
                        </a:cubicBezTo>
                        <a:cubicBezTo>
                          <a:pt x="283" y="361"/>
                          <a:pt x="409" y="424"/>
                          <a:pt x="477" y="520"/>
                        </a:cubicBezTo>
                        <a:cubicBezTo>
                          <a:pt x="545" y="614"/>
                          <a:pt x="568" y="734"/>
                          <a:pt x="589" y="848"/>
                        </a:cubicBezTo>
                        <a:cubicBezTo>
                          <a:pt x="638" y="683"/>
                          <a:pt x="623" y="506"/>
                          <a:pt x="662" y="339"/>
                        </a:cubicBezTo>
                        <a:cubicBezTo>
                          <a:pt x="701" y="171"/>
                          <a:pt x="825" y="0"/>
                          <a:pt x="997" y="0"/>
                        </a:cubicBezTo>
                        <a:cubicBezTo>
                          <a:pt x="1123" y="0"/>
                          <a:pt x="1233" y="97"/>
                          <a:pt x="1287" y="211"/>
                        </a:cubicBezTo>
                        <a:cubicBezTo>
                          <a:pt x="1342" y="323"/>
                          <a:pt x="1351" y="453"/>
                          <a:pt x="1357" y="590"/>
                        </a:cubicBezTo>
                        <a:cubicBezTo>
                          <a:pt x="1479" y="407"/>
                          <a:pt x="1658" y="262"/>
                          <a:pt x="1864" y="182"/>
                        </a:cubicBezTo>
                        <a:cubicBezTo>
                          <a:pt x="1972" y="139"/>
                          <a:pt x="2097" y="115"/>
                          <a:pt x="2205" y="159"/>
                        </a:cubicBezTo>
                        <a:cubicBezTo>
                          <a:pt x="2334" y="211"/>
                          <a:pt x="2411" y="349"/>
                          <a:pt x="2429" y="485"/>
                        </a:cubicBezTo>
                        <a:cubicBezTo>
                          <a:pt x="2447" y="622"/>
                          <a:pt x="2417" y="761"/>
                          <a:pt x="2388" y="896"/>
                        </a:cubicBezTo>
                      </a:path>
                    </a:pathLst>
                  </a:custGeom>
                  <a:noFill/>
                  <a:ln w="9525" cap="rnd" cmpd="sng">
                    <a:solidFill>
                      <a:schemeClr val="dk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479" name="Google Shape;479;p6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480" name="Google Shape;480;p6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481" name="Google Shape;481;p6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6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3" name="Google Shape;483;p6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484" name="Google Shape;484;p6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6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6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6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6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6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0" name="Google Shape;490;p6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7466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91" name="Google Shape;491;p6"/>
          <p:cNvGrpSpPr/>
          <p:nvPr/>
        </p:nvGrpSpPr>
        <p:grpSpPr>
          <a:xfrm>
            <a:off x="-168796" y="-8"/>
            <a:ext cx="9529652" cy="3101833"/>
            <a:chOff x="-168796" y="-8"/>
            <a:chExt cx="9529652" cy="3101833"/>
          </a:xfrm>
        </p:grpSpPr>
        <p:grpSp>
          <p:nvGrpSpPr>
            <p:cNvPr id="492" name="Google Shape;492;p6"/>
            <p:cNvGrpSpPr/>
            <p:nvPr/>
          </p:nvGrpSpPr>
          <p:grpSpPr>
            <a:xfrm rot="-2191823">
              <a:off x="2855587" y="52004"/>
              <a:ext cx="268686" cy="284592"/>
              <a:chOff x="997488" y="4612287"/>
              <a:chExt cx="171567" cy="181724"/>
            </a:xfrm>
          </p:grpSpPr>
          <p:sp>
            <p:nvSpPr>
              <p:cNvPr id="493" name="Google Shape;493;p6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6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6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6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6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6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6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0" name="Google Shape;500;p6"/>
            <p:cNvGrpSpPr/>
            <p:nvPr/>
          </p:nvGrpSpPr>
          <p:grpSpPr>
            <a:xfrm rot="5400000">
              <a:off x="8878855" y="876425"/>
              <a:ext cx="298480" cy="282596"/>
              <a:chOff x="682740" y="4476429"/>
              <a:chExt cx="190600" cy="180446"/>
            </a:xfrm>
          </p:grpSpPr>
          <p:sp>
            <p:nvSpPr>
              <p:cNvPr id="501" name="Google Shape;501;p6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6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6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6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6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6" name="Google Shape;506;p6"/>
            <p:cNvGrpSpPr/>
            <p:nvPr/>
          </p:nvGrpSpPr>
          <p:grpSpPr>
            <a:xfrm>
              <a:off x="-168796" y="1407888"/>
              <a:ext cx="582373" cy="275888"/>
              <a:chOff x="2623046" y="2073179"/>
              <a:chExt cx="818054" cy="387538"/>
            </a:xfrm>
          </p:grpSpPr>
          <p:sp>
            <p:nvSpPr>
              <p:cNvPr id="507" name="Google Shape;507;p6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6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9" name="Google Shape;509;p6"/>
            <p:cNvGrpSpPr/>
            <p:nvPr/>
          </p:nvGrpSpPr>
          <p:grpSpPr>
            <a:xfrm>
              <a:off x="8778471" y="1453892"/>
              <a:ext cx="582385" cy="1201637"/>
              <a:chOff x="-167829" y="1493442"/>
              <a:chExt cx="582385" cy="1201637"/>
            </a:xfrm>
          </p:grpSpPr>
          <p:grpSp>
            <p:nvGrpSpPr>
              <p:cNvPr id="510" name="Google Shape;510;p6"/>
              <p:cNvGrpSpPr/>
              <p:nvPr/>
            </p:nvGrpSpPr>
            <p:grpSpPr>
              <a:xfrm>
                <a:off x="-167829" y="1493442"/>
                <a:ext cx="582385" cy="272006"/>
                <a:chOff x="3678459" y="2853017"/>
                <a:chExt cx="582385" cy="272006"/>
              </a:xfrm>
            </p:grpSpPr>
            <p:sp>
              <p:nvSpPr>
                <p:cNvPr id="511" name="Google Shape;511;p6"/>
                <p:cNvSpPr/>
                <p:nvPr/>
              </p:nvSpPr>
              <p:spPr>
                <a:xfrm>
                  <a:off x="3678459" y="2853017"/>
                  <a:ext cx="582385" cy="2720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66" h="3767" extrusionOk="0">
                      <a:moveTo>
                        <a:pt x="3892" y="0"/>
                      </a:moveTo>
                      <a:cubicBezTo>
                        <a:pt x="3604" y="0"/>
                        <a:pt x="3315" y="78"/>
                        <a:pt x="3066" y="224"/>
                      </a:cubicBezTo>
                      <a:cubicBezTo>
                        <a:pt x="2602" y="496"/>
                        <a:pt x="2284" y="985"/>
                        <a:pt x="2176" y="1512"/>
                      </a:cubicBezTo>
                      <a:cubicBezTo>
                        <a:pt x="2012" y="1186"/>
                        <a:pt x="1674" y="1030"/>
                        <a:pt x="1331" y="1030"/>
                      </a:cubicBezTo>
                      <a:cubicBezTo>
                        <a:pt x="1139" y="1030"/>
                        <a:pt x="945" y="1079"/>
                        <a:pt x="780" y="1175"/>
                      </a:cubicBezTo>
                      <a:cubicBezTo>
                        <a:pt x="318" y="1445"/>
                        <a:pt x="69" y="1986"/>
                        <a:pt x="25" y="2519"/>
                      </a:cubicBezTo>
                      <a:cubicBezTo>
                        <a:pt x="1" y="2812"/>
                        <a:pt x="30" y="3105"/>
                        <a:pt x="87" y="3396"/>
                      </a:cubicBezTo>
                      <a:cubicBezTo>
                        <a:pt x="129" y="3613"/>
                        <a:pt x="322" y="3767"/>
                        <a:pt x="543" y="3767"/>
                      </a:cubicBezTo>
                      <a:lnTo>
                        <a:pt x="7501" y="3767"/>
                      </a:lnTo>
                      <a:cubicBezTo>
                        <a:pt x="7702" y="3767"/>
                        <a:pt x="7883" y="3637"/>
                        <a:pt x="7944" y="3443"/>
                      </a:cubicBezTo>
                      <a:cubicBezTo>
                        <a:pt x="7967" y="3371"/>
                        <a:pt x="7987" y="3296"/>
                        <a:pt x="8004" y="3221"/>
                      </a:cubicBezTo>
                      <a:cubicBezTo>
                        <a:pt x="8063" y="2950"/>
                        <a:pt x="8066" y="2659"/>
                        <a:pt x="7960" y="2401"/>
                      </a:cubicBezTo>
                      <a:cubicBezTo>
                        <a:pt x="7856" y="2144"/>
                        <a:pt x="7631" y="1926"/>
                        <a:pt x="7358" y="1876"/>
                      </a:cubicBezTo>
                      <a:cubicBezTo>
                        <a:pt x="7314" y="1867"/>
                        <a:pt x="7270" y="1864"/>
                        <a:pt x="7226" y="1864"/>
                      </a:cubicBezTo>
                      <a:cubicBezTo>
                        <a:pt x="6996" y="1864"/>
                        <a:pt x="6770" y="1966"/>
                        <a:pt x="6575" y="2092"/>
                      </a:cubicBezTo>
                      <a:cubicBezTo>
                        <a:pt x="6499" y="1815"/>
                        <a:pt x="6301" y="1596"/>
                        <a:pt x="6053" y="1505"/>
                      </a:cubicBezTo>
                      <a:cubicBezTo>
                        <a:pt x="5966" y="1474"/>
                        <a:pt x="5874" y="1459"/>
                        <a:pt x="5782" y="1459"/>
                      </a:cubicBezTo>
                      <a:cubicBezTo>
                        <a:pt x="5610" y="1459"/>
                        <a:pt x="5437" y="1512"/>
                        <a:pt x="5298" y="1614"/>
                      </a:cubicBezTo>
                      <a:cubicBezTo>
                        <a:pt x="5373" y="1004"/>
                        <a:pt x="5076" y="440"/>
                        <a:pt x="4606" y="180"/>
                      </a:cubicBezTo>
                      <a:cubicBezTo>
                        <a:pt x="4388" y="58"/>
                        <a:pt x="4140" y="0"/>
                        <a:pt x="389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6"/>
                <p:cNvSpPr/>
                <p:nvPr/>
              </p:nvSpPr>
              <p:spPr>
                <a:xfrm>
                  <a:off x="3719110" y="2888904"/>
                  <a:ext cx="507367" cy="201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7" h="2784" fill="none" extrusionOk="0">
                      <a:moveTo>
                        <a:pt x="6956" y="2783"/>
                      </a:moveTo>
                      <a:cubicBezTo>
                        <a:pt x="6984" y="2695"/>
                        <a:pt x="7002" y="2604"/>
                        <a:pt x="7008" y="2510"/>
                      </a:cubicBezTo>
                      <a:cubicBezTo>
                        <a:pt x="7026" y="2248"/>
                        <a:pt x="6914" y="1957"/>
                        <a:pt x="6674" y="1846"/>
                      </a:cubicBezTo>
                      <a:cubicBezTo>
                        <a:pt x="6507" y="1766"/>
                        <a:pt x="6305" y="1789"/>
                        <a:pt x="6135" y="1862"/>
                      </a:cubicBezTo>
                      <a:cubicBezTo>
                        <a:pt x="5964" y="1935"/>
                        <a:pt x="5817" y="2054"/>
                        <a:pt x="5673" y="2172"/>
                      </a:cubicBezTo>
                      <a:cubicBezTo>
                        <a:pt x="5735" y="1902"/>
                        <a:pt x="5668" y="1662"/>
                        <a:pt x="5513" y="1514"/>
                      </a:cubicBezTo>
                      <a:cubicBezTo>
                        <a:pt x="5357" y="1367"/>
                        <a:pt x="5126" y="1312"/>
                        <a:pt x="4917" y="1354"/>
                      </a:cubicBezTo>
                      <a:cubicBezTo>
                        <a:pt x="4706" y="1397"/>
                        <a:pt x="4521" y="1530"/>
                        <a:pt x="4396" y="1705"/>
                      </a:cubicBezTo>
                      <a:cubicBezTo>
                        <a:pt x="4628" y="1172"/>
                        <a:pt x="4439" y="553"/>
                        <a:pt x="4016" y="277"/>
                      </a:cubicBezTo>
                      <a:cubicBezTo>
                        <a:pt x="3592" y="1"/>
                        <a:pt x="3005" y="49"/>
                        <a:pt x="2584" y="328"/>
                      </a:cubicBezTo>
                      <a:cubicBezTo>
                        <a:pt x="2162" y="608"/>
                        <a:pt x="1897" y="1084"/>
                        <a:pt x="1796" y="1580"/>
                      </a:cubicBezTo>
                      <a:cubicBezTo>
                        <a:pt x="1558" y="1214"/>
                        <a:pt x="1071" y="1119"/>
                        <a:pt x="706" y="1284"/>
                      </a:cubicBezTo>
                      <a:cubicBezTo>
                        <a:pt x="337" y="1449"/>
                        <a:pt x="96" y="1829"/>
                        <a:pt x="30" y="2227"/>
                      </a:cubicBezTo>
                      <a:cubicBezTo>
                        <a:pt x="0" y="2412"/>
                        <a:pt x="5" y="2598"/>
                        <a:pt x="34" y="2783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3" name="Google Shape;513;p6"/>
              <p:cNvGrpSpPr/>
              <p:nvPr/>
            </p:nvGrpSpPr>
            <p:grpSpPr>
              <a:xfrm>
                <a:off x="118850" y="1944318"/>
                <a:ext cx="156102" cy="246661"/>
                <a:chOff x="3680625" y="2057293"/>
                <a:chExt cx="156102" cy="246661"/>
              </a:xfrm>
            </p:grpSpPr>
            <p:sp>
              <p:nvSpPr>
                <p:cNvPr id="514" name="Google Shape;514;p6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6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6" name="Google Shape;516;p6"/>
              <p:cNvGrpSpPr/>
              <p:nvPr/>
            </p:nvGrpSpPr>
            <p:grpSpPr>
              <a:xfrm>
                <a:off x="45313" y="2448418"/>
                <a:ext cx="156102" cy="246661"/>
                <a:chOff x="3680625" y="2057293"/>
                <a:chExt cx="156102" cy="246661"/>
              </a:xfrm>
            </p:grpSpPr>
            <p:sp>
              <p:nvSpPr>
                <p:cNvPr id="517" name="Google Shape;517;p6"/>
                <p:cNvSpPr/>
                <p:nvPr/>
              </p:nvSpPr>
              <p:spPr>
                <a:xfrm>
                  <a:off x="3680625" y="2057293"/>
                  <a:ext cx="156102" cy="2466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2" h="3416" extrusionOk="0">
                      <a:moveTo>
                        <a:pt x="1112" y="1"/>
                      </a:moveTo>
                      <a:cubicBezTo>
                        <a:pt x="311" y="633"/>
                        <a:pt x="1" y="1559"/>
                        <a:pt x="145" y="2423"/>
                      </a:cubicBezTo>
                      <a:cubicBezTo>
                        <a:pt x="216" y="2852"/>
                        <a:pt x="456" y="3317"/>
                        <a:pt x="883" y="3402"/>
                      </a:cubicBezTo>
                      <a:cubicBezTo>
                        <a:pt x="928" y="3411"/>
                        <a:pt x="973" y="3415"/>
                        <a:pt x="1018" y="3415"/>
                      </a:cubicBezTo>
                      <a:cubicBezTo>
                        <a:pt x="1212" y="3415"/>
                        <a:pt x="1405" y="3338"/>
                        <a:pt x="1560" y="3219"/>
                      </a:cubicBezTo>
                      <a:cubicBezTo>
                        <a:pt x="2041" y="2854"/>
                        <a:pt x="2161" y="2152"/>
                        <a:pt x="2007" y="1566"/>
                      </a:cubicBezTo>
                      <a:cubicBezTo>
                        <a:pt x="1853" y="981"/>
                        <a:pt x="1478" y="483"/>
                        <a:pt x="111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6"/>
                <p:cNvSpPr/>
                <p:nvPr/>
              </p:nvSpPr>
              <p:spPr>
                <a:xfrm>
                  <a:off x="3714056" y="2099174"/>
                  <a:ext cx="85416" cy="170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2355" fill="none" extrusionOk="0">
                      <a:moveTo>
                        <a:pt x="569" y="1"/>
                      </a:moveTo>
                      <a:cubicBezTo>
                        <a:pt x="915" y="390"/>
                        <a:pt x="1128" y="895"/>
                        <a:pt x="1168" y="1415"/>
                      </a:cubicBezTo>
                      <a:cubicBezTo>
                        <a:pt x="1183" y="1603"/>
                        <a:pt x="1175" y="1796"/>
                        <a:pt x="1099" y="1969"/>
                      </a:cubicBezTo>
                      <a:cubicBezTo>
                        <a:pt x="1024" y="2141"/>
                        <a:pt x="872" y="2288"/>
                        <a:pt x="687" y="2318"/>
                      </a:cubicBezTo>
                      <a:cubicBezTo>
                        <a:pt x="463" y="2354"/>
                        <a:pt x="237" y="2209"/>
                        <a:pt x="126" y="2011"/>
                      </a:cubicBezTo>
                      <a:cubicBezTo>
                        <a:pt x="14" y="1813"/>
                        <a:pt x="0" y="1575"/>
                        <a:pt x="24" y="1349"/>
                      </a:cubicBezTo>
                      <a:cubicBezTo>
                        <a:pt x="70" y="918"/>
                        <a:pt x="248" y="515"/>
                        <a:pt x="570" y="1"/>
                      </a:cubicBezTo>
                      <a:close/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dash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9" name="Google Shape;519;p6"/>
            <p:cNvGrpSpPr/>
            <p:nvPr/>
          </p:nvGrpSpPr>
          <p:grpSpPr>
            <a:xfrm>
              <a:off x="976534" y="13242"/>
              <a:ext cx="582385" cy="272006"/>
              <a:chOff x="3678459" y="2853017"/>
              <a:chExt cx="582385" cy="272006"/>
            </a:xfrm>
          </p:grpSpPr>
          <p:sp>
            <p:nvSpPr>
              <p:cNvPr id="520" name="Google Shape;520;p6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6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2" name="Google Shape;522;p6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523" name="Google Shape;523;p6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6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" name="Google Shape;525;p6"/>
            <p:cNvGrpSpPr/>
            <p:nvPr/>
          </p:nvGrpSpPr>
          <p:grpSpPr>
            <a:xfrm rot="-6335736">
              <a:off x="-41213" y="2809513"/>
              <a:ext cx="261189" cy="262475"/>
              <a:chOff x="812809" y="3924593"/>
              <a:chExt cx="166792" cy="167600"/>
            </a:xfrm>
          </p:grpSpPr>
          <p:sp>
            <p:nvSpPr>
              <p:cNvPr id="526" name="Google Shape;526;p6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6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9" name="Google Shape;529;p6"/>
            <p:cNvGrpSpPr/>
            <p:nvPr/>
          </p:nvGrpSpPr>
          <p:grpSpPr>
            <a:xfrm>
              <a:off x="7029859" y="58292"/>
              <a:ext cx="582385" cy="272006"/>
              <a:chOff x="3678459" y="2853017"/>
              <a:chExt cx="582385" cy="272006"/>
            </a:xfrm>
          </p:grpSpPr>
          <p:sp>
            <p:nvSpPr>
              <p:cNvPr id="530" name="Google Shape;530;p6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4" name="Google Shape;654;p8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655" name="Google Shape;655;p8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656" name="Google Shape;656;p8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8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8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8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8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8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8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8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8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8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8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8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8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8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8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8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8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8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8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8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8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8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8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8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8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8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2" name="Google Shape;682;p8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683" name="Google Shape;683;p8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684" name="Google Shape;684;p8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85" name="Google Shape;685;p8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686" name="Google Shape;686;p8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" name="Google Shape;687;p8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8" name="Google Shape;688;p8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689" name="Google Shape;689;p8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" name="Google Shape;690;p8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91" name="Google Shape;691;p8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692" name="Google Shape;692;p8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3" name="Google Shape;693;p8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4" name="Google Shape;694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" name="Google Shape;695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6" name="Google Shape;696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97" name="Google Shape;697;p8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98" name="Google Shape;698;p8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699" name="Google Shape;699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0" name="Google Shape;700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1" name="Google Shape;701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02" name="Google Shape;702;p8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03" name="Google Shape;703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4" name="Google Shape;704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05" name="Google Shape;705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706" name="Google Shape;706;p8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7" name="Google Shape;707;p8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708;p8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09" name="Google Shape;709;p8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0" name="Google Shape;710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1" name="Google Shape;711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2" name="Google Shape;712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3" name="Google Shape;713;p8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4" name="Google Shape;714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5" name="Google Shape;715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6" name="Google Shape;716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717" name="Google Shape;717;p8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718" name="Google Shape;718;p8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19" name="Google Shape;719;p8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720" name="Google Shape;720;p8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721" name="Google Shape;721;p8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722" name="Google Shape;722;p8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723" name="Google Shape;723;p8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8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5" name="Google Shape;725;p8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726" name="Google Shape;726;p8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8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8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8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8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8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32" name="Google Shape;732;p8"/>
          <p:cNvSpPr txBox="1">
            <a:spLocks noGrp="1"/>
          </p:cNvSpPr>
          <p:nvPr>
            <p:ph type="title"/>
          </p:nvPr>
        </p:nvSpPr>
        <p:spPr>
          <a:xfrm>
            <a:off x="1416225" y="1307100"/>
            <a:ext cx="63114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33" name="Google Shape;733;p8"/>
          <p:cNvGrpSpPr/>
          <p:nvPr/>
        </p:nvGrpSpPr>
        <p:grpSpPr>
          <a:xfrm>
            <a:off x="-285116" y="11300"/>
            <a:ext cx="9674435" cy="3203822"/>
            <a:chOff x="-285116" y="11300"/>
            <a:chExt cx="9674435" cy="3203822"/>
          </a:xfrm>
        </p:grpSpPr>
        <p:grpSp>
          <p:nvGrpSpPr>
            <p:cNvPr id="734" name="Google Shape;734;p8"/>
            <p:cNvGrpSpPr/>
            <p:nvPr/>
          </p:nvGrpSpPr>
          <p:grpSpPr>
            <a:xfrm rot="-2191823">
              <a:off x="58312" y="1028154"/>
              <a:ext cx="268686" cy="284592"/>
              <a:chOff x="997488" y="4612287"/>
              <a:chExt cx="171567" cy="181724"/>
            </a:xfrm>
          </p:grpSpPr>
          <p:sp>
            <p:nvSpPr>
              <p:cNvPr id="735" name="Google Shape;735;p8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8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8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8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8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8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8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2" name="Google Shape;742;p8"/>
            <p:cNvGrpSpPr/>
            <p:nvPr/>
          </p:nvGrpSpPr>
          <p:grpSpPr>
            <a:xfrm rot="5400000">
              <a:off x="8798980" y="2155125"/>
              <a:ext cx="298480" cy="282596"/>
              <a:chOff x="682740" y="4476429"/>
              <a:chExt cx="190600" cy="180446"/>
            </a:xfrm>
          </p:grpSpPr>
          <p:sp>
            <p:nvSpPr>
              <p:cNvPr id="743" name="Google Shape;743;p8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8"/>
            <p:cNvGrpSpPr/>
            <p:nvPr/>
          </p:nvGrpSpPr>
          <p:grpSpPr>
            <a:xfrm>
              <a:off x="1282879" y="11300"/>
              <a:ext cx="582373" cy="275888"/>
              <a:chOff x="2623046" y="2073179"/>
              <a:chExt cx="818054" cy="387538"/>
            </a:xfrm>
          </p:grpSpPr>
          <p:sp>
            <p:nvSpPr>
              <p:cNvPr id="749" name="Google Shape;749;p8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1" name="Google Shape;751;p8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752" name="Google Shape;752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4" name="Google Shape;754;p8"/>
            <p:cNvGrpSpPr/>
            <p:nvPr/>
          </p:nvGrpSpPr>
          <p:grpSpPr>
            <a:xfrm>
              <a:off x="-285116" y="103892"/>
              <a:ext cx="582385" cy="272006"/>
              <a:chOff x="3678459" y="2853017"/>
              <a:chExt cx="582385" cy="272006"/>
            </a:xfrm>
          </p:grpSpPr>
          <p:sp>
            <p:nvSpPr>
              <p:cNvPr id="755" name="Google Shape;755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7" name="Google Shape;757;p8"/>
            <p:cNvGrpSpPr/>
            <p:nvPr/>
          </p:nvGrpSpPr>
          <p:grpSpPr>
            <a:xfrm>
              <a:off x="114600" y="505143"/>
              <a:ext cx="156102" cy="246661"/>
              <a:chOff x="3680625" y="2057293"/>
              <a:chExt cx="156102" cy="246661"/>
            </a:xfrm>
          </p:grpSpPr>
          <p:sp>
            <p:nvSpPr>
              <p:cNvPr id="758" name="Google Shape;758;p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0" name="Google Shape;760;p8"/>
            <p:cNvGrpSpPr/>
            <p:nvPr/>
          </p:nvGrpSpPr>
          <p:grpSpPr>
            <a:xfrm rot="-6335736">
              <a:off x="38437" y="2440513"/>
              <a:ext cx="261189" cy="262475"/>
              <a:chOff x="812809" y="3924593"/>
              <a:chExt cx="166792" cy="167600"/>
            </a:xfrm>
          </p:grpSpPr>
          <p:sp>
            <p:nvSpPr>
              <p:cNvPr id="761" name="Google Shape;761;p8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8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8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4" name="Google Shape;764;p8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765" name="Google Shape;765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7" name="Google Shape;767;p8"/>
            <p:cNvGrpSpPr/>
            <p:nvPr/>
          </p:nvGrpSpPr>
          <p:grpSpPr>
            <a:xfrm>
              <a:off x="8866775" y="539493"/>
              <a:ext cx="156102" cy="246661"/>
              <a:chOff x="3680625" y="2057293"/>
              <a:chExt cx="156102" cy="246661"/>
            </a:xfrm>
          </p:grpSpPr>
          <p:sp>
            <p:nvSpPr>
              <p:cNvPr id="768" name="Google Shape;768;p8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8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0" name="Google Shape;770;p8"/>
            <p:cNvGrpSpPr/>
            <p:nvPr/>
          </p:nvGrpSpPr>
          <p:grpSpPr>
            <a:xfrm>
              <a:off x="6047459" y="13242"/>
              <a:ext cx="582385" cy="272006"/>
              <a:chOff x="3678459" y="2853017"/>
              <a:chExt cx="582385" cy="272006"/>
            </a:xfrm>
          </p:grpSpPr>
          <p:sp>
            <p:nvSpPr>
              <p:cNvPr id="771" name="Google Shape;771;p8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8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4" name="Google Shape;774;p9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775" name="Google Shape;775;p9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776" name="Google Shape;776;p9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9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9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9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9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9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9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9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9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9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9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9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9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9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9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9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9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9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9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9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9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9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9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9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9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9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2" name="Google Shape;802;p9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803" name="Google Shape;803;p9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804" name="Google Shape;804;p9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05" name="Google Shape;805;p9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806" name="Google Shape;806;p9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7" name="Google Shape;807;p9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08" name="Google Shape;808;p9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809" name="Google Shape;809;p9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0" name="Google Shape;810;p9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811" name="Google Shape;811;p9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812" name="Google Shape;812;p9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3" name="Google Shape;813;p9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14" name="Google Shape;814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5" name="Google Shape;815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6" name="Google Shape;816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17" name="Google Shape;817;p9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18" name="Google Shape;818;p9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19" name="Google Shape;819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0" name="Google Shape;820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1" name="Google Shape;821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22" name="Google Shape;822;p9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23" name="Google Shape;823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4" name="Google Shape;824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826" name="Google Shape;826;p9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7" name="Google Shape;827;p9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8" name="Google Shape;828;p9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29" name="Google Shape;829;p9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0" name="Google Shape;830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1" name="Google Shape;831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2" name="Google Shape;832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3" name="Google Shape;833;p9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4" name="Google Shape;834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5" name="Google Shape;835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6" name="Google Shape;836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837" name="Google Shape;837;p9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838" name="Google Shape;838;p9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9" name="Google Shape;839;p9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40" name="Google Shape;840;p9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841" name="Google Shape;841;p9"/>
          <p:cNvGrpSpPr/>
          <p:nvPr/>
        </p:nvGrpSpPr>
        <p:grpSpPr>
          <a:xfrm>
            <a:off x="-322660" y="-11824"/>
            <a:ext cx="9674435" cy="3226947"/>
            <a:chOff x="-285116" y="-11824"/>
            <a:chExt cx="9674435" cy="3226947"/>
          </a:xfrm>
        </p:grpSpPr>
        <p:grpSp>
          <p:nvGrpSpPr>
            <p:cNvPr id="842" name="Google Shape;842;p9"/>
            <p:cNvGrpSpPr/>
            <p:nvPr/>
          </p:nvGrpSpPr>
          <p:grpSpPr>
            <a:xfrm rot="-2191823">
              <a:off x="32012" y="2554929"/>
              <a:ext cx="268686" cy="284592"/>
              <a:chOff x="997488" y="4612287"/>
              <a:chExt cx="171567" cy="181724"/>
            </a:xfrm>
          </p:grpSpPr>
          <p:sp>
            <p:nvSpPr>
              <p:cNvPr id="843" name="Google Shape;843;p9"/>
              <p:cNvSpPr/>
              <p:nvPr/>
            </p:nvSpPr>
            <p:spPr>
              <a:xfrm>
                <a:off x="1007577" y="4617264"/>
                <a:ext cx="161479" cy="157578"/>
              </a:xfrm>
              <a:custGeom>
                <a:avLst/>
                <a:gdLst/>
                <a:ahLst/>
                <a:cxnLst/>
                <a:rect l="l" t="t" r="r" b="b"/>
                <a:pathLst>
                  <a:path w="2401" h="2343" extrusionOk="0">
                    <a:moveTo>
                      <a:pt x="1470" y="1"/>
                    </a:moveTo>
                    <a:cubicBezTo>
                      <a:pt x="1464" y="1"/>
                      <a:pt x="1457" y="1"/>
                      <a:pt x="1451" y="2"/>
                    </a:cubicBezTo>
                    <a:cubicBezTo>
                      <a:pt x="1364" y="11"/>
                      <a:pt x="1295" y="79"/>
                      <a:pt x="1245" y="150"/>
                    </a:cubicBezTo>
                    <a:cubicBezTo>
                      <a:pt x="1092" y="372"/>
                      <a:pt x="1057" y="652"/>
                      <a:pt x="1029" y="920"/>
                    </a:cubicBezTo>
                    <a:cubicBezTo>
                      <a:pt x="983" y="805"/>
                      <a:pt x="914" y="706"/>
                      <a:pt x="811" y="652"/>
                    </a:cubicBezTo>
                    <a:cubicBezTo>
                      <a:pt x="771" y="631"/>
                      <a:pt x="725" y="620"/>
                      <a:pt x="679" y="620"/>
                    </a:cubicBezTo>
                    <a:cubicBezTo>
                      <a:pt x="607" y="620"/>
                      <a:pt x="538" y="647"/>
                      <a:pt x="501" y="706"/>
                    </a:cubicBezTo>
                    <a:cubicBezTo>
                      <a:pt x="457" y="773"/>
                      <a:pt x="465" y="860"/>
                      <a:pt x="479" y="939"/>
                    </a:cubicBezTo>
                    <a:cubicBezTo>
                      <a:pt x="517" y="1146"/>
                      <a:pt x="595" y="1346"/>
                      <a:pt x="706" y="1525"/>
                    </a:cubicBezTo>
                    <a:cubicBezTo>
                      <a:pt x="597" y="1421"/>
                      <a:pt x="436" y="1320"/>
                      <a:pt x="261" y="1277"/>
                    </a:cubicBezTo>
                    <a:cubicBezTo>
                      <a:pt x="234" y="1271"/>
                      <a:pt x="205" y="1266"/>
                      <a:pt x="177" y="1266"/>
                    </a:cubicBezTo>
                    <a:cubicBezTo>
                      <a:pt x="147" y="1266"/>
                      <a:pt x="118" y="1272"/>
                      <a:pt x="92" y="1286"/>
                    </a:cubicBezTo>
                    <a:cubicBezTo>
                      <a:pt x="8" y="1334"/>
                      <a:pt x="0" y="1452"/>
                      <a:pt x="24" y="1545"/>
                    </a:cubicBezTo>
                    <a:cubicBezTo>
                      <a:pt x="69" y="1722"/>
                      <a:pt x="189" y="1872"/>
                      <a:pt x="328" y="1992"/>
                    </a:cubicBezTo>
                    <a:cubicBezTo>
                      <a:pt x="587" y="2213"/>
                      <a:pt x="925" y="2342"/>
                      <a:pt x="1265" y="2342"/>
                    </a:cubicBezTo>
                    <a:cubicBezTo>
                      <a:pt x="1306" y="2342"/>
                      <a:pt x="1347" y="2341"/>
                      <a:pt x="1389" y="2337"/>
                    </a:cubicBezTo>
                    <a:cubicBezTo>
                      <a:pt x="1768" y="2300"/>
                      <a:pt x="2132" y="2093"/>
                      <a:pt x="2344" y="1775"/>
                    </a:cubicBezTo>
                    <a:cubicBezTo>
                      <a:pt x="2374" y="1732"/>
                      <a:pt x="2401" y="1674"/>
                      <a:pt x="2374" y="1629"/>
                    </a:cubicBezTo>
                    <a:cubicBezTo>
                      <a:pt x="2356" y="1598"/>
                      <a:pt x="2318" y="1584"/>
                      <a:pt x="2282" y="1576"/>
                    </a:cubicBezTo>
                    <a:cubicBezTo>
                      <a:pt x="2228" y="1564"/>
                      <a:pt x="2173" y="1558"/>
                      <a:pt x="2117" y="1558"/>
                    </a:cubicBezTo>
                    <a:cubicBezTo>
                      <a:pt x="2031" y="1558"/>
                      <a:pt x="1944" y="1573"/>
                      <a:pt x="1863" y="1603"/>
                    </a:cubicBezTo>
                    <a:cubicBezTo>
                      <a:pt x="2029" y="1488"/>
                      <a:pt x="2173" y="1295"/>
                      <a:pt x="2275" y="1081"/>
                    </a:cubicBezTo>
                    <a:cubicBezTo>
                      <a:pt x="2297" y="1033"/>
                      <a:pt x="2318" y="984"/>
                      <a:pt x="2319" y="932"/>
                    </a:cubicBezTo>
                    <a:cubicBezTo>
                      <a:pt x="2320" y="879"/>
                      <a:pt x="2298" y="824"/>
                      <a:pt x="2252" y="800"/>
                    </a:cubicBezTo>
                    <a:cubicBezTo>
                      <a:pt x="2233" y="790"/>
                      <a:pt x="2212" y="786"/>
                      <a:pt x="2191" y="786"/>
                    </a:cubicBezTo>
                    <a:cubicBezTo>
                      <a:pt x="2160" y="786"/>
                      <a:pt x="2129" y="794"/>
                      <a:pt x="2099" y="803"/>
                    </a:cubicBezTo>
                    <a:cubicBezTo>
                      <a:pt x="1958" y="847"/>
                      <a:pt x="1825" y="918"/>
                      <a:pt x="1710" y="1012"/>
                    </a:cubicBezTo>
                    <a:cubicBezTo>
                      <a:pt x="1753" y="710"/>
                      <a:pt x="1820" y="442"/>
                      <a:pt x="1722" y="206"/>
                    </a:cubicBezTo>
                    <a:cubicBezTo>
                      <a:pt x="1678" y="101"/>
                      <a:pt x="1583" y="1"/>
                      <a:pt x="1470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9"/>
              <p:cNvSpPr/>
              <p:nvPr/>
            </p:nvSpPr>
            <p:spPr>
              <a:xfrm>
                <a:off x="997488" y="4612287"/>
                <a:ext cx="162017" cy="158184"/>
              </a:xfrm>
              <a:custGeom>
                <a:avLst/>
                <a:gdLst/>
                <a:ahLst/>
                <a:cxnLst/>
                <a:rect l="l" t="t" r="r" b="b"/>
                <a:pathLst>
                  <a:path w="2409" h="2352" extrusionOk="0">
                    <a:moveTo>
                      <a:pt x="1405" y="1"/>
                    </a:moveTo>
                    <a:cubicBezTo>
                      <a:pt x="1396" y="1"/>
                      <a:pt x="1386" y="2"/>
                      <a:pt x="1376" y="3"/>
                    </a:cubicBezTo>
                    <a:cubicBezTo>
                      <a:pt x="1290" y="17"/>
                      <a:pt x="1225" y="88"/>
                      <a:pt x="1177" y="162"/>
                    </a:cubicBezTo>
                    <a:cubicBezTo>
                      <a:pt x="1036" y="391"/>
                      <a:pt x="1016" y="671"/>
                      <a:pt x="1000" y="941"/>
                    </a:cubicBezTo>
                    <a:cubicBezTo>
                      <a:pt x="949" y="829"/>
                      <a:pt x="875" y="732"/>
                      <a:pt x="770" y="684"/>
                    </a:cubicBezTo>
                    <a:cubicBezTo>
                      <a:pt x="734" y="667"/>
                      <a:pt x="692" y="659"/>
                      <a:pt x="651" y="659"/>
                    </a:cubicBezTo>
                    <a:cubicBezTo>
                      <a:pt x="575" y="659"/>
                      <a:pt x="500" y="689"/>
                      <a:pt x="462" y="754"/>
                    </a:cubicBezTo>
                    <a:cubicBezTo>
                      <a:pt x="423" y="823"/>
                      <a:pt x="434" y="911"/>
                      <a:pt x="453" y="988"/>
                    </a:cubicBezTo>
                    <a:cubicBezTo>
                      <a:pt x="501" y="1194"/>
                      <a:pt x="588" y="1389"/>
                      <a:pt x="709" y="1562"/>
                    </a:cubicBezTo>
                    <a:cubicBezTo>
                      <a:pt x="594" y="1464"/>
                      <a:pt x="430" y="1371"/>
                      <a:pt x="253" y="1337"/>
                    </a:cubicBezTo>
                    <a:cubicBezTo>
                      <a:pt x="229" y="1333"/>
                      <a:pt x="204" y="1330"/>
                      <a:pt x="180" y="1330"/>
                    </a:cubicBezTo>
                    <a:cubicBezTo>
                      <a:pt x="146" y="1330"/>
                      <a:pt x="112" y="1336"/>
                      <a:pt x="83" y="1355"/>
                    </a:cubicBezTo>
                    <a:cubicBezTo>
                      <a:pt x="3" y="1407"/>
                      <a:pt x="1" y="1525"/>
                      <a:pt x="29" y="1617"/>
                    </a:cubicBezTo>
                    <a:cubicBezTo>
                      <a:pt x="83" y="1791"/>
                      <a:pt x="210" y="1934"/>
                      <a:pt x="355" y="2047"/>
                    </a:cubicBezTo>
                    <a:cubicBezTo>
                      <a:pt x="605" y="2241"/>
                      <a:pt x="921" y="2351"/>
                      <a:pt x="1238" y="2351"/>
                    </a:cubicBezTo>
                    <a:cubicBezTo>
                      <a:pt x="1303" y="2351"/>
                      <a:pt x="1368" y="2346"/>
                      <a:pt x="1432" y="2337"/>
                    </a:cubicBezTo>
                    <a:cubicBezTo>
                      <a:pt x="1809" y="2282"/>
                      <a:pt x="2162" y="2056"/>
                      <a:pt x="2358" y="1729"/>
                    </a:cubicBezTo>
                    <a:cubicBezTo>
                      <a:pt x="2385" y="1684"/>
                      <a:pt x="2408" y="1625"/>
                      <a:pt x="2379" y="1581"/>
                    </a:cubicBezTo>
                    <a:cubicBezTo>
                      <a:pt x="2360" y="1551"/>
                      <a:pt x="2321" y="1540"/>
                      <a:pt x="2285" y="1533"/>
                    </a:cubicBezTo>
                    <a:cubicBezTo>
                      <a:pt x="2243" y="1525"/>
                      <a:pt x="2201" y="1522"/>
                      <a:pt x="2158" y="1522"/>
                    </a:cubicBezTo>
                    <a:cubicBezTo>
                      <a:pt x="2059" y="1522"/>
                      <a:pt x="1959" y="1542"/>
                      <a:pt x="1868" y="1581"/>
                    </a:cubicBezTo>
                    <a:cubicBezTo>
                      <a:pt x="2030" y="1457"/>
                      <a:pt x="2163" y="1257"/>
                      <a:pt x="2254" y="1038"/>
                    </a:cubicBezTo>
                    <a:cubicBezTo>
                      <a:pt x="2274" y="990"/>
                      <a:pt x="2292" y="939"/>
                      <a:pt x="2291" y="888"/>
                    </a:cubicBezTo>
                    <a:cubicBezTo>
                      <a:pt x="2290" y="836"/>
                      <a:pt x="2264" y="781"/>
                      <a:pt x="2217" y="759"/>
                    </a:cubicBezTo>
                    <a:cubicBezTo>
                      <a:pt x="2200" y="751"/>
                      <a:pt x="2182" y="748"/>
                      <a:pt x="2164" y="748"/>
                    </a:cubicBezTo>
                    <a:cubicBezTo>
                      <a:pt x="2130" y="748"/>
                      <a:pt x="2096" y="758"/>
                      <a:pt x="2064" y="770"/>
                    </a:cubicBezTo>
                    <a:cubicBezTo>
                      <a:pt x="1925" y="822"/>
                      <a:pt x="1796" y="899"/>
                      <a:pt x="1685" y="998"/>
                    </a:cubicBezTo>
                    <a:cubicBezTo>
                      <a:pt x="1713" y="694"/>
                      <a:pt x="1766" y="424"/>
                      <a:pt x="1657" y="194"/>
                    </a:cubicBezTo>
                    <a:cubicBezTo>
                      <a:pt x="1609" y="94"/>
                      <a:pt x="1513" y="1"/>
                      <a:pt x="14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845;p9"/>
              <p:cNvSpPr/>
              <p:nvPr/>
            </p:nvSpPr>
            <p:spPr>
              <a:xfrm>
                <a:off x="1061245" y="4671405"/>
                <a:ext cx="31879" cy="122606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823" fill="none" extrusionOk="0">
                    <a:moveTo>
                      <a:pt x="404" y="1"/>
                    </a:moveTo>
                    <a:cubicBezTo>
                      <a:pt x="473" y="630"/>
                      <a:pt x="329" y="1281"/>
                      <a:pt x="1" y="182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846;p9"/>
              <p:cNvSpPr/>
              <p:nvPr/>
            </p:nvSpPr>
            <p:spPr>
              <a:xfrm>
                <a:off x="1057210" y="4702208"/>
                <a:ext cx="28382" cy="29390"/>
              </a:xfrm>
              <a:custGeom>
                <a:avLst/>
                <a:gdLst/>
                <a:ahLst/>
                <a:cxnLst/>
                <a:rect l="l" t="t" r="r" b="b"/>
                <a:pathLst>
                  <a:path w="422" h="437" fill="none" extrusionOk="0">
                    <a:moveTo>
                      <a:pt x="422" y="436"/>
                    </a:moveTo>
                    <a:cubicBezTo>
                      <a:pt x="281" y="290"/>
                      <a:pt x="141" y="145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9"/>
              <p:cNvSpPr/>
              <p:nvPr/>
            </p:nvSpPr>
            <p:spPr>
              <a:xfrm>
                <a:off x="1088214" y="4691245"/>
                <a:ext cx="30265" cy="23337"/>
              </a:xfrm>
              <a:custGeom>
                <a:avLst/>
                <a:gdLst/>
                <a:ahLst/>
                <a:cxnLst/>
                <a:rect l="l" t="t" r="r" b="b"/>
                <a:pathLst>
                  <a:path w="450" h="347" fill="none" extrusionOk="0">
                    <a:moveTo>
                      <a:pt x="450" y="0"/>
                    </a:moveTo>
                    <a:cubicBezTo>
                      <a:pt x="314" y="131"/>
                      <a:pt x="163" y="249"/>
                      <a:pt x="1" y="34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9"/>
              <p:cNvSpPr/>
              <p:nvPr/>
            </p:nvSpPr>
            <p:spPr>
              <a:xfrm>
                <a:off x="1080412" y="4733818"/>
                <a:ext cx="41967" cy="17755"/>
              </a:xfrm>
              <a:custGeom>
                <a:avLst/>
                <a:gdLst/>
                <a:ahLst/>
                <a:cxnLst/>
                <a:rect l="l" t="t" r="r" b="b"/>
                <a:pathLst>
                  <a:path w="624" h="264" fill="none" extrusionOk="0">
                    <a:moveTo>
                      <a:pt x="623" y="1"/>
                    </a:moveTo>
                    <a:cubicBezTo>
                      <a:pt x="431" y="121"/>
                      <a:pt x="220" y="209"/>
                      <a:pt x="1" y="263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9"/>
              <p:cNvSpPr/>
              <p:nvPr/>
            </p:nvSpPr>
            <p:spPr>
              <a:xfrm>
                <a:off x="1034680" y="4742764"/>
                <a:ext cx="40891" cy="22732"/>
              </a:xfrm>
              <a:custGeom>
                <a:avLst/>
                <a:gdLst/>
                <a:ahLst/>
                <a:cxnLst/>
                <a:rect l="l" t="t" r="r" b="b"/>
                <a:pathLst>
                  <a:path w="608" h="338" fill="none" extrusionOk="0">
                    <a:moveTo>
                      <a:pt x="1" y="0"/>
                    </a:moveTo>
                    <a:cubicBezTo>
                      <a:pt x="178" y="150"/>
                      <a:pt x="385" y="266"/>
                      <a:pt x="607" y="33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0" name="Google Shape;850;p9"/>
            <p:cNvGrpSpPr/>
            <p:nvPr/>
          </p:nvGrpSpPr>
          <p:grpSpPr>
            <a:xfrm rot="5400000">
              <a:off x="8798980" y="2155125"/>
              <a:ext cx="298480" cy="282596"/>
              <a:chOff x="682740" y="4476429"/>
              <a:chExt cx="190600" cy="180446"/>
            </a:xfrm>
          </p:grpSpPr>
          <p:sp>
            <p:nvSpPr>
              <p:cNvPr id="851" name="Google Shape;851;p9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9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9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9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9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6" name="Google Shape;856;p9"/>
            <p:cNvGrpSpPr/>
            <p:nvPr/>
          </p:nvGrpSpPr>
          <p:grpSpPr>
            <a:xfrm>
              <a:off x="-168796" y="1407888"/>
              <a:ext cx="582373" cy="275888"/>
              <a:chOff x="2623046" y="2073179"/>
              <a:chExt cx="818054" cy="387538"/>
            </a:xfrm>
          </p:grpSpPr>
          <p:sp>
            <p:nvSpPr>
              <p:cNvPr id="857" name="Google Shape;857;p9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9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9" name="Google Shape;859;p9"/>
            <p:cNvGrpSpPr/>
            <p:nvPr/>
          </p:nvGrpSpPr>
          <p:grpSpPr>
            <a:xfrm>
              <a:off x="8806934" y="2943117"/>
              <a:ext cx="582385" cy="272006"/>
              <a:chOff x="3678459" y="2853017"/>
              <a:chExt cx="582385" cy="272006"/>
            </a:xfrm>
          </p:grpSpPr>
          <p:sp>
            <p:nvSpPr>
              <p:cNvPr id="860" name="Google Shape;860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2" name="Google Shape;862;p9"/>
            <p:cNvGrpSpPr/>
            <p:nvPr/>
          </p:nvGrpSpPr>
          <p:grpSpPr>
            <a:xfrm>
              <a:off x="-285116" y="103892"/>
              <a:ext cx="582385" cy="272006"/>
              <a:chOff x="3678459" y="2853017"/>
              <a:chExt cx="582385" cy="272006"/>
            </a:xfrm>
          </p:grpSpPr>
          <p:sp>
            <p:nvSpPr>
              <p:cNvPr id="863" name="Google Shape;863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5" name="Google Shape;865;p9"/>
            <p:cNvGrpSpPr/>
            <p:nvPr/>
          </p:nvGrpSpPr>
          <p:grpSpPr>
            <a:xfrm>
              <a:off x="141175" y="1900518"/>
              <a:ext cx="156102" cy="246661"/>
              <a:chOff x="3680625" y="2057293"/>
              <a:chExt cx="156102" cy="246661"/>
            </a:xfrm>
          </p:grpSpPr>
          <p:sp>
            <p:nvSpPr>
              <p:cNvPr id="866" name="Google Shape;866;p9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9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8" name="Google Shape;868;p9"/>
            <p:cNvGrpSpPr/>
            <p:nvPr/>
          </p:nvGrpSpPr>
          <p:grpSpPr>
            <a:xfrm rot="-6335736">
              <a:off x="5039712" y="18013"/>
              <a:ext cx="261189" cy="262475"/>
              <a:chOff x="812809" y="3924593"/>
              <a:chExt cx="166792" cy="167600"/>
            </a:xfrm>
          </p:grpSpPr>
          <p:sp>
            <p:nvSpPr>
              <p:cNvPr id="869" name="Google Shape;869;p9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9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9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2" name="Google Shape;872;p9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873" name="Google Shape;873;p9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9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5" name="Google Shape;875;p9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876" name="Google Shape;876;p9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877" name="Google Shape;877;p9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9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9" name="Google Shape;879;p9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880" name="Google Shape;880;p9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9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9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9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9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9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9"/>
          <p:cNvSpPr txBox="1">
            <a:spLocks noGrp="1"/>
          </p:cNvSpPr>
          <p:nvPr>
            <p:ph type="subTitle" idx="1"/>
          </p:nvPr>
        </p:nvSpPr>
        <p:spPr>
          <a:xfrm>
            <a:off x="5046401" y="1587400"/>
            <a:ext cx="33843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7" name="Google Shape;887;p9"/>
          <p:cNvSpPr txBox="1">
            <a:spLocks noGrp="1"/>
          </p:cNvSpPr>
          <p:nvPr>
            <p:ph type="subTitle" idx="2"/>
          </p:nvPr>
        </p:nvSpPr>
        <p:spPr>
          <a:xfrm>
            <a:off x="713450" y="1587400"/>
            <a:ext cx="3384300" cy="283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9"/>
          <p:cNvSpPr txBox="1">
            <a:spLocks noGrp="1"/>
          </p:cNvSpPr>
          <p:nvPr>
            <p:ph type="title"/>
          </p:nvPr>
        </p:nvSpPr>
        <p:spPr>
          <a:xfrm>
            <a:off x="964325" y="539500"/>
            <a:ext cx="74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0"/>
          <p:cNvSpPr txBox="1">
            <a:spLocks noGrp="1"/>
          </p:cNvSpPr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2" name="Google Shape;892;p11"/>
          <p:cNvGrpSpPr/>
          <p:nvPr/>
        </p:nvGrpSpPr>
        <p:grpSpPr>
          <a:xfrm flipH="1">
            <a:off x="-1823461" y="-628019"/>
            <a:ext cx="11668475" cy="6266051"/>
            <a:chOff x="-708534" y="-628019"/>
            <a:chExt cx="11668475" cy="6266051"/>
          </a:xfrm>
        </p:grpSpPr>
        <p:grpSp>
          <p:nvGrpSpPr>
            <p:cNvPr id="893" name="Google Shape;893;p11"/>
            <p:cNvGrpSpPr/>
            <p:nvPr/>
          </p:nvGrpSpPr>
          <p:grpSpPr>
            <a:xfrm>
              <a:off x="-708534" y="-628019"/>
              <a:ext cx="11668475" cy="6266051"/>
              <a:chOff x="-538709" y="-610119"/>
              <a:chExt cx="11668475" cy="6266051"/>
            </a:xfrm>
          </p:grpSpPr>
          <p:sp>
            <p:nvSpPr>
              <p:cNvPr id="894" name="Google Shape;894;p11"/>
              <p:cNvSpPr/>
              <p:nvPr/>
            </p:nvSpPr>
            <p:spPr>
              <a:xfrm>
                <a:off x="1611285" y="2148412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11"/>
              <p:cNvSpPr/>
              <p:nvPr/>
            </p:nvSpPr>
            <p:spPr>
              <a:xfrm>
                <a:off x="1086327" y="2758770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11"/>
              <p:cNvSpPr/>
              <p:nvPr/>
            </p:nvSpPr>
            <p:spPr>
              <a:xfrm>
                <a:off x="3231107" y="1496585"/>
                <a:ext cx="1035526" cy="833097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5" extrusionOk="0">
                    <a:moveTo>
                      <a:pt x="2162" y="0"/>
                    </a:moveTo>
                    <a:cubicBezTo>
                      <a:pt x="1639" y="0"/>
                      <a:pt x="1132" y="296"/>
                      <a:pt x="795" y="805"/>
                    </a:cubicBezTo>
                    <a:cubicBezTo>
                      <a:pt x="452" y="1320"/>
                      <a:pt x="1" y="2766"/>
                      <a:pt x="1287" y="3266"/>
                    </a:cubicBezTo>
                    <a:cubicBezTo>
                      <a:pt x="1443" y="3327"/>
                      <a:pt x="1601" y="3355"/>
                      <a:pt x="1757" y="3355"/>
                    </a:cubicBezTo>
                    <a:cubicBezTo>
                      <a:pt x="3033" y="3355"/>
                      <a:pt x="4170" y="1486"/>
                      <a:pt x="3323" y="558"/>
                    </a:cubicBezTo>
                    <a:cubicBezTo>
                      <a:pt x="2972" y="174"/>
                      <a:pt x="2562" y="0"/>
                      <a:pt x="216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11"/>
              <p:cNvSpPr/>
              <p:nvPr/>
            </p:nvSpPr>
            <p:spPr>
              <a:xfrm>
                <a:off x="1339618" y="1514216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11"/>
              <p:cNvSpPr/>
              <p:nvPr/>
            </p:nvSpPr>
            <p:spPr>
              <a:xfrm>
                <a:off x="-272754" y="3795982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11"/>
              <p:cNvSpPr/>
              <p:nvPr/>
            </p:nvSpPr>
            <p:spPr>
              <a:xfrm>
                <a:off x="2551194" y="-64571"/>
                <a:ext cx="1282363" cy="2016566"/>
              </a:xfrm>
              <a:custGeom>
                <a:avLst/>
                <a:gdLst/>
                <a:ahLst/>
                <a:cxnLst/>
                <a:rect l="l" t="t" r="r" b="b"/>
                <a:pathLst>
                  <a:path w="5164" h="8121" extrusionOk="0">
                    <a:moveTo>
                      <a:pt x="2639" y="0"/>
                    </a:moveTo>
                    <a:cubicBezTo>
                      <a:pt x="1212" y="0"/>
                      <a:pt x="40" y="1459"/>
                      <a:pt x="23" y="3158"/>
                    </a:cubicBezTo>
                    <a:cubicBezTo>
                      <a:pt x="0" y="5436"/>
                      <a:pt x="852" y="5270"/>
                      <a:pt x="404" y="6588"/>
                    </a:cubicBezTo>
                    <a:cubicBezTo>
                      <a:pt x="110" y="7451"/>
                      <a:pt x="520" y="8120"/>
                      <a:pt x="1085" y="8120"/>
                    </a:cubicBezTo>
                    <a:cubicBezTo>
                      <a:pt x="1383" y="8120"/>
                      <a:pt x="1725" y="7935"/>
                      <a:pt x="2029" y="7495"/>
                    </a:cubicBezTo>
                    <a:cubicBezTo>
                      <a:pt x="2911" y="6220"/>
                      <a:pt x="2387" y="4841"/>
                      <a:pt x="3775" y="3699"/>
                    </a:cubicBezTo>
                    <a:cubicBezTo>
                      <a:pt x="5164" y="2558"/>
                      <a:pt x="4980" y="1187"/>
                      <a:pt x="4156" y="560"/>
                    </a:cubicBezTo>
                    <a:cubicBezTo>
                      <a:pt x="3644" y="171"/>
                      <a:pt x="3127" y="0"/>
                      <a:pt x="2639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11"/>
              <p:cNvSpPr/>
              <p:nvPr/>
            </p:nvSpPr>
            <p:spPr>
              <a:xfrm>
                <a:off x="3847697" y="3260863"/>
                <a:ext cx="1902685" cy="1914260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11"/>
              <p:cNvSpPr/>
              <p:nvPr/>
            </p:nvSpPr>
            <p:spPr>
              <a:xfrm>
                <a:off x="-251398" y="1628937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11"/>
              <p:cNvSpPr/>
              <p:nvPr/>
            </p:nvSpPr>
            <p:spPr>
              <a:xfrm>
                <a:off x="4257185" y="1916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11"/>
              <p:cNvSpPr/>
              <p:nvPr/>
            </p:nvSpPr>
            <p:spPr>
              <a:xfrm>
                <a:off x="3711864" y="1582006"/>
                <a:ext cx="2312426" cy="1719581"/>
              </a:xfrm>
              <a:custGeom>
                <a:avLst/>
                <a:gdLst/>
                <a:ahLst/>
                <a:cxnLst/>
                <a:rect l="l" t="t" r="r" b="b"/>
                <a:pathLst>
                  <a:path w="9312" h="6925" extrusionOk="0">
                    <a:moveTo>
                      <a:pt x="7915" y="0"/>
                    </a:moveTo>
                    <a:cubicBezTo>
                      <a:pt x="7278" y="0"/>
                      <a:pt x="6637" y="1168"/>
                      <a:pt x="5124" y="1828"/>
                    </a:cubicBezTo>
                    <a:cubicBezTo>
                      <a:pt x="3215" y="2662"/>
                      <a:pt x="1" y="3562"/>
                      <a:pt x="915" y="5775"/>
                    </a:cubicBezTo>
                    <a:cubicBezTo>
                      <a:pt x="1260" y="6609"/>
                      <a:pt x="1887" y="6924"/>
                      <a:pt x="2631" y="6924"/>
                    </a:cubicBezTo>
                    <a:cubicBezTo>
                      <a:pt x="3930" y="6924"/>
                      <a:pt x="5587" y="5964"/>
                      <a:pt x="6725" y="5123"/>
                    </a:cubicBezTo>
                    <a:cubicBezTo>
                      <a:pt x="8574" y="3756"/>
                      <a:pt x="9311" y="1191"/>
                      <a:pt x="8432" y="272"/>
                    </a:cubicBezTo>
                    <a:cubicBezTo>
                      <a:pt x="8250" y="81"/>
                      <a:pt x="8083" y="0"/>
                      <a:pt x="791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11"/>
              <p:cNvSpPr/>
              <p:nvPr/>
            </p:nvSpPr>
            <p:spPr>
              <a:xfrm>
                <a:off x="-322419" y="319754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11"/>
              <p:cNvSpPr/>
              <p:nvPr/>
            </p:nvSpPr>
            <p:spPr>
              <a:xfrm>
                <a:off x="-538709" y="-176809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11"/>
              <p:cNvSpPr/>
              <p:nvPr/>
            </p:nvSpPr>
            <p:spPr>
              <a:xfrm>
                <a:off x="1835771" y="-610119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11"/>
              <p:cNvSpPr/>
              <p:nvPr/>
            </p:nvSpPr>
            <p:spPr>
              <a:xfrm>
                <a:off x="3846207" y="-593234"/>
                <a:ext cx="1035526" cy="833345"/>
              </a:xfrm>
              <a:custGeom>
                <a:avLst/>
                <a:gdLst/>
                <a:ahLst/>
                <a:cxnLst/>
                <a:rect l="l" t="t" r="r" b="b"/>
                <a:pathLst>
                  <a:path w="4170" h="3356" extrusionOk="0">
                    <a:moveTo>
                      <a:pt x="2162" y="1"/>
                    </a:moveTo>
                    <a:cubicBezTo>
                      <a:pt x="1639" y="1"/>
                      <a:pt x="1132" y="296"/>
                      <a:pt x="794" y="804"/>
                    </a:cubicBezTo>
                    <a:cubicBezTo>
                      <a:pt x="451" y="1319"/>
                      <a:pt x="0" y="2766"/>
                      <a:pt x="1286" y="3267"/>
                    </a:cubicBezTo>
                    <a:cubicBezTo>
                      <a:pt x="1443" y="3328"/>
                      <a:pt x="1601" y="3355"/>
                      <a:pt x="1757" y="3355"/>
                    </a:cubicBezTo>
                    <a:cubicBezTo>
                      <a:pt x="3033" y="3355"/>
                      <a:pt x="4169" y="1487"/>
                      <a:pt x="3323" y="558"/>
                    </a:cubicBezTo>
                    <a:cubicBezTo>
                      <a:pt x="2972" y="174"/>
                      <a:pt x="2562" y="1"/>
                      <a:pt x="2162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11"/>
              <p:cNvSpPr/>
              <p:nvPr/>
            </p:nvSpPr>
            <p:spPr>
              <a:xfrm>
                <a:off x="1764260" y="4074590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11"/>
              <p:cNvSpPr/>
              <p:nvPr/>
            </p:nvSpPr>
            <p:spPr>
              <a:xfrm rot="10800000" flipH="1">
                <a:off x="8012085" y="760826"/>
                <a:ext cx="2655614" cy="1926179"/>
              </a:xfrm>
              <a:custGeom>
                <a:avLst/>
                <a:gdLst/>
                <a:ahLst/>
                <a:cxnLst/>
                <a:rect l="l" t="t" r="r" b="b"/>
                <a:pathLst>
                  <a:path w="10694" h="7757" extrusionOk="0">
                    <a:moveTo>
                      <a:pt x="5418" y="0"/>
                    </a:moveTo>
                    <a:cubicBezTo>
                      <a:pt x="4980" y="0"/>
                      <a:pt x="4445" y="165"/>
                      <a:pt x="3806" y="554"/>
                    </a:cubicBezTo>
                    <a:lnTo>
                      <a:pt x="3806" y="553"/>
                    </a:lnTo>
                    <a:cubicBezTo>
                      <a:pt x="1326" y="2060"/>
                      <a:pt x="1" y="5353"/>
                      <a:pt x="2360" y="6170"/>
                    </a:cubicBezTo>
                    <a:cubicBezTo>
                      <a:pt x="4720" y="6986"/>
                      <a:pt x="6041" y="6136"/>
                      <a:pt x="7635" y="7327"/>
                    </a:cubicBezTo>
                    <a:cubicBezTo>
                      <a:pt x="8042" y="7630"/>
                      <a:pt x="8456" y="7756"/>
                      <a:pt x="8831" y="7756"/>
                    </a:cubicBezTo>
                    <a:cubicBezTo>
                      <a:pt x="9929" y="7756"/>
                      <a:pt x="10694" y="6676"/>
                      <a:pt x="9963" y="5770"/>
                    </a:cubicBezTo>
                    <a:cubicBezTo>
                      <a:pt x="8982" y="4555"/>
                      <a:pt x="6354" y="4782"/>
                      <a:pt x="6825" y="2943"/>
                    </a:cubicBezTo>
                    <a:cubicBezTo>
                      <a:pt x="7180" y="1555"/>
                      <a:pt x="6762" y="0"/>
                      <a:pt x="5418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11"/>
              <p:cNvSpPr/>
              <p:nvPr/>
            </p:nvSpPr>
            <p:spPr>
              <a:xfrm rot="10800000" flipH="1">
                <a:off x="7487127" y="1209532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3" y="0"/>
                    </a:moveTo>
                    <a:cubicBezTo>
                      <a:pt x="1349" y="0"/>
                      <a:pt x="793" y="345"/>
                      <a:pt x="363" y="893"/>
                    </a:cubicBezTo>
                    <a:cubicBezTo>
                      <a:pt x="0" y="1355"/>
                      <a:pt x="22" y="2474"/>
                      <a:pt x="486" y="2998"/>
                    </a:cubicBezTo>
                    <a:cubicBezTo>
                      <a:pt x="774" y="3325"/>
                      <a:pt x="1244" y="3492"/>
                      <a:pt x="1659" y="3492"/>
                    </a:cubicBezTo>
                    <a:cubicBezTo>
                      <a:pt x="2251" y="3492"/>
                      <a:pt x="2729" y="3152"/>
                      <a:pt x="2402" y="2447"/>
                    </a:cubicBezTo>
                    <a:cubicBezTo>
                      <a:pt x="2055" y="1699"/>
                      <a:pt x="2701" y="594"/>
                      <a:pt x="2258" y="176"/>
                    </a:cubicBezTo>
                    <a:cubicBezTo>
                      <a:pt x="2132" y="56"/>
                      <a:pt x="1972" y="0"/>
                      <a:pt x="1793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11"/>
              <p:cNvSpPr/>
              <p:nvPr/>
            </p:nvSpPr>
            <p:spPr>
              <a:xfrm rot="10800000" flipH="1">
                <a:off x="7740418" y="2466005"/>
                <a:ext cx="1169871" cy="855197"/>
              </a:xfrm>
              <a:custGeom>
                <a:avLst/>
                <a:gdLst/>
                <a:ahLst/>
                <a:cxnLst/>
                <a:rect l="l" t="t" r="r" b="b"/>
                <a:pathLst>
                  <a:path w="4711" h="3444" extrusionOk="0">
                    <a:moveTo>
                      <a:pt x="2828" y="1"/>
                    </a:moveTo>
                    <a:cubicBezTo>
                      <a:pt x="2604" y="1"/>
                      <a:pt x="2348" y="27"/>
                      <a:pt x="2059" y="87"/>
                    </a:cubicBezTo>
                    <a:cubicBezTo>
                      <a:pt x="556" y="397"/>
                      <a:pt x="1" y="2663"/>
                      <a:pt x="1016" y="3303"/>
                    </a:cubicBezTo>
                    <a:cubicBezTo>
                      <a:pt x="1172" y="3402"/>
                      <a:pt x="1307" y="3444"/>
                      <a:pt x="1429" y="3444"/>
                    </a:cubicBezTo>
                    <a:cubicBezTo>
                      <a:pt x="2099" y="3444"/>
                      <a:pt x="2353" y="2168"/>
                      <a:pt x="3339" y="2035"/>
                    </a:cubicBezTo>
                    <a:cubicBezTo>
                      <a:pt x="4378" y="1895"/>
                      <a:pt x="4711" y="1"/>
                      <a:pt x="2828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11"/>
              <p:cNvSpPr/>
              <p:nvPr/>
            </p:nvSpPr>
            <p:spPr>
              <a:xfrm rot="10800000" flipH="1">
                <a:off x="6128046" y="-236903"/>
                <a:ext cx="2065340" cy="1276339"/>
              </a:xfrm>
              <a:custGeom>
                <a:avLst/>
                <a:gdLst/>
                <a:ahLst/>
                <a:cxnLst/>
                <a:rect l="l" t="t" r="r" b="b"/>
                <a:pathLst>
                  <a:path w="8317" h="5140" extrusionOk="0">
                    <a:moveTo>
                      <a:pt x="6926" y="1"/>
                    </a:moveTo>
                    <a:cubicBezTo>
                      <a:pt x="6865" y="1"/>
                      <a:pt x="6800" y="4"/>
                      <a:pt x="6733" y="10"/>
                    </a:cubicBezTo>
                    <a:cubicBezTo>
                      <a:pt x="5368" y="130"/>
                      <a:pt x="4641" y="1148"/>
                      <a:pt x="3272" y="1148"/>
                    </a:cubicBezTo>
                    <a:cubicBezTo>
                      <a:pt x="3093" y="1148"/>
                      <a:pt x="2902" y="1130"/>
                      <a:pt x="2697" y="1091"/>
                    </a:cubicBezTo>
                    <a:cubicBezTo>
                      <a:pt x="2460" y="1045"/>
                      <a:pt x="2239" y="1024"/>
                      <a:pt x="2032" y="1024"/>
                    </a:cubicBezTo>
                    <a:cubicBezTo>
                      <a:pt x="698" y="1024"/>
                      <a:pt x="0" y="1907"/>
                      <a:pt x="38" y="2803"/>
                    </a:cubicBezTo>
                    <a:cubicBezTo>
                      <a:pt x="104" y="4378"/>
                      <a:pt x="1207" y="5140"/>
                      <a:pt x="2457" y="5140"/>
                    </a:cubicBezTo>
                    <a:cubicBezTo>
                      <a:pt x="3208" y="5140"/>
                      <a:pt x="4012" y="4864"/>
                      <a:pt x="4676" y="4324"/>
                    </a:cubicBezTo>
                    <a:cubicBezTo>
                      <a:pt x="6445" y="2887"/>
                      <a:pt x="5771" y="2338"/>
                      <a:pt x="7072" y="1841"/>
                    </a:cubicBezTo>
                    <a:cubicBezTo>
                      <a:pt x="8317" y="1366"/>
                      <a:pt x="8283" y="1"/>
                      <a:pt x="6926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11"/>
              <p:cNvSpPr/>
              <p:nvPr/>
            </p:nvSpPr>
            <p:spPr>
              <a:xfrm rot="10800000" flipH="1">
                <a:off x="6149402" y="1835285"/>
                <a:ext cx="1717185" cy="1371195"/>
              </a:xfrm>
              <a:custGeom>
                <a:avLst/>
                <a:gdLst/>
                <a:ahLst/>
                <a:cxnLst/>
                <a:rect l="l" t="t" r="r" b="b"/>
                <a:pathLst>
                  <a:path w="6915" h="5522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0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3"/>
                      <a:pt x="2404" y="5521"/>
                      <a:pt x="3184" y="5521"/>
                    </a:cubicBezTo>
                    <a:cubicBezTo>
                      <a:pt x="4247" y="5521"/>
                      <a:pt x="5331" y="4855"/>
                      <a:pt x="5965" y="3774"/>
                    </a:cubicBezTo>
                    <a:cubicBezTo>
                      <a:pt x="6915" y="2156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11"/>
              <p:cNvSpPr/>
              <p:nvPr/>
            </p:nvSpPr>
            <p:spPr>
              <a:xfrm rot="10800000" flipH="1">
                <a:off x="6078381" y="914533"/>
                <a:ext cx="1096863" cy="723342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11"/>
              <p:cNvSpPr/>
              <p:nvPr/>
            </p:nvSpPr>
            <p:spPr>
              <a:xfrm rot="10800000" flipH="1">
                <a:off x="5862091" y="3238513"/>
                <a:ext cx="2500161" cy="1773714"/>
              </a:xfrm>
              <a:custGeom>
                <a:avLst/>
                <a:gdLst/>
                <a:ahLst/>
                <a:cxnLst/>
                <a:rect l="l" t="t" r="r" b="b"/>
                <a:pathLst>
                  <a:path w="10068" h="7143" extrusionOk="0">
                    <a:moveTo>
                      <a:pt x="7349" y="1"/>
                    </a:moveTo>
                    <a:cubicBezTo>
                      <a:pt x="7062" y="1"/>
                      <a:pt x="6756" y="79"/>
                      <a:pt x="6436" y="250"/>
                    </a:cubicBezTo>
                    <a:cubicBezTo>
                      <a:pt x="4232" y="1424"/>
                      <a:pt x="3957" y="2971"/>
                      <a:pt x="2001" y="3331"/>
                    </a:cubicBezTo>
                    <a:cubicBezTo>
                      <a:pt x="43" y="3691"/>
                      <a:pt x="0" y="5988"/>
                      <a:pt x="1559" y="6097"/>
                    </a:cubicBezTo>
                    <a:cubicBezTo>
                      <a:pt x="1598" y="6099"/>
                      <a:pt x="1638" y="6101"/>
                      <a:pt x="1677" y="6101"/>
                    </a:cubicBezTo>
                    <a:cubicBezTo>
                      <a:pt x="2762" y="6101"/>
                      <a:pt x="3870" y="5113"/>
                      <a:pt x="4780" y="5113"/>
                    </a:cubicBezTo>
                    <a:cubicBezTo>
                      <a:pt x="5145" y="5113"/>
                      <a:pt x="5479" y="5272"/>
                      <a:pt x="5766" y="5718"/>
                    </a:cubicBezTo>
                    <a:cubicBezTo>
                      <a:pt x="6292" y="6534"/>
                      <a:pt x="7115" y="7142"/>
                      <a:pt x="7876" y="7142"/>
                    </a:cubicBezTo>
                    <a:cubicBezTo>
                      <a:pt x="8603" y="7142"/>
                      <a:pt x="9273" y="6587"/>
                      <a:pt x="9571" y="5128"/>
                    </a:cubicBezTo>
                    <a:cubicBezTo>
                      <a:pt x="10067" y="2699"/>
                      <a:pt x="9035" y="1"/>
                      <a:pt x="7349" y="1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11"/>
              <p:cNvSpPr/>
              <p:nvPr/>
            </p:nvSpPr>
            <p:spPr>
              <a:xfrm rot="10800000" flipH="1">
                <a:off x="8473971" y="4505621"/>
                <a:ext cx="677934" cy="867116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3492" extrusionOk="0">
                    <a:moveTo>
                      <a:pt x="1794" y="0"/>
                    </a:moveTo>
                    <a:cubicBezTo>
                      <a:pt x="1350" y="0"/>
                      <a:pt x="794" y="344"/>
                      <a:pt x="363" y="894"/>
                    </a:cubicBezTo>
                    <a:cubicBezTo>
                      <a:pt x="1" y="1355"/>
                      <a:pt x="23" y="2474"/>
                      <a:pt x="486" y="2999"/>
                    </a:cubicBezTo>
                    <a:cubicBezTo>
                      <a:pt x="774" y="3324"/>
                      <a:pt x="1244" y="3492"/>
                      <a:pt x="1659" y="3492"/>
                    </a:cubicBezTo>
                    <a:cubicBezTo>
                      <a:pt x="2251" y="3492"/>
                      <a:pt x="2730" y="3151"/>
                      <a:pt x="2403" y="2447"/>
                    </a:cubicBezTo>
                    <a:cubicBezTo>
                      <a:pt x="2055" y="1698"/>
                      <a:pt x="2702" y="594"/>
                      <a:pt x="2259" y="175"/>
                    </a:cubicBezTo>
                    <a:cubicBezTo>
                      <a:pt x="2132" y="55"/>
                      <a:pt x="1972" y="0"/>
                      <a:pt x="1794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11"/>
              <p:cNvSpPr/>
              <p:nvPr/>
            </p:nvSpPr>
            <p:spPr>
              <a:xfrm rot="10800000" flipH="1">
                <a:off x="8165060" y="-610119"/>
                <a:ext cx="1717433" cy="1370947"/>
              </a:xfrm>
              <a:custGeom>
                <a:avLst/>
                <a:gdLst/>
                <a:ahLst/>
                <a:cxnLst/>
                <a:rect l="l" t="t" r="r" b="b"/>
                <a:pathLst>
                  <a:path w="6916" h="5521" extrusionOk="0">
                    <a:moveTo>
                      <a:pt x="3620" y="0"/>
                    </a:moveTo>
                    <a:cubicBezTo>
                      <a:pt x="3333" y="0"/>
                      <a:pt x="3036" y="53"/>
                      <a:pt x="2738" y="168"/>
                    </a:cubicBezTo>
                    <a:cubicBezTo>
                      <a:pt x="531" y="1023"/>
                      <a:pt x="1" y="2823"/>
                      <a:pt x="1065" y="4346"/>
                    </a:cubicBezTo>
                    <a:lnTo>
                      <a:pt x="1066" y="4346"/>
                    </a:lnTo>
                    <a:cubicBezTo>
                      <a:pt x="1636" y="5162"/>
                      <a:pt x="2405" y="5521"/>
                      <a:pt x="3184" y="5521"/>
                    </a:cubicBezTo>
                    <a:cubicBezTo>
                      <a:pt x="4247" y="5521"/>
                      <a:pt x="5331" y="4855"/>
                      <a:pt x="5965" y="3775"/>
                    </a:cubicBezTo>
                    <a:cubicBezTo>
                      <a:pt x="6915" y="2155"/>
                      <a:pt x="5459" y="0"/>
                      <a:pt x="3620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11"/>
              <p:cNvSpPr/>
              <p:nvPr/>
            </p:nvSpPr>
            <p:spPr>
              <a:xfrm rot="-9413898" flipH="1">
                <a:off x="5606065" y="4566697"/>
                <a:ext cx="1313597" cy="866259"/>
              </a:xfrm>
              <a:custGeom>
                <a:avLst/>
                <a:gdLst/>
                <a:ahLst/>
                <a:cxnLst/>
                <a:rect l="l" t="t" r="r" b="b"/>
                <a:pathLst>
                  <a:path w="4417" h="2913" extrusionOk="0">
                    <a:moveTo>
                      <a:pt x="2685" y="0"/>
                    </a:moveTo>
                    <a:cubicBezTo>
                      <a:pt x="2263" y="0"/>
                      <a:pt x="1793" y="126"/>
                      <a:pt x="1317" y="419"/>
                    </a:cubicBezTo>
                    <a:cubicBezTo>
                      <a:pt x="1" y="1228"/>
                      <a:pt x="338" y="2913"/>
                      <a:pt x="979" y="2913"/>
                    </a:cubicBezTo>
                    <a:cubicBezTo>
                      <a:pt x="1093" y="2913"/>
                      <a:pt x="1217" y="2859"/>
                      <a:pt x="1342" y="2738"/>
                    </a:cubicBezTo>
                    <a:cubicBezTo>
                      <a:pt x="2175" y="1935"/>
                      <a:pt x="4416" y="2581"/>
                      <a:pt x="4369" y="1425"/>
                    </a:cubicBezTo>
                    <a:cubicBezTo>
                      <a:pt x="4336" y="627"/>
                      <a:pt x="3627" y="0"/>
                      <a:pt x="2685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11"/>
              <p:cNvSpPr/>
              <p:nvPr/>
            </p:nvSpPr>
            <p:spPr>
              <a:xfrm rot="2700000">
                <a:off x="8828922" y="2696492"/>
                <a:ext cx="1902695" cy="1914258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7709" extrusionOk="0">
                    <a:moveTo>
                      <a:pt x="6182" y="0"/>
                    </a:moveTo>
                    <a:cubicBezTo>
                      <a:pt x="4999" y="0"/>
                      <a:pt x="4157" y="2505"/>
                      <a:pt x="2571" y="2872"/>
                    </a:cubicBezTo>
                    <a:cubicBezTo>
                      <a:pt x="920" y="3254"/>
                      <a:pt x="0" y="5685"/>
                      <a:pt x="1439" y="7086"/>
                    </a:cubicBezTo>
                    <a:cubicBezTo>
                      <a:pt x="1889" y="7523"/>
                      <a:pt x="2342" y="7709"/>
                      <a:pt x="2786" y="7709"/>
                    </a:cubicBezTo>
                    <a:cubicBezTo>
                      <a:pt x="3765" y="7709"/>
                      <a:pt x="4705" y="6807"/>
                      <a:pt x="5479" y="5700"/>
                    </a:cubicBezTo>
                    <a:cubicBezTo>
                      <a:pt x="6986" y="3546"/>
                      <a:pt x="7661" y="251"/>
                      <a:pt x="6331" y="14"/>
                    </a:cubicBezTo>
                    <a:cubicBezTo>
                      <a:pt x="6281" y="5"/>
                      <a:pt x="6231" y="0"/>
                      <a:pt x="6182" y="0"/>
                    </a:cubicBezTo>
                    <a:close/>
                  </a:path>
                </a:pathLst>
              </a:custGeom>
              <a:solidFill>
                <a:srgbClr val="FFFAF0">
                  <a:alpha val="410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0" name="Google Shape;920;p11"/>
            <p:cNvGrpSpPr/>
            <p:nvPr/>
          </p:nvGrpSpPr>
          <p:grpSpPr>
            <a:xfrm>
              <a:off x="2" y="3091094"/>
              <a:ext cx="9143960" cy="2204795"/>
              <a:chOff x="2" y="3091094"/>
              <a:chExt cx="9143960" cy="2204795"/>
            </a:xfrm>
          </p:grpSpPr>
          <p:grpSp>
            <p:nvGrpSpPr>
              <p:cNvPr id="921" name="Google Shape;921;p11"/>
              <p:cNvGrpSpPr/>
              <p:nvPr/>
            </p:nvGrpSpPr>
            <p:grpSpPr>
              <a:xfrm>
                <a:off x="2" y="3091094"/>
                <a:ext cx="9143960" cy="2204795"/>
                <a:chOff x="2" y="3091094"/>
                <a:chExt cx="9143960" cy="2204795"/>
              </a:xfrm>
            </p:grpSpPr>
            <p:sp>
              <p:nvSpPr>
                <p:cNvPr id="922" name="Google Shape;922;p11"/>
                <p:cNvSpPr/>
                <p:nvPr/>
              </p:nvSpPr>
              <p:spPr>
                <a:xfrm>
                  <a:off x="2" y="3684533"/>
                  <a:ext cx="9143960" cy="161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18" h="7352" extrusionOk="0">
                      <a:moveTo>
                        <a:pt x="38511" y="1"/>
                      </a:moveTo>
                      <a:cubicBezTo>
                        <a:pt x="35204" y="1"/>
                        <a:pt x="34108" y="3504"/>
                        <a:pt x="34108" y="3504"/>
                      </a:cubicBezTo>
                      <a:cubicBezTo>
                        <a:pt x="34108" y="3504"/>
                        <a:pt x="33632" y="1862"/>
                        <a:pt x="32426" y="1862"/>
                      </a:cubicBezTo>
                      <a:cubicBezTo>
                        <a:pt x="32343" y="1862"/>
                        <a:pt x="32257" y="1870"/>
                        <a:pt x="32166" y="1887"/>
                      </a:cubicBezTo>
                      <a:cubicBezTo>
                        <a:pt x="30769" y="2146"/>
                        <a:pt x="30469" y="4523"/>
                        <a:pt x="30469" y="4523"/>
                      </a:cubicBezTo>
                      <a:cubicBezTo>
                        <a:pt x="30469" y="4523"/>
                        <a:pt x="30203" y="2560"/>
                        <a:pt x="27740" y="2240"/>
                      </a:cubicBezTo>
                      <a:cubicBezTo>
                        <a:pt x="27622" y="2225"/>
                        <a:pt x="27509" y="2217"/>
                        <a:pt x="27398" y="2217"/>
                      </a:cubicBezTo>
                      <a:cubicBezTo>
                        <a:pt x="25377" y="2217"/>
                        <a:pt x="24584" y="4675"/>
                        <a:pt x="24470" y="5070"/>
                      </a:cubicBezTo>
                      <a:cubicBezTo>
                        <a:pt x="24556" y="4745"/>
                        <a:pt x="24947" y="3044"/>
                        <a:pt x="23713" y="2896"/>
                      </a:cubicBezTo>
                      <a:cubicBezTo>
                        <a:pt x="23643" y="2887"/>
                        <a:pt x="23575" y="2883"/>
                        <a:pt x="23507" y="2883"/>
                      </a:cubicBezTo>
                      <a:cubicBezTo>
                        <a:pt x="22261" y="2883"/>
                        <a:pt x="21472" y="4257"/>
                        <a:pt x="21472" y="4257"/>
                      </a:cubicBezTo>
                      <a:cubicBezTo>
                        <a:pt x="20535" y="3635"/>
                        <a:pt x="19650" y="3431"/>
                        <a:pt x="18894" y="3431"/>
                      </a:cubicBezTo>
                      <a:cubicBezTo>
                        <a:pt x="17464" y="3431"/>
                        <a:pt x="16492" y="4158"/>
                        <a:pt x="16492" y="4158"/>
                      </a:cubicBezTo>
                      <a:cubicBezTo>
                        <a:pt x="16492" y="4158"/>
                        <a:pt x="16363" y="3058"/>
                        <a:pt x="15817" y="3058"/>
                      </a:cubicBezTo>
                      <a:cubicBezTo>
                        <a:pt x="15809" y="3058"/>
                        <a:pt x="15801" y="3059"/>
                        <a:pt x="15793" y="3059"/>
                      </a:cubicBezTo>
                      <a:cubicBezTo>
                        <a:pt x="15227" y="3092"/>
                        <a:pt x="14895" y="4124"/>
                        <a:pt x="14895" y="4124"/>
                      </a:cubicBezTo>
                      <a:cubicBezTo>
                        <a:pt x="14895" y="4124"/>
                        <a:pt x="14429" y="2493"/>
                        <a:pt x="12665" y="2493"/>
                      </a:cubicBezTo>
                      <a:cubicBezTo>
                        <a:pt x="10902" y="2493"/>
                        <a:pt x="10103" y="5123"/>
                        <a:pt x="10103" y="5123"/>
                      </a:cubicBezTo>
                      <a:cubicBezTo>
                        <a:pt x="10103" y="5123"/>
                        <a:pt x="10036" y="3525"/>
                        <a:pt x="8473" y="3513"/>
                      </a:cubicBezTo>
                      <a:cubicBezTo>
                        <a:pt x="8468" y="3513"/>
                        <a:pt x="8463" y="3513"/>
                        <a:pt x="8458" y="3513"/>
                      </a:cubicBezTo>
                      <a:cubicBezTo>
                        <a:pt x="6903" y="3513"/>
                        <a:pt x="6110" y="5123"/>
                        <a:pt x="6110" y="5123"/>
                      </a:cubicBezTo>
                      <a:cubicBezTo>
                        <a:pt x="6110" y="5123"/>
                        <a:pt x="5710" y="3692"/>
                        <a:pt x="3680" y="3525"/>
                      </a:cubicBezTo>
                      <a:cubicBezTo>
                        <a:pt x="3589" y="3517"/>
                        <a:pt x="3496" y="3514"/>
                        <a:pt x="3404" y="3514"/>
                      </a:cubicBezTo>
                      <a:cubicBezTo>
                        <a:pt x="2078" y="3514"/>
                        <a:pt x="728" y="4259"/>
                        <a:pt x="1" y="4735"/>
                      </a:cubicBezTo>
                      <a:lnTo>
                        <a:pt x="1" y="7352"/>
                      </a:lnTo>
                      <a:lnTo>
                        <a:pt x="41717" y="7352"/>
                      </a:lnTo>
                      <a:lnTo>
                        <a:pt x="41717" y="916"/>
                      </a:lnTo>
                      <a:cubicBezTo>
                        <a:pt x="40471" y="259"/>
                        <a:pt x="39410" y="1"/>
                        <a:pt x="3851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23" name="Google Shape;923;p11"/>
                <p:cNvGrpSpPr/>
                <p:nvPr/>
              </p:nvGrpSpPr>
              <p:grpSpPr>
                <a:xfrm>
                  <a:off x="195348" y="3789379"/>
                  <a:ext cx="146550" cy="965195"/>
                  <a:chOff x="143723" y="750579"/>
                  <a:chExt cx="146550" cy="965195"/>
                </a:xfrm>
              </p:grpSpPr>
              <p:sp>
                <p:nvSpPr>
                  <p:cNvPr id="924" name="Google Shape;924;p11"/>
                  <p:cNvSpPr/>
                  <p:nvPr/>
                </p:nvSpPr>
                <p:spPr>
                  <a:xfrm>
                    <a:off x="143723" y="750579"/>
                    <a:ext cx="144439" cy="96519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05" h="10057" extrusionOk="0">
                        <a:moveTo>
                          <a:pt x="1505" y="1"/>
                        </a:moveTo>
                        <a:lnTo>
                          <a:pt x="1505" y="1"/>
                        </a:lnTo>
                        <a:cubicBezTo>
                          <a:pt x="461" y="3158"/>
                          <a:pt x="0" y="6580"/>
                          <a:pt x="143" y="9980"/>
                        </a:cubicBezTo>
                        <a:cubicBezTo>
                          <a:pt x="237" y="10040"/>
                          <a:pt x="308" y="10056"/>
                          <a:pt x="372" y="10056"/>
                        </a:cubicBezTo>
                        <a:cubicBezTo>
                          <a:pt x="407" y="10056"/>
                          <a:pt x="439" y="10051"/>
                          <a:pt x="472" y="10046"/>
                        </a:cubicBezTo>
                        <a:cubicBezTo>
                          <a:pt x="253" y="6673"/>
                          <a:pt x="604" y="326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5" name="Google Shape;925;p11"/>
                  <p:cNvSpPr/>
                  <p:nvPr/>
                </p:nvSpPr>
                <p:spPr>
                  <a:xfrm>
                    <a:off x="169060" y="875920"/>
                    <a:ext cx="121213" cy="2166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63" h="2257" extrusionOk="0">
                        <a:moveTo>
                          <a:pt x="751" y="1"/>
                        </a:moveTo>
                        <a:cubicBezTo>
                          <a:pt x="541" y="1"/>
                          <a:pt x="353" y="140"/>
                          <a:pt x="292" y="347"/>
                        </a:cubicBezTo>
                        <a:cubicBezTo>
                          <a:pt x="160" y="793"/>
                          <a:pt x="74" y="1239"/>
                          <a:pt x="27" y="1688"/>
                        </a:cubicBezTo>
                        <a:cubicBezTo>
                          <a:pt x="1" y="1935"/>
                          <a:pt x="154" y="2165"/>
                          <a:pt x="392" y="2234"/>
                        </a:cubicBezTo>
                        <a:cubicBezTo>
                          <a:pt x="395" y="2235"/>
                          <a:pt x="399" y="2235"/>
                          <a:pt x="401" y="2237"/>
                        </a:cubicBezTo>
                        <a:cubicBezTo>
                          <a:pt x="448" y="2250"/>
                          <a:pt x="495" y="2256"/>
                          <a:pt x="541" y="2256"/>
                        </a:cubicBezTo>
                        <a:cubicBezTo>
                          <a:pt x="777" y="2256"/>
                          <a:pt x="990" y="2091"/>
                          <a:pt x="1040" y="1849"/>
                        </a:cubicBezTo>
                        <a:cubicBezTo>
                          <a:pt x="1133" y="1392"/>
                          <a:pt x="1199" y="960"/>
                          <a:pt x="1240" y="533"/>
                        </a:cubicBezTo>
                        <a:lnTo>
                          <a:pt x="1240" y="532"/>
                        </a:lnTo>
                        <a:cubicBezTo>
                          <a:pt x="1263" y="281"/>
                          <a:pt x="1082" y="45"/>
                          <a:pt x="832" y="7"/>
                        </a:cubicBezTo>
                        <a:lnTo>
                          <a:pt x="823" y="6"/>
                        </a:lnTo>
                        <a:cubicBezTo>
                          <a:pt x="799" y="2"/>
                          <a:pt x="775" y="1"/>
                          <a:pt x="751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26" name="Google Shape;926;p11"/>
                <p:cNvGrpSpPr/>
                <p:nvPr/>
              </p:nvGrpSpPr>
              <p:grpSpPr>
                <a:xfrm>
                  <a:off x="8784032" y="3091094"/>
                  <a:ext cx="279376" cy="953775"/>
                  <a:chOff x="253995" y="2690769"/>
                  <a:chExt cx="279376" cy="953775"/>
                </a:xfrm>
              </p:grpSpPr>
              <p:sp>
                <p:nvSpPr>
                  <p:cNvPr id="927" name="Google Shape;927;p11"/>
                  <p:cNvSpPr/>
                  <p:nvPr/>
                </p:nvSpPr>
                <p:spPr>
                  <a:xfrm>
                    <a:off x="253995" y="2690769"/>
                    <a:ext cx="279376" cy="95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11" h="9938" extrusionOk="0">
                        <a:moveTo>
                          <a:pt x="0" y="0"/>
                        </a:moveTo>
                        <a:lnTo>
                          <a:pt x="0" y="0"/>
                        </a:lnTo>
                        <a:cubicBezTo>
                          <a:pt x="1457" y="3016"/>
                          <a:pt x="2274" y="6339"/>
                          <a:pt x="2384" y="9688"/>
                        </a:cubicBezTo>
                        <a:cubicBezTo>
                          <a:pt x="2388" y="9821"/>
                          <a:pt x="2493" y="9929"/>
                          <a:pt x="2626" y="9936"/>
                        </a:cubicBezTo>
                        <a:cubicBezTo>
                          <a:pt x="2629" y="9936"/>
                          <a:pt x="2632" y="9937"/>
                          <a:pt x="2635" y="9937"/>
                        </a:cubicBezTo>
                        <a:cubicBezTo>
                          <a:pt x="2639" y="9938"/>
                          <a:pt x="2644" y="9938"/>
                          <a:pt x="2648" y="9938"/>
                        </a:cubicBezTo>
                        <a:cubicBezTo>
                          <a:pt x="2792" y="9938"/>
                          <a:pt x="2910" y="9818"/>
                          <a:pt x="2905" y="9673"/>
                        </a:cubicBezTo>
                        <a:cubicBezTo>
                          <a:pt x="2779" y="6290"/>
                          <a:pt x="1781" y="2941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8" name="Google Shape;928;p11"/>
                  <p:cNvSpPr/>
                  <p:nvPr/>
                </p:nvSpPr>
                <p:spPr>
                  <a:xfrm>
                    <a:off x="254283" y="2746913"/>
                    <a:ext cx="164305" cy="20566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12" h="2143" extrusionOk="0">
                        <a:moveTo>
                          <a:pt x="646" y="1"/>
                        </a:moveTo>
                        <a:cubicBezTo>
                          <a:pt x="549" y="1"/>
                          <a:pt x="452" y="24"/>
                          <a:pt x="362" y="74"/>
                        </a:cubicBezTo>
                        <a:cubicBezTo>
                          <a:pt x="359" y="76"/>
                          <a:pt x="355" y="78"/>
                          <a:pt x="353" y="80"/>
                        </a:cubicBezTo>
                        <a:cubicBezTo>
                          <a:pt x="107" y="219"/>
                          <a:pt x="1" y="519"/>
                          <a:pt x="86" y="789"/>
                        </a:cubicBezTo>
                        <a:cubicBezTo>
                          <a:pt x="194" y="1128"/>
                          <a:pt x="331" y="1464"/>
                          <a:pt x="499" y="1803"/>
                        </a:cubicBezTo>
                        <a:cubicBezTo>
                          <a:pt x="604" y="2016"/>
                          <a:pt x="818" y="2142"/>
                          <a:pt x="1041" y="2142"/>
                        </a:cubicBezTo>
                        <a:cubicBezTo>
                          <a:pt x="1124" y="2142"/>
                          <a:pt x="1208" y="2125"/>
                          <a:pt x="1289" y="2087"/>
                        </a:cubicBezTo>
                        <a:cubicBezTo>
                          <a:pt x="1293" y="2086"/>
                          <a:pt x="1296" y="2085"/>
                          <a:pt x="1298" y="2083"/>
                        </a:cubicBezTo>
                        <a:cubicBezTo>
                          <a:pt x="1570" y="1956"/>
                          <a:pt x="1711" y="1650"/>
                          <a:pt x="1623" y="1364"/>
                        </a:cubicBezTo>
                        <a:cubicBezTo>
                          <a:pt x="1509" y="996"/>
                          <a:pt x="1360" y="649"/>
                          <a:pt x="1183" y="321"/>
                        </a:cubicBezTo>
                        <a:cubicBezTo>
                          <a:pt x="1074" y="119"/>
                          <a:pt x="862" y="1"/>
                          <a:pt x="646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929" name="Google Shape;929;p11"/>
              <p:cNvGrpSpPr/>
              <p:nvPr/>
            </p:nvGrpSpPr>
            <p:grpSpPr>
              <a:xfrm>
                <a:off x="192751" y="3946776"/>
                <a:ext cx="8809026" cy="1225927"/>
                <a:chOff x="192751" y="3946776"/>
                <a:chExt cx="8809026" cy="1225927"/>
              </a:xfrm>
            </p:grpSpPr>
            <p:sp>
              <p:nvSpPr>
                <p:cNvPr id="930" name="Google Shape;930;p11"/>
                <p:cNvSpPr/>
                <p:nvPr/>
              </p:nvSpPr>
              <p:spPr>
                <a:xfrm>
                  <a:off x="2983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1" name="Google Shape;931;p11"/>
                <p:cNvGrpSpPr/>
                <p:nvPr/>
              </p:nvGrpSpPr>
              <p:grpSpPr>
                <a:xfrm>
                  <a:off x="122995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32" name="Google Shape;932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3" name="Google Shape;933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4" name="Google Shape;934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35" name="Google Shape;935;p11"/>
                <p:cNvSpPr/>
                <p:nvPr/>
              </p:nvSpPr>
              <p:spPr>
                <a:xfrm>
                  <a:off x="2578920" y="495120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36" name="Google Shape;936;p11"/>
                <p:cNvGrpSpPr/>
                <p:nvPr/>
              </p:nvGrpSpPr>
              <p:grpSpPr>
                <a:xfrm>
                  <a:off x="192751" y="466855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37" name="Google Shape;937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8" name="Google Shape;938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9" name="Google Shape;939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40" name="Google Shape;940;p11"/>
                <p:cNvGrpSpPr/>
                <p:nvPr/>
              </p:nvGrpSpPr>
              <p:grpSpPr>
                <a:xfrm>
                  <a:off x="8732901" y="3946776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41" name="Google Shape;941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2" name="Google Shape;942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3" name="Google Shape;943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944" name="Google Shape;944;p11"/>
                <p:cNvSpPr/>
                <p:nvPr/>
              </p:nvSpPr>
              <p:spPr>
                <a:xfrm>
                  <a:off x="4192320" y="5084631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5" name="Google Shape;945;p11"/>
                <p:cNvSpPr/>
                <p:nvPr/>
              </p:nvSpPr>
              <p:spPr>
                <a:xfrm>
                  <a:off x="6369820" y="49743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6" name="Google Shape;946;p11"/>
                <p:cNvSpPr/>
                <p:nvPr/>
              </p:nvSpPr>
              <p:spPr>
                <a:xfrm>
                  <a:off x="8761420" y="4766656"/>
                  <a:ext cx="240357" cy="88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8" h="897" fill="none" extrusionOk="0">
                      <a:moveTo>
                        <a:pt x="5" y="828"/>
                      </a:moveTo>
                      <a:cubicBezTo>
                        <a:pt x="3" y="747"/>
                        <a:pt x="1" y="664"/>
                        <a:pt x="24" y="586"/>
                      </a:cubicBezTo>
                      <a:cubicBezTo>
                        <a:pt x="47" y="507"/>
                        <a:pt x="99" y="433"/>
                        <a:pt x="173" y="404"/>
                      </a:cubicBezTo>
                      <a:cubicBezTo>
                        <a:pt x="283" y="361"/>
                        <a:pt x="409" y="424"/>
                        <a:pt x="477" y="520"/>
                      </a:cubicBezTo>
                      <a:cubicBezTo>
                        <a:pt x="545" y="614"/>
                        <a:pt x="568" y="734"/>
                        <a:pt x="589" y="848"/>
                      </a:cubicBezTo>
                      <a:cubicBezTo>
                        <a:pt x="638" y="683"/>
                        <a:pt x="623" y="506"/>
                        <a:pt x="662" y="339"/>
                      </a:cubicBezTo>
                      <a:cubicBezTo>
                        <a:pt x="701" y="171"/>
                        <a:pt x="825" y="0"/>
                        <a:pt x="997" y="0"/>
                      </a:cubicBezTo>
                      <a:cubicBezTo>
                        <a:pt x="1123" y="0"/>
                        <a:pt x="1233" y="97"/>
                        <a:pt x="1287" y="211"/>
                      </a:cubicBezTo>
                      <a:cubicBezTo>
                        <a:pt x="1342" y="323"/>
                        <a:pt x="1351" y="453"/>
                        <a:pt x="1357" y="590"/>
                      </a:cubicBezTo>
                      <a:cubicBezTo>
                        <a:pt x="1479" y="407"/>
                        <a:pt x="1658" y="262"/>
                        <a:pt x="1864" y="182"/>
                      </a:cubicBezTo>
                      <a:cubicBezTo>
                        <a:pt x="1972" y="139"/>
                        <a:pt x="2097" y="115"/>
                        <a:pt x="2205" y="159"/>
                      </a:cubicBezTo>
                      <a:cubicBezTo>
                        <a:pt x="2334" y="211"/>
                        <a:pt x="2411" y="349"/>
                        <a:pt x="2429" y="485"/>
                      </a:cubicBezTo>
                      <a:cubicBezTo>
                        <a:pt x="2447" y="622"/>
                        <a:pt x="2417" y="761"/>
                        <a:pt x="2388" y="896"/>
                      </a:cubicBezTo>
                    </a:path>
                  </a:pathLst>
                </a:custGeom>
                <a:noFill/>
                <a:ln w="9525" cap="rnd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947" name="Google Shape;947;p11"/>
                <p:cNvGrpSpPr/>
                <p:nvPr/>
              </p:nvGrpSpPr>
              <p:grpSpPr>
                <a:xfrm rot="10800000">
                  <a:off x="3292201" y="49253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48" name="Google Shape;948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49" name="Google Shape;949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0" name="Google Shape;950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1" name="Google Shape;951;p11"/>
                <p:cNvGrpSpPr/>
                <p:nvPr/>
              </p:nvGrpSpPr>
              <p:grpSpPr>
                <a:xfrm rot="10800000">
                  <a:off x="528107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52" name="Google Shape;952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3" name="Google Shape;953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4" name="Google Shape;954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955" name="Google Shape;955;p11"/>
                <p:cNvGrpSpPr/>
                <p:nvPr/>
              </p:nvGrpSpPr>
              <p:grpSpPr>
                <a:xfrm>
                  <a:off x="7983226" y="4951201"/>
                  <a:ext cx="240350" cy="186167"/>
                  <a:chOff x="-504752" y="3976243"/>
                  <a:chExt cx="180660" cy="139912"/>
                </a:xfrm>
              </p:grpSpPr>
              <p:sp>
                <p:nvSpPr>
                  <p:cNvPr id="956" name="Google Shape;956;p11"/>
                  <p:cNvSpPr/>
                  <p:nvPr/>
                </p:nvSpPr>
                <p:spPr>
                  <a:xfrm>
                    <a:off x="-405586" y="3976243"/>
                    <a:ext cx="61464" cy="271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6" h="277" extrusionOk="0">
                        <a:moveTo>
                          <a:pt x="312" y="0"/>
                        </a:moveTo>
                        <a:cubicBezTo>
                          <a:pt x="140" y="0"/>
                          <a:pt x="0" y="62"/>
                          <a:pt x="0" y="138"/>
                        </a:cubicBezTo>
                        <a:cubicBezTo>
                          <a:pt x="0" y="214"/>
                          <a:pt x="140" y="276"/>
                          <a:pt x="312" y="276"/>
                        </a:cubicBezTo>
                        <a:cubicBezTo>
                          <a:pt x="485" y="276"/>
                          <a:pt x="625" y="214"/>
                          <a:pt x="625" y="138"/>
                        </a:cubicBezTo>
                        <a:cubicBezTo>
                          <a:pt x="625" y="62"/>
                          <a:pt x="485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7" name="Google Shape;957;p11"/>
                  <p:cNvSpPr/>
                  <p:nvPr/>
                </p:nvSpPr>
                <p:spPr>
                  <a:xfrm>
                    <a:off x="-504752" y="4041044"/>
                    <a:ext cx="48798" cy="289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97" h="295" extrusionOk="0">
                        <a:moveTo>
                          <a:pt x="248" y="0"/>
                        </a:moveTo>
                        <a:cubicBezTo>
                          <a:pt x="111" y="0"/>
                          <a:pt x="0" y="67"/>
                          <a:pt x="0" y="148"/>
                        </a:cubicBezTo>
                        <a:cubicBezTo>
                          <a:pt x="0" y="229"/>
                          <a:pt x="111" y="295"/>
                          <a:pt x="248" y="295"/>
                        </a:cubicBezTo>
                        <a:cubicBezTo>
                          <a:pt x="385" y="295"/>
                          <a:pt x="496" y="229"/>
                          <a:pt x="496" y="148"/>
                        </a:cubicBezTo>
                        <a:cubicBezTo>
                          <a:pt x="496" y="67"/>
                          <a:pt x="385" y="0"/>
                          <a:pt x="248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58" name="Google Shape;958;p11"/>
                  <p:cNvSpPr/>
                  <p:nvPr/>
                </p:nvSpPr>
                <p:spPr>
                  <a:xfrm>
                    <a:off x="-385458" y="4081692"/>
                    <a:ext cx="61366" cy="3446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5" h="351" extrusionOk="0">
                        <a:moveTo>
                          <a:pt x="312" y="0"/>
                        </a:moveTo>
                        <a:cubicBezTo>
                          <a:pt x="139" y="0"/>
                          <a:pt x="0" y="79"/>
                          <a:pt x="0" y="175"/>
                        </a:cubicBezTo>
                        <a:cubicBezTo>
                          <a:pt x="0" y="272"/>
                          <a:pt x="139" y="350"/>
                          <a:pt x="312" y="350"/>
                        </a:cubicBezTo>
                        <a:cubicBezTo>
                          <a:pt x="484" y="350"/>
                          <a:pt x="625" y="272"/>
                          <a:pt x="625" y="175"/>
                        </a:cubicBezTo>
                        <a:cubicBezTo>
                          <a:pt x="625" y="79"/>
                          <a:pt x="484" y="0"/>
                          <a:pt x="312" y="0"/>
                        </a:cubicBezTo>
                        <a:close/>
                      </a:path>
                    </a:pathLst>
                  </a:custGeom>
                  <a:solidFill>
                    <a:srgbClr val="C0EDE3">
                      <a:alpha val="29760"/>
                    </a:srgbClr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  <p:grpSp>
        <p:nvGrpSpPr>
          <p:cNvPr id="959" name="Google Shape;959;p11"/>
          <p:cNvGrpSpPr/>
          <p:nvPr/>
        </p:nvGrpSpPr>
        <p:grpSpPr>
          <a:xfrm>
            <a:off x="400200" y="375900"/>
            <a:ext cx="8337079" cy="4475064"/>
            <a:chOff x="400200" y="375900"/>
            <a:chExt cx="8337079" cy="4475064"/>
          </a:xfrm>
        </p:grpSpPr>
        <p:grpSp>
          <p:nvGrpSpPr>
            <p:cNvPr id="960" name="Google Shape;960;p11"/>
            <p:cNvGrpSpPr/>
            <p:nvPr/>
          </p:nvGrpSpPr>
          <p:grpSpPr>
            <a:xfrm>
              <a:off x="400200" y="375900"/>
              <a:ext cx="8337079" cy="4475064"/>
              <a:chOff x="400200" y="375900"/>
              <a:chExt cx="8337079" cy="4475064"/>
            </a:xfrm>
          </p:grpSpPr>
          <p:sp>
            <p:nvSpPr>
              <p:cNvPr id="961" name="Google Shape;961;p11"/>
              <p:cNvSpPr/>
              <p:nvPr/>
            </p:nvSpPr>
            <p:spPr>
              <a:xfrm>
                <a:off x="451879" y="459264"/>
                <a:ext cx="8285400" cy="4391700"/>
              </a:xfrm>
              <a:prstGeom prst="roundRect">
                <a:avLst>
                  <a:gd name="adj" fmla="val 4700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11"/>
              <p:cNvSpPr/>
              <p:nvPr/>
            </p:nvSpPr>
            <p:spPr>
              <a:xfrm>
                <a:off x="400200" y="375900"/>
                <a:ext cx="8249100" cy="4391700"/>
              </a:xfrm>
              <a:prstGeom prst="roundRect">
                <a:avLst>
                  <a:gd name="adj" fmla="val 4896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dist="95250" dir="3000000" algn="bl" rotWithShape="0">
                  <a:schemeClr val="dk1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63" name="Google Shape;963;p11"/>
            <p:cNvGrpSpPr/>
            <p:nvPr/>
          </p:nvGrpSpPr>
          <p:grpSpPr>
            <a:xfrm>
              <a:off x="604238" y="795063"/>
              <a:ext cx="146700" cy="3553375"/>
              <a:chOff x="604238" y="795063"/>
              <a:chExt cx="146700" cy="3553375"/>
            </a:xfrm>
          </p:grpSpPr>
          <p:sp>
            <p:nvSpPr>
              <p:cNvPr id="964" name="Google Shape;964;p11"/>
              <p:cNvSpPr/>
              <p:nvPr/>
            </p:nvSpPr>
            <p:spPr>
              <a:xfrm>
                <a:off x="604238" y="79506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11"/>
              <p:cNvSpPr/>
              <p:nvPr/>
            </p:nvSpPr>
            <p:spPr>
              <a:xfrm>
                <a:off x="604238" y="147639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11"/>
              <p:cNvSpPr/>
              <p:nvPr/>
            </p:nvSpPr>
            <p:spPr>
              <a:xfrm>
                <a:off x="604238" y="215773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11"/>
              <p:cNvSpPr/>
              <p:nvPr/>
            </p:nvSpPr>
            <p:spPr>
              <a:xfrm>
                <a:off x="604238" y="283906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11"/>
              <p:cNvSpPr/>
              <p:nvPr/>
            </p:nvSpPr>
            <p:spPr>
              <a:xfrm>
                <a:off x="604238" y="3520403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11"/>
              <p:cNvSpPr/>
              <p:nvPr/>
            </p:nvSpPr>
            <p:spPr>
              <a:xfrm>
                <a:off x="604238" y="4201738"/>
                <a:ext cx="146700" cy="146700"/>
              </a:xfrm>
              <a:prstGeom prst="ellipse">
                <a:avLst/>
              </a:prstGeom>
              <a:solidFill>
                <a:srgbClr val="5B5E66">
                  <a:alpha val="14880"/>
                </a:srgbClr>
              </a:solidFill>
              <a:ln w="9525" cap="flat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70" name="Google Shape;9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288250"/>
            <a:ext cx="6576000" cy="197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971" name="Google Shape;971;p11"/>
          <p:cNvSpPr txBox="1">
            <a:spLocks noGrp="1"/>
          </p:cNvSpPr>
          <p:nvPr>
            <p:ph type="subTitle" idx="1"/>
          </p:nvPr>
        </p:nvSpPr>
        <p:spPr>
          <a:xfrm>
            <a:off x="1284000" y="32590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900">
                <a:latin typeface="Agency FB" panose="020B050302020202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972" name="Google Shape;972;p11"/>
          <p:cNvGrpSpPr/>
          <p:nvPr/>
        </p:nvGrpSpPr>
        <p:grpSpPr>
          <a:xfrm>
            <a:off x="-260066" y="11300"/>
            <a:ext cx="9712635" cy="3202362"/>
            <a:chOff x="-260066" y="11300"/>
            <a:chExt cx="9712635" cy="3202362"/>
          </a:xfrm>
        </p:grpSpPr>
        <p:grpSp>
          <p:nvGrpSpPr>
            <p:cNvPr id="973" name="Google Shape;973;p11"/>
            <p:cNvGrpSpPr/>
            <p:nvPr/>
          </p:nvGrpSpPr>
          <p:grpSpPr>
            <a:xfrm rot="5400000">
              <a:off x="1316630" y="45450"/>
              <a:ext cx="298480" cy="282596"/>
              <a:chOff x="682740" y="4476429"/>
              <a:chExt cx="190600" cy="180446"/>
            </a:xfrm>
          </p:grpSpPr>
          <p:sp>
            <p:nvSpPr>
              <p:cNvPr id="974" name="Google Shape;974;p11"/>
              <p:cNvSpPr/>
              <p:nvPr/>
            </p:nvSpPr>
            <p:spPr>
              <a:xfrm>
                <a:off x="692829" y="4488132"/>
                <a:ext cx="180512" cy="144867"/>
              </a:xfrm>
              <a:custGeom>
                <a:avLst/>
                <a:gdLst/>
                <a:ahLst/>
                <a:cxnLst/>
                <a:rect l="l" t="t" r="r" b="b"/>
                <a:pathLst>
                  <a:path w="2684" h="2154" extrusionOk="0">
                    <a:moveTo>
                      <a:pt x="1476" y="0"/>
                    </a:moveTo>
                    <a:cubicBezTo>
                      <a:pt x="1462" y="0"/>
                      <a:pt x="1448" y="1"/>
                      <a:pt x="1434" y="3"/>
                    </a:cubicBezTo>
                    <a:cubicBezTo>
                      <a:pt x="1302" y="20"/>
                      <a:pt x="1190" y="116"/>
                      <a:pt x="1118" y="228"/>
                    </a:cubicBezTo>
                    <a:cubicBezTo>
                      <a:pt x="1021" y="378"/>
                      <a:pt x="980" y="559"/>
                      <a:pt x="974" y="737"/>
                    </a:cubicBezTo>
                    <a:cubicBezTo>
                      <a:pt x="967" y="914"/>
                      <a:pt x="994" y="1092"/>
                      <a:pt x="1023" y="1267"/>
                    </a:cubicBezTo>
                    <a:cubicBezTo>
                      <a:pt x="1023" y="1267"/>
                      <a:pt x="1023" y="1267"/>
                      <a:pt x="1023" y="1267"/>
                    </a:cubicBezTo>
                    <a:cubicBezTo>
                      <a:pt x="1023" y="1267"/>
                      <a:pt x="768" y="1004"/>
                      <a:pt x="623" y="907"/>
                    </a:cubicBezTo>
                    <a:cubicBezTo>
                      <a:pt x="539" y="851"/>
                      <a:pt x="433" y="813"/>
                      <a:pt x="333" y="813"/>
                    </a:cubicBezTo>
                    <a:cubicBezTo>
                      <a:pt x="260" y="813"/>
                      <a:pt x="190" y="833"/>
                      <a:pt x="133" y="882"/>
                    </a:cubicBezTo>
                    <a:cubicBezTo>
                      <a:pt x="1" y="997"/>
                      <a:pt x="10" y="1207"/>
                      <a:pt x="70" y="1372"/>
                    </a:cubicBezTo>
                    <a:cubicBezTo>
                      <a:pt x="202" y="1733"/>
                      <a:pt x="524" y="2014"/>
                      <a:pt x="896" y="2113"/>
                    </a:cubicBezTo>
                    <a:cubicBezTo>
                      <a:pt x="1002" y="2141"/>
                      <a:pt x="1111" y="2154"/>
                      <a:pt x="1221" y="2154"/>
                    </a:cubicBezTo>
                    <a:cubicBezTo>
                      <a:pt x="1495" y="2154"/>
                      <a:pt x="1769" y="2070"/>
                      <a:pt x="1998" y="1917"/>
                    </a:cubicBezTo>
                    <a:cubicBezTo>
                      <a:pt x="2317" y="1704"/>
                      <a:pt x="2544" y="1363"/>
                      <a:pt x="2638" y="991"/>
                    </a:cubicBezTo>
                    <a:cubicBezTo>
                      <a:pt x="2674" y="853"/>
                      <a:pt x="2683" y="687"/>
                      <a:pt x="2579" y="592"/>
                    </a:cubicBezTo>
                    <a:cubicBezTo>
                      <a:pt x="2533" y="549"/>
                      <a:pt x="2472" y="530"/>
                      <a:pt x="2410" y="530"/>
                    </a:cubicBezTo>
                    <a:cubicBezTo>
                      <a:pt x="2341" y="530"/>
                      <a:pt x="2269" y="553"/>
                      <a:pt x="2212" y="592"/>
                    </a:cubicBezTo>
                    <a:cubicBezTo>
                      <a:pt x="2101" y="667"/>
                      <a:pt x="2031" y="784"/>
                      <a:pt x="1963" y="898"/>
                    </a:cubicBezTo>
                    <a:cubicBezTo>
                      <a:pt x="1939" y="707"/>
                      <a:pt x="1953" y="503"/>
                      <a:pt x="1883" y="319"/>
                    </a:cubicBezTo>
                    <a:cubicBezTo>
                      <a:pt x="1816" y="148"/>
                      <a:pt x="1655" y="0"/>
                      <a:pt x="1476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11"/>
              <p:cNvSpPr/>
              <p:nvPr/>
            </p:nvSpPr>
            <p:spPr>
              <a:xfrm>
                <a:off x="682740" y="4476429"/>
                <a:ext cx="177688" cy="146616"/>
              </a:xfrm>
              <a:custGeom>
                <a:avLst/>
                <a:gdLst/>
                <a:ahLst/>
                <a:cxnLst/>
                <a:rect l="l" t="t" r="r" b="b"/>
                <a:pathLst>
                  <a:path w="2642" h="2180" extrusionOk="0">
                    <a:moveTo>
                      <a:pt x="1394" y="1"/>
                    </a:moveTo>
                    <a:cubicBezTo>
                      <a:pt x="1368" y="1"/>
                      <a:pt x="1342" y="4"/>
                      <a:pt x="1316" y="10"/>
                    </a:cubicBezTo>
                    <a:cubicBezTo>
                      <a:pt x="1186" y="41"/>
                      <a:pt x="1086" y="149"/>
                      <a:pt x="1026" y="269"/>
                    </a:cubicBezTo>
                    <a:cubicBezTo>
                      <a:pt x="947" y="429"/>
                      <a:pt x="925" y="612"/>
                      <a:pt x="939" y="790"/>
                    </a:cubicBezTo>
                    <a:cubicBezTo>
                      <a:pt x="951" y="967"/>
                      <a:pt x="997" y="1141"/>
                      <a:pt x="1047" y="1312"/>
                    </a:cubicBezTo>
                    <a:cubicBezTo>
                      <a:pt x="1047" y="1312"/>
                      <a:pt x="1047" y="1312"/>
                      <a:pt x="1047" y="1312"/>
                    </a:cubicBezTo>
                    <a:cubicBezTo>
                      <a:pt x="1046" y="1312"/>
                      <a:pt x="764" y="1078"/>
                      <a:pt x="609" y="997"/>
                    </a:cubicBezTo>
                    <a:cubicBezTo>
                      <a:pt x="533" y="958"/>
                      <a:pt x="444" y="933"/>
                      <a:pt x="358" y="933"/>
                    </a:cubicBezTo>
                    <a:cubicBezTo>
                      <a:pt x="268" y="933"/>
                      <a:pt x="181" y="961"/>
                      <a:pt x="120" y="1027"/>
                    </a:cubicBezTo>
                    <a:cubicBezTo>
                      <a:pt x="0" y="1155"/>
                      <a:pt x="32" y="1363"/>
                      <a:pt x="111" y="1520"/>
                    </a:cubicBezTo>
                    <a:cubicBezTo>
                      <a:pt x="281" y="1866"/>
                      <a:pt x="633" y="2108"/>
                      <a:pt x="1012" y="2166"/>
                    </a:cubicBezTo>
                    <a:cubicBezTo>
                      <a:pt x="1074" y="2175"/>
                      <a:pt x="1135" y="2179"/>
                      <a:pt x="1197" y="2179"/>
                    </a:cubicBezTo>
                    <a:cubicBezTo>
                      <a:pt x="1518" y="2179"/>
                      <a:pt x="1840" y="2059"/>
                      <a:pt x="2086" y="1852"/>
                    </a:cubicBezTo>
                    <a:cubicBezTo>
                      <a:pt x="2380" y="1604"/>
                      <a:pt x="2569" y="1240"/>
                      <a:pt x="2622" y="859"/>
                    </a:cubicBezTo>
                    <a:cubicBezTo>
                      <a:pt x="2641" y="720"/>
                      <a:pt x="2632" y="553"/>
                      <a:pt x="2518" y="470"/>
                    </a:cubicBezTo>
                    <a:cubicBezTo>
                      <a:pt x="2477" y="440"/>
                      <a:pt x="2427" y="426"/>
                      <a:pt x="2376" y="426"/>
                    </a:cubicBezTo>
                    <a:cubicBezTo>
                      <a:pt x="2297" y="426"/>
                      <a:pt x="2214" y="459"/>
                      <a:pt x="2152" y="511"/>
                    </a:cubicBezTo>
                    <a:cubicBezTo>
                      <a:pt x="2052" y="597"/>
                      <a:pt x="1995" y="721"/>
                      <a:pt x="1941" y="842"/>
                    </a:cubicBezTo>
                    <a:cubicBezTo>
                      <a:pt x="1895" y="655"/>
                      <a:pt x="1887" y="451"/>
                      <a:pt x="1796" y="275"/>
                    </a:cubicBezTo>
                    <a:cubicBezTo>
                      <a:pt x="1718" y="124"/>
                      <a:pt x="1560" y="1"/>
                      <a:pt x="13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11"/>
              <p:cNvSpPr/>
              <p:nvPr/>
            </p:nvSpPr>
            <p:spPr>
              <a:xfrm>
                <a:off x="777232" y="4519675"/>
                <a:ext cx="23674" cy="137200"/>
              </a:xfrm>
              <a:custGeom>
                <a:avLst/>
                <a:gdLst/>
                <a:ahLst/>
                <a:cxnLst/>
                <a:rect l="l" t="t" r="r" b="b"/>
                <a:pathLst>
                  <a:path w="352" h="2040" fill="none" extrusionOk="0">
                    <a:moveTo>
                      <a:pt x="1" y="1"/>
                    </a:moveTo>
                    <a:cubicBezTo>
                      <a:pt x="51" y="690"/>
                      <a:pt x="169" y="1373"/>
                      <a:pt x="352" y="2039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11"/>
              <p:cNvSpPr/>
              <p:nvPr/>
            </p:nvSpPr>
            <p:spPr>
              <a:xfrm>
                <a:off x="734324" y="4585788"/>
                <a:ext cx="54477" cy="19369"/>
              </a:xfrm>
              <a:custGeom>
                <a:avLst/>
                <a:gdLst/>
                <a:ahLst/>
                <a:cxnLst/>
                <a:rect l="l" t="t" r="r" b="b"/>
                <a:pathLst>
                  <a:path w="810" h="288" fill="none" extrusionOk="0">
                    <a:moveTo>
                      <a:pt x="809" y="288"/>
                    </a:moveTo>
                    <a:cubicBezTo>
                      <a:pt x="531" y="219"/>
                      <a:pt x="260" y="122"/>
                      <a:pt x="0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11"/>
              <p:cNvSpPr/>
              <p:nvPr/>
            </p:nvSpPr>
            <p:spPr>
              <a:xfrm>
                <a:off x="785370" y="4546577"/>
                <a:ext cx="36990" cy="40488"/>
              </a:xfrm>
              <a:custGeom>
                <a:avLst/>
                <a:gdLst/>
                <a:ahLst/>
                <a:cxnLst/>
                <a:rect l="l" t="t" r="r" b="b"/>
                <a:pathLst>
                  <a:path w="550" h="602" fill="none" extrusionOk="0">
                    <a:moveTo>
                      <a:pt x="549" y="0"/>
                    </a:moveTo>
                    <a:cubicBezTo>
                      <a:pt x="397" y="227"/>
                      <a:pt x="212" y="430"/>
                      <a:pt x="1" y="602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9" name="Google Shape;979;p11"/>
            <p:cNvGrpSpPr/>
            <p:nvPr/>
          </p:nvGrpSpPr>
          <p:grpSpPr>
            <a:xfrm>
              <a:off x="2634479" y="11300"/>
              <a:ext cx="582373" cy="275888"/>
              <a:chOff x="2623046" y="2073179"/>
              <a:chExt cx="818054" cy="387538"/>
            </a:xfrm>
          </p:grpSpPr>
          <p:sp>
            <p:nvSpPr>
              <p:cNvPr id="980" name="Google Shape;980;p11"/>
              <p:cNvSpPr/>
              <p:nvPr/>
            </p:nvSpPr>
            <p:spPr>
              <a:xfrm>
                <a:off x="2623046" y="2073179"/>
                <a:ext cx="818054" cy="387538"/>
              </a:xfrm>
              <a:custGeom>
                <a:avLst/>
                <a:gdLst/>
                <a:ahLst/>
                <a:cxnLst/>
                <a:rect l="l" t="t" r="r" b="b"/>
                <a:pathLst>
                  <a:path w="11330" h="5367" extrusionOk="0">
                    <a:moveTo>
                      <a:pt x="4232" y="0"/>
                    </a:moveTo>
                    <a:cubicBezTo>
                      <a:pt x="3484" y="0"/>
                      <a:pt x="2754" y="370"/>
                      <a:pt x="2266" y="938"/>
                    </a:cubicBezTo>
                    <a:cubicBezTo>
                      <a:pt x="1773" y="1514"/>
                      <a:pt x="1522" y="2280"/>
                      <a:pt x="1516" y="3040"/>
                    </a:cubicBezTo>
                    <a:cubicBezTo>
                      <a:pt x="1400" y="2982"/>
                      <a:pt x="1271" y="2956"/>
                      <a:pt x="1141" y="2956"/>
                    </a:cubicBezTo>
                    <a:cubicBezTo>
                      <a:pt x="896" y="2956"/>
                      <a:pt x="645" y="3050"/>
                      <a:pt x="461" y="3213"/>
                    </a:cubicBezTo>
                    <a:cubicBezTo>
                      <a:pt x="179" y="3464"/>
                      <a:pt x="41" y="3846"/>
                      <a:pt x="17" y="4222"/>
                    </a:cubicBezTo>
                    <a:cubicBezTo>
                      <a:pt x="0" y="4480"/>
                      <a:pt x="31" y="4737"/>
                      <a:pt x="81" y="4990"/>
                    </a:cubicBezTo>
                    <a:cubicBezTo>
                      <a:pt x="121" y="5196"/>
                      <a:pt x="300" y="5345"/>
                      <a:pt x="508" y="5347"/>
                    </a:cubicBezTo>
                    <a:cubicBezTo>
                      <a:pt x="2157" y="5364"/>
                      <a:pt x="9117" y="5365"/>
                      <a:pt x="10670" y="5367"/>
                    </a:cubicBezTo>
                    <a:lnTo>
                      <a:pt x="10670" y="5365"/>
                    </a:lnTo>
                    <a:cubicBezTo>
                      <a:pt x="10861" y="5365"/>
                      <a:pt x="11031" y="5241"/>
                      <a:pt x="11090" y="5059"/>
                    </a:cubicBezTo>
                    <a:cubicBezTo>
                      <a:pt x="11280" y="4472"/>
                      <a:pt x="11329" y="3882"/>
                      <a:pt x="11176" y="3346"/>
                    </a:cubicBezTo>
                    <a:cubicBezTo>
                      <a:pt x="11108" y="3111"/>
                      <a:pt x="10995" y="2875"/>
                      <a:pt x="10796" y="2734"/>
                    </a:cubicBezTo>
                    <a:cubicBezTo>
                      <a:pt x="10646" y="2626"/>
                      <a:pt x="10461" y="2582"/>
                      <a:pt x="10275" y="2582"/>
                    </a:cubicBezTo>
                    <a:cubicBezTo>
                      <a:pt x="10217" y="2582"/>
                      <a:pt x="10158" y="2586"/>
                      <a:pt x="10101" y="2594"/>
                    </a:cubicBezTo>
                    <a:cubicBezTo>
                      <a:pt x="9861" y="2629"/>
                      <a:pt x="9636" y="2724"/>
                      <a:pt x="9414" y="2822"/>
                    </a:cubicBezTo>
                    <a:cubicBezTo>
                      <a:pt x="9452" y="2370"/>
                      <a:pt x="9438" y="1934"/>
                      <a:pt x="9300" y="1532"/>
                    </a:cubicBezTo>
                    <a:cubicBezTo>
                      <a:pt x="9161" y="1130"/>
                      <a:pt x="8884" y="762"/>
                      <a:pt x="8498" y="581"/>
                    </a:cubicBezTo>
                    <a:cubicBezTo>
                      <a:pt x="8303" y="489"/>
                      <a:pt x="8089" y="449"/>
                      <a:pt x="7873" y="449"/>
                    </a:cubicBezTo>
                    <a:cubicBezTo>
                      <a:pt x="7668" y="449"/>
                      <a:pt x="7461" y="485"/>
                      <a:pt x="7266" y="546"/>
                    </a:cubicBezTo>
                    <a:cubicBezTo>
                      <a:pt x="6865" y="671"/>
                      <a:pt x="6503" y="895"/>
                      <a:pt x="6151" y="1125"/>
                    </a:cubicBezTo>
                    <a:cubicBezTo>
                      <a:pt x="5778" y="426"/>
                      <a:pt x="5022" y="11"/>
                      <a:pt x="4263" y="1"/>
                    </a:cubicBezTo>
                    <a:cubicBezTo>
                      <a:pt x="4253" y="0"/>
                      <a:pt x="4242" y="0"/>
                      <a:pt x="42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11"/>
              <p:cNvSpPr/>
              <p:nvPr/>
            </p:nvSpPr>
            <p:spPr>
              <a:xfrm>
                <a:off x="2666874" y="2120114"/>
                <a:ext cx="717043" cy="30442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4216" fill="none" extrusionOk="0">
                    <a:moveTo>
                      <a:pt x="9748" y="4215"/>
                    </a:moveTo>
                    <a:cubicBezTo>
                      <a:pt x="9855" y="3994"/>
                      <a:pt x="9927" y="3760"/>
                      <a:pt x="9929" y="3517"/>
                    </a:cubicBezTo>
                    <a:cubicBezTo>
                      <a:pt x="9931" y="3129"/>
                      <a:pt x="9705" y="2720"/>
                      <a:pt x="9333" y="2615"/>
                    </a:cubicBezTo>
                    <a:cubicBezTo>
                      <a:pt x="9012" y="2524"/>
                      <a:pt x="8671" y="2674"/>
                      <a:pt x="8399" y="2866"/>
                    </a:cubicBezTo>
                    <a:cubicBezTo>
                      <a:pt x="8439" y="2132"/>
                      <a:pt x="8442" y="1423"/>
                      <a:pt x="8019" y="952"/>
                    </a:cubicBezTo>
                    <a:cubicBezTo>
                      <a:pt x="7690" y="585"/>
                      <a:pt x="7148" y="448"/>
                      <a:pt x="6666" y="548"/>
                    </a:cubicBezTo>
                    <a:cubicBezTo>
                      <a:pt x="6184" y="648"/>
                      <a:pt x="5762" y="961"/>
                      <a:pt x="5467" y="1354"/>
                    </a:cubicBezTo>
                    <a:cubicBezTo>
                      <a:pt x="4987" y="431"/>
                      <a:pt x="3776" y="0"/>
                      <a:pt x="2797" y="365"/>
                    </a:cubicBezTo>
                    <a:cubicBezTo>
                      <a:pt x="1817" y="730"/>
                      <a:pt x="1183" y="1849"/>
                      <a:pt x="1373" y="2876"/>
                    </a:cubicBezTo>
                    <a:cubicBezTo>
                      <a:pt x="1015" y="2689"/>
                      <a:pt x="484" y="2907"/>
                      <a:pt x="230" y="3299"/>
                    </a:cubicBezTo>
                    <a:cubicBezTo>
                      <a:pt x="57" y="3567"/>
                      <a:pt x="0" y="3895"/>
                      <a:pt x="37" y="4215"/>
                    </a:cubicBezTo>
                    <a:lnTo>
                      <a:pt x="9748" y="4215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2" name="Google Shape;982;p11"/>
            <p:cNvGrpSpPr/>
            <p:nvPr/>
          </p:nvGrpSpPr>
          <p:grpSpPr>
            <a:xfrm>
              <a:off x="8870184" y="2185992"/>
              <a:ext cx="582385" cy="272006"/>
              <a:chOff x="3678459" y="2853017"/>
              <a:chExt cx="582385" cy="272006"/>
            </a:xfrm>
          </p:grpSpPr>
          <p:sp>
            <p:nvSpPr>
              <p:cNvPr id="983" name="Google Shape;983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5" name="Google Shape;985;p11"/>
            <p:cNvGrpSpPr/>
            <p:nvPr/>
          </p:nvGrpSpPr>
          <p:grpSpPr>
            <a:xfrm>
              <a:off x="-260066" y="1855080"/>
              <a:ext cx="582385" cy="272006"/>
              <a:chOff x="3678459" y="2853017"/>
              <a:chExt cx="582385" cy="272006"/>
            </a:xfrm>
          </p:grpSpPr>
          <p:sp>
            <p:nvSpPr>
              <p:cNvPr id="986" name="Google Shape;986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8" name="Google Shape;988;p11"/>
            <p:cNvGrpSpPr/>
            <p:nvPr/>
          </p:nvGrpSpPr>
          <p:grpSpPr>
            <a:xfrm rot="-6335736">
              <a:off x="108099" y="247176"/>
              <a:ext cx="261189" cy="262475"/>
              <a:chOff x="812809" y="3924593"/>
              <a:chExt cx="166792" cy="167600"/>
            </a:xfrm>
          </p:grpSpPr>
          <p:sp>
            <p:nvSpPr>
              <p:cNvPr id="989" name="Google Shape;989;p11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11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11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2" name="Google Shape;992;p11"/>
            <p:cNvGrpSpPr/>
            <p:nvPr/>
          </p:nvGrpSpPr>
          <p:grpSpPr>
            <a:xfrm>
              <a:off x="8806934" y="103892"/>
              <a:ext cx="582385" cy="272006"/>
              <a:chOff x="3678459" y="2853017"/>
              <a:chExt cx="582385" cy="272006"/>
            </a:xfrm>
          </p:grpSpPr>
          <p:sp>
            <p:nvSpPr>
              <p:cNvPr id="993" name="Google Shape;993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5" name="Google Shape;995;p11"/>
            <p:cNvGrpSpPr/>
            <p:nvPr/>
          </p:nvGrpSpPr>
          <p:grpSpPr>
            <a:xfrm>
              <a:off x="5720696" y="50742"/>
              <a:ext cx="582385" cy="272006"/>
              <a:chOff x="3678459" y="2853017"/>
              <a:chExt cx="582385" cy="272006"/>
            </a:xfrm>
          </p:grpSpPr>
          <p:sp>
            <p:nvSpPr>
              <p:cNvPr id="996" name="Google Shape;996;p11"/>
              <p:cNvSpPr/>
              <p:nvPr/>
            </p:nvSpPr>
            <p:spPr>
              <a:xfrm>
                <a:off x="3678459" y="2853017"/>
                <a:ext cx="582385" cy="272006"/>
              </a:xfrm>
              <a:custGeom>
                <a:avLst/>
                <a:gdLst/>
                <a:ahLst/>
                <a:cxnLst/>
                <a:rect l="l" t="t" r="r" b="b"/>
                <a:pathLst>
                  <a:path w="8066" h="3767" extrusionOk="0">
                    <a:moveTo>
                      <a:pt x="3892" y="0"/>
                    </a:moveTo>
                    <a:cubicBezTo>
                      <a:pt x="3604" y="0"/>
                      <a:pt x="3315" y="78"/>
                      <a:pt x="3066" y="224"/>
                    </a:cubicBezTo>
                    <a:cubicBezTo>
                      <a:pt x="2602" y="496"/>
                      <a:pt x="2284" y="985"/>
                      <a:pt x="2176" y="1512"/>
                    </a:cubicBezTo>
                    <a:cubicBezTo>
                      <a:pt x="2012" y="1186"/>
                      <a:pt x="1674" y="1030"/>
                      <a:pt x="1331" y="1030"/>
                    </a:cubicBezTo>
                    <a:cubicBezTo>
                      <a:pt x="1139" y="1030"/>
                      <a:pt x="945" y="1079"/>
                      <a:pt x="780" y="1175"/>
                    </a:cubicBezTo>
                    <a:cubicBezTo>
                      <a:pt x="318" y="1445"/>
                      <a:pt x="69" y="1986"/>
                      <a:pt x="25" y="2519"/>
                    </a:cubicBezTo>
                    <a:cubicBezTo>
                      <a:pt x="1" y="2812"/>
                      <a:pt x="30" y="3105"/>
                      <a:pt x="87" y="3396"/>
                    </a:cubicBezTo>
                    <a:cubicBezTo>
                      <a:pt x="129" y="3613"/>
                      <a:pt x="322" y="3767"/>
                      <a:pt x="543" y="3767"/>
                    </a:cubicBezTo>
                    <a:lnTo>
                      <a:pt x="7501" y="3767"/>
                    </a:lnTo>
                    <a:cubicBezTo>
                      <a:pt x="7702" y="3767"/>
                      <a:pt x="7883" y="3637"/>
                      <a:pt x="7944" y="3443"/>
                    </a:cubicBezTo>
                    <a:cubicBezTo>
                      <a:pt x="7967" y="3371"/>
                      <a:pt x="7987" y="3296"/>
                      <a:pt x="8004" y="3221"/>
                    </a:cubicBezTo>
                    <a:cubicBezTo>
                      <a:pt x="8063" y="2950"/>
                      <a:pt x="8066" y="2659"/>
                      <a:pt x="7960" y="2401"/>
                    </a:cubicBezTo>
                    <a:cubicBezTo>
                      <a:pt x="7856" y="2144"/>
                      <a:pt x="7631" y="1926"/>
                      <a:pt x="7358" y="1876"/>
                    </a:cubicBezTo>
                    <a:cubicBezTo>
                      <a:pt x="7314" y="1867"/>
                      <a:pt x="7270" y="1864"/>
                      <a:pt x="7226" y="1864"/>
                    </a:cubicBezTo>
                    <a:cubicBezTo>
                      <a:pt x="6996" y="1864"/>
                      <a:pt x="6770" y="1966"/>
                      <a:pt x="6575" y="2092"/>
                    </a:cubicBezTo>
                    <a:cubicBezTo>
                      <a:pt x="6499" y="1815"/>
                      <a:pt x="6301" y="1596"/>
                      <a:pt x="6053" y="1505"/>
                    </a:cubicBezTo>
                    <a:cubicBezTo>
                      <a:pt x="5966" y="1474"/>
                      <a:pt x="5874" y="1459"/>
                      <a:pt x="5782" y="1459"/>
                    </a:cubicBezTo>
                    <a:cubicBezTo>
                      <a:pt x="5610" y="1459"/>
                      <a:pt x="5437" y="1512"/>
                      <a:pt x="5298" y="1614"/>
                    </a:cubicBezTo>
                    <a:cubicBezTo>
                      <a:pt x="5373" y="1004"/>
                      <a:pt x="5076" y="440"/>
                      <a:pt x="4606" y="180"/>
                    </a:cubicBezTo>
                    <a:cubicBezTo>
                      <a:pt x="4388" y="58"/>
                      <a:pt x="4140" y="0"/>
                      <a:pt x="38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11"/>
              <p:cNvSpPr/>
              <p:nvPr/>
            </p:nvSpPr>
            <p:spPr>
              <a:xfrm>
                <a:off x="3719110" y="2888904"/>
                <a:ext cx="507367" cy="201026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2784" fill="none" extrusionOk="0">
                    <a:moveTo>
                      <a:pt x="6956" y="2783"/>
                    </a:moveTo>
                    <a:cubicBezTo>
                      <a:pt x="6984" y="2695"/>
                      <a:pt x="7002" y="2604"/>
                      <a:pt x="7008" y="2510"/>
                    </a:cubicBezTo>
                    <a:cubicBezTo>
                      <a:pt x="7026" y="2248"/>
                      <a:pt x="6914" y="1957"/>
                      <a:pt x="6674" y="1846"/>
                    </a:cubicBezTo>
                    <a:cubicBezTo>
                      <a:pt x="6507" y="1766"/>
                      <a:pt x="6305" y="1789"/>
                      <a:pt x="6135" y="1862"/>
                    </a:cubicBezTo>
                    <a:cubicBezTo>
                      <a:pt x="5964" y="1935"/>
                      <a:pt x="5817" y="2054"/>
                      <a:pt x="5673" y="2172"/>
                    </a:cubicBezTo>
                    <a:cubicBezTo>
                      <a:pt x="5735" y="1902"/>
                      <a:pt x="5668" y="1662"/>
                      <a:pt x="5513" y="1514"/>
                    </a:cubicBezTo>
                    <a:cubicBezTo>
                      <a:pt x="5357" y="1367"/>
                      <a:pt x="5126" y="1312"/>
                      <a:pt x="4917" y="1354"/>
                    </a:cubicBezTo>
                    <a:cubicBezTo>
                      <a:pt x="4706" y="1397"/>
                      <a:pt x="4521" y="1530"/>
                      <a:pt x="4396" y="1705"/>
                    </a:cubicBezTo>
                    <a:cubicBezTo>
                      <a:pt x="4628" y="1172"/>
                      <a:pt x="4439" y="553"/>
                      <a:pt x="4016" y="277"/>
                    </a:cubicBezTo>
                    <a:cubicBezTo>
                      <a:pt x="3592" y="1"/>
                      <a:pt x="3005" y="49"/>
                      <a:pt x="2584" y="328"/>
                    </a:cubicBezTo>
                    <a:cubicBezTo>
                      <a:pt x="2162" y="608"/>
                      <a:pt x="1897" y="1084"/>
                      <a:pt x="1796" y="1580"/>
                    </a:cubicBezTo>
                    <a:cubicBezTo>
                      <a:pt x="1558" y="1214"/>
                      <a:pt x="1071" y="1119"/>
                      <a:pt x="706" y="1284"/>
                    </a:cubicBezTo>
                    <a:cubicBezTo>
                      <a:pt x="337" y="1449"/>
                      <a:pt x="96" y="1829"/>
                      <a:pt x="30" y="2227"/>
                    </a:cubicBezTo>
                    <a:cubicBezTo>
                      <a:pt x="0" y="2412"/>
                      <a:pt x="5" y="2598"/>
                      <a:pt x="34" y="2783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8" name="Google Shape;998;p11"/>
            <p:cNvGrpSpPr/>
            <p:nvPr/>
          </p:nvGrpSpPr>
          <p:grpSpPr>
            <a:xfrm>
              <a:off x="8870163" y="642793"/>
              <a:ext cx="156102" cy="246661"/>
              <a:chOff x="3680625" y="2057293"/>
              <a:chExt cx="156102" cy="246661"/>
            </a:xfrm>
          </p:grpSpPr>
          <p:sp>
            <p:nvSpPr>
              <p:cNvPr id="999" name="Google Shape;999;p11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11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1" name="Google Shape;1001;p11"/>
            <p:cNvGrpSpPr/>
            <p:nvPr/>
          </p:nvGrpSpPr>
          <p:grpSpPr>
            <a:xfrm rot="-6335736">
              <a:off x="8837849" y="2921351"/>
              <a:ext cx="261189" cy="262475"/>
              <a:chOff x="812809" y="3924593"/>
              <a:chExt cx="166792" cy="167600"/>
            </a:xfrm>
          </p:grpSpPr>
          <p:sp>
            <p:nvSpPr>
              <p:cNvPr id="1002" name="Google Shape;1002;p11"/>
              <p:cNvSpPr/>
              <p:nvPr/>
            </p:nvSpPr>
            <p:spPr>
              <a:xfrm>
                <a:off x="812809" y="3937910"/>
                <a:ext cx="160470" cy="132963"/>
              </a:xfrm>
              <a:custGeom>
                <a:avLst/>
                <a:gdLst/>
                <a:ahLst/>
                <a:cxnLst/>
                <a:rect l="l" t="t" r="r" b="b"/>
                <a:pathLst>
                  <a:path w="2386" h="1977" extrusionOk="0">
                    <a:moveTo>
                      <a:pt x="1139" y="1"/>
                    </a:moveTo>
                    <a:cubicBezTo>
                      <a:pt x="814" y="1"/>
                      <a:pt x="477" y="128"/>
                      <a:pt x="52" y="418"/>
                    </a:cubicBezTo>
                    <a:cubicBezTo>
                      <a:pt x="1" y="453"/>
                      <a:pt x="8" y="531"/>
                      <a:pt x="64" y="554"/>
                    </a:cubicBezTo>
                    <a:cubicBezTo>
                      <a:pt x="271" y="643"/>
                      <a:pt x="423" y="857"/>
                      <a:pt x="522" y="1068"/>
                    </a:cubicBezTo>
                    <a:cubicBezTo>
                      <a:pt x="645" y="1327"/>
                      <a:pt x="737" y="1617"/>
                      <a:pt x="955" y="1802"/>
                    </a:cubicBezTo>
                    <a:cubicBezTo>
                      <a:pt x="1093" y="1920"/>
                      <a:pt x="1272" y="1976"/>
                      <a:pt x="1453" y="1976"/>
                    </a:cubicBezTo>
                    <a:cubicBezTo>
                      <a:pt x="1669" y="1976"/>
                      <a:pt x="1887" y="1896"/>
                      <a:pt x="2042" y="1745"/>
                    </a:cubicBezTo>
                    <a:cubicBezTo>
                      <a:pt x="2327" y="1466"/>
                      <a:pt x="2385" y="997"/>
                      <a:pt x="2211" y="639"/>
                    </a:cubicBezTo>
                    <a:cubicBezTo>
                      <a:pt x="2037" y="281"/>
                      <a:pt x="1655" y="43"/>
                      <a:pt x="1258" y="6"/>
                    </a:cubicBezTo>
                    <a:cubicBezTo>
                      <a:pt x="1219" y="3"/>
                      <a:pt x="1179" y="1"/>
                      <a:pt x="1139" y="1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11"/>
              <p:cNvSpPr/>
              <p:nvPr/>
            </p:nvSpPr>
            <p:spPr>
              <a:xfrm>
                <a:off x="823503" y="3924593"/>
                <a:ext cx="156099" cy="135048"/>
              </a:xfrm>
              <a:custGeom>
                <a:avLst/>
                <a:gdLst/>
                <a:ahLst/>
                <a:cxnLst/>
                <a:rect l="l" t="t" r="r" b="b"/>
                <a:pathLst>
                  <a:path w="2321" h="2008" extrusionOk="0">
                    <a:moveTo>
                      <a:pt x="1056" y="0"/>
                    </a:moveTo>
                    <a:cubicBezTo>
                      <a:pt x="767" y="0"/>
                      <a:pt x="451" y="99"/>
                      <a:pt x="56" y="314"/>
                    </a:cubicBezTo>
                    <a:cubicBezTo>
                      <a:pt x="2" y="343"/>
                      <a:pt x="1" y="421"/>
                      <a:pt x="55" y="451"/>
                    </a:cubicBezTo>
                    <a:cubicBezTo>
                      <a:pt x="251" y="559"/>
                      <a:pt x="381" y="787"/>
                      <a:pt x="460" y="1006"/>
                    </a:cubicBezTo>
                    <a:cubicBezTo>
                      <a:pt x="556" y="1277"/>
                      <a:pt x="618" y="1574"/>
                      <a:pt x="817" y="1782"/>
                    </a:cubicBezTo>
                    <a:cubicBezTo>
                      <a:pt x="963" y="1933"/>
                      <a:pt x="1172" y="2008"/>
                      <a:pt x="1382" y="2008"/>
                    </a:cubicBezTo>
                    <a:cubicBezTo>
                      <a:pt x="1569" y="2008"/>
                      <a:pt x="1758" y="1948"/>
                      <a:pt x="1904" y="1831"/>
                    </a:cubicBezTo>
                    <a:cubicBezTo>
                      <a:pt x="2216" y="1583"/>
                      <a:pt x="2321" y="1121"/>
                      <a:pt x="2183" y="747"/>
                    </a:cubicBezTo>
                    <a:cubicBezTo>
                      <a:pt x="2045" y="375"/>
                      <a:pt x="1688" y="101"/>
                      <a:pt x="1297" y="24"/>
                    </a:cubicBezTo>
                    <a:cubicBezTo>
                      <a:pt x="1218" y="8"/>
                      <a:pt x="1138" y="0"/>
                      <a:pt x="10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11"/>
              <p:cNvSpPr/>
              <p:nvPr/>
            </p:nvSpPr>
            <p:spPr>
              <a:xfrm>
                <a:off x="885175" y="3968646"/>
                <a:ext cx="79764" cy="123547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837" fill="none" extrusionOk="0">
                    <a:moveTo>
                      <a:pt x="0" y="0"/>
                    </a:moveTo>
                    <a:cubicBezTo>
                      <a:pt x="386" y="92"/>
                      <a:pt x="730" y="347"/>
                      <a:pt x="930" y="688"/>
                    </a:cubicBezTo>
                    <a:cubicBezTo>
                      <a:pt x="1131" y="1030"/>
                      <a:pt x="1185" y="1454"/>
                      <a:pt x="1078" y="1836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5" name="Google Shape;1005;p11"/>
            <p:cNvGrpSpPr/>
            <p:nvPr/>
          </p:nvGrpSpPr>
          <p:grpSpPr>
            <a:xfrm>
              <a:off x="111188" y="2381668"/>
              <a:ext cx="156102" cy="246661"/>
              <a:chOff x="3680625" y="2057293"/>
              <a:chExt cx="156102" cy="246661"/>
            </a:xfrm>
          </p:grpSpPr>
          <p:sp>
            <p:nvSpPr>
              <p:cNvPr id="1006" name="Google Shape;1006;p11"/>
              <p:cNvSpPr/>
              <p:nvPr/>
            </p:nvSpPr>
            <p:spPr>
              <a:xfrm>
                <a:off x="3680625" y="2057293"/>
                <a:ext cx="156102" cy="246661"/>
              </a:xfrm>
              <a:custGeom>
                <a:avLst/>
                <a:gdLst/>
                <a:ahLst/>
                <a:cxnLst/>
                <a:rect l="l" t="t" r="r" b="b"/>
                <a:pathLst>
                  <a:path w="2162" h="3416" extrusionOk="0">
                    <a:moveTo>
                      <a:pt x="1112" y="1"/>
                    </a:moveTo>
                    <a:cubicBezTo>
                      <a:pt x="311" y="633"/>
                      <a:pt x="1" y="1559"/>
                      <a:pt x="145" y="2423"/>
                    </a:cubicBezTo>
                    <a:cubicBezTo>
                      <a:pt x="216" y="2852"/>
                      <a:pt x="456" y="3317"/>
                      <a:pt x="883" y="3402"/>
                    </a:cubicBezTo>
                    <a:cubicBezTo>
                      <a:pt x="928" y="3411"/>
                      <a:pt x="973" y="3415"/>
                      <a:pt x="1018" y="3415"/>
                    </a:cubicBezTo>
                    <a:cubicBezTo>
                      <a:pt x="1212" y="3415"/>
                      <a:pt x="1405" y="3338"/>
                      <a:pt x="1560" y="3219"/>
                    </a:cubicBezTo>
                    <a:cubicBezTo>
                      <a:pt x="2041" y="2854"/>
                      <a:pt x="2161" y="2152"/>
                      <a:pt x="2007" y="1566"/>
                    </a:cubicBezTo>
                    <a:cubicBezTo>
                      <a:pt x="1853" y="981"/>
                      <a:pt x="1478" y="483"/>
                      <a:pt x="111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11"/>
              <p:cNvSpPr/>
              <p:nvPr/>
            </p:nvSpPr>
            <p:spPr>
              <a:xfrm>
                <a:off x="3714056" y="2099174"/>
                <a:ext cx="85416" cy="170049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2355" fill="none" extrusionOk="0">
                    <a:moveTo>
                      <a:pt x="569" y="1"/>
                    </a:moveTo>
                    <a:cubicBezTo>
                      <a:pt x="915" y="390"/>
                      <a:pt x="1128" y="895"/>
                      <a:pt x="1168" y="1415"/>
                    </a:cubicBezTo>
                    <a:cubicBezTo>
                      <a:pt x="1183" y="1603"/>
                      <a:pt x="1175" y="1796"/>
                      <a:pt x="1099" y="1969"/>
                    </a:cubicBezTo>
                    <a:cubicBezTo>
                      <a:pt x="1024" y="2141"/>
                      <a:pt x="872" y="2288"/>
                      <a:pt x="687" y="2318"/>
                    </a:cubicBezTo>
                    <a:cubicBezTo>
                      <a:pt x="463" y="2354"/>
                      <a:pt x="237" y="2209"/>
                      <a:pt x="126" y="2011"/>
                    </a:cubicBezTo>
                    <a:cubicBezTo>
                      <a:pt x="14" y="1813"/>
                      <a:pt x="0" y="1575"/>
                      <a:pt x="24" y="1349"/>
                    </a:cubicBezTo>
                    <a:cubicBezTo>
                      <a:pt x="70" y="918"/>
                      <a:pt x="248" y="515"/>
                      <a:pt x="570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Montserrat"/>
              <a:buNone/>
              <a:defRPr sz="35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  <p:sldLayoutId id="2147483669" r:id="rId14"/>
    <p:sldLayoutId id="214748367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gency FB" panose="020B0503020202020204" pitchFamily="34" charset="0"/>
          <a:ea typeface="Agency FB" panose="020B0503020202020204" pitchFamily="34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0.png"/><Relationship Id="rId3" Type="http://schemas.openxmlformats.org/officeDocument/2006/relationships/slide" Target="slide31.xml"/><Relationship Id="rId7" Type="http://schemas.openxmlformats.org/officeDocument/2006/relationships/slide" Target="slide34.xml"/><Relationship Id="rId12" Type="http://schemas.openxmlformats.org/officeDocument/2006/relationships/slide" Target="slide3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11" Type="http://schemas.openxmlformats.org/officeDocument/2006/relationships/slide" Target="slide33.xml"/><Relationship Id="rId5" Type="http://schemas.openxmlformats.org/officeDocument/2006/relationships/slide" Target="slide30.xml"/><Relationship Id="rId10" Type="http://schemas.openxmlformats.org/officeDocument/2006/relationships/slide" Target="slide35.xml"/><Relationship Id="rId4" Type="http://schemas.openxmlformats.org/officeDocument/2006/relationships/image" Target="../media/image37.png"/><Relationship Id="rId9" Type="http://schemas.openxmlformats.org/officeDocument/2006/relationships/slide" Target="slide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>
            <a:extLst>
              <a:ext uri="{FF2B5EF4-FFF2-40B4-BE49-F238E27FC236}">
                <a16:creationId xmlns:a16="http://schemas.microsoft.com/office/drawing/2014/main" id="{DCC98AD2-84C3-439A-8033-290C69234544}"/>
              </a:ext>
            </a:extLst>
          </p:cNvPr>
          <p:cNvSpPr/>
          <p:nvPr/>
        </p:nvSpPr>
        <p:spPr>
          <a:xfrm>
            <a:off x="2102412" y="1327617"/>
            <a:ext cx="4847669" cy="2289413"/>
          </a:xfrm>
          <a:custGeom>
            <a:avLst/>
            <a:gdLst/>
            <a:ahLst/>
            <a:cxnLst/>
            <a:rect l="l" t="t" r="r" b="b"/>
            <a:pathLst>
              <a:path w="3836240" h="2052388">
                <a:moveTo>
                  <a:pt x="0" y="0"/>
                </a:moveTo>
                <a:lnTo>
                  <a:pt x="3836240" y="0"/>
                </a:lnTo>
                <a:lnTo>
                  <a:pt x="3836240" y="2052389"/>
                </a:lnTo>
                <a:lnTo>
                  <a:pt x="0" y="2052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0" y="1520141"/>
            <a:ext cx="91440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CHÀO ĐÓN CÁC EM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ĐẾN BÀI HỌC MỚI!</a:t>
            </a:r>
          </a:p>
        </p:txBody>
      </p:sp>
      <p:grpSp>
        <p:nvGrpSpPr>
          <p:cNvPr id="6" name="Google Shape;2185;p33"/>
          <p:cNvGrpSpPr/>
          <p:nvPr/>
        </p:nvGrpSpPr>
        <p:grpSpPr>
          <a:xfrm flipH="1">
            <a:off x="1065184" y="686905"/>
            <a:ext cx="521025" cy="523582"/>
            <a:chOff x="812809" y="3924593"/>
            <a:chExt cx="166792" cy="167600"/>
          </a:xfrm>
        </p:grpSpPr>
        <p:sp>
          <p:nvSpPr>
            <p:cNvPr id="7" name="Google Shape;2186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87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8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210;p33"/>
          <p:cNvGrpSpPr/>
          <p:nvPr/>
        </p:nvGrpSpPr>
        <p:grpSpPr>
          <a:xfrm rot="20700074">
            <a:off x="1064446" y="3481411"/>
            <a:ext cx="723494" cy="1014134"/>
            <a:chOff x="1769348" y="2299751"/>
            <a:chExt cx="586772" cy="822488"/>
          </a:xfrm>
        </p:grpSpPr>
        <p:sp>
          <p:nvSpPr>
            <p:cNvPr id="3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44;p22"/>
          <p:cNvGrpSpPr/>
          <p:nvPr/>
        </p:nvGrpSpPr>
        <p:grpSpPr>
          <a:xfrm rot="917403">
            <a:off x="7629750" y="3800311"/>
            <a:ext cx="685449" cy="726027"/>
            <a:chOff x="997488" y="4612287"/>
            <a:chExt cx="171567" cy="181724"/>
          </a:xfrm>
        </p:grpSpPr>
        <p:sp>
          <p:nvSpPr>
            <p:cNvPr id="53" name="Google Shape;174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4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4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4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4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5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80;p22"/>
          <p:cNvGrpSpPr/>
          <p:nvPr/>
        </p:nvGrpSpPr>
        <p:grpSpPr>
          <a:xfrm flipH="1">
            <a:off x="7129324" y="647125"/>
            <a:ext cx="1195004" cy="876875"/>
            <a:chOff x="2305224" y="799001"/>
            <a:chExt cx="773754" cy="567817"/>
          </a:xfrm>
        </p:grpSpPr>
        <p:sp>
          <p:nvSpPr>
            <p:cNvPr id="61" name="Google Shape;1681;p22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82;p22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3;p22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;p22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5;p22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6;p22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7;p22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8;p22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9;p22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0;p22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1;p22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2;p22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3;p22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94;p22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95;p22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96;p22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97;p22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8;p22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9;p22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0;p22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1;p22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02;p22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03;p22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04;p22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05;p22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06;p22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7;p22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8;p22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9;p22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0;p22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1;p22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6957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drape"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16645" y="1252450"/>
            <a:ext cx="3420759" cy="3203100"/>
            <a:chOff x="1216645" y="1252450"/>
            <a:chExt cx="3420759" cy="32031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22603"/>
            <a:stretch/>
          </p:blipFill>
          <p:spPr>
            <a:xfrm>
              <a:off x="1216645" y="1252450"/>
              <a:ext cx="3420759" cy="2158408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288142" y="3439887"/>
              <a:ext cx="32838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32. Kết quả định dạng thực hiện nhận xét của An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4FC6C02-E984-34BF-34B8-EC556F76EAF7}"/>
              </a:ext>
            </a:extLst>
          </p:cNvPr>
          <p:cNvGrpSpPr/>
          <p:nvPr/>
        </p:nvGrpSpPr>
        <p:grpSpPr>
          <a:xfrm>
            <a:off x="4900465" y="1252450"/>
            <a:ext cx="3431421" cy="2848061"/>
            <a:chOff x="381000" y="1290573"/>
            <a:chExt cx="7791683" cy="6467055"/>
          </a:xfrm>
        </p:grpSpPr>
        <p:sp>
          <p:nvSpPr>
            <p:cNvPr id="8" name="Rectangle: Diagonal Corners Rounded 11">
              <a:extLst>
                <a:ext uri="{FF2B5EF4-FFF2-40B4-BE49-F238E27FC236}">
                  <a16:creationId xmlns:a16="http://schemas.microsoft.com/office/drawing/2014/main" id="{BCDA7571-0312-E988-8D88-727D62A6F28C}"/>
                </a:ext>
              </a:extLst>
            </p:cNvPr>
            <p:cNvSpPr/>
            <p:nvPr/>
          </p:nvSpPr>
          <p:spPr>
            <a:xfrm>
              <a:off x="381000" y="2010263"/>
              <a:ext cx="7563084" cy="5505483"/>
            </a:xfrm>
            <a:prstGeom prst="round2DiagRect">
              <a:avLst/>
            </a:prstGeom>
            <a:noFill/>
            <a:ln>
              <a:solidFill>
                <a:srgbClr val="025628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Diagonal Corners Rounded 9">
              <a:extLst>
                <a:ext uri="{FF2B5EF4-FFF2-40B4-BE49-F238E27FC236}">
                  <a16:creationId xmlns:a16="http://schemas.microsoft.com/office/drawing/2014/main" id="{F7077F93-591F-45E8-F3ED-767AD0EF6179}"/>
                </a:ext>
              </a:extLst>
            </p:cNvPr>
            <p:cNvSpPr/>
            <p:nvPr/>
          </p:nvSpPr>
          <p:spPr>
            <a:xfrm>
              <a:off x="609599" y="2252145"/>
              <a:ext cx="7563084" cy="5505483"/>
            </a:xfrm>
            <a:prstGeom prst="round2DiagRect">
              <a:avLst/>
            </a:prstGeom>
            <a:solidFill>
              <a:srgbClr val="FFFFC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202449F-02E2-A7AA-3D71-9E0893C5D608}"/>
                </a:ext>
              </a:extLst>
            </p:cNvPr>
            <p:cNvSpPr txBox="1"/>
            <p:nvPr/>
          </p:nvSpPr>
          <p:spPr>
            <a:xfrm>
              <a:off x="1050292" y="3865739"/>
              <a:ext cx="6681692" cy="33545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hận xét về văn bản sau khi được định dạng theo nhận xét của An.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EF4AECA4-8C07-225F-12E6-9FE2A26880DE}"/>
                </a:ext>
              </a:extLst>
            </p:cNvPr>
            <p:cNvSpPr/>
            <p:nvPr/>
          </p:nvSpPr>
          <p:spPr>
            <a:xfrm>
              <a:off x="3275538" y="1290573"/>
              <a:ext cx="2231202" cy="2333283"/>
            </a:xfrm>
            <a:custGeom>
              <a:avLst/>
              <a:gdLst/>
              <a:ahLst/>
              <a:cxnLst/>
              <a:rect l="l" t="t" r="r" b="b"/>
              <a:pathLst>
                <a:path w="3934778" h="4114800">
                  <a:moveTo>
                    <a:pt x="0" y="0"/>
                  </a:moveTo>
                  <a:lnTo>
                    <a:pt x="3934777" y="0"/>
                  </a:lnTo>
                  <a:lnTo>
                    <a:pt x="393477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20282042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03"/>
          <a:stretch/>
        </p:blipFill>
        <p:spPr>
          <a:xfrm>
            <a:off x="1216645" y="1252450"/>
            <a:ext cx="3420759" cy="21584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88142" y="3439887"/>
            <a:ext cx="32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32. Kết quả định dạng thực hiện nhận xét của An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955823" y="1252450"/>
            <a:ext cx="3422863" cy="3031898"/>
            <a:chOff x="3279018" y="7579260"/>
            <a:chExt cx="3422863" cy="3031898"/>
          </a:xfrm>
        </p:grpSpPr>
        <p:sp>
          <p:nvSpPr>
            <p:cNvPr id="14" name="Rounded Rectangle 13"/>
            <p:cNvSpPr/>
            <p:nvPr/>
          </p:nvSpPr>
          <p:spPr>
            <a:xfrm>
              <a:off x="3279018" y="7579260"/>
              <a:ext cx="3138311" cy="2796499"/>
            </a:xfrm>
            <a:prstGeom prst="roundRect">
              <a:avLst>
                <a:gd name="adj" fmla="val 11262"/>
              </a:avLst>
            </a:prstGeom>
            <a:solidFill>
              <a:schemeClr val="accent1">
                <a:lumMod val="40000"/>
                <a:lumOff val="60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4543" y="9511571"/>
              <a:ext cx="1337338" cy="1099587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3466157" y="7722731"/>
              <a:ext cx="2759262" cy="24006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ác tiêu đề của văn bản ở Hình </a:t>
              </a:r>
              <a:r>
                <a:rPr lang="en-US" sz="200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  <a:r>
                <a:rPr lang="vi-VN" sz="2000">
                  <a:latin typeface="Arial" panose="020B0604020202020204" pitchFamily="34" charset="0"/>
                  <a:cs typeface="Arial" panose="020B0604020202020204" pitchFamily="34" charset="0"/>
                </a:rPr>
                <a:t> đã được định dạng để nổi bật, giúp em dễ đọc và dễ ghi nhớ hơn.</a:t>
              </a:r>
              <a:endParaRPr lang="en-US" sz="2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6185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b) Thay đổi cách bố trí hình ảnh trong văn bản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2900" y="1084607"/>
            <a:ext cx="2095500" cy="219040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76918" y="3468152"/>
            <a:ext cx="2980163" cy="1063348"/>
            <a:chOff x="1293792" y="1144800"/>
            <a:chExt cx="2980163" cy="1063348"/>
          </a:xfrm>
        </p:grpSpPr>
        <p:sp>
          <p:nvSpPr>
            <p:cNvPr id="11" name="Rounded Rectangle 10"/>
            <p:cNvSpPr/>
            <p:nvPr/>
          </p:nvSpPr>
          <p:spPr>
            <a:xfrm>
              <a:off x="1293792" y="1144800"/>
              <a:ext cx="2980163" cy="1063348"/>
            </a:xfrm>
            <a:prstGeom prst="roundRect">
              <a:avLst>
                <a:gd name="adj" fmla="val 16172"/>
              </a:avLst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rgbClr val="000000"/>
              </a:solidFill>
              <a:prstDash val="lg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            T</a:t>
              </a:r>
              <a:r>
                <a:rPr lang="vi-VN" sz="2000">
                  <a:solidFill>
                    <a:srgbClr val="000000"/>
                  </a:solidFill>
                </a:rPr>
                <a:t>rình bày cách thay đổi bố trí hình ảnh.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94501" y="1296405"/>
              <a:ext cx="660142" cy="34197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263460" y="1084607"/>
            <a:ext cx="3889941" cy="2862322"/>
            <a:chOff x="4263460" y="1084607"/>
            <a:chExt cx="3889941" cy="2862322"/>
          </a:xfrm>
        </p:grpSpPr>
        <p:grpSp>
          <p:nvGrpSpPr>
            <p:cNvPr id="19" name="Group 18"/>
            <p:cNvGrpSpPr/>
            <p:nvPr/>
          </p:nvGrpSpPr>
          <p:grpSpPr>
            <a:xfrm>
              <a:off x="4263460" y="1084607"/>
              <a:ext cx="3889941" cy="2862322"/>
              <a:chOff x="605200" y="2456835"/>
              <a:chExt cx="3889941" cy="2862322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605201" y="2456835"/>
                <a:ext cx="388994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 algn="just">
                  <a:lnSpc>
                    <a:spcPct val="150000"/>
                  </a:lnSpc>
                </a:pPr>
                <a:r>
                  <a:rPr lang="en-US" sz="2000"/>
                  <a:t>    </a:t>
                </a:r>
                <a:r>
                  <a:rPr lang="vi-VN" sz="2000"/>
                  <a:t>Cách thay đổi bố trí hình ảnh:</a:t>
                </a:r>
              </a:p>
              <a:p>
                <a:pPr marL="342900" lvl="1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/>
                  <a:t>Chọn hình ảnh và nháy chuột vào lệnh   </a:t>
                </a:r>
                <a:r>
                  <a:rPr lang="en-US" sz="2000"/>
                  <a:t>  </a:t>
                </a:r>
                <a:r>
                  <a:rPr lang="vi-VN" sz="2000"/>
                  <a:t>xuất hiện ở bên cạnh hình ảnh.</a:t>
                </a:r>
              </a:p>
              <a:p>
                <a:pPr marL="342900" lvl="1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/>
                  <a:t>Nháy chuột chọn một cách bố trí hình ảnh trong bảng chọn.</a:t>
                </a:r>
              </a:p>
            </p:txBody>
          </p:sp>
          <p:pic>
            <p:nvPicPr>
              <p:cNvPr id="21" name="Picture 4" descr="https://cdn-icons-png.flaticon.com/128/2377/2377874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5200" y="2569210"/>
                <a:ext cx="329248" cy="3292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79807" y="2105249"/>
              <a:ext cx="333375" cy="323850"/>
            </a:xfrm>
            <a:prstGeom prst="rect">
              <a:avLst/>
            </a:prstGeom>
          </p:spPr>
        </p:pic>
      </p:grpSp>
      <p:pic>
        <p:nvPicPr>
          <p:cNvPr id="22" name="Google Shape;236;p4"/>
          <p:cNvPicPr preferRelativeResize="0"/>
          <p:nvPr/>
        </p:nvPicPr>
        <p:blipFill rotWithShape="1">
          <a:blip r:embed="rId7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11950" y="4294593"/>
            <a:ext cx="1766111" cy="348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459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switch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52468" y="601409"/>
            <a:ext cx="7304132" cy="3898052"/>
            <a:chOff x="1052468" y="601409"/>
            <a:chExt cx="7304132" cy="3898052"/>
          </a:xfrm>
        </p:grpSpPr>
        <p:grpSp>
          <p:nvGrpSpPr>
            <p:cNvPr id="9" name="Group 8"/>
            <p:cNvGrpSpPr/>
            <p:nvPr/>
          </p:nvGrpSpPr>
          <p:grpSpPr>
            <a:xfrm>
              <a:off x="1052468" y="601409"/>
              <a:ext cx="7304132" cy="3640391"/>
              <a:chOff x="1065168" y="563309"/>
              <a:chExt cx="7304132" cy="3640391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065168" y="777691"/>
                <a:ext cx="7304132" cy="3426009"/>
              </a:xfrm>
              <a:prstGeom prst="roundRect">
                <a:avLst>
                  <a:gd name="adj" fmla="val 13447"/>
                </a:avLst>
              </a:prstGeom>
              <a:solidFill>
                <a:srgbClr val="EFFFF6"/>
              </a:solidFill>
              <a:ln/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B027B6D-1066-4739-78A4-4254CD039454}"/>
                  </a:ext>
                </a:extLst>
              </p:cNvPr>
              <p:cNvGrpSpPr/>
              <p:nvPr/>
            </p:nvGrpSpPr>
            <p:grpSpPr>
              <a:xfrm>
                <a:off x="3547960" y="563309"/>
                <a:ext cx="2338546" cy="621778"/>
                <a:chOff x="826756" y="544158"/>
                <a:chExt cx="3519489" cy="621778"/>
              </a:xfrm>
            </p:grpSpPr>
            <p:sp>
              <p:nvSpPr>
                <p:cNvPr id="7" name="Rectangle: Rounded Corners 2">
                  <a:extLst>
                    <a:ext uri="{FF2B5EF4-FFF2-40B4-BE49-F238E27FC236}">
                      <a16:creationId xmlns:a16="http://schemas.microsoft.com/office/drawing/2014/main" id="{1164D1FA-01F8-549C-524F-D78DA84E6784}"/>
                    </a:ext>
                  </a:extLst>
                </p:cNvPr>
                <p:cNvSpPr/>
                <p:nvPr/>
              </p:nvSpPr>
              <p:spPr>
                <a:xfrm>
                  <a:off x="826756" y="544158"/>
                  <a:ext cx="3483138" cy="560792"/>
                </a:xfrm>
                <a:prstGeom prst="roundRect">
                  <a:avLst>
                    <a:gd name="adj" fmla="val 50000"/>
                  </a:avLst>
                </a:prstGeom>
                <a:noFill/>
                <a:ln w="12700">
                  <a:solidFill>
                    <a:srgbClr val="000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500" b="1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8" name="Rectangle: Rounded Corners 1">
                  <a:extLst>
                    <a:ext uri="{FF2B5EF4-FFF2-40B4-BE49-F238E27FC236}">
                      <a16:creationId xmlns:a16="http://schemas.microsoft.com/office/drawing/2014/main" id="{5E5AD644-2616-3086-BFED-F9E9EDB161C5}"/>
                    </a:ext>
                  </a:extLst>
                </p:cNvPr>
                <p:cNvSpPr/>
                <p:nvPr/>
              </p:nvSpPr>
              <p:spPr>
                <a:xfrm>
                  <a:off x="863107" y="605144"/>
                  <a:ext cx="3483138" cy="560792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B05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500" b="1">
                      <a:solidFill>
                        <a:srgbClr val="FFFFFF"/>
                      </a:solidFill>
                    </a:rPr>
                    <a:t>GHI NHỚ</a:t>
                  </a:r>
                </a:p>
              </p:txBody>
            </p:sp>
          </p:grpSp>
          <p:sp>
            <p:nvSpPr>
              <p:cNvPr id="6" name="TextBox 5"/>
              <p:cNvSpPr txBox="1"/>
              <p:nvPr/>
            </p:nvSpPr>
            <p:spPr>
              <a:xfrm>
                <a:off x="1291119" y="1246073"/>
                <a:ext cx="6852229" cy="274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2300"/>
                  <a:t>•</a:t>
                </a:r>
                <a:r>
                  <a:rPr lang="en-US" sz="2300"/>
                  <a:t> </a:t>
                </a:r>
                <a:r>
                  <a:rPr lang="vi-VN" sz="2300"/>
                  <a:t>Định dạng kí tự (phông chữ, kiểu chữ, cỡ chữ, màu chữ,…) giúp em trình bày văn bản đẹp hơn, dễ đọc và dễ ghi nhớ.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2300"/>
                  <a:t>•</a:t>
                </a:r>
                <a:r>
                  <a:rPr lang="en-US" sz="2300"/>
                  <a:t> </a:t>
                </a:r>
                <a:r>
                  <a:rPr lang="vi-VN" sz="2300"/>
                  <a:t>Có thể thay đổi cách bố trí hình ảnh trong văn bản để văn bản được trình bày đẹp hơn.</a:t>
                </a:r>
              </a:p>
            </p:txBody>
          </p:sp>
        </p:grpSp>
        <p:grpSp>
          <p:nvGrpSpPr>
            <p:cNvPr id="10" name="Google Shape;2253;p34"/>
            <p:cNvGrpSpPr/>
            <p:nvPr/>
          </p:nvGrpSpPr>
          <p:grpSpPr>
            <a:xfrm>
              <a:off x="6923090" y="3766689"/>
              <a:ext cx="1030991" cy="732772"/>
              <a:chOff x="6365313" y="537383"/>
              <a:chExt cx="978315" cy="695332"/>
            </a:xfrm>
          </p:grpSpPr>
          <p:sp>
            <p:nvSpPr>
              <p:cNvPr id="11" name="Google Shape;2254;p34"/>
              <p:cNvSpPr/>
              <p:nvPr/>
            </p:nvSpPr>
            <p:spPr>
              <a:xfrm>
                <a:off x="6365313" y="925858"/>
                <a:ext cx="398376" cy="306857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3534" fill="none" extrusionOk="0">
                    <a:moveTo>
                      <a:pt x="499" y="0"/>
                    </a:moveTo>
                    <a:cubicBezTo>
                      <a:pt x="15" y="397"/>
                      <a:pt x="1" y="1177"/>
                      <a:pt x="323" y="1713"/>
                    </a:cubicBezTo>
                    <a:cubicBezTo>
                      <a:pt x="645" y="2250"/>
                      <a:pt x="1217" y="2586"/>
                      <a:pt x="1791" y="2836"/>
                    </a:cubicBezTo>
                    <a:cubicBezTo>
                      <a:pt x="2675" y="3221"/>
                      <a:pt x="3624" y="3458"/>
                      <a:pt x="4587" y="3534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255;p34"/>
              <p:cNvSpPr/>
              <p:nvPr/>
            </p:nvSpPr>
            <p:spPr>
              <a:xfrm>
                <a:off x="7109890" y="1056883"/>
                <a:ext cx="205092" cy="131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518" fill="none" extrusionOk="0">
                    <a:moveTo>
                      <a:pt x="0" y="1518"/>
                    </a:moveTo>
                    <a:cubicBezTo>
                      <a:pt x="920" y="1276"/>
                      <a:pt x="1759" y="737"/>
                      <a:pt x="236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2256;p34"/>
              <p:cNvSpPr/>
              <p:nvPr/>
            </p:nvSpPr>
            <p:spPr>
              <a:xfrm>
                <a:off x="6447021" y="629422"/>
                <a:ext cx="896607" cy="586971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6760" extrusionOk="0">
                    <a:moveTo>
                      <a:pt x="4888" y="1"/>
                    </a:moveTo>
                    <a:cubicBezTo>
                      <a:pt x="3828" y="1"/>
                      <a:pt x="2768" y="141"/>
                      <a:pt x="1757" y="458"/>
                    </a:cubicBezTo>
                    <a:cubicBezTo>
                      <a:pt x="1341" y="589"/>
                      <a:pt x="925" y="755"/>
                      <a:pt x="588" y="1033"/>
                    </a:cubicBezTo>
                    <a:cubicBezTo>
                      <a:pt x="252" y="1313"/>
                      <a:pt x="1" y="1722"/>
                      <a:pt x="1" y="2159"/>
                    </a:cubicBezTo>
                    <a:cubicBezTo>
                      <a:pt x="1" y="2508"/>
                      <a:pt x="167" y="2852"/>
                      <a:pt x="439" y="3069"/>
                    </a:cubicBezTo>
                    <a:cubicBezTo>
                      <a:pt x="645" y="3234"/>
                      <a:pt x="909" y="3323"/>
                      <a:pt x="1173" y="3323"/>
                    </a:cubicBezTo>
                    <a:cubicBezTo>
                      <a:pt x="1257" y="3323"/>
                      <a:pt x="1341" y="3314"/>
                      <a:pt x="1424" y="3296"/>
                    </a:cubicBezTo>
                    <a:lnTo>
                      <a:pt x="1424" y="3296"/>
                    </a:lnTo>
                    <a:cubicBezTo>
                      <a:pt x="627" y="3651"/>
                      <a:pt x="326" y="4559"/>
                      <a:pt x="675" y="5203"/>
                    </a:cubicBezTo>
                    <a:cubicBezTo>
                      <a:pt x="929" y="5675"/>
                      <a:pt x="1435" y="5951"/>
                      <a:pt x="1932" y="6151"/>
                    </a:cubicBezTo>
                    <a:cubicBezTo>
                      <a:pt x="2931" y="6554"/>
                      <a:pt x="4008" y="6760"/>
                      <a:pt x="5085" y="6760"/>
                    </a:cubicBezTo>
                    <a:cubicBezTo>
                      <a:pt x="5631" y="6760"/>
                      <a:pt x="6177" y="6707"/>
                      <a:pt x="6713" y="6601"/>
                    </a:cubicBezTo>
                    <a:cubicBezTo>
                      <a:pt x="7614" y="6421"/>
                      <a:pt x="8504" y="6082"/>
                      <a:pt x="9188" y="5470"/>
                    </a:cubicBezTo>
                    <a:cubicBezTo>
                      <a:pt x="9873" y="4859"/>
                      <a:pt x="10326" y="3946"/>
                      <a:pt x="10234" y="3032"/>
                    </a:cubicBezTo>
                    <a:cubicBezTo>
                      <a:pt x="10140" y="2099"/>
                      <a:pt x="9492" y="1285"/>
                      <a:pt x="8687" y="804"/>
                    </a:cubicBezTo>
                    <a:cubicBezTo>
                      <a:pt x="7882" y="322"/>
                      <a:pt x="6934" y="134"/>
                      <a:pt x="6000" y="51"/>
                    </a:cubicBezTo>
                    <a:cubicBezTo>
                      <a:pt x="5630" y="18"/>
                      <a:pt x="5259" y="1"/>
                      <a:pt x="488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2257;p34"/>
              <p:cNvSpPr/>
              <p:nvPr/>
            </p:nvSpPr>
            <p:spPr>
              <a:xfrm>
                <a:off x="6412636" y="596601"/>
                <a:ext cx="896607" cy="587058"/>
              </a:xfrm>
              <a:custGeom>
                <a:avLst/>
                <a:gdLst/>
                <a:ahLst/>
                <a:cxnLst/>
                <a:rect l="l" t="t" r="r" b="b"/>
                <a:pathLst>
                  <a:path w="10326" h="6761" extrusionOk="0">
                    <a:moveTo>
                      <a:pt x="4894" y="1"/>
                    </a:moveTo>
                    <a:cubicBezTo>
                      <a:pt x="3831" y="1"/>
                      <a:pt x="2770" y="141"/>
                      <a:pt x="1758" y="459"/>
                    </a:cubicBezTo>
                    <a:cubicBezTo>
                      <a:pt x="1340" y="590"/>
                      <a:pt x="925" y="754"/>
                      <a:pt x="588" y="1034"/>
                    </a:cubicBezTo>
                    <a:cubicBezTo>
                      <a:pt x="251" y="1312"/>
                      <a:pt x="0" y="1723"/>
                      <a:pt x="1" y="2160"/>
                    </a:cubicBezTo>
                    <a:cubicBezTo>
                      <a:pt x="1" y="2508"/>
                      <a:pt x="167" y="2852"/>
                      <a:pt x="439" y="3070"/>
                    </a:cubicBezTo>
                    <a:cubicBezTo>
                      <a:pt x="646" y="3235"/>
                      <a:pt x="910" y="3324"/>
                      <a:pt x="1174" y="3324"/>
                    </a:cubicBezTo>
                    <a:cubicBezTo>
                      <a:pt x="1256" y="3324"/>
                      <a:pt x="1338" y="3315"/>
                      <a:pt x="1418" y="3298"/>
                    </a:cubicBezTo>
                    <a:lnTo>
                      <a:pt x="1418" y="3298"/>
                    </a:lnTo>
                    <a:cubicBezTo>
                      <a:pt x="626" y="3655"/>
                      <a:pt x="327" y="4561"/>
                      <a:pt x="675" y="5204"/>
                    </a:cubicBezTo>
                    <a:cubicBezTo>
                      <a:pt x="929" y="5675"/>
                      <a:pt x="1436" y="5951"/>
                      <a:pt x="1933" y="6151"/>
                    </a:cubicBezTo>
                    <a:cubicBezTo>
                      <a:pt x="2932" y="6555"/>
                      <a:pt x="4009" y="6760"/>
                      <a:pt x="5085" y="6760"/>
                    </a:cubicBezTo>
                    <a:cubicBezTo>
                      <a:pt x="5631" y="6760"/>
                      <a:pt x="6177" y="6708"/>
                      <a:pt x="6713" y="6601"/>
                    </a:cubicBezTo>
                    <a:cubicBezTo>
                      <a:pt x="7614" y="6422"/>
                      <a:pt x="8503" y="6081"/>
                      <a:pt x="9187" y="5470"/>
                    </a:cubicBezTo>
                    <a:cubicBezTo>
                      <a:pt x="9872" y="4859"/>
                      <a:pt x="10325" y="3946"/>
                      <a:pt x="10233" y="3033"/>
                    </a:cubicBezTo>
                    <a:cubicBezTo>
                      <a:pt x="10140" y="2099"/>
                      <a:pt x="9491" y="1286"/>
                      <a:pt x="8686" y="804"/>
                    </a:cubicBezTo>
                    <a:cubicBezTo>
                      <a:pt x="7881" y="323"/>
                      <a:pt x="6934" y="133"/>
                      <a:pt x="6000" y="50"/>
                    </a:cubicBezTo>
                    <a:cubicBezTo>
                      <a:pt x="5632" y="18"/>
                      <a:pt x="5263" y="1"/>
                      <a:pt x="489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258;p34"/>
              <p:cNvSpPr/>
              <p:nvPr/>
            </p:nvSpPr>
            <p:spPr>
              <a:xfrm rot="258922">
                <a:off x="6576917" y="808751"/>
                <a:ext cx="692351" cy="86293"/>
              </a:xfrm>
              <a:custGeom>
                <a:avLst/>
                <a:gdLst/>
                <a:ahLst/>
                <a:cxnLst/>
                <a:rect l="l" t="t" r="r" b="b"/>
                <a:pathLst>
                  <a:path w="9328" h="838" fill="none" extrusionOk="0">
                    <a:moveTo>
                      <a:pt x="0" y="838"/>
                    </a:moveTo>
                    <a:cubicBezTo>
                      <a:pt x="3054" y="163"/>
                      <a:pt x="6221" y="1"/>
                      <a:pt x="9328" y="36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2259;p34"/>
              <p:cNvSpPr/>
              <p:nvPr/>
            </p:nvSpPr>
            <p:spPr>
              <a:xfrm>
                <a:off x="6674601" y="622475"/>
                <a:ext cx="390727" cy="230274"/>
              </a:xfrm>
              <a:custGeom>
                <a:avLst/>
                <a:gdLst/>
                <a:ahLst/>
                <a:cxnLst/>
                <a:rect l="l" t="t" r="r" b="b"/>
                <a:pathLst>
                  <a:path w="5023" h="3011" fill="none" extrusionOk="0">
                    <a:moveTo>
                      <a:pt x="0" y="3010"/>
                    </a:moveTo>
                    <a:cubicBezTo>
                      <a:pt x="1540" y="1803"/>
                      <a:pt x="3231" y="790"/>
                      <a:pt x="5022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2260;p34"/>
              <p:cNvSpPr/>
              <p:nvPr/>
            </p:nvSpPr>
            <p:spPr>
              <a:xfrm>
                <a:off x="6564950" y="610750"/>
                <a:ext cx="205075" cy="24287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3582" fill="none" extrusionOk="0">
                    <a:moveTo>
                      <a:pt x="0" y="3581"/>
                    </a:moveTo>
                    <a:cubicBezTo>
                      <a:pt x="404" y="2187"/>
                      <a:pt x="1238" y="920"/>
                      <a:pt x="2362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2261;p34"/>
              <p:cNvSpPr/>
              <p:nvPr/>
            </p:nvSpPr>
            <p:spPr>
              <a:xfrm>
                <a:off x="6627100" y="876550"/>
                <a:ext cx="454931" cy="230278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2999" fill="none" extrusionOk="0">
                    <a:moveTo>
                      <a:pt x="6159" y="2999"/>
                    </a:moveTo>
                    <a:cubicBezTo>
                      <a:pt x="4519" y="2647"/>
                      <a:pt x="2944" y="2003"/>
                      <a:pt x="1526" y="1109"/>
                    </a:cubicBezTo>
                    <a:cubicBezTo>
                      <a:pt x="993" y="774"/>
                      <a:pt x="484" y="404"/>
                      <a:pt x="1" y="0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2262;p34"/>
              <p:cNvSpPr/>
              <p:nvPr/>
            </p:nvSpPr>
            <p:spPr>
              <a:xfrm>
                <a:off x="6693450" y="960152"/>
                <a:ext cx="46275" cy="174098"/>
              </a:xfrm>
              <a:custGeom>
                <a:avLst/>
                <a:gdLst/>
                <a:ahLst/>
                <a:cxnLst/>
                <a:rect l="l" t="t" r="r" b="b"/>
                <a:pathLst>
                  <a:path w="533" h="3067" fill="none" extrusionOk="0">
                    <a:moveTo>
                      <a:pt x="126" y="3066"/>
                    </a:moveTo>
                    <a:cubicBezTo>
                      <a:pt x="1" y="2032"/>
                      <a:pt x="143" y="967"/>
                      <a:pt x="532" y="1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263;p34"/>
              <p:cNvSpPr/>
              <p:nvPr/>
            </p:nvSpPr>
            <p:spPr>
              <a:xfrm>
                <a:off x="6960101" y="825651"/>
                <a:ext cx="246177" cy="209277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2757" fill="none" extrusionOk="0">
                    <a:moveTo>
                      <a:pt x="1" y="0"/>
                    </a:moveTo>
                    <a:cubicBezTo>
                      <a:pt x="1004" y="1046"/>
                      <a:pt x="2132" y="1973"/>
                      <a:pt x="3353" y="2757"/>
                    </a:cubicBezTo>
                  </a:path>
                </a:pathLst>
              </a:custGeom>
              <a:noFill/>
              <a:ln w="9525" cap="rnd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264;p34"/>
              <p:cNvSpPr/>
              <p:nvPr/>
            </p:nvSpPr>
            <p:spPr>
              <a:xfrm>
                <a:off x="6577702" y="537383"/>
                <a:ext cx="587839" cy="447695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5156" extrusionOk="0">
                    <a:moveTo>
                      <a:pt x="4037" y="1"/>
                    </a:moveTo>
                    <a:cubicBezTo>
                      <a:pt x="3955" y="1"/>
                      <a:pt x="3870" y="19"/>
                      <a:pt x="3794" y="49"/>
                    </a:cubicBezTo>
                    <a:cubicBezTo>
                      <a:pt x="3450" y="186"/>
                      <a:pt x="3233" y="533"/>
                      <a:pt x="3115" y="884"/>
                    </a:cubicBezTo>
                    <a:cubicBezTo>
                      <a:pt x="2998" y="1236"/>
                      <a:pt x="2956" y="1610"/>
                      <a:pt x="2831" y="1959"/>
                    </a:cubicBezTo>
                    <a:cubicBezTo>
                      <a:pt x="2806" y="1345"/>
                      <a:pt x="2532" y="804"/>
                      <a:pt x="2112" y="416"/>
                    </a:cubicBezTo>
                    <a:cubicBezTo>
                      <a:pt x="2000" y="312"/>
                      <a:pt x="1873" y="218"/>
                      <a:pt x="1728" y="170"/>
                    </a:cubicBezTo>
                    <a:cubicBezTo>
                      <a:pt x="1667" y="149"/>
                      <a:pt x="1601" y="138"/>
                      <a:pt x="1536" y="138"/>
                    </a:cubicBezTo>
                    <a:cubicBezTo>
                      <a:pt x="1447" y="138"/>
                      <a:pt x="1359" y="159"/>
                      <a:pt x="1284" y="207"/>
                    </a:cubicBezTo>
                    <a:cubicBezTo>
                      <a:pt x="1092" y="330"/>
                      <a:pt x="1036" y="582"/>
                      <a:pt x="1009" y="808"/>
                    </a:cubicBezTo>
                    <a:cubicBezTo>
                      <a:pt x="932" y="1479"/>
                      <a:pt x="971" y="2163"/>
                      <a:pt x="1124" y="2821"/>
                    </a:cubicBezTo>
                    <a:cubicBezTo>
                      <a:pt x="947" y="2550"/>
                      <a:pt x="726" y="2291"/>
                      <a:pt x="461" y="2093"/>
                    </a:cubicBezTo>
                    <a:cubicBezTo>
                      <a:pt x="397" y="2046"/>
                      <a:pt x="324" y="2000"/>
                      <a:pt x="246" y="2000"/>
                    </a:cubicBezTo>
                    <a:cubicBezTo>
                      <a:pt x="236" y="2000"/>
                      <a:pt x="227" y="2001"/>
                      <a:pt x="217" y="2002"/>
                    </a:cubicBezTo>
                    <a:cubicBezTo>
                      <a:pt x="48" y="2026"/>
                      <a:pt x="0" y="2247"/>
                      <a:pt x="10" y="2417"/>
                    </a:cubicBezTo>
                    <a:cubicBezTo>
                      <a:pt x="63" y="3404"/>
                      <a:pt x="698" y="4321"/>
                      <a:pt x="1571" y="4784"/>
                    </a:cubicBezTo>
                    <a:cubicBezTo>
                      <a:pt x="2044" y="5035"/>
                      <a:pt x="2579" y="5155"/>
                      <a:pt x="3115" y="5155"/>
                    </a:cubicBezTo>
                    <a:cubicBezTo>
                      <a:pt x="3567" y="5155"/>
                      <a:pt x="4021" y="5070"/>
                      <a:pt x="4442" y="4904"/>
                    </a:cubicBezTo>
                    <a:cubicBezTo>
                      <a:pt x="5362" y="4543"/>
                      <a:pt x="6120" y="3822"/>
                      <a:pt x="6597" y="2957"/>
                    </a:cubicBezTo>
                    <a:cubicBezTo>
                      <a:pt x="6671" y="2825"/>
                      <a:pt x="6738" y="2687"/>
                      <a:pt x="6754" y="2537"/>
                    </a:cubicBezTo>
                    <a:cubicBezTo>
                      <a:pt x="6770" y="2388"/>
                      <a:pt x="6726" y="2224"/>
                      <a:pt x="6609" y="2130"/>
                    </a:cubicBezTo>
                    <a:cubicBezTo>
                      <a:pt x="6538" y="2074"/>
                      <a:pt x="6450" y="2050"/>
                      <a:pt x="6360" y="2050"/>
                    </a:cubicBezTo>
                    <a:cubicBezTo>
                      <a:pt x="6287" y="2050"/>
                      <a:pt x="6213" y="2065"/>
                      <a:pt x="6145" y="2093"/>
                    </a:cubicBezTo>
                    <a:cubicBezTo>
                      <a:pt x="5996" y="2154"/>
                      <a:pt x="5873" y="2267"/>
                      <a:pt x="5753" y="2377"/>
                    </a:cubicBezTo>
                    <a:lnTo>
                      <a:pt x="5753" y="2376"/>
                    </a:lnTo>
                    <a:cubicBezTo>
                      <a:pt x="5913" y="1959"/>
                      <a:pt x="6168" y="1562"/>
                      <a:pt x="6174" y="1118"/>
                    </a:cubicBezTo>
                    <a:cubicBezTo>
                      <a:pt x="6175" y="950"/>
                      <a:pt x="6122" y="759"/>
                      <a:pt x="5970" y="689"/>
                    </a:cubicBezTo>
                    <a:cubicBezTo>
                      <a:pt x="5930" y="670"/>
                      <a:pt x="5888" y="662"/>
                      <a:pt x="5845" y="662"/>
                    </a:cubicBezTo>
                    <a:cubicBezTo>
                      <a:pt x="5737" y="662"/>
                      <a:pt x="5625" y="712"/>
                      <a:pt x="5528" y="767"/>
                    </a:cubicBezTo>
                    <a:cubicBezTo>
                      <a:pt x="5097" y="1011"/>
                      <a:pt x="4733" y="1370"/>
                      <a:pt x="4481" y="1795"/>
                    </a:cubicBezTo>
                    <a:cubicBezTo>
                      <a:pt x="4574" y="1355"/>
                      <a:pt x="4588" y="917"/>
                      <a:pt x="4508" y="496"/>
                    </a:cubicBezTo>
                    <a:cubicBezTo>
                      <a:pt x="4480" y="347"/>
                      <a:pt x="4434" y="189"/>
                      <a:pt x="4316" y="93"/>
                    </a:cubicBezTo>
                    <a:cubicBezTo>
                      <a:pt x="4238" y="28"/>
                      <a:pt x="4139" y="1"/>
                      <a:pt x="40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65;p34"/>
              <p:cNvSpPr/>
              <p:nvPr/>
            </p:nvSpPr>
            <p:spPr>
              <a:xfrm>
                <a:off x="6613824" y="696107"/>
                <a:ext cx="443614" cy="313804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3614" extrusionOk="0">
                    <a:moveTo>
                      <a:pt x="1355" y="0"/>
                    </a:moveTo>
                    <a:cubicBezTo>
                      <a:pt x="1327" y="0"/>
                      <a:pt x="1299" y="5"/>
                      <a:pt x="1272" y="14"/>
                    </a:cubicBezTo>
                    <a:cubicBezTo>
                      <a:pt x="1099" y="74"/>
                      <a:pt x="1050" y="290"/>
                      <a:pt x="1036" y="473"/>
                    </a:cubicBezTo>
                    <a:cubicBezTo>
                      <a:pt x="976" y="1259"/>
                      <a:pt x="1086" y="2057"/>
                      <a:pt x="1354" y="2799"/>
                    </a:cubicBezTo>
                    <a:cubicBezTo>
                      <a:pt x="1112" y="2416"/>
                      <a:pt x="805" y="2076"/>
                      <a:pt x="451" y="1796"/>
                    </a:cubicBezTo>
                    <a:cubicBezTo>
                      <a:pt x="378" y="1738"/>
                      <a:pt x="281" y="1685"/>
                      <a:pt x="195" y="1685"/>
                    </a:cubicBezTo>
                    <a:cubicBezTo>
                      <a:pt x="153" y="1685"/>
                      <a:pt x="114" y="1698"/>
                      <a:pt x="81" y="1729"/>
                    </a:cubicBezTo>
                    <a:cubicBezTo>
                      <a:pt x="1" y="1808"/>
                      <a:pt x="35" y="1943"/>
                      <a:pt x="81" y="2046"/>
                    </a:cubicBezTo>
                    <a:cubicBezTo>
                      <a:pt x="260" y="2446"/>
                      <a:pt x="543" y="2798"/>
                      <a:pt x="896" y="3057"/>
                    </a:cubicBezTo>
                    <a:lnTo>
                      <a:pt x="896" y="3058"/>
                    </a:lnTo>
                    <a:cubicBezTo>
                      <a:pt x="1477" y="3485"/>
                      <a:pt x="2037" y="3614"/>
                      <a:pt x="2550" y="3614"/>
                    </a:cubicBezTo>
                    <a:cubicBezTo>
                      <a:pt x="2771" y="3614"/>
                      <a:pt x="2982" y="3590"/>
                      <a:pt x="3183" y="3556"/>
                    </a:cubicBezTo>
                    <a:cubicBezTo>
                      <a:pt x="3850" y="3443"/>
                      <a:pt x="4472" y="3086"/>
                      <a:pt x="4906" y="2566"/>
                    </a:cubicBezTo>
                    <a:cubicBezTo>
                      <a:pt x="4990" y="2466"/>
                      <a:pt x="5069" y="2354"/>
                      <a:pt x="5089" y="2224"/>
                    </a:cubicBezTo>
                    <a:cubicBezTo>
                      <a:pt x="5108" y="2095"/>
                      <a:pt x="5051" y="1946"/>
                      <a:pt x="4930" y="1899"/>
                    </a:cubicBezTo>
                    <a:cubicBezTo>
                      <a:pt x="4900" y="1887"/>
                      <a:pt x="4869" y="1882"/>
                      <a:pt x="4838" y="1882"/>
                    </a:cubicBezTo>
                    <a:cubicBezTo>
                      <a:pt x="4765" y="1882"/>
                      <a:pt x="4690" y="1908"/>
                      <a:pt x="4620" y="1935"/>
                    </a:cubicBezTo>
                    <a:cubicBezTo>
                      <a:pt x="4286" y="2070"/>
                      <a:pt x="3966" y="2246"/>
                      <a:pt x="3674" y="2459"/>
                    </a:cubicBezTo>
                    <a:cubicBezTo>
                      <a:pt x="4021" y="2063"/>
                      <a:pt x="4277" y="1624"/>
                      <a:pt x="4457" y="1154"/>
                    </a:cubicBezTo>
                    <a:cubicBezTo>
                      <a:pt x="4482" y="1088"/>
                      <a:pt x="4507" y="1019"/>
                      <a:pt x="4503" y="948"/>
                    </a:cubicBezTo>
                    <a:cubicBezTo>
                      <a:pt x="4500" y="877"/>
                      <a:pt x="4462" y="805"/>
                      <a:pt x="4395" y="778"/>
                    </a:cubicBezTo>
                    <a:cubicBezTo>
                      <a:pt x="4378" y="772"/>
                      <a:pt x="4360" y="769"/>
                      <a:pt x="4342" y="769"/>
                    </a:cubicBezTo>
                    <a:cubicBezTo>
                      <a:pt x="4271" y="769"/>
                      <a:pt x="4199" y="817"/>
                      <a:pt x="4142" y="867"/>
                    </a:cubicBezTo>
                    <a:cubicBezTo>
                      <a:pt x="3685" y="1258"/>
                      <a:pt x="3402" y="1811"/>
                      <a:pt x="3131" y="2348"/>
                    </a:cubicBezTo>
                    <a:cubicBezTo>
                      <a:pt x="3262" y="1754"/>
                      <a:pt x="3293" y="1032"/>
                      <a:pt x="3184" y="334"/>
                    </a:cubicBezTo>
                    <a:cubicBezTo>
                      <a:pt x="3172" y="263"/>
                      <a:pt x="3156" y="186"/>
                      <a:pt x="3101" y="140"/>
                    </a:cubicBezTo>
                    <a:cubicBezTo>
                      <a:pt x="3071" y="114"/>
                      <a:pt x="3033" y="103"/>
                      <a:pt x="2993" y="103"/>
                    </a:cubicBezTo>
                    <a:cubicBezTo>
                      <a:pt x="2950" y="103"/>
                      <a:pt x="2905" y="117"/>
                      <a:pt x="2869" y="140"/>
                    </a:cubicBezTo>
                    <a:cubicBezTo>
                      <a:pt x="2798" y="183"/>
                      <a:pt x="2750" y="255"/>
                      <a:pt x="2709" y="326"/>
                    </a:cubicBezTo>
                    <a:cubicBezTo>
                      <a:pt x="2356" y="925"/>
                      <a:pt x="2285" y="1644"/>
                      <a:pt x="2222" y="2338"/>
                    </a:cubicBezTo>
                    <a:cubicBezTo>
                      <a:pt x="2165" y="1733"/>
                      <a:pt x="2015" y="1073"/>
                      <a:pt x="1784" y="441"/>
                    </a:cubicBezTo>
                    <a:cubicBezTo>
                      <a:pt x="1741" y="325"/>
                      <a:pt x="1694" y="206"/>
                      <a:pt x="1608" y="117"/>
                    </a:cubicBezTo>
                    <a:cubicBezTo>
                      <a:pt x="1542" y="49"/>
                      <a:pt x="1449" y="0"/>
                      <a:pt x="13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266;p34"/>
              <p:cNvSpPr/>
              <p:nvPr/>
            </p:nvSpPr>
            <p:spPr>
              <a:xfrm>
                <a:off x="6458830" y="749681"/>
                <a:ext cx="850413" cy="433976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4998" extrusionOk="0">
                    <a:moveTo>
                      <a:pt x="9204" y="0"/>
                    </a:moveTo>
                    <a:lnTo>
                      <a:pt x="9204" y="0"/>
                    </a:lnTo>
                    <a:cubicBezTo>
                      <a:pt x="9493" y="672"/>
                      <a:pt x="9523" y="1455"/>
                      <a:pt x="9266" y="2142"/>
                    </a:cubicBezTo>
                    <a:cubicBezTo>
                      <a:pt x="8907" y="3101"/>
                      <a:pt x="8040" y="3809"/>
                      <a:pt x="7082" y="4171"/>
                    </a:cubicBezTo>
                    <a:cubicBezTo>
                      <a:pt x="6281" y="4473"/>
                      <a:pt x="5418" y="4561"/>
                      <a:pt x="4558" y="4561"/>
                    </a:cubicBezTo>
                    <a:cubicBezTo>
                      <a:pt x="4389" y="4561"/>
                      <a:pt x="4220" y="4558"/>
                      <a:pt x="4052" y="4552"/>
                    </a:cubicBezTo>
                    <a:cubicBezTo>
                      <a:pt x="3232" y="4523"/>
                      <a:pt x="2401" y="4436"/>
                      <a:pt x="1637" y="4134"/>
                    </a:cubicBezTo>
                    <a:cubicBezTo>
                      <a:pt x="988" y="3879"/>
                      <a:pt x="387" y="3451"/>
                      <a:pt x="1" y="2892"/>
                    </a:cubicBezTo>
                    <a:lnTo>
                      <a:pt x="1" y="2892"/>
                    </a:lnTo>
                    <a:cubicBezTo>
                      <a:pt x="5" y="3083"/>
                      <a:pt x="51" y="3272"/>
                      <a:pt x="142" y="3441"/>
                    </a:cubicBezTo>
                    <a:cubicBezTo>
                      <a:pt x="397" y="3912"/>
                      <a:pt x="904" y="4188"/>
                      <a:pt x="1401" y="4388"/>
                    </a:cubicBezTo>
                    <a:cubicBezTo>
                      <a:pt x="2399" y="4792"/>
                      <a:pt x="3476" y="4997"/>
                      <a:pt x="4553" y="4997"/>
                    </a:cubicBezTo>
                    <a:cubicBezTo>
                      <a:pt x="5099" y="4997"/>
                      <a:pt x="5645" y="4945"/>
                      <a:pt x="6181" y="4838"/>
                    </a:cubicBezTo>
                    <a:cubicBezTo>
                      <a:pt x="7082" y="4659"/>
                      <a:pt x="7971" y="4319"/>
                      <a:pt x="8655" y="3707"/>
                    </a:cubicBezTo>
                    <a:cubicBezTo>
                      <a:pt x="9340" y="3096"/>
                      <a:pt x="9793" y="2183"/>
                      <a:pt x="9701" y="1270"/>
                    </a:cubicBezTo>
                    <a:cubicBezTo>
                      <a:pt x="9655" y="809"/>
                      <a:pt x="9473" y="377"/>
                      <a:pt x="92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267;p34"/>
              <p:cNvSpPr/>
              <p:nvPr/>
            </p:nvSpPr>
            <p:spPr>
              <a:xfrm>
                <a:off x="6458830" y="749681"/>
                <a:ext cx="850413" cy="433976"/>
              </a:xfrm>
              <a:custGeom>
                <a:avLst/>
                <a:gdLst/>
                <a:ahLst/>
                <a:cxnLst/>
                <a:rect l="l" t="t" r="r" b="b"/>
                <a:pathLst>
                  <a:path w="9794" h="4998" extrusionOk="0">
                    <a:moveTo>
                      <a:pt x="9204" y="0"/>
                    </a:moveTo>
                    <a:lnTo>
                      <a:pt x="9204" y="0"/>
                    </a:lnTo>
                    <a:cubicBezTo>
                      <a:pt x="9493" y="672"/>
                      <a:pt x="9523" y="1455"/>
                      <a:pt x="9266" y="2142"/>
                    </a:cubicBezTo>
                    <a:cubicBezTo>
                      <a:pt x="8907" y="3101"/>
                      <a:pt x="8040" y="3809"/>
                      <a:pt x="7082" y="4171"/>
                    </a:cubicBezTo>
                    <a:cubicBezTo>
                      <a:pt x="6281" y="4473"/>
                      <a:pt x="5418" y="4561"/>
                      <a:pt x="4558" y="4561"/>
                    </a:cubicBezTo>
                    <a:cubicBezTo>
                      <a:pt x="4389" y="4561"/>
                      <a:pt x="4220" y="4558"/>
                      <a:pt x="4052" y="4552"/>
                    </a:cubicBezTo>
                    <a:cubicBezTo>
                      <a:pt x="3232" y="4523"/>
                      <a:pt x="2401" y="4436"/>
                      <a:pt x="1637" y="4134"/>
                    </a:cubicBezTo>
                    <a:cubicBezTo>
                      <a:pt x="988" y="3879"/>
                      <a:pt x="387" y="3451"/>
                      <a:pt x="1" y="2892"/>
                    </a:cubicBezTo>
                    <a:lnTo>
                      <a:pt x="1" y="2892"/>
                    </a:lnTo>
                    <a:cubicBezTo>
                      <a:pt x="5" y="3083"/>
                      <a:pt x="51" y="3272"/>
                      <a:pt x="142" y="3441"/>
                    </a:cubicBezTo>
                    <a:cubicBezTo>
                      <a:pt x="397" y="3912"/>
                      <a:pt x="904" y="4188"/>
                      <a:pt x="1401" y="4388"/>
                    </a:cubicBezTo>
                    <a:cubicBezTo>
                      <a:pt x="2399" y="4792"/>
                      <a:pt x="3476" y="4997"/>
                      <a:pt x="4553" y="4997"/>
                    </a:cubicBezTo>
                    <a:cubicBezTo>
                      <a:pt x="5099" y="4997"/>
                      <a:pt x="5645" y="4945"/>
                      <a:pt x="6181" y="4838"/>
                    </a:cubicBezTo>
                    <a:cubicBezTo>
                      <a:pt x="7082" y="4659"/>
                      <a:pt x="7971" y="4319"/>
                      <a:pt x="8655" y="3707"/>
                    </a:cubicBezTo>
                    <a:cubicBezTo>
                      <a:pt x="9340" y="3096"/>
                      <a:pt x="9793" y="2183"/>
                      <a:pt x="9701" y="1270"/>
                    </a:cubicBezTo>
                    <a:cubicBezTo>
                      <a:pt x="9655" y="809"/>
                      <a:pt x="9473" y="377"/>
                      <a:pt x="9204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268;p34"/>
              <p:cNvSpPr/>
              <p:nvPr/>
            </p:nvSpPr>
            <p:spPr>
              <a:xfrm>
                <a:off x="6412723" y="773646"/>
                <a:ext cx="205179" cy="123472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422" extrusionOk="0">
                    <a:moveTo>
                      <a:pt x="7" y="0"/>
                    </a:moveTo>
                    <a:cubicBezTo>
                      <a:pt x="2" y="40"/>
                      <a:pt x="0" y="81"/>
                      <a:pt x="0" y="121"/>
                    </a:cubicBezTo>
                    <a:cubicBezTo>
                      <a:pt x="0" y="469"/>
                      <a:pt x="166" y="813"/>
                      <a:pt x="438" y="1031"/>
                    </a:cubicBezTo>
                    <a:cubicBezTo>
                      <a:pt x="645" y="1196"/>
                      <a:pt x="909" y="1285"/>
                      <a:pt x="1173" y="1285"/>
                    </a:cubicBezTo>
                    <a:cubicBezTo>
                      <a:pt x="1257" y="1285"/>
                      <a:pt x="1340" y="1276"/>
                      <a:pt x="1422" y="1257"/>
                    </a:cubicBezTo>
                    <a:lnTo>
                      <a:pt x="1422" y="1257"/>
                    </a:lnTo>
                    <a:cubicBezTo>
                      <a:pt x="1318" y="1303"/>
                      <a:pt x="1224" y="1360"/>
                      <a:pt x="1137" y="1422"/>
                    </a:cubicBezTo>
                    <a:cubicBezTo>
                      <a:pt x="1525" y="1262"/>
                      <a:pt x="1942" y="1169"/>
                      <a:pt x="2362" y="1153"/>
                    </a:cubicBezTo>
                    <a:lnTo>
                      <a:pt x="2363" y="1153"/>
                    </a:lnTo>
                    <a:cubicBezTo>
                      <a:pt x="2018" y="984"/>
                      <a:pt x="1672" y="957"/>
                      <a:pt x="1333" y="896"/>
                    </a:cubicBezTo>
                    <a:cubicBezTo>
                      <a:pt x="995" y="835"/>
                      <a:pt x="654" y="734"/>
                      <a:pt x="383" y="521"/>
                    </a:cubicBezTo>
                    <a:cubicBezTo>
                      <a:pt x="211" y="384"/>
                      <a:pt x="73" y="193"/>
                      <a:pt x="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269;p34"/>
              <p:cNvSpPr/>
              <p:nvPr/>
            </p:nvSpPr>
            <p:spPr>
              <a:xfrm>
                <a:off x="6412723" y="773646"/>
                <a:ext cx="205179" cy="123472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1422" extrusionOk="0">
                    <a:moveTo>
                      <a:pt x="7" y="0"/>
                    </a:moveTo>
                    <a:cubicBezTo>
                      <a:pt x="2" y="40"/>
                      <a:pt x="0" y="81"/>
                      <a:pt x="0" y="121"/>
                    </a:cubicBezTo>
                    <a:cubicBezTo>
                      <a:pt x="0" y="469"/>
                      <a:pt x="166" y="813"/>
                      <a:pt x="438" y="1031"/>
                    </a:cubicBezTo>
                    <a:cubicBezTo>
                      <a:pt x="645" y="1196"/>
                      <a:pt x="909" y="1285"/>
                      <a:pt x="1173" y="1285"/>
                    </a:cubicBezTo>
                    <a:cubicBezTo>
                      <a:pt x="1257" y="1285"/>
                      <a:pt x="1340" y="1276"/>
                      <a:pt x="1422" y="1257"/>
                    </a:cubicBezTo>
                    <a:lnTo>
                      <a:pt x="1422" y="1257"/>
                    </a:lnTo>
                    <a:cubicBezTo>
                      <a:pt x="1318" y="1303"/>
                      <a:pt x="1224" y="1360"/>
                      <a:pt x="1137" y="1422"/>
                    </a:cubicBezTo>
                    <a:cubicBezTo>
                      <a:pt x="1525" y="1262"/>
                      <a:pt x="1942" y="1169"/>
                      <a:pt x="2362" y="1153"/>
                    </a:cubicBezTo>
                    <a:lnTo>
                      <a:pt x="2363" y="1153"/>
                    </a:lnTo>
                    <a:cubicBezTo>
                      <a:pt x="2018" y="984"/>
                      <a:pt x="1672" y="957"/>
                      <a:pt x="1333" y="896"/>
                    </a:cubicBezTo>
                    <a:cubicBezTo>
                      <a:pt x="995" y="835"/>
                      <a:pt x="654" y="734"/>
                      <a:pt x="383" y="521"/>
                    </a:cubicBezTo>
                    <a:cubicBezTo>
                      <a:pt x="211" y="384"/>
                      <a:pt x="73" y="193"/>
                      <a:pt x="7" y="0"/>
                    </a:cubicBezTo>
                    <a:close/>
                  </a:path>
                </a:pathLst>
              </a:custGeom>
              <a:solidFill>
                <a:srgbClr val="5B5E66">
                  <a:alpha val="148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892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224830" y="563391"/>
            <a:ext cx="4694340" cy="621778"/>
            <a:chOff x="826756" y="544158"/>
            <a:chExt cx="3519489" cy="621778"/>
          </a:xfrm>
        </p:grpSpPr>
        <p:sp>
          <p:nvSpPr>
            <p:cNvPr id="31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32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7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solidFill>
                    <a:srgbClr val="FFFFFF"/>
                  </a:solidFill>
                </a:rPr>
                <a:t>Câu hỏi củng cố SGK tr.31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4228673" y="1358380"/>
            <a:ext cx="3022220" cy="20889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194" y="1358380"/>
            <a:ext cx="1717956" cy="2088971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1040242" y="3490402"/>
            <a:ext cx="7112000" cy="1096393"/>
            <a:chOff x="1023257" y="1297624"/>
            <a:chExt cx="7112000" cy="1096393"/>
          </a:xfrm>
        </p:grpSpPr>
        <p:sp>
          <p:nvSpPr>
            <p:cNvPr id="38" name="Rounded Rectangle 37"/>
            <p:cNvSpPr/>
            <p:nvPr/>
          </p:nvSpPr>
          <p:spPr>
            <a:xfrm>
              <a:off x="1023257" y="1427785"/>
              <a:ext cx="7112000" cy="966232"/>
            </a:xfrm>
            <a:prstGeom prst="roundRect">
              <a:avLst>
                <a:gd name="adj" fmla="val 13949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</a:rPr>
                <a:t>      Để định dạng cho tiêu đề </a:t>
              </a:r>
              <a:r>
                <a:rPr lang="en-US" sz="2000" b="1">
                  <a:solidFill>
                    <a:srgbClr val="000000"/>
                  </a:solidFill>
                </a:rPr>
                <a:t>Kem cầu vồng hoa quả </a:t>
              </a:r>
              <a:r>
                <a:rPr lang="en-US" sz="2000">
                  <a:solidFill>
                    <a:srgbClr val="000000"/>
                  </a:solidFill>
                </a:rPr>
                <a:t>trong Hình 28, em sẽ chọn các lệnh nào trong các lệnh ở Hình 31?</a:t>
              </a:r>
            </a:p>
          </p:txBody>
        </p:sp>
        <p:pic>
          <p:nvPicPr>
            <p:cNvPr id="39" name="Picture 20" descr="https://lh5.googleusercontent.com/3S-EmRhxSIBwxQrvKCjshaYzv_wFR24429feKHmQM-cfjEZKZUU-_XvMVOSb6EOnbdjdex3VwNbGc-cQTTKpgyF1FkoA3iliMRwRbTfesM9l99thXv0kdu9QVwJLTB8VDbgmo9hudE998_gTJeZqng=s204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752" y="1297624"/>
              <a:ext cx="443246" cy="620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04149627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3B027B6D-1066-4739-78A4-4254CD039454}"/>
              </a:ext>
            </a:extLst>
          </p:cNvPr>
          <p:cNvGrpSpPr/>
          <p:nvPr/>
        </p:nvGrpSpPr>
        <p:grpSpPr>
          <a:xfrm>
            <a:off x="2224830" y="563391"/>
            <a:ext cx="4694340" cy="621778"/>
            <a:chOff x="826756" y="544158"/>
            <a:chExt cx="3519489" cy="621778"/>
          </a:xfrm>
        </p:grpSpPr>
        <p:sp>
          <p:nvSpPr>
            <p:cNvPr id="31" name="Rectangle: Rounded Corners 2">
              <a:extLst>
                <a:ext uri="{FF2B5EF4-FFF2-40B4-BE49-F238E27FC236}">
                  <a16:creationId xmlns:a16="http://schemas.microsoft.com/office/drawing/2014/main" id="{1164D1FA-01F8-549C-524F-D78DA84E6784}"/>
                </a:ext>
              </a:extLst>
            </p:cNvPr>
            <p:cNvSpPr/>
            <p:nvPr/>
          </p:nvSpPr>
          <p:spPr>
            <a:xfrm>
              <a:off x="826756" y="544158"/>
              <a:ext cx="3483138" cy="560792"/>
            </a:xfrm>
            <a:prstGeom prst="roundRect">
              <a:avLst>
                <a:gd name="adj" fmla="val 50000"/>
              </a:avLst>
            </a:prstGeom>
            <a:noFill/>
            <a:ln w="12700">
              <a:solidFill>
                <a:srgbClr val="000000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>
                <a:solidFill>
                  <a:srgbClr val="FFFFFF"/>
                </a:solidFill>
              </a:endParaRPr>
            </a:p>
          </p:txBody>
        </p:sp>
        <p:sp>
          <p:nvSpPr>
            <p:cNvPr id="32" name="Rectangle: Rounded Corners 1">
              <a:extLst>
                <a:ext uri="{FF2B5EF4-FFF2-40B4-BE49-F238E27FC236}">
                  <a16:creationId xmlns:a16="http://schemas.microsoft.com/office/drawing/2014/main" id="{5E5AD644-2616-3086-BFED-F9E9EDB161C5}"/>
                </a:ext>
              </a:extLst>
            </p:cNvPr>
            <p:cNvSpPr/>
            <p:nvPr/>
          </p:nvSpPr>
          <p:spPr>
            <a:xfrm>
              <a:off x="863107" y="605144"/>
              <a:ext cx="3483138" cy="560792"/>
            </a:xfrm>
            <a:prstGeom prst="roundRect">
              <a:avLst>
                <a:gd name="adj" fmla="val 50000"/>
              </a:avLst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>
                  <a:solidFill>
                    <a:srgbClr val="FFFFFF"/>
                  </a:solidFill>
                </a:rPr>
                <a:t>Câu hỏi củng cố SGK tr.31</a:t>
              </a:r>
            </a:p>
          </p:txBody>
        </p:sp>
      </p:grp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4228673" y="1358380"/>
            <a:ext cx="3022220" cy="208897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5194" y="1358380"/>
            <a:ext cx="1717956" cy="208897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069917" y="3561651"/>
            <a:ext cx="1843087" cy="624424"/>
            <a:chOff x="1858777" y="378121"/>
            <a:chExt cx="1843087" cy="624424"/>
          </a:xfrm>
        </p:grpSpPr>
        <p:sp>
          <p:nvSpPr>
            <p:cNvPr id="11" name="Rectangle 10"/>
            <p:cNvSpPr/>
            <p:nvPr/>
          </p:nvSpPr>
          <p:spPr>
            <a:xfrm>
              <a:off x="1892114" y="406695"/>
              <a:ext cx="180975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lnSpc>
                  <a:spcPct val="150000"/>
                </a:lnSpc>
              </a:pPr>
              <a:r>
                <a:rPr lang="en-US" sz="2000" b="1"/>
                <a:t>       Thay đổi:</a:t>
              </a:r>
              <a:endParaRPr lang="en-US" sz="200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58777" y="378121"/>
              <a:ext cx="547248" cy="624424"/>
            </a:xfrm>
            <a:prstGeom prst="rect">
              <a:avLst/>
            </a:prstGeom>
          </p:spPr>
        </p:pic>
      </p:grpSp>
      <p:sp>
        <p:nvSpPr>
          <p:cNvPr id="13" name="Rounded Rectangle 12"/>
          <p:cNvSpPr/>
          <p:nvPr/>
        </p:nvSpPr>
        <p:spPr>
          <a:xfrm>
            <a:off x="3154680" y="3874269"/>
            <a:ext cx="1571640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M</a:t>
            </a:r>
            <a:r>
              <a:rPr lang="vi-VN" sz="2000">
                <a:solidFill>
                  <a:srgbClr val="000000"/>
                </a:solidFill>
              </a:rPr>
              <a:t>àu chữ</a:t>
            </a:r>
            <a:r>
              <a:rPr lang="en-US" sz="2000">
                <a:solidFill>
                  <a:srgbClr val="000000"/>
                </a:solidFill>
              </a:rPr>
              <a:t>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81920" y="3874269"/>
            <a:ext cx="1295839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Cỡ chữ.</a:t>
            </a:r>
            <a:endParaRPr lang="vi-VN" sz="2000">
              <a:solidFill>
                <a:srgbClr val="00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733735" y="3874269"/>
            <a:ext cx="1444141" cy="539908"/>
          </a:xfrm>
          <a:prstGeom prst="roundRect">
            <a:avLst/>
          </a:prstGeom>
          <a:solidFill>
            <a:srgbClr val="FFDFC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000000"/>
                </a:solidFill>
              </a:rPr>
              <a:t>Kiểu chữ.</a:t>
            </a:r>
            <a:endParaRPr lang="vi-VN" sz="2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917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7967991">
            <a:off x="7711532" y="3815810"/>
            <a:ext cx="713524" cy="675550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 rot="18991500">
            <a:off x="1178995" y="3499688"/>
            <a:ext cx="900332" cy="1244210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858816" flipH="1">
            <a:off x="7415989" y="618353"/>
            <a:ext cx="967006" cy="1355469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-6335736">
            <a:off x="1095647" y="654770"/>
            <a:ext cx="584253" cy="587130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247995" y="973589"/>
            <a:ext cx="838199" cy="838199"/>
          </a:xfrm>
          <a:prstGeom prst="rect">
            <a:avLst/>
          </a:prstGeom>
          <a:solidFill>
            <a:srgbClr val="C0EDE3"/>
          </a:solidFill>
          <a:ln>
            <a:solidFill>
              <a:srgbClr val="C0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051185" y="1953298"/>
            <a:ext cx="52318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THỰC HÀNH ĐỊNH DẠNG KÍ TỰ VÀ BỐ TRÍ HÌNH ẢNH 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3925333475"/>
      </p:ext>
    </p:extLst>
  </p:cSld>
  <p:clrMapOvr>
    <a:masterClrMapping/>
  </p:clrMapOvr>
  <p:transition spd="med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344668"/>
            <a:ext cx="914400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1: Định dạng kí tự theo</a:t>
            </a:r>
            <a:endParaRPr lang="en-US" sz="2700" b="1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yêu cầu như ở Hình 34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39826" y="1827406"/>
            <a:ext cx="3941053" cy="2207786"/>
            <a:chOff x="624115" y="2033863"/>
            <a:chExt cx="3941053" cy="2207786"/>
          </a:xfrm>
        </p:grpSpPr>
        <p:sp>
          <p:nvSpPr>
            <p:cNvPr id="10" name="Rounded Rectangle 9"/>
            <p:cNvSpPr/>
            <p:nvPr/>
          </p:nvSpPr>
          <p:spPr>
            <a:xfrm>
              <a:off x="624115" y="2304463"/>
              <a:ext cx="3941053" cy="1937186"/>
            </a:xfrm>
            <a:prstGeom prst="roundRect">
              <a:avLst>
                <a:gd name="adj" fmla="val 11507"/>
              </a:avLst>
            </a:prstGeom>
            <a:solidFill>
              <a:srgbClr val="EBF6FF"/>
            </a:solidFill>
            <a:ln w="19050">
              <a:solidFill>
                <a:srgbClr val="0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00">
                  <a:solidFill>
                    <a:srgbClr val="000000"/>
                  </a:solidFill>
                  <a:latin typeface="Arial (Body)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Mở tệp </a:t>
              </a:r>
              <a:r>
                <a:rPr lang="vi-VN" sz="2000" b="1">
                  <a:solidFill>
                    <a:srgbClr val="000000"/>
                  </a:solidFill>
                  <a:latin typeface="Arial (Body)"/>
                </a:rPr>
                <a:t>CongThucLamKe</a:t>
              </a:r>
              <a:r>
                <a:rPr lang="en-US" sz="2000" b="1">
                  <a:solidFill>
                    <a:srgbClr val="000000"/>
                  </a:solidFill>
                  <a:latin typeface="Arial (Body)"/>
                </a:rPr>
                <a:t>m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.</a:t>
              </a:r>
              <a:endParaRPr lang="vi-VN" sz="2000">
                <a:solidFill>
                  <a:srgbClr val="000000"/>
                </a:solidFill>
                <a:latin typeface="Arial (Body)"/>
              </a:endParaRPr>
            </a:p>
            <a:p>
              <a:pPr marL="342900" indent="-342900" algn="just">
                <a:lnSpc>
                  <a:spcPct val="150000"/>
                </a:lnSpc>
                <a:buFont typeface="Wingdings" panose="05000000000000000000" pitchFamily="2" charset="2"/>
                <a:buChar char="Ø"/>
              </a:pP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T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hực hành cá nhân theo 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hướng dẫn 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ở SGK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 tr.31, 32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.</a:t>
              </a:r>
            </a:p>
          </p:txBody>
        </p:sp>
        <p:sp>
          <p:nvSpPr>
            <p:cNvPr id="11" name="Plaque 10">
              <a:extLst>
                <a:ext uri="{FF2B5EF4-FFF2-40B4-BE49-F238E27FC236}">
                  <a16:creationId xmlns:a16="http://schemas.microsoft.com/office/drawing/2014/main" id="{B4F92072-C59D-4D4B-DCE5-5F906B9EBAC9}"/>
                </a:ext>
              </a:extLst>
            </p:cNvPr>
            <p:cNvSpPr/>
            <p:nvPr/>
          </p:nvSpPr>
          <p:spPr>
            <a:xfrm>
              <a:off x="1800452" y="2033863"/>
              <a:ext cx="1588378" cy="541200"/>
            </a:xfrm>
            <a:prstGeom prst="plaqu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Nhiệm vụ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57617" y="2019425"/>
            <a:ext cx="3314802" cy="2523598"/>
            <a:chOff x="5157617" y="2019425"/>
            <a:chExt cx="3314802" cy="25235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7522"/>
            <a:stretch/>
          </p:blipFill>
          <p:spPr>
            <a:xfrm>
              <a:off x="5157617" y="2019425"/>
              <a:ext cx="3314802" cy="1470906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5736225" y="3527360"/>
              <a:ext cx="21575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34. Yêu cầu định dạng kí tự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09520084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toàn bộ văn bản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52339" y="1176919"/>
            <a:ext cx="336191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/>
              <a:t> </a:t>
            </a:r>
            <a:r>
              <a:rPr lang="vi-VN" sz="2000" b="1">
                <a:solidFill>
                  <a:srgbClr val="7030A0"/>
                </a:solidFill>
              </a:rPr>
              <a:t>Bước 1: </a:t>
            </a:r>
            <a:r>
              <a:rPr lang="vi-VN" sz="2000"/>
              <a:t>Chọn toàn bộ văn bản.</a:t>
            </a:r>
          </a:p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solidFill>
                  <a:srgbClr val="7030A0"/>
                </a:solidFill>
              </a:rPr>
              <a:t>Bước 2: </a:t>
            </a:r>
            <a:r>
              <a:rPr lang="vi-VN" sz="2000"/>
              <a:t>Nháy chuột vào lệnh phông chữ để chọn phông </a:t>
            </a:r>
            <a:r>
              <a:rPr lang="vi-VN" sz="2000" b="1"/>
              <a:t>Verdana</a:t>
            </a:r>
            <a:r>
              <a:rPr lang="vi-VN" sz="200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04" r="2486"/>
          <a:stretch/>
        </p:blipFill>
        <p:spPr>
          <a:xfrm>
            <a:off x="4650058" y="1466973"/>
            <a:ext cx="2754352" cy="18979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4051" y="1466973"/>
            <a:ext cx="542278" cy="18979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2338" y="3577576"/>
            <a:ext cx="722186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solidFill>
                  <a:srgbClr val="7030A0"/>
                </a:solidFill>
              </a:rPr>
              <a:t>Bước 3: </a:t>
            </a:r>
            <a:r>
              <a:rPr lang="vi-VN" sz="2000"/>
              <a:t>Nháy chuột vào lệnh cỡ chữ và chọn cỡ chữ </a:t>
            </a:r>
            <a:r>
              <a:rPr lang="vi-VN" sz="2000" b="1"/>
              <a:t>12</a:t>
            </a:r>
            <a:r>
              <a:rPr lang="vi-VN" sz="2000"/>
              <a:t>.</a:t>
            </a:r>
            <a:endParaRPr lang="en-US" sz="2000" i="1"/>
          </a:p>
        </p:txBody>
      </p:sp>
    </p:spTree>
    <p:extLst>
      <p:ext uri="{BB962C8B-B14F-4D97-AF65-F5344CB8AC3E}">
        <p14:creationId xmlns:p14="http://schemas.microsoft.com/office/powerpoint/2010/main" val="3463052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b) Định dạng tiêu đề văn bản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01539" y="1151829"/>
            <a:ext cx="7394865" cy="3416320"/>
            <a:chOff x="1001539" y="1151829"/>
            <a:chExt cx="7394865" cy="3416320"/>
          </a:xfrm>
        </p:grpSpPr>
        <p:sp>
          <p:nvSpPr>
            <p:cNvPr id="18" name="TextBox 17"/>
            <p:cNvSpPr txBox="1"/>
            <p:nvPr/>
          </p:nvSpPr>
          <p:spPr>
            <a:xfrm>
              <a:off x="1001539" y="1151829"/>
              <a:ext cx="4929361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1: </a:t>
              </a:r>
              <a:r>
                <a:rPr lang="vi-VN" sz="2000"/>
                <a:t>Chọn dòng tiêu đề.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2: </a:t>
              </a:r>
              <a:r>
                <a:rPr lang="vi-VN" sz="2000"/>
                <a:t>Lần lượt nháy chuột vào các lệnh phông chữ, cỡ chữ, kiểu chữ (Hình 31) để chọn phông chữ </a:t>
              </a:r>
              <a:r>
                <a:rPr lang="vi-VN" sz="2000" b="1"/>
                <a:t>Tahoma</a:t>
              </a:r>
              <a:r>
                <a:rPr lang="vi-VN" sz="2000"/>
                <a:t>, cỡ chữ </a:t>
              </a:r>
              <a:r>
                <a:rPr lang="vi-VN" sz="2000" b="1"/>
                <a:t>16</a:t>
              </a:r>
              <a:r>
                <a:rPr lang="vi-VN" sz="2000"/>
                <a:t> và kiểu chữ đậm.</a:t>
              </a: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026227" y="1832860"/>
              <a:ext cx="2274850" cy="152253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01539" y="3552486"/>
              <a:ext cx="739486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3: </a:t>
              </a:r>
              <a:r>
                <a:rPr lang="vi-VN" sz="2000"/>
                <a:t>Nháy chuột vào lệnh   </a:t>
              </a:r>
              <a:r>
                <a:rPr lang="en-US" sz="2000"/>
                <a:t>   </a:t>
              </a:r>
              <a:r>
                <a:rPr lang="vi-VN" sz="2000"/>
                <a:t>và chọn màu xanh Blue (Hình 35).</a:t>
              </a: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785" t="8190" r="8035" b="15517"/>
            <a:stretch/>
          </p:blipFill>
          <p:spPr>
            <a:xfrm>
              <a:off x="5086348" y="3741229"/>
              <a:ext cx="419101" cy="244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271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35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28511" y="1062112"/>
            <a:ext cx="2486978" cy="400110"/>
            <a:chOff x="3106629" y="2979290"/>
            <a:chExt cx="248697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4724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Thảo luận và trả lời câu hỏi trong phần Khởi động (SGK tr.29).</a:t>
            </a:r>
            <a:endParaRPr lang="en-US" sz="2000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9" y="2103497"/>
            <a:ext cx="2041525" cy="248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68813" y="2103497"/>
            <a:ext cx="415590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Em hãy góp ý về hình thức của văn bản </a:t>
            </a:r>
            <a:r>
              <a:rPr lang="en-US" sz="2000"/>
              <a:t>trong Hình 28</a:t>
            </a:r>
            <a:r>
              <a:rPr lang="vi-VN" sz="2000"/>
              <a:t> bằng cách chỉ ra hai điều tích cực và một điều em mong muốn thay đổi.</a:t>
            </a:r>
          </a:p>
        </p:txBody>
      </p:sp>
      <p:pic>
        <p:nvPicPr>
          <p:cNvPr id="14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13120" y="3602704"/>
            <a:ext cx="1138600" cy="87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33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c) Định dạng các đầu mục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03036" y="1090731"/>
            <a:ext cx="5120481" cy="3323987"/>
            <a:chOff x="903036" y="1090731"/>
            <a:chExt cx="5120481" cy="3323987"/>
          </a:xfrm>
        </p:grpSpPr>
        <p:sp>
          <p:nvSpPr>
            <p:cNvPr id="18" name="TextBox 17"/>
            <p:cNvSpPr txBox="1"/>
            <p:nvPr/>
          </p:nvSpPr>
          <p:spPr>
            <a:xfrm>
              <a:off x="903036" y="1090731"/>
              <a:ext cx="5120481" cy="33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1: </a:t>
              </a:r>
              <a:r>
                <a:rPr lang="vi-VN" sz="2000"/>
                <a:t>Chọn đầu mục </a:t>
              </a:r>
              <a:r>
                <a:rPr lang="vi-VN" sz="2000" b="1"/>
                <a:t>Nguyên liệu</a:t>
              </a:r>
              <a:r>
                <a:rPr lang="vi-VN" sz="2000"/>
                <a:t>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2: </a:t>
              </a:r>
              <a:r>
                <a:rPr lang="vi-VN" sz="2000"/>
                <a:t>Lần lượt nháy chuột vào các nút lệnh phông chữ, cỡ chữ, kiểu chữ (Hình 31) để chọn phông chữ </a:t>
              </a:r>
              <a:r>
                <a:rPr lang="vi-VN" sz="2000" b="1"/>
                <a:t>Verdana</a:t>
              </a:r>
              <a:r>
                <a:rPr lang="vi-VN" sz="2000"/>
                <a:t>, cỡ chữ </a:t>
              </a:r>
              <a:r>
                <a:rPr lang="vi-VN" sz="2000" b="1"/>
                <a:t>12</a:t>
              </a:r>
              <a:r>
                <a:rPr lang="vi-VN" sz="2000"/>
                <a:t> và kiểu chữ đậm, nghiêng.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3: </a:t>
              </a:r>
              <a:r>
                <a:rPr lang="vi-VN" sz="2000"/>
                <a:t>Nháy chuột vào lệnh   </a:t>
              </a:r>
              <a:r>
                <a:rPr lang="en-US" sz="2000"/>
                <a:t> </a:t>
              </a:r>
              <a:r>
                <a:rPr lang="vi-VN" sz="2000"/>
                <a:t>và chọn màu tím </a:t>
              </a:r>
              <a:r>
                <a:rPr lang="vi-VN" sz="2000" b="1"/>
                <a:t>Purple</a:t>
              </a:r>
              <a:r>
                <a:rPr lang="vi-VN" sz="2000"/>
                <a:t>.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srcRect l="1785" t="8190" r="8035" b="15517"/>
            <a:stretch/>
          </p:blipFill>
          <p:spPr>
            <a:xfrm>
              <a:off x="5191123" y="3559481"/>
              <a:ext cx="419101" cy="24482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t="-1" b="718"/>
          <a:stretch/>
        </p:blipFill>
        <p:spPr>
          <a:xfrm>
            <a:off x="6309558" y="1090731"/>
            <a:ext cx="1953386" cy="13501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2604" y="2546901"/>
            <a:ext cx="1607295" cy="197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59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77686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c) Định dạng các đầu mục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94476" y="1090731"/>
            <a:ext cx="7413650" cy="1477328"/>
            <a:chOff x="903036" y="1090731"/>
            <a:chExt cx="7413650" cy="1477328"/>
          </a:xfrm>
        </p:grpSpPr>
        <p:sp>
          <p:nvSpPr>
            <p:cNvPr id="18" name="TextBox 17"/>
            <p:cNvSpPr txBox="1"/>
            <p:nvPr/>
          </p:nvSpPr>
          <p:spPr>
            <a:xfrm>
              <a:off x="903036" y="1090731"/>
              <a:ext cx="74136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4: </a:t>
              </a:r>
              <a:r>
                <a:rPr lang="vi-VN" sz="2000"/>
                <a:t>Thực hiện tương tự các Bước 1, 2, 3 để định dạng cho hai đầu mục </a:t>
              </a:r>
              <a:r>
                <a:rPr lang="vi-VN" sz="2000" b="1"/>
                <a:t>Dụng cụ </a:t>
              </a:r>
              <a:r>
                <a:rPr lang="vi-VN" sz="2000"/>
                <a:t>và </a:t>
              </a:r>
              <a:r>
                <a:rPr lang="vi-VN" sz="2000" b="1"/>
                <a:t>Hướng dẫn</a:t>
              </a:r>
              <a:r>
                <a:rPr lang="vi-VN" sz="2000"/>
                <a:t>.</a:t>
              </a:r>
            </a:p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/>
                <a:t>Nháy chuột vào nút lệnh  </a:t>
              </a:r>
              <a:r>
                <a:rPr lang="en-US" sz="2000"/>
                <a:t>    </a:t>
              </a:r>
              <a:r>
                <a:rPr lang="vi-VN" sz="2000"/>
                <a:t>để lưu tệp.</a:t>
              </a: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53151" y="2145222"/>
              <a:ext cx="290274" cy="303776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593240" y="2568059"/>
            <a:ext cx="2621846" cy="1924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" y="3172762"/>
            <a:ext cx="2171700" cy="14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9900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370027" y="1479681"/>
            <a:ext cx="3494074" cy="1703194"/>
            <a:chOff x="624116" y="2122763"/>
            <a:chExt cx="3494074" cy="1703194"/>
          </a:xfrm>
        </p:grpSpPr>
        <p:sp>
          <p:nvSpPr>
            <p:cNvPr id="10" name="Rounded Rectangle 9"/>
            <p:cNvSpPr/>
            <p:nvPr/>
          </p:nvSpPr>
          <p:spPr>
            <a:xfrm>
              <a:off x="624116" y="2304463"/>
              <a:ext cx="3494074" cy="1521494"/>
            </a:xfrm>
            <a:prstGeom prst="roundRect">
              <a:avLst>
                <a:gd name="adj" fmla="val 11507"/>
              </a:avLst>
            </a:prstGeom>
            <a:solidFill>
              <a:srgbClr val="EBF6FF"/>
            </a:solidFill>
            <a:ln w="19050">
              <a:solidFill>
                <a:srgbClr val="000000"/>
              </a:solidFill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r>
                <a:rPr lang="en-US" sz="300">
                  <a:solidFill>
                    <a:srgbClr val="000000"/>
                  </a:solidFill>
                  <a:latin typeface="Arial (Body)"/>
                </a:rPr>
                <a:t> </a:t>
              </a: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endParaRPr lang="en-US" sz="300">
                <a:solidFill>
                  <a:srgbClr val="000000"/>
                </a:solidFill>
                <a:latin typeface="Arial (Body)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T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hực hành nhiệm vụ 2 theo các bước ở SGK</a:t>
              </a:r>
              <a:r>
                <a:rPr lang="en-US" sz="2000">
                  <a:solidFill>
                    <a:srgbClr val="000000"/>
                  </a:solidFill>
                  <a:latin typeface="Arial (Body)"/>
                </a:rPr>
                <a:t> tr.33</a:t>
              </a:r>
              <a:r>
                <a:rPr lang="vi-VN" sz="2000">
                  <a:solidFill>
                    <a:srgbClr val="000000"/>
                  </a:solidFill>
                  <a:latin typeface="Arial (Body)"/>
                </a:rPr>
                <a:t>.</a:t>
              </a:r>
            </a:p>
          </p:txBody>
        </p:sp>
        <p:sp>
          <p:nvSpPr>
            <p:cNvPr id="11" name="Plaque 10">
              <a:extLst>
                <a:ext uri="{FF2B5EF4-FFF2-40B4-BE49-F238E27FC236}">
                  <a16:creationId xmlns:a16="http://schemas.microsoft.com/office/drawing/2014/main" id="{B4F92072-C59D-4D4B-DCE5-5F906B9EBAC9}"/>
                </a:ext>
              </a:extLst>
            </p:cNvPr>
            <p:cNvSpPr/>
            <p:nvPr/>
          </p:nvSpPr>
          <p:spPr>
            <a:xfrm>
              <a:off x="1576964" y="2122763"/>
              <a:ext cx="1588378" cy="541200"/>
            </a:xfrm>
            <a:prstGeom prst="plaque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>
                  <a:solidFill>
                    <a:srgbClr val="FFFFFF"/>
                  </a:solidFill>
                </a:rPr>
                <a:t>Nhiệm vụ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34948" y="1873306"/>
            <a:ext cx="3870724" cy="261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6632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572000" y="1360703"/>
            <a:ext cx="3708400" cy="2961567"/>
            <a:chOff x="4572000" y="1360703"/>
            <a:chExt cx="3708400" cy="296156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l="7765" r="8623" b="8510"/>
            <a:stretch/>
          </p:blipFill>
          <p:spPr>
            <a:xfrm>
              <a:off x="4572000" y="1360703"/>
              <a:ext cx="3708400" cy="190596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086726" y="3306607"/>
              <a:ext cx="26889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36. Hình ảnh đã được thay đổi vị trí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144337" y="1367615"/>
            <a:ext cx="2881564" cy="1938992"/>
            <a:chOff x="1144337" y="1367615"/>
            <a:chExt cx="2881564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1144337" y="1367615"/>
              <a:ext cx="2881564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1: </a:t>
              </a:r>
              <a:r>
                <a:rPr lang="vi-VN" sz="2000"/>
                <a:t>Chọn hình ảnh. Khi đó nút lệnh  </a:t>
              </a:r>
              <a:r>
                <a:rPr lang="en-US" sz="2000"/>
                <a:t>    </a:t>
              </a:r>
              <a:r>
                <a:rPr lang="vi-VN" sz="2000"/>
                <a:t> xuất hiện ở bên cạnh hình ảnh.</a:t>
              </a:r>
            </a:p>
          </p:txBody>
        </p:sp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2257425" y="2414263"/>
              <a:ext cx="308644" cy="308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5795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700" b="1">
                <a:solidFill>
                  <a:srgbClr val="0070C0"/>
                </a:solidFill>
              </a:rPr>
              <a:t>Nhiệm vụ 2: Thay đổi vị trí của hình ảnh</a:t>
            </a:r>
            <a:endParaRPr lang="en-US" sz="2700" b="1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1141" y="3215120"/>
            <a:ext cx="52183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 b="1">
                <a:solidFill>
                  <a:srgbClr val="7030A0"/>
                </a:solidFill>
              </a:rPr>
              <a:t>Bước </a:t>
            </a:r>
            <a:r>
              <a:rPr lang="en-US" sz="2000" b="1">
                <a:solidFill>
                  <a:srgbClr val="7030A0"/>
                </a:solidFill>
              </a:rPr>
              <a:t>3</a:t>
            </a:r>
            <a:r>
              <a:rPr lang="vi-VN" sz="2000" b="1">
                <a:solidFill>
                  <a:srgbClr val="7030A0"/>
                </a:solidFill>
              </a:rPr>
              <a:t>: </a:t>
            </a:r>
            <a:r>
              <a:rPr lang="vi-VN" sz="2000"/>
              <a:t>Nháy chuột vào hình ảnh, nhấn giữ và di chuyển chuột để đưa ảnh đến vị trí mới.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10402" y="1276128"/>
            <a:ext cx="1943100" cy="3294021"/>
            <a:chOff x="6410402" y="1276128"/>
            <a:chExt cx="1943100" cy="329402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 b="9307"/>
            <a:stretch/>
          </p:blipFill>
          <p:spPr>
            <a:xfrm>
              <a:off x="6410402" y="1276128"/>
              <a:ext cx="1943100" cy="1842053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410402" y="3149824"/>
              <a:ext cx="1943100" cy="1420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000" i="1"/>
                <a:t>Hình 33. </a:t>
              </a:r>
            </a:p>
            <a:p>
              <a:pPr algn="ctr">
                <a:lnSpc>
                  <a:spcPct val="150000"/>
                </a:lnSpc>
              </a:pPr>
              <a:r>
                <a:rPr lang="en-US" sz="2000" i="1"/>
                <a:t>Thay đổi cách bố trí hình ảnh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011142" y="1276128"/>
            <a:ext cx="5218363" cy="1938992"/>
            <a:chOff x="1011142" y="1276128"/>
            <a:chExt cx="5218363" cy="1938992"/>
          </a:xfrm>
        </p:grpSpPr>
        <p:sp>
          <p:nvSpPr>
            <p:cNvPr id="13" name="TextBox 12"/>
            <p:cNvSpPr txBox="1"/>
            <p:nvPr/>
          </p:nvSpPr>
          <p:spPr>
            <a:xfrm>
              <a:off x="1011142" y="1276128"/>
              <a:ext cx="5218363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lvl="1" indent="-4572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vi-VN" sz="2000" b="1">
                  <a:solidFill>
                    <a:srgbClr val="7030A0"/>
                  </a:solidFill>
                </a:rPr>
                <a:t>Bước 2: </a:t>
              </a:r>
              <a:r>
                <a:rPr lang="vi-VN" sz="2000"/>
                <a:t>Nháy chuột vào nút lệnh  </a:t>
              </a:r>
              <a:r>
                <a:rPr lang="en-US" sz="2000"/>
                <a:t> </a:t>
              </a:r>
              <a:r>
                <a:rPr lang="vi-VN" sz="2000"/>
                <a:t> </a:t>
              </a:r>
              <a:r>
                <a:rPr lang="en-US" sz="2000"/>
                <a:t> </a:t>
              </a:r>
              <a:r>
                <a:rPr lang="vi-VN" sz="2000"/>
                <a:t>và chọn cách bố trí </a:t>
              </a:r>
              <a:r>
                <a:rPr lang="en-US" sz="2000"/>
                <a:t>  </a:t>
              </a:r>
              <a:r>
                <a:rPr lang="vi-VN" sz="2000"/>
                <a:t>  (Square – văn bản dàn xung quanh hình ảnh) như minh hoạ trong Hình 33.</a:t>
              </a:r>
            </a:p>
          </p:txBody>
        </p:sp>
        <p:pic>
          <p:nvPicPr>
            <p:cNvPr id="14" name="Picture 13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570315" y="1860386"/>
              <a:ext cx="308644" cy="308644"/>
            </a:xfrm>
            <a:prstGeom prst="rect">
              <a:avLst/>
            </a:prstGeom>
          </p:spPr>
        </p:pic>
        <p:pic>
          <p:nvPicPr>
            <p:cNvPr id="10" name="Picture 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509446" y="1398639"/>
              <a:ext cx="308644" cy="308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9265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3173101">
            <a:off x="7821156" y="2721567"/>
            <a:ext cx="628125" cy="594696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7" name="Google Shape;1817;p23"/>
          <p:cNvGrpSpPr/>
          <p:nvPr/>
        </p:nvGrpSpPr>
        <p:grpSpPr>
          <a:xfrm>
            <a:off x="5987077" y="2491461"/>
            <a:ext cx="1989481" cy="2052132"/>
            <a:chOff x="518122" y="2399144"/>
            <a:chExt cx="895275" cy="923469"/>
          </a:xfrm>
        </p:grpSpPr>
        <p:sp>
          <p:nvSpPr>
            <p:cNvPr id="1818" name="Google Shape;1818;p23"/>
            <p:cNvSpPr/>
            <p:nvPr/>
          </p:nvSpPr>
          <p:spPr>
            <a:xfrm>
              <a:off x="521283" y="3215168"/>
              <a:ext cx="868993" cy="107445"/>
            </a:xfrm>
            <a:custGeom>
              <a:avLst/>
              <a:gdLst/>
              <a:ahLst/>
              <a:cxnLst/>
              <a:rect l="l" t="t" r="r" b="b"/>
              <a:pathLst>
                <a:path w="16491" h="2039" extrusionOk="0">
                  <a:moveTo>
                    <a:pt x="8140" y="1"/>
                  </a:moveTo>
                  <a:cubicBezTo>
                    <a:pt x="4704" y="1"/>
                    <a:pt x="334" y="1080"/>
                    <a:pt x="334" y="1080"/>
                  </a:cubicBezTo>
                  <a:lnTo>
                    <a:pt x="334" y="1081"/>
                  </a:lnTo>
                  <a:cubicBezTo>
                    <a:pt x="1" y="1604"/>
                    <a:pt x="1354" y="1937"/>
                    <a:pt x="2887" y="1937"/>
                  </a:cubicBezTo>
                  <a:cubicBezTo>
                    <a:pt x="3056" y="1937"/>
                    <a:pt x="3229" y="1933"/>
                    <a:pt x="3401" y="1924"/>
                  </a:cubicBezTo>
                  <a:cubicBezTo>
                    <a:pt x="5125" y="1842"/>
                    <a:pt x="5253" y="1766"/>
                    <a:pt x="5253" y="1766"/>
                  </a:cubicBezTo>
                  <a:cubicBezTo>
                    <a:pt x="5253" y="1766"/>
                    <a:pt x="5461" y="1887"/>
                    <a:pt x="5646" y="1887"/>
                  </a:cubicBezTo>
                  <a:cubicBezTo>
                    <a:pt x="5691" y="1887"/>
                    <a:pt x="5734" y="1880"/>
                    <a:pt x="5773" y="1862"/>
                  </a:cubicBezTo>
                  <a:cubicBezTo>
                    <a:pt x="5773" y="1862"/>
                    <a:pt x="5945" y="2016"/>
                    <a:pt x="6163" y="2016"/>
                  </a:cubicBezTo>
                  <a:cubicBezTo>
                    <a:pt x="6287" y="2016"/>
                    <a:pt x="6426" y="1966"/>
                    <a:pt x="6555" y="1807"/>
                  </a:cubicBezTo>
                  <a:cubicBezTo>
                    <a:pt x="6555" y="1807"/>
                    <a:pt x="7316" y="2039"/>
                    <a:pt x="8252" y="2039"/>
                  </a:cubicBezTo>
                  <a:cubicBezTo>
                    <a:pt x="8859" y="2039"/>
                    <a:pt x="9538" y="1941"/>
                    <a:pt x="10131" y="1621"/>
                  </a:cubicBezTo>
                  <a:cubicBezTo>
                    <a:pt x="10131" y="1621"/>
                    <a:pt x="10300" y="1812"/>
                    <a:pt x="10535" y="1812"/>
                  </a:cubicBezTo>
                  <a:cubicBezTo>
                    <a:pt x="10596" y="1812"/>
                    <a:pt x="10662" y="1799"/>
                    <a:pt x="10731" y="1766"/>
                  </a:cubicBezTo>
                  <a:cubicBezTo>
                    <a:pt x="10731" y="1766"/>
                    <a:pt x="10808" y="1955"/>
                    <a:pt x="11082" y="1955"/>
                  </a:cubicBezTo>
                  <a:cubicBezTo>
                    <a:pt x="11174" y="1955"/>
                    <a:pt x="11289" y="1934"/>
                    <a:pt x="11431" y="1876"/>
                  </a:cubicBezTo>
                  <a:cubicBezTo>
                    <a:pt x="11431" y="1876"/>
                    <a:pt x="11586" y="1965"/>
                    <a:pt x="11776" y="1965"/>
                  </a:cubicBezTo>
                  <a:cubicBezTo>
                    <a:pt x="11921" y="1965"/>
                    <a:pt x="12086" y="1914"/>
                    <a:pt x="12221" y="1735"/>
                  </a:cubicBezTo>
                  <a:cubicBezTo>
                    <a:pt x="12221" y="1735"/>
                    <a:pt x="13196" y="1915"/>
                    <a:pt x="14221" y="1915"/>
                  </a:cubicBezTo>
                  <a:cubicBezTo>
                    <a:pt x="15197" y="1915"/>
                    <a:pt x="16220" y="1751"/>
                    <a:pt x="16490" y="1112"/>
                  </a:cubicBezTo>
                  <a:cubicBezTo>
                    <a:pt x="16490" y="1112"/>
                    <a:pt x="11723" y="29"/>
                    <a:pt x="8268" y="1"/>
                  </a:cubicBezTo>
                  <a:cubicBezTo>
                    <a:pt x="8225" y="1"/>
                    <a:pt x="8183" y="1"/>
                    <a:pt x="8140" y="1"/>
                  </a:cubicBezTo>
                  <a:close/>
                </a:path>
              </a:pathLst>
            </a:custGeom>
            <a:solidFill>
              <a:srgbClr val="5B5E66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3"/>
            <p:cNvSpPr/>
            <p:nvPr/>
          </p:nvSpPr>
          <p:spPr>
            <a:xfrm>
              <a:off x="518912" y="2852684"/>
              <a:ext cx="872471" cy="431730"/>
            </a:xfrm>
            <a:custGeom>
              <a:avLst/>
              <a:gdLst/>
              <a:ahLst/>
              <a:cxnLst/>
              <a:rect l="l" t="t" r="r" b="b"/>
              <a:pathLst>
                <a:path w="16557" h="8193" extrusionOk="0">
                  <a:moveTo>
                    <a:pt x="1119" y="1"/>
                  </a:moveTo>
                  <a:cubicBezTo>
                    <a:pt x="1059" y="1"/>
                    <a:pt x="998" y="4"/>
                    <a:pt x="938" y="12"/>
                  </a:cubicBezTo>
                  <a:cubicBezTo>
                    <a:pt x="578" y="54"/>
                    <a:pt x="223" y="260"/>
                    <a:pt x="77" y="591"/>
                  </a:cubicBezTo>
                  <a:cubicBezTo>
                    <a:pt x="32" y="694"/>
                    <a:pt x="9" y="801"/>
                    <a:pt x="1" y="910"/>
                  </a:cubicBezTo>
                  <a:lnTo>
                    <a:pt x="1704" y="2462"/>
                  </a:lnTo>
                  <a:cubicBezTo>
                    <a:pt x="2839" y="4283"/>
                    <a:pt x="4450" y="5759"/>
                    <a:pt x="6145" y="7073"/>
                  </a:cubicBezTo>
                  <a:cubicBezTo>
                    <a:pt x="6858" y="7627"/>
                    <a:pt x="7653" y="8179"/>
                    <a:pt x="8554" y="8193"/>
                  </a:cubicBezTo>
                  <a:cubicBezTo>
                    <a:pt x="8566" y="8193"/>
                    <a:pt x="8577" y="8193"/>
                    <a:pt x="8588" y="8193"/>
                  </a:cubicBezTo>
                  <a:cubicBezTo>
                    <a:pt x="9498" y="8193"/>
                    <a:pt x="10318" y="7645"/>
                    <a:pt x="11013" y="7052"/>
                  </a:cubicBezTo>
                  <a:cubicBezTo>
                    <a:pt x="12544" y="5744"/>
                    <a:pt x="13780" y="4131"/>
                    <a:pt x="15003" y="2531"/>
                  </a:cubicBezTo>
                  <a:lnTo>
                    <a:pt x="16557" y="539"/>
                  </a:lnTo>
                  <a:cubicBezTo>
                    <a:pt x="16383" y="410"/>
                    <a:pt x="16178" y="360"/>
                    <a:pt x="15964" y="360"/>
                  </a:cubicBezTo>
                  <a:cubicBezTo>
                    <a:pt x="15694" y="360"/>
                    <a:pt x="15410" y="439"/>
                    <a:pt x="15156" y="536"/>
                  </a:cubicBezTo>
                  <a:cubicBezTo>
                    <a:pt x="13539" y="1157"/>
                    <a:pt x="12217" y="2362"/>
                    <a:pt x="11026" y="3621"/>
                  </a:cubicBezTo>
                  <a:lnTo>
                    <a:pt x="6071" y="4040"/>
                  </a:lnTo>
                  <a:cubicBezTo>
                    <a:pt x="5518" y="3271"/>
                    <a:pt x="4963" y="2498"/>
                    <a:pt x="4305" y="1815"/>
                  </a:cubicBezTo>
                  <a:cubicBezTo>
                    <a:pt x="3648" y="1133"/>
                    <a:pt x="2880" y="540"/>
                    <a:pt x="1998" y="195"/>
                  </a:cubicBezTo>
                  <a:cubicBezTo>
                    <a:pt x="1716" y="85"/>
                    <a:pt x="1418" y="1"/>
                    <a:pt x="1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3"/>
            <p:cNvSpPr/>
            <p:nvPr/>
          </p:nvSpPr>
          <p:spPr>
            <a:xfrm>
              <a:off x="1206725" y="2906063"/>
              <a:ext cx="64657" cy="82204"/>
            </a:xfrm>
            <a:custGeom>
              <a:avLst/>
              <a:gdLst/>
              <a:ahLst/>
              <a:cxnLst/>
              <a:rect l="l" t="t" r="r" b="b"/>
              <a:pathLst>
                <a:path w="1227" h="1560" extrusionOk="0">
                  <a:moveTo>
                    <a:pt x="1101" y="1"/>
                  </a:moveTo>
                  <a:cubicBezTo>
                    <a:pt x="731" y="210"/>
                    <a:pt x="375" y="449"/>
                    <a:pt x="32" y="708"/>
                  </a:cubicBezTo>
                  <a:cubicBezTo>
                    <a:pt x="12" y="815"/>
                    <a:pt x="0" y="922"/>
                    <a:pt x="8" y="1030"/>
                  </a:cubicBezTo>
                  <a:cubicBezTo>
                    <a:pt x="25" y="1233"/>
                    <a:pt x="130" y="1440"/>
                    <a:pt x="315" y="1522"/>
                  </a:cubicBezTo>
                  <a:cubicBezTo>
                    <a:pt x="372" y="1548"/>
                    <a:pt x="433" y="1560"/>
                    <a:pt x="495" y="1560"/>
                  </a:cubicBezTo>
                  <a:cubicBezTo>
                    <a:pt x="623" y="1560"/>
                    <a:pt x="754" y="1509"/>
                    <a:pt x="855" y="1427"/>
                  </a:cubicBezTo>
                  <a:cubicBezTo>
                    <a:pt x="1003" y="1305"/>
                    <a:pt x="1093" y="1123"/>
                    <a:pt x="1142" y="938"/>
                  </a:cubicBezTo>
                  <a:cubicBezTo>
                    <a:pt x="1226" y="631"/>
                    <a:pt x="1210" y="299"/>
                    <a:pt x="1101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3"/>
            <p:cNvSpPr/>
            <p:nvPr/>
          </p:nvSpPr>
          <p:spPr>
            <a:xfrm>
              <a:off x="542993" y="2852684"/>
              <a:ext cx="79517" cy="58281"/>
            </a:xfrm>
            <a:custGeom>
              <a:avLst/>
              <a:gdLst/>
              <a:ahLst/>
              <a:cxnLst/>
              <a:rect l="l" t="t" r="r" b="b"/>
              <a:pathLst>
                <a:path w="1509" h="1106" extrusionOk="0">
                  <a:moveTo>
                    <a:pt x="662" y="1"/>
                  </a:moveTo>
                  <a:cubicBezTo>
                    <a:pt x="602" y="1"/>
                    <a:pt x="542" y="4"/>
                    <a:pt x="481" y="12"/>
                  </a:cubicBezTo>
                  <a:cubicBezTo>
                    <a:pt x="351" y="27"/>
                    <a:pt x="222" y="63"/>
                    <a:pt x="104" y="120"/>
                  </a:cubicBezTo>
                  <a:cubicBezTo>
                    <a:pt x="26" y="266"/>
                    <a:pt x="0" y="442"/>
                    <a:pt x="44" y="602"/>
                  </a:cubicBezTo>
                  <a:cubicBezTo>
                    <a:pt x="113" y="861"/>
                    <a:pt x="351" y="1063"/>
                    <a:pt x="616" y="1099"/>
                  </a:cubicBezTo>
                  <a:cubicBezTo>
                    <a:pt x="647" y="1103"/>
                    <a:pt x="677" y="1105"/>
                    <a:pt x="708" y="1105"/>
                  </a:cubicBezTo>
                  <a:cubicBezTo>
                    <a:pt x="944" y="1105"/>
                    <a:pt x="1178" y="984"/>
                    <a:pt x="1314" y="790"/>
                  </a:cubicBezTo>
                  <a:cubicBezTo>
                    <a:pt x="1438" y="614"/>
                    <a:pt x="1482" y="398"/>
                    <a:pt x="1509" y="183"/>
                  </a:cubicBezTo>
                  <a:cubicBezTo>
                    <a:pt x="1237" y="79"/>
                    <a:pt x="951" y="1"/>
                    <a:pt x="662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3"/>
            <p:cNvSpPr/>
            <p:nvPr/>
          </p:nvSpPr>
          <p:spPr>
            <a:xfrm>
              <a:off x="666929" y="2889253"/>
              <a:ext cx="89002" cy="97538"/>
            </a:xfrm>
            <a:custGeom>
              <a:avLst/>
              <a:gdLst/>
              <a:ahLst/>
              <a:cxnLst/>
              <a:rect l="l" t="t" r="r" b="b"/>
              <a:pathLst>
                <a:path w="1689" h="1851" extrusionOk="0">
                  <a:moveTo>
                    <a:pt x="157" y="1"/>
                  </a:moveTo>
                  <a:cubicBezTo>
                    <a:pt x="61" y="240"/>
                    <a:pt x="1" y="494"/>
                    <a:pt x="9" y="752"/>
                  </a:cubicBezTo>
                  <a:cubicBezTo>
                    <a:pt x="19" y="1074"/>
                    <a:pt x="143" y="1402"/>
                    <a:pt x="385" y="1617"/>
                  </a:cubicBezTo>
                  <a:cubicBezTo>
                    <a:pt x="549" y="1764"/>
                    <a:pt x="771" y="1851"/>
                    <a:pt x="990" y="1851"/>
                  </a:cubicBezTo>
                  <a:cubicBezTo>
                    <a:pt x="1091" y="1851"/>
                    <a:pt x="1192" y="1832"/>
                    <a:pt x="1287" y="1792"/>
                  </a:cubicBezTo>
                  <a:cubicBezTo>
                    <a:pt x="1482" y="1709"/>
                    <a:pt x="1632" y="1530"/>
                    <a:pt x="1688" y="1327"/>
                  </a:cubicBezTo>
                  <a:cubicBezTo>
                    <a:pt x="1625" y="1258"/>
                    <a:pt x="1562" y="1189"/>
                    <a:pt x="1496" y="1121"/>
                  </a:cubicBezTo>
                  <a:cubicBezTo>
                    <a:pt x="1092" y="702"/>
                    <a:pt x="646" y="316"/>
                    <a:pt x="157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3"/>
            <p:cNvSpPr/>
            <p:nvPr/>
          </p:nvSpPr>
          <p:spPr>
            <a:xfrm>
              <a:off x="686426" y="3037799"/>
              <a:ext cx="50482" cy="80254"/>
            </a:xfrm>
            <a:custGeom>
              <a:avLst/>
              <a:gdLst/>
              <a:ahLst/>
              <a:cxnLst/>
              <a:rect l="l" t="t" r="r" b="b"/>
              <a:pathLst>
                <a:path w="958" h="1523" extrusionOk="0">
                  <a:moveTo>
                    <a:pt x="562" y="0"/>
                  </a:moveTo>
                  <a:cubicBezTo>
                    <a:pt x="431" y="0"/>
                    <a:pt x="328" y="116"/>
                    <a:pt x="258" y="229"/>
                  </a:cubicBezTo>
                  <a:cubicBezTo>
                    <a:pt x="135" y="429"/>
                    <a:pt x="47" y="651"/>
                    <a:pt x="0" y="881"/>
                  </a:cubicBezTo>
                  <a:cubicBezTo>
                    <a:pt x="199" y="1100"/>
                    <a:pt x="404" y="1313"/>
                    <a:pt x="613" y="1521"/>
                  </a:cubicBezTo>
                  <a:lnTo>
                    <a:pt x="614" y="1522"/>
                  </a:lnTo>
                  <a:cubicBezTo>
                    <a:pt x="858" y="1193"/>
                    <a:pt x="957" y="759"/>
                    <a:pt x="874" y="359"/>
                  </a:cubicBezTo>
                  <a:cubicBezTo>
                    <a:pt x="857" y="275"/>
                    <a:pt x="832" y="191"/>
                    <a:pt x="781" y="122"/>
                  </a:cubicBezTo>
                  <a:cubicBezTo>
                    <a:pt x="731" y="53"/>
                    <a:pt x="652" y="1"/>
                    <a:pt x="566" y="0"/>
                  </a:cubicBezTo>
                  <a:cubicBezTo>
                    <a:pt x="565" y="0"/>
                    <a:pt x="563" y="0"/>
                    <a:pt x="562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3"/>
            <p:cNvSpPr/>
            <p:nvPr/>
          </p:nvSpPr>
          <p:spPr>
            <a:xfrm>
              <a:off x="1090324" y="2989741"/>
              <a:ext cx="196816" cy="234967"/>
            </a:xfrm>
            <a:custGeom>
              <a:avLst/>
              <a:gdLst/>
              <a:ahLst/>
              <a:cxnLst/>
              <a:rect l="l" t="t" r="r" b="b"/>
              <a:pathLst>
                <a:path w="3735" h="4459" extrusionOk="0">
                  <a:moveTo>
                    <a:pt x="3734" y="0"/>
                  </a:moveTo>
                  <a:lnTo>
                    <a:pt x="3734" y="0"/>
                  </a:lnTo>
                  <a:cubicBezTo>
                    <a:pt x="3734" y="0"/>
                    <a:pt x="1208" y="1431"/>
                    <a:pt x="1" y="2645"/>
                  </a:cubicBezTo>
                  <a:lnTo>
                    <a:pt x="158" y="4459"/>
                  </a:lnTo>
                  <a:cubicBezTo>
                    <a:pt x="162" y="4456"/>
                    <a:pt x="165" y="4453"/>
                    <a:pt x="169" y="4451"/>
                  </a:cubicBezTo>
                  <a:cubicBezTo>
                    <a:pt x="1297" y="3487"/>
                    <a:pt x="2266" y="2357"/>
                    <a:pt x="3187" y="1188"/>
                  </a:cubicBezTo>
                  <a:lnTo>
                    <a:pt x="3734" y="0"/>
                  </a:ln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3"/>
            <p:cNvSpPr/>
            <p:nvPr/>
          </p:nvSpPr>
          <p:spPr>
            <a:xfrm>
              <a:off x="608702" y="2982364"/>
              <a:ext cx="249616" cy="253041"/>
            </a:xfrm>
            <a:custGeom>
              <a:avLst/>
              <a:gdLst/>
              <a:ahLst/>
              <a:cxnLst/>
              <a:rect l="l" t="t" r="r" b="b"/>
              <a:pathLst>
                <a:path w="4737" h="4802" extrusionOk="0">
                  <a:moveTo>
                    <a:pt x="0" y="1"/>
                  </a:moveTo>
                  <a:lnTo>
                    <a:pt x="0" y="1"/>
                  </a:lnTo>
                  <a:cubicBezTo>
                    <a:pt x="1135" y="1822"/>
                    <a:pt x="2746" y="3298"/>
                    <a:pt x="4441" y="4612"/>
                  </a:cubicBezTo>
                  <a:cubicBezTo>
                    <a:pt x="4522" y="4676"/>
                    <a:pt x="4604" y="4739"/>
                    <a:pt x="4688" y="4801"/>
                  </a:cubicBezTo>
                  <a:cubicBezTo>
                    <a:pt x="4736" y="4224"/>
                    <a:pt x="4583" y="3529"/>
                    <a:pt x="3964" y="2785"/>
                  </a:cubicBezTo>
                  <a:cubicBezTo>
                    <a:pt x="2317" y="805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3"/>
            <p:cNvSpPr/>
            <p:nvPr/>
          </p:nvSpPr>
          <p:spPr>
            <a:xfrm>
              <a:off x="1108503" y="2881033"/>
              <a:ext cx="304893" cy="405119"/>
            </a:xfrm>
            <a:custGeom>
              <a:avLst/>
              <a:gdLst/>
              <a:ahLst/>
              <a:cxnLst/>
              <a:rect l="l" t="t" r="r" b="b"/>
              <a:pathLst>
                <a:path w="5786" h="7688" extrusionOk="0">
                  <a:moveTo>
                    <a:pt x="5368" y="1"/>
                  </a:moveTo>
                  <a:cubicBezTo>
                    <a:pt x="5367" y="1"/>
                    <a:pt x="3423" y="2030"/>
                    <a:pt x="2312" y="3185"/>
                  </a:cubicBezTo>
                  <a:cubicBezTo>
                    <a:pt x="1200" y="4339"/>
                    <a:pt x="163" y="5836"/>
                    <a:pt x="163" y="5836"/>
                  </a:cubicBezTo>
                  <a:lnTo>
                    <a:pt x="1" y="7458"/>
                  </a:lnTo>
                  <a:cubicBezTo>
                    <a:pt x="1631" y="7533"/>
                    <a:pt x="3262" y="7609"/>
                    <a:pt x="4892" y="7683"/>
                  </a:cubicBezTo>
                  <a:cubicBezTo>
                    <a:pt x="4935" y="7685"/>
                    <a:pt x="4978" y="7687"/>
                    <a:pt x="5021" y="7687"/>
                  </a:cubicBezTo>
                  <a:cubicBezTo>
                    <a:pt x="5109" y="7687"/>
                    <a:pt x="5196" y="7679"/>
                    <a:pt x="5277" y="7648"/>
                  </a:cubicBezTo>
                  <a:cubicBezTo>
                    <a:pt x="5399" y="7599"/>
                    <a:pt x="5503" y="7483"/>
                    <a:pt x="5493" y="7353"/>
                  </a:cubicBezTo>
                  <a:cubicBezTo>
                    <a:pt x="5482" y="7182"/>
                    <a:pt x="5297" y="7084"/>
                    <a:pt x="5136" y="7024"/>
                  </a:cubicBezTo>
                  <a:cubicBezTo>
                    <a:pt x="4171" y="6665"/>
                    <a:pt x="3143" y="6481"/>
                    <a:pt x="2113" y="6481"/>
                  </a:cubicBezTo>
                  <a:cubicBezTo>
                    <a:pt x="2041" y="6481"/>
                    <a:pt x="1969" y="6482"/>
                    <a:pt x="1898" y="6484"/>
                  </a:cubicBezTo>
                  <a:cubicBezTo>
                    <a:pt x="3656" y="5153"/>
                    <a:pt x="5149" y="3558"/>
                    <a:pt x="5662" y="1572"/>
                  </a:cubicBezTo>
                  <a:cubicBezTo>
                    <a:pt x="5734" y="1298"/>
                    <a:pt x="5786" y="1013"/>
                    <a:pt x="5753" y="732"/>
                  </a:cubicBezTo>
                  <a:cubicBezTo>
                    <a:pt x="5721" y="450"/>
                    <a:pt x="5596" y="170"/>
                    <a:pt x="536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3"/>
            <p:cNvSpPr/>
            <p:nvPr/>
          </p:nvSpPr>
          <p:spPr>
            <a:xfrm>
              <a:off x="1311375" y="3002283"/>
              <a:ext cx="59809" cy="88738"/>
            </a:xfrm>
            <a:custGeom>
              <a:avLst/>
              <a:gdLst/>
              <a:ahLst/>
              <a:cxnLst/>
              <a:rect l="l" t="t" r="r" b="b"/>
              <a:pathLst>
                <a:path w="1135" h="1684" extrusionOk="0">
                  <a:moveTo>
                    <a:pt x="636" y="0"/>
                  </a:moveTo>
                  <a:cubicBezTo>
                    <a:pt x="529" y="0"/>
                    <a:pt x="423" y="46"/>
                    <a:pt x="341" y="116"/>
                  </a:cubicBezTo>
                  <a:cubicBezTo>
                    <a:pt x="243" y="201"/>
                    <a:pt x="177" y="316"/>
                    <a:pt x="128" y="436"/>
                  </a:cubicBezTo>
                  <a:cubicBezTo>
                    <a:pt x="33" y="672"/>
                    <a:pt x="1" y="933"/>
                    <a:pt x="35" y="1185"/>
                  </a:cubicBezTo>
                  <a:cubicBezTo>
                    <a:pt x="55" y="1331"/>
                    <a:pt x="103" y="1484"/>
                    <a:pt x="216" y="1579"/>
                  </a:cubicBezTo>
                  <a:cubicBezTo>
                    <a:pt x="305" y="1653"/>
                    <a:pt x="422" y="1684"/>
                    <a:pt x="538" y="1684"/>
                  </a:cubicBezTo>
                  <a:cubicBezTo>
                    <a:pt x="554" y="1684"/>
                    <a:pt x="570" y="1683"/>
                    <a:pt x="586" y="1682"/>
                  </a:cubicBezTo>
                  <a:cubicBezTo>
                    <a:pt x="600" y="1681"/>
                    <a:pt x="614" y="1677"/>
                    <a:pt x="627" y="1676"/>
                  </a:cubicBezTo>
                  <a:cubicBezTo>
                    <a:pt x="807" y="1433"/>
                    <a:pt x="973" y="1184"/>
                    <a:pt x="1122" y="926"/>
                  </a:cubicBezTo>
                  <a:cubicBezTo>
                    <a:pt x="1135" y="765"/>
                    <a:pt x="1126" y="606"/>
                    <a:pt x="1087" y="456"/>
                  </a:cubicBezTo>
                  <a:cubicBezTo>
                    <a:pt x="1034" y="253"/>
                    <a:pt x="905" y="43"/>
                    <a:pt x="699" y="6"/>
                  </a:cubicBezTo>
                  <a:cubicBezTo>
                    <a:pt x="678" y="2"/>
                    <a:pt x="657" y="0"/>
                    <a:pt x="636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3"/>
            <p:cNvSpPr/>
            <p:nvPr/>
          </p:nvSpPr>
          <p:spPr>
            <a:xfrm>
              <a:off x="1371551" y="2924875"/>
              <a:ext cx="40786" cy="54750"/>
            </a:xfrm>
            <a:custGeom>
              <a:avLst/>
              <a:gdLst/>
              <a:ahLst/>
              <a:cxnLst/>
              <a:rect l="l" t="t" r="r" b="b"/>
              <a:pathLst>
                <a:path w="774" h="1039" extrusionOk="0">
                  <a:moveTo>
                    <a:pt x="636" y="1"/>
                  </a:moveTo>
                  <a:cubicBezTo>
                    <a:pt x="550" y="1"/>
                    <a:pt x="464" y="44"/>
                    <a:pt x="393" y="97"/>
                  </a:cubicBezTo>
                  <a:cubicBezTo>
                    <a:pt x="238" y="212"/>
                    <a:pt x="118" y="375"/>
                    <a:pt x="56" y="558"/>
                  </a:cubicBezTo>
                  <a:cubicBezTo>
                    <a:pt x="14" y="682"/>
                    <a:pt x="1" y="832"/>
                    <a:pt x="82" y="935"/>
                  </a:cubicBezTo>
                  <a:cubicBezTo>
                    <a:pt x="138" y="1007"/>
                    <a:pt x="228" y="1039"/>
                    <a:pt x="320" y="1039"/>
                  </a:cubicBezTo>
                  <a:cubicBezTo>
                    <a:pt x="376" y="1039"/>
                    <a:pt x="433" y="1027"/>
                    <a:pt x="484" y="1004"/>
                  </a:cubicBezTo>
                  <a:cubicBezTo>
                    <a:pt x="535" y="981"/>
                    <a:pt x="580" y="952"/>
                    <a:pt x="622" y="918"/>
                  </a:cubicBezTo>
                  <a:cubicBezTo>
                    <a:pt x="639" y="858"/>
                    <a:pt x="656" y="800"/>
                    <a:pt x="670" y="740"/>
                  </a:cubicBezTo>
                  <a:cubicBezTo>
                    <a:pt x="729" y="513"/>
                    <a:pt x="774" y="279"/>
                    <a:pt x="769" y="45"/>
                  </a:cubicBezTo>
                  <a:cubicBezTo>
                    <a:pt x="749" y="30"/>
                    <a:pt x="726" y="17"/>
                    <a:pt x="700" y="9"/>
                  </a:cubicBezTo>
                  <a:cubicBezTo>
                    <a:pt x="679" y="3"/>
                    <a:pt x="657" y="1"/>
                    <a:pt x="63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3"/>
            <p:cNvSpPr/>
            <p:nvPr/>
          </p:nvSpPr>
          <p:spPr>
            <a:xfrm>
              <a:off x="1117040" y="2989741"/>
              <a:ext cx="170099" cy="198818"/>
            </a:xfrm>
            <a:custGeom>
              <a:avLst/>
              <a:gdLst/>
              <a:ahLst/>
              <a:cxnLst/>
              <a:rect l="l" t="t" r="r" b="b"/>
              <a:pathLst>
                <a:path w="3228" h="3773" fill="none" extrusionOk="0">
                  <a:moveTo>
                    <a:pt x="3227" y="0"/>
                  </a:moveTo>
                  <a:cubicBezTo>
                    <a:pt x="2843" y="400"/>
                    <a:pt x="2464" y="796"/>
                    <a:pt x="2150" y="1122"/>
                  </a:cubicBezTo>
                  <a:cubicBezTo>
                    <a:pt x="1038" y="2276"/>
                    <a:pt x="1" y="3773"/>
                    <a:pt x="1" y="377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3"/>
            <p:cNvSpPr/>
            <p:nvPr/>
          </p:nvSpPr>
          <p:spPr>
            <a:xfrm>
              <a:off x="1108503" y="3221227"/>
              <a:ext cx="289981" cy="65289"/>
            </a:xfrm>
            <a:custGeom>
              <a:avLst/>
              <a:gdLst/>
              <a:ahLst/>
              <a:cxnLst/>
              <a:rect l="l" t="t" r="r" b="b"/>
              <a:pathLst>
                <a:path w="5503" h="1239" fill="none" extrusionOk="0">
                  <a:moveTo>
                    <a:pt x="1898" y="28"/>
                  </a:moveTo>
                  <a:cubicBezTo>
                    <a:pt x="2998" y="0"/>
                    <a:pt x="4104" y="184"/>
                    <a:pt x="5136" y="568"/>
                  </a:cubicBezTo>
                  <a:cubicBezTo>
                    <a:pt x="5297" y="628"/>
                    <a:pt x="5482" y="726"/>
                    <a:pt x="5493" y="897"/>
                  </a:cubicBezTo>
                  <a:cubicBezTo>
                    <a:pt x="5503" y="1027"/>
                    <a:pt x="5399" y="1143"/>
                    <a:pt x="5277" y="1192"/>
                  </a:cubicBezTo>
                  <a:cubicBezTo>
                    <a:pt x="5156" y="1239"/>
                    <a:pt x="5022" y="1233"/>
                    <a:pt x="4892" y="1227"/>
                  </a:cubicBezTo>
                  <a:cubicBezTo>
                    <a:pt x="3262" y="1153"/>
                    <a:pt x="1631" y="1077"/>
                    <a:pt x="1" y="10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3"/>
            <p:cNvSpPr/>
            <p:nvPr/>
          </p:nvSpPr>
          <p:spPr>
            <a:xfrm>
              <a:off x="518122" y="2900635"/>
              <a:ext cx="317171" cy="380036"/>
            </a:xfrm>
            <a:custGeom>
              <a:avLst/>
              <a:gdLst/>
              <a:ahLst/>
              <a:cxnLst/>
              <a:rect l="l" t="t" r="r" b="b"/>
              <a:pathLst>
                <a:path w="6019" h="7212" extrusionOk="0">
                  <a:moveTo>
                    <a:pt x="16" y="0"/>
                  </a:moveTo>
                  <a:lnTo>
                    <a:pt x="16" y="0"/>
                  </a:lnTo>
                  <a:cubicBezTo>
                    <a:pt x="1" y="214"/>
                    <a:pt x="43" y="436"/>
                    <a:pt x="95" y="647"/>
                  </a:cubicBezTo>
                  <a:cubicBezTo>
                    <a:pt x="597" y="2685"/>
                    <a:pt x="1936" y="4502"/>
                    <a:pt x="3698" y="5706"/>
                  </a:cubicBezTo>
                  <a:cubicBezTo>
                    <a:pt x="2885" y="5779"/>
                    <a:pt x="1465" y="6062"/>
                    <a:pt x="719" y="6397"/>
                  </a:cubicBezTo>
                  <a:cubicBezTo>
                    <a:pt x="490" y="6499"/>
                    <a:pt x="225" y="6706"/>
                    <a:pt x="310" y="6943"/>
                  </a:cubicBezTo>
                  <a:cubicBezTo>
                    <a:pt x="379" y="7132"/>
                    <a:pt x="622" y="7176"/>
                    <a:pt x="822" y="7186"/>
                  </a:cubicBezTo>
                  <a:cubicBezTo>
                    <a:pt x="1141" y="7204"/>
                    <a:pt x="1492" y="7212"/>
                    <a:pt x="1862" y="7212"/>
                  </a:cubicBezTo>
                  <a:cubicBezTo>
                    <a:pt x="3106" y="7212"/>
                    <a:pt x="4550" y="7120"/>
                    <a:pt x="5620" y="7003"/>
                  </a:cubicBezTo>
                  <a:lnTo>
                    <a:pt x="6018" y="5614"/>
                  </a:lnTo>
                  <a:cubicBezTo>
                    <a:pt x="3962" y="2969"/>
                    <a:pt x="1719" y="1552"/>
                    <a:pt x="1719" y="1552"/>
                  </a:cubicBezTo>
                  <a:cubicBezTo>
                    <a:pt x="1371" y="751"/>
                    <a:pt x="16" y="0"/>
                    <a:pt x="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3"/>
            <p:cNvSpPr/>
            <p:nvPr/>
          </p:nvSpPr>
          <p:spPr>
            <a:xfrm>
              <a:off x="608702" y="2982364"/>
              <a:ext cx="226589" cy="214100"/>
            </a:xfrm>
            <a:custGeom>
              <a:avLst/>
              <a:gdLst/>
              <a:ahLst/>
              <a:cxnLst/>
              <a:rect l="l" t="t" r="r" b="b"/>
              <a:pathLst>
                <a:path w="4300" h="4063" fill="none" extrusionOk="0">
                  <a:moveTo>
                    <a:pt x="0" y="1"/>
                  </a:moveTo>
                  <a:cubicBezTo>
                    <a:pt x="0" y="1"/>
                    <a:pt x="2243" y="1418"/>
                    <a:pt x="4299" y="40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3"/>
            <p:cNvSpPr/>
            <p:nvPr/>
          </p:nvSpPr>
          <p:spPr>
            <a:xfrm>
              <a:off x="529978" y="3201256"/>
              <a:ext cx="284342" cy="82204"/>
            </a:xfrm>
            <a:custGeom>
              <a:avLst/>
              <a:gdLst/>
              <a:ahLst/>
              <a:cxnLst/>
              <a:rect l="l" t="t" r="r" b="b"/>
              <a:pathLst>
                <a:path w="5396" h="1560" fill="none" extrusionOk="0">
                  <a:moveTo>
                    <a:pt x="5395" y="1298"/>
                  </a:moveTo>
                  <a:cubicBezTo>
                    <a:pt x="4008" y="1450"/>
                    <a:pt x="1990" y="1559"/>
                    <a:pt x="597" y="1481"/>
                  </a:cubicBezTo>
                  <a:cubicBezTo>
                    <a:pt x="397" y="1471"/>
                    <a:pt x="154" y="1427"/>
                    <a:pt x="85" y="1238"/>
                  </a:cubicBezTo>
                  <a:cubicBezTo>
                    <a:pt x="0" y="1001"/>
                    <a:pt x="265" y="794"/>
                    <a:pt x="494" y="692"/>
                  </a:cubicBezTo>
                  <a:cubicBezTo>
                    <a:pt x="1240" y="357"/>
                    <a:pt x="2660" y="74"/>
                    <a:pt x="3473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3"/>
            <p:cNvSpPr/>
            <p:nvPr/>
          </p:nvSpPr>
          <p:spPr>
            <a:xfrm>
              <a:off x="816158" y="2829709"/>
              <a:ext cx="314273" cy="266531"/>
            </a:xfrm>
            <a:custGeom>
              <a:avLst/>
              <a:gdLst/>
              <a:ahLst/>
              <a:cxnLst/>
              <a:rect l="l" t="t" r="r" b="b"/>
              <a:pathLst>
                <a:path w="5964" h="5058" extrusionOk="0">
                  <a:moveTo>
                    <a:pt x="4943" y="0"/>
                  </a:moveTo>
                  <a:lnTo>
                    <a:pt x="972" y="318"/>
                  </a:lnTo>
                  <a:cubicBezTo>
                    <a:pt x="657" y="323"/>
                    <a:pt x="386" y="569"/>
                    <a:pt x="255" y="855"/>
                  </a:cubicBezTo>
                  <a:cubicBezTo>
                    <a:pt x="123" y="1141"/>
                    <a:pt x="103" y="1463"/>
                    <a:pt x="86" y="1779"/>
                  </a:cubicBezTo>
                  <a:cubicBezTo>
                    <a:pt x="57" y="2273"/>
                    <a:pt x="30" y="2769"/>
                    <a:pt x="1" y="3267"/>
                  </a:cubicBezTo>
                  <a:cubicBezTo>
                    <a:pt x="1" y="3267"/>
                    <a:pt x="1002" y="5034"/>
                    <a:pt x="2867" y="5057"/>
                  </a:cubicBezTo>
                  <a:cubicBezTo>
                    <a:pt x="2878" y="5057"/>
                    <a:pt x="2889" y="5057"/>
                    <a:pt x="2900" y="5057"/>
                  </a:cubicBezTo>
                  <a:cubicBezTo>
                    <a:pt x="4747" y="5057"/>
                    <a:pt x="5964" y="3195"/>
                    <a:pt x="5964" y="3195"/>
                  </a:cubicBezTo>
                  <a:cubicBezTo>
                    <a:pt x="5954" y="2651"/>
                    <a:pt x="5932" y="2104"/>
                    <a:pt x="5810" y="1574"/>
                  </a:cubicBezTo>
                  <a:cubicBezTo>
                    <a:pt x="5674" y="980"/>
                    <a:pt x="5401" y="401"/>
                    <a:pt x="49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3"/>
            <p:cNvSpPr/>
            <p:nvPr/>
          </p:nvSpPr>
          <p:spPr>
            <a:xfrm>
              <a:off x="838764" y="2914178"/>
              <a:ext cx="251724" cy="333349"/>
            </a:xfrm>
            <a:custGeom>
              <a:avLst/>
              <a:gdLst/>
              <a:ahLst/>
              <a:cxnLst/>
              <a:rect l="l" t="t" r="r" b="b"/>
              <a:pathLst>
                <a:path w="4777" h="6326" extrusionOk="0">
                  <a:moveTo>
                    <a:pt x="2566" y="1"/>
                  </a:moveTo>
                  <a:cubicBezTo>
                    <a:pt x="2238" y="1"/>
                    <a:pt x="1909" y="93"/>
                    <a:pt x="1632" y="268"/>
                  </a:cubicBezTo>
                  <a:cubicBezTo>
                    <a:pt x="1107" y="598"/>
                    <a:pt x="777" y="1197"/>
                    <a:pt x="724" y="1814"/>
                  </a:cubicBezTo>
                  <a:cubicBezTo>
                    <a:pt x="724" y="1814"/>
                    <a:pt x="1" y="3358"/>
                    <a:pt x="171" y="4442"/>
                  </a:cubicBezTo>
                  <a:cubicBezTo>
                    <a:pt x="341" y="5527"/>
                    <a:pt x="722" y="6172"/>
                    <a:pt x="2454" y="6315"/>
                  </a:cubicBezTo>
                  <a:cubicBezTo>
                    <a:pt x="2543" y="6322"/>
                    <a:pt x="2629" y="6326"/>
                    <a:pt x="2711" y="6326"/>
                  </a:cubicBezTo>
                  <a:cubicBezTo>
                    <a:pt x="4227" y="6326"/>
                    <a:pt x="4597" y="5111"/>
                    <a:pt x="4685" y="4375"/>
                  </a:cubicBezTo>
                  <a:cubicBezTo>
                    <a:pt x="4777" y="3600"/>
                    <a:pt x="4153" y="1896"/>
                    <a:pt x="4153" y="1896"/>
                  </a:cubicBezTo>
                  <a:cubicBezTo>
                    <a:pt x="4224" y="1226"/>
                    <a:pt x="3923" y="546"/>
                    <a:pt x="3394" y="225"/>
                  </a:cubicBezTo>
                  <a:cubicBezTo>
                    <a:pt x="3145" y="74"/>
                    <a:pt x="2856" y="1"/>
                    <a:pt x="256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3"/>
            <p:cNvSpPr/>
            <p:nvPr/>
          </p:nvSpPr>
          <p:spPr>
            <a:xfrm>
              <a:off x="831070" y="2829709"/>
              <a:ext cx="274646" cy="73878"/>
            </a:xfrm>
            <a:custGeom>
              <a:avLst/>
              <a:gdLst/>
              <a:ahLst/>
              <a:cxnLst/>
              <a:rect l="l" t="t" r="r" b="b"/>
              <a:pathLst>
                <a:path w="5212" h="1402" extrusionOk="0">
                  <a:moveTo>
                    <a:pt x="4660" y="0"/>
                  </a:moveTo>
                  <a:lnTo>
                    <a:pt x="689" y="318"/>
                  </a:lnTo>
                  <a:cubicBezTo>
                    <a:pt x="395" y="323"/>
                    <a:pt x="140" y="536"/>
                    <a:pt x="1" y="796"/>
                  </a:cubicBezTo>
                  <a:cubicBezTo>
                    <a:pt x="505" y="1020"/>
                    <a:pt x="1541" y="1402"/>
                    <a:pt x="2725" y="1402"/>
                  </a:cubicBezTo>
                  <a:cubicBezTo>
                    <a:pt x="3526" y="1402"/>
                    <a:pt x="4395" y="1227"/>
                    <a:pt x="5212" y="710"/>
                  </a:cubicBezTo>
                  <a:cubicBezTo>
                    <a:pt x="5069" y="442"/>
                    <a:pt x="4887" y="199"/>
                    <a:pt x="4660" y="0"/>
                  </a:cubicBezTo>
                  <a:close/>
                </a:path>
              </a:pathLst>
            </a:custGeom>
            <a:solidFill>
              <a:srgbClr val="FF9747">
                <a:alpha val="42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3"/>
            <p:cNvSpPr/>
            <p:nvPr/>
          </p:nvSpPr>
          <p:spPr>
            <a:xfrm>
              <a:off x="1057601" y="2998014"/>
              <a:ext cx="99962" cy="301152"/>
            </a:xfrm>
            <a:custGeom>
              <a:avLst/>
              <a:gdLst/>
              <a:ahLst/>
              <a:cxnLst/>
              <a:rect l="l" t="t" r="r" b="b"/>
              <a:pathLst>
                <a:path w="1897" h="5715" extrusionOk="0">
                  <a:moveTo>
                    <a:pt x="1382" y="1"/>
                  </a:moveTo>
                  <a:lnTo>
                    <a:pt x="0" y="305"/>
                  </a:lnTo>
                  <a:cubicBezTo>
                    <a:pt x="63" y="1893"/>
                    <a:pt x="126" y="3479"/>
                    <a:pt x="188" y="5067"/>
                  </a:cubicBezTo>
                  <a:cubicBezTo>
                    <a:pt x="195" y="5231"/>
                    <a:pt x="209" y="5414"/>
                    <a:pt x="328" y="5527"/>
                  </a:cubicBezTo>
                  <a:cubicBezTo>
                    <a:pt x="376" y="5571"/>
                    <a:pt x="445" y="5589"/>
                    <a:pt x="510" y="5589"/>
                  </a:cubicBezTo>
                  <a:cubicBezTo>
                    <a:pt x="608" y="5589"/>
                    <a:pt x="697" y="5546"/>
                    <a:pt x="686" y="5485"/>
                  </a:cubicBezTo>
                  <a:lnTo>
                    <a:pt x="686" y="5485"/>
                  </a:lnTo>
                  <a:cubicBezTo>
                    <a:pt x="713" y="5614"/>
                    <a:pt x="840" y="5714"/>
                    <a:pt x="971" y="5714"/>
                  </a:cubicBezTo>
                  <a:cubicBezTo>
                    <a:pt x="980" y="5714"/>
                    <a:pt x="989" y="5714"/>
                    <a:pt x="998" y="5713"/>
                  </a:cubicBezTo>
                  <a:cubicBezTo>
                    <a:pt x="1138" y="5699"/>
                    <a:pt x="1257" y="5567"/>
                    <a:pt x="1273" y="5427"/>
                  </a:cubicBezTo>
                  <a:cubicBezTo>
                    <a:pt x="1318" y="5546"/>
                    <a:pt x="1445" y="5626"/>
                    <a:pt x="1571" y="5626"/>
                  </a:cubicBezTo>
                  <a:cubicBezTo>
                    <a:pt x="1596" y="5626"/>
                    <a:pt x="1621" y="5623"/>
                    <a:pt x="1645" y="5616"/>
                  </a:cubicBezTo>
                  <a:cubicBezTo>
                    <a:pt x="1793" y="5576"/>
                    <a:pt x="1896" y="5414"/>
                    <a:pt x="1870" y="5263"/>
                  </a:cubicBezTo>
                  <a:cubicBezTo>
                    <a:pt x="1844" y="5114"/>
                    <a:pt x="1693" y="4995"/>
                    <a:pt x="1466" y="4977"/>
                  </a:cubicBezTo>
                  <a:cubicBezTo>
                    <a:pt x="1439" y="3382"/>
                    <a:pt x="1412" y="1789"/>
                    <a:pt x="1385" y="195"/>
                  </a:cubicBezTo>
                  <a:cubicBezTo>
                    <a:pt x="1384" y="131"/>
                    <a:pt x="1383" y="66"/>
                    <a:pt x="13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3"/>
            <p:cNvSpPr/>
            <p:nvPr/>
          </p:nvSpPr>
          <p:spPr>
            <a:xfrm>
              <a:off x="1057970" y="3020936"/>
              <a:ext cx="26189" cy="60283"/>
            </a:xfrm>
            <a:custGeom>
              <a:avLst/>
              <a:gdLst/>
              <a:ahLst/>
              <a:cxnLst/>
              <a:rect l="l" t="t" r="r" b="b"/>
              <a:pathLst>
                <a:path w="497" h="1144" extrusionOk="0">
                  <a:moveTo>
                    <a:pt x="153" y="0"/>
                  </a:moveTo>
                  <a:cubicBezTo>
                    <a:pt x="150" y="0"/>
                    <a:pt x="146" y="0"/>
                    <a:pt x="142" y="0"/>
                  </a:cubicBezTo>
                  <a:cubicBezTo>
                    <a:pt x="89" y="4"/>
                    <a:pt x="42" y="25"/>
                    <a:pt x="0" y="56"/>
                  </a:cubicBezTo>
                  <a:cubicBezTo>
                    <a:pt x="15" y="418"/>
                    <a:pt x="29" y="781"/>
                    <a:pt x="44" y="1144"/>
                  </a:cubicBezTo>
                  <a:cubicBezTo>
                    <a:pt x="80" y="1142"/>
                    <a:pt x="117" y="1132"/>
                    <a:pt x="150" y="1117"/>
                  </a:cubicBezTo>
                  <a:cubicBezTo>
                    <a:pt x="287" y="1056"/>
                    <a:pt x="390" y="932"/>
                    <a:pt x="442" y="792"/>
                  </a:cubicBezTo>
                  <a:cubicBezTo>
                    <a:pt x="494" y="650"/>
                    <a:pt x="496" y="494"/>
                    <a:pt x="466" y="347"/>
                  </a:cubicBezTo>
                  <a:cubicBezTo>
                    <a:pt x="449" y="263"/>
                    <a:pt x="420" y="178"/>
                    <a:pt x="366" y="111"/>
                  </a:cubicBezTo>
                  <a:cubicBezTo>
                    <a:pt x="313" y="46"/>
                    <a:pt x="236" y="0"/>
                    <a:pt x="153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3"/>
            <p:cNvSpPr/>
            <p:nvPr/>
          </p:nvSpPr>
          <p:spPr>
            <a:xfrm>
              <a:off x="1109347" y="3097290"/>
              <a:ext cx="23344" cy="31828"/>
            </a:xfrm>
            <a:custGeom>
              <a:avLst/>
              <a:gdLst/>
              <a:ahLst/>
              <a:cxnLst/>
              <a:rect l="l" t="t" r="r" b="b"/>
              <a:pathLst>
                <a:path w="443" h="604" extrusionOk="0">
                  <a:moveTo>
                    <a:pt x="337" y="1"/>
                  </a:moveTo>
                  <a:cubicBezTo>
                    <a:pt x="269" y="1"/>
                    <a:pt x="201" y="22"/>
                    <a:pt x="148" y="65"/>
                  </a:cubicBezTo>
                  <a:cubicBezTo>
                    <a:pt x="24" y="165"/>
                    <a:pt x="1" y="368"/>
                    <a:pt x="100" y="493"/>
                  </a:cubicBezTo>
                  <a:cubicBezTo>
                    <a:pt x="158" y="566"/>
                    <a:pt x="251" y="604"/>
                    <a:pt x="344" y="604"/>
                  </a:cubicBezTo>
                  <a:cubicBezTo>
                    <a:pt x="377" y="604"/>
                    <a:pt x="411" y="599"/>
                    <a:pt x="443" y="589"/>
                  </a:cubicBezTo>
                  <a:cubicBezTo>
                    <a:pt x="439" y="397"/>
                    <a:pt x="436" y="206"/>
                    <a:pt x="432" y="15"/>
                  </a:cubicBezTo>
                  <a:cubicBezTo>
                    <a:pt x="401" y="5"/>
                    <a:pt x="369" y="1"/>
                    <a:pt x="337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3"/>
            <p:cNvSpPr/>
            <p:nvPr/>
          </p:nvSpPr>
          <p:spPr>
            <a:xfrm>
              <a:off x="1057601" y="3014086"/>
              <a:ext cx="9327" cy="236021"/>
            </a:xfrm>
            <a:custGeom>
              <a:avLst/>
              <a:gdLst/>
              <a:ahLst/>
              <a:cxnLst/>
              <a:rect l="l" t="t" r="r" b="b"/>
              <a:pathLst>
                <a:path w="177" h="4479" fill="none" extrusionOk="0">
                  <a:moveTo>
                    <a:pt x="176" y="4479"/>
                  </a:moveTo>
                  <a:cubicBezTo>
                    <a:pt x="118" y="2985"/>
                    <a:pt x="59" y="1494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3"/>
            <p:cNvSpPr/>
            <p:nvPr/>
          </p:nvSpPr>
          <p:spPr>
            <a:xfrm>
              <a:off x="1130582" y="3008290"/>
              <a:ext cx="25557" cy="267111"/>
            </a:xfrm>
            <a:custGeom>
              <a:avLst/>
              <a:gdLst/>
              <a:ahLst/>
              <a:cxnLst/>
              <a:rect l="l" t="t" r="r" b="b"/>
              <a:pathLst>
                <a:path w="485" h="5069" fill="none" extrusionOk="0">
                  <a:moveTo>
                    <a:pt x="0" y="0"/>
                  </a:moveTo>
                  <a:cubicBezTo>
                    <a:pt x="27" y="1594"/>
                    <a:pt x="54" y="3187"/>
                    <a:pt x="81" y="4782"/>
                  </a:cubicBezTo>
                  <a:cubicBezTo>
                    <a:pt x="308" y="4800"/>
                    <a:pt x="459" y="4919"/>
                    <a:pt x="485" y="5068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3"/>
            <p:cNvSpPr/>
            <p:nvPr/>
          </p:nvSpPr>
          <p:spPr>
            <a:xfrm>
              <a:off x="781749" y="3001756"/>
              <a:ext cx="95220" cy="299044"/>
            </a:xfrm>
            <a:custGeom>
              <a:avLst/>
              <a:gdLst/>
              <a:ahLst/>
              <a:cxnLst/>
              <a:rect l="l" t="t" r="r" b="b"/>
              <a:pathLst>
                <a:path w="1807" h="5675" extrusionOk="0">
                  <a:moveTo>
                    <a:pt x="654" y="1"/>
                  </a:moveTo>
                  <a:cubicBezTo>
                    <a:pt x="562" y="1579"/>
                    <a:pt x="462" y="3180"/>
                    <a:pt x="328" y="4887"/>
                  </a:cubicBezTo>
                  <a:cubicBezTo>
                    <a:pt x="218" y="4968"/>
                    <a:pt x="103" y="5054"/>
                    <a:pt x="52" y="5181"/>
                  </a:cubicBezTo>
                  <a:cubicBezTo>
                    <a:pt x="0" y="5307"/>
                    <a:pt x="46" y="5482"/>
                    <a:pt x="178" y="5520"/>
                  </a:cubicBezTo>
                  <a:cubicBezTo>
                    <a:pt x="195" y="5525"/>
                    <a:pt x="213" y="5528"/>
                    <a:pt x="230" y="5528"/>
                  </a:cubicBezTo>
                  <a:cubicBezTo>
                    <a:pt x="323" y="5528"/>
                    <a:pt x="413" y="5460"/>
                    <a:pt x="466" y="5380"/>
                  </a:cubicBezTo>
                  <a:cubicBezTo>
                    <a:pt x="477" y="5514"/>
                    <a:pt x="592" y="5633"/>
                    <a:pt x="726" y="5647"/>
                  </a:cubicBezTo>
                  <a:cubicBezTo>
                    <a:pt x="736" y="5648"/>
                    <a:pt x="746" y="5648"/>
                    <a:pt x="755" y="5648"/>
                  </a:cubicBezTo>
                  <a:cubicBezTo>
                    <a:pt x="880" y="5648"/>
                    <a:pt x="1008" y="5562"/>
                    <a:pt x="1140" y="5445"/>
                  </a:cubicBezTo>
                  <a:lnTo>
                    <a:pt x="1140" y="5445"/>
                  </a:lnTo>
                  <a:cubicBezTo>
                    <a:pt x="1128" y="5569"/>
                    <a:pt x="1253" y="5675"/>
                    <a:pt x="1379" y="5675"/>
                  </a:cubicBezTo>
                  <a:cubicBezTo>
                    <a:pt x="1388" y="5675"/>
                    <a:pt x="1396" y="5674"/>
                    <a:pt x="1405" y="5673"/>
                  </a:cubicBezTo>
                  <a:cubicBezTo>
                    <a:pt x="1537" y="5656"/>
                    <a:pt x="1642" y="5545"/>
                    <a:pt x="1690" y="5420"/>
                  </a:cubicBezTo>
                  <a:cubicBezTo>
                    <a:pt x="1739" y="5296"/>
                    <a:pt x="1740" y="5159"/>
                    <a:pt x="1741" y="5025"/>
                  </a:cubicBezTo>
                  <a:cubicBezTo>
                    <a:pt x="1756" y="3407"/>
                    <a:pt x="1757" y="1788"/>
                    <a:pt x="1806" y="152"/>
                  </a:cubicBezTo>
                  <a:lnTo>
                    <a:pt x="6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3"/>
            <p:cNvSpPr/>
            <p:nvPr/>
          </p:nvSpPr>
          <p:spPr>
            <a:xfrm>
              <a:off x="849619" y="3031212"/>
              <a:ext cx="26822" cy="65921"/>
            </a:xfrm>
            <a:custGeom>
              <a:avLst/>
              <a:gdLst/>
              <a:ahLst/>
              <a:cxnLst/>
              <a:rect l="l" t="t" r="r" b="b"/>
              <a:pathLst>
                <a:path w="509" h="1251" extrusionOk="0">
                  <a:moveTo>
                    <a:pt x="329" y="1"/>
                  </a:moveTo>
                  <a:cubicBezTo>
                    <a:pt x="284" y="1"/>
                    <a:pt x="240" y="10"/>
                    <a:pt x="199" y="32"/>
                  </a:cubicBezTo>
                  <a:cubicBezTo>
                    <a:pt x="64" y="106"/>
                    <a:pt x="32" y="281"/>
                    <a:pt x="19" y="433"/>
                  </a:cubicBezTo>
                  <a:cubicBezTo>
                    <a:pt x="9" y="561"/>
                    <a:pt x="1" y="690"/>
                    <a:pt x="22" y="817"/>
                  </a:cubicBezTo>
                  <a:cubicBezTo>
                    <a:pt x="43" y="942"/>
                    <a:pt x="95" y="1067"/>
                    <a:pt x="187" y="1155"/>
                  </a:cubicBezTo>
                  <a:cubicBezTo>
                    <a:pt x="249" y="1213"/>
                    <a:pt x="335" y="1251"/>
                    <a:pt x="418" y="1251"/>
                  </a:cubicBezTo>
                  <a:cubicBezTo>
                    <a:pt x="441" y="1251"/>
                    <a:pt x="463" y="1248"/>
                    <a:pt x="484" y="1242"/>
                  </a:cubicBezTo>
                  <a:cubicBezTo>
                    <a:pt x="490" y="841"/>
                    <a:pt x="498" y="439"/>
                    <a:pt x="508" y="37"/>
                  </a:cubicBezTo>
                  <a:cubicBezTo>
                    <a:pt x="449" y="16"/>
                    <a:pt x="388" y="1"/>
                    <a:pt x="329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3"/>
            <p:cNvSpPr/>
            <p:nvPr/>
          </p:nvSpPr>
          <p:spPr>
            <a:xfrm>
              <a:off x="873647" y="3009713"/>
              <a:ext cx="3320" cy="238708"/>
            </a:xfrm>
            <a:custGeom>
              <a:avLst/>
              <a:gdLst/>
              <a:ahLst/>
              <a:cxnLst/>
              <a:rect l="l" t="t" r="r" b="b"/>
              <a:pathLst>
                <a:path w="63" h="4530" fill="none" extrusionOk="0">
                  <a:moveTo>
                    <a:pt x="62" y="1"/>
                  </a:moveTo>
                  <a:cubicBezTo>
                    <a:pt x="16" y="1521"/>
                    <a:pt x="12" y="3026"/>
                    <a:pt x="0" y="452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3"/>
            <p:cNvSpPr/>
            <p:nvPr/>
          </p:nvSpPr>
          <p:spPr>
            <a:xfrm>
              <a:off x="783435" y="3040433"/>
              <a:ext cx="30510" cy="238866"/>
            </a:xfrm>
            <a:custGeom>
              <a:avLst/>
              <a:gdLst/>
              <a:ahLst/>
              <a:cxnLst/>
              <a:rect l="l" t="t" r="r" b="b"/>
              <a:pathLst>
                <a:path w="579" h="4533" fill="none" extrusionOk="0">
                  <a:moveTo>
                    <a:pt x="1" y="4533"/>
                  </a:moveTo>
                  <a:cubicBezTo>
                    <a:pt x="3" y="4503"/>
                    <a:pt x="9" y="4473"/>
                    <a:pt x="20" y="4447"/>
                  </a:cubicBezTo>
                  <a:cubicBezTo>
                    <a:pt x="71" y="4320"/>
                    <a:pt x="186" y="4234"/>
                    <a:pt x="296" y="4153"/>
                  </a:cubicBezTo>
                  <a:cubicBezTo>
                    <a:pt x="409" y="2711"/>
                    <a:pt x="498" y="1342"/>
                    <a:pt x="578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3"/>
            <p:cNvSpPr/>
            <p:nvPr/>
          </p:nvSpPr>
          <p:spPr>
            <a:xfrm>
              <a:off x="701654" y="2462166"/>
              <a:ext cx="553245" cy="410705"/>
            </a:xfrm>
            <a:custGeom>
              <a:avLst/>
              <a:gdLst/>
              <a:ahLst/>
              <a:cxnLst/>
              <a:rect l="l" t="t" r="r" b="b"/>
              <a:pathLst>
                <a:path w="10499" h="7794" extrusionOk="0">
                  <a:moveTo>
                    <a:pt x="5695" y="1"/>
                  </a:moveTo>
                  <a:cubicBezTo>
                    <a:pt x="5403" y="1"/>
                    <a:pt x="5110" y="15"/>
                    <a:pt x="4820" y="38"/>
                  </a:cubicBezTo>
                  <a:cubicBezTo>
                    <a:pt x="3337" y="156"/>
                    <a:pt x="2259" y="430"/>
                    <a:pt x="1412" y="1069"/>
                  </a:cubicBezTo>
                  <a:cubicBezTo>
                    <a:pt x="531" y="1731"/>
                    <a:pt x="1" y="2830"/>
                    <a:pt x="15" y="3932"/>
                  </a:cubicBezTo>
                  <a:cubicBezTo>
                    <a:pt x="29" y="5034"/>
                    <a:pt x="582" y="6114"/>
                    <a:pt x="1461" y="6780"/>
                  </a:cubicBezTo>
                  <a:cubicBezTo>
                    <a:pt x="2185" y="7330"/>
                    <a:pt x="3092" y="7593"/>
                    <a:pt x="3994" y="7715"/>
                  </a:cubicBezTo>
                  <a:cubicBezTo>
                    <a:pt x="4369" y="7766"/>
                    <a:pt x="4750" y="7794"/>
                    <a:pt x="5130" y="7794"/>
                  </a:cubicBezTo>
                  <a:cubicBezTo>
                    <a:pt x="5880" y="7794"/>
                    <a:pt x="6628" y="7685"/>
                    <a:pt x="7332" y="7432"/>
                  </a:cubicBezTo>
                  <a:cubicBezTo>
                    <a:pt x="8392" y="7050"/>
                    <a:pt x="9348" y="6320"/>
                    <a:pt x="9884" y="5327"/>
                  </a:cubicBezTo>
                  <a:cubicBezTo>
                    <a:pt x="10421" y="4335"/>
                    <a:pt x="10499" y="3078"/>
                    <a:pt x="9975" y="2078"/>
                  </a:cubicBezTo>
                  <a:cubicBezTo>
                    <a:pt x="9521" y="1210"/>
                    <a:pt x="8662" y="599"/>
                    <a:pt x="7730" y="293"/>
                  </a:cubicBezTo>
                  <a:cubicBezTo>
                    <a:pt x="7075" y="78"/>
                    <a:pt x="6386" y="1"/>
                    <a:pt x="56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3"/>
            <p:cNvSpPr/>
            <p:nvPr/>
          </p:nvSpPr>
          <p:spPr>
            <a:xfrm>
              <a:off x="927605" y="2733226"/>
              <a:ext cx="37782" cy="53960"/>
            </a:xfrm>
            <a:custGeom>
              <a:avLst/>
              <a:gdLst/>
              <a:ahLst/>
              <a:cxnLst/>
              <a:rect l="l" t="t" r="r" b="b"/>
              <a:pathLst>
                <a:path w="717" h="1024" extrusionOk="0">
                  <a:moveTo>
                    <a:pt x="340" y="0"/>
                  </a:moveTo>
                  <a:cubicBezTo>
                    <a:pt x="240" y="0"/>
                    <a:pt x="147" y="54"/>
                    <a:pt x="108" y="100"/>
                  </a:cubicBezTo>
                  <a:cubicBezTo>
                    <a:pt x="27" y="196"/>
                    <a:pt x="5" y="328"/>
                    <a:pt x="2" y="453"/>
                  </a:cubicBezTo>
                  <a:cubicBezTo>
                    <a:pt x="0" y="597"/>
                    <a:pt x="24" y="749"/>
                    <a:pt x="108" y="865"/>
                  </a:cubicBezTo>
                  <a:cubicBezTo>
                    <a:pt x="175" y="958"/>
                    <a:pt x="287" y="1023"/>
                    <a:pt x="399" y="1023"/>
                  </a:cubicBezTo>
                  <a:cubicBezTo>
                    <a:pt x="428" y="1023"/>
                    <a:pt x="458" y="1019"/>
                    <a:pt x="487" y="1009"/>
                  </a:cubicBezTo>
                  <a:cubicBezTo>
                    <a:pt x="617" y="963"/>
                    <a:pt x="694" y="821"/>
                    <a:pt x="705" y="683"/>
                  </a:cubicBezTo>
                  <a:cubicBezTo>
                    <a:pt x="717" y="545"/>
                    <a:pt x="675" y="409"/>
                    <a:pt x="634" y="277"/>
                  </a:cubicBezTo>
                  <a:cubicBezTo>
                    <a:pt x="568" y="65"/>
                    <a:pt x="450" y="0"/>
                    <a:pt x="340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3"/>
            <p:cNvSpPr/>
            <p:nvPr/>
          </p:nvSpPr>
          <p:spPr>
            <a:xfrm>
              <a:off x="1076834" y="2725585"/>
              <a:ext cx="57543" cy="52432"/>
            </a:xfrm>
            <a:custGeom>
              <a:avLst/>
              <a:gdLst/>
              <a:ahLst/>
              <a:cxnLst/>
              <a:rect l="l" t="t" r="r" b="b"/>
              <a:pathLst>
                <a:path w="1092" h="995" extrusionOk="0">
                  <a:moveTo>
                    <a:pt x="665" y="0"/>
                  </a:moveTo>
                  <a:cubicBezTo>
                    <a:pt x="587" y="0"/>
                    <a:pt x="507" y="22"/>
                    <a:pt x="435" y="54"/>
                  </a:cubicBezTo>
                  <a:cubicBezTo>
                    <a:pt x="239" y="138"/>
                    <a:pt x="68" y="307"/>
                    <a:pt x="33" y="518"/>
                  </a:cubicBezTo>
                  <a:cubicBezTo>
                    <a:pt x="0" y="727"/>
                    <a:pt x="142" y="966"/>
                    <a:pt x="353" y="992"/>
                  </a:cubicBezTo>
                  <a:cubicBezTo>
                    <a:pt x="367" y="993"/>
                    <a:pt x="381" y="994"/>
                    <a:pt x="394" y="994"/>
                  </a:cubicBezTo>
                  <a:cubicBezTo>
                    <a:pt x="510" y="994"/>
                    <a:pt x="622" y="935"/>
                    <a:pt x="706" y="854"/>
                  </a:cubicBezTo>
                  <a:cubicBezTo>
                    <a:pt x="801" y="764"/>
                    <a:pt x="866" y="648"/>
                    <a:pt x="931" y="534"/>
                  </a:cubicBezTo>
                  <a:cubicBezTo>
                    <a:pt x="1092" y="247"/>
                    <a:pt x="915" y="73"/>
                    <a:pt x="798" y="25"/>
                  </a:cubicBezTo>
                  <a:cubicBezTo>
                    <a:pt x="756" y="8"/>
                    <a:pt x="711" y="0"/>
                    <a:pt x="66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3"/>
            <p:cNvSpPr/>
            <p:nvPr/>
          </p:nvSpPr>
          <p:spPr>
            <a:xfrm>
              <a:off x="804091" y="2780387"/>
              <a:ext cx="94166" cy="83047"/>
            </a:xfrm>
            <a:custGeom>
              <a:avLst/>
              <a:gdLst/>
              <a:ahLst/>
              <a:cxnLst/>
              <a:rect l="l" t="t" r="r" b="b"/>
              <a:pathLst>
                <a:path w="1787" h="1576" extrusionOk="0">
                  <a:moveTo>
                    <a:pt x="1145" y="0"/>
                  </a:moveTo>
                  <a:cubicBezTo>
                    <a:pt x="983" y="0"/>
                    <a:pt x="822" y="66"/>
                    <a:pt x="681" y="151"/>
                  </a:cubicBezTo>
                  <a:cubicBezTo>
                    <a:pt x="361" y="343"/>
                    <a:pt x="106" y="641"/>
                    <a:pt x="1" y="1052"/>
                  </a:cubicBezTo>
                  <a:cubicBezTo>
                    <a:pt x="454" y="1301"/>
                    <a:pt x="955" y="1467"/>
                    <a:pt x="1466" y="1576"/>
                  </a:cubicBezTo>
                  <a:cubicBezTo>
                    <a:pt x="1553" y="1429"/>
                    <a:pt x="1632" y="1279"/>
                    <a:pt x="1687" y="1118"/>
                  </a:cubicBezTo>
                  <a:cubicBezTo>
                    <a:pt x="1760" y="906"/>
                    <a:pt x="1786" y="672"/>
                    <a:pt x="1718" y="458"/>
                  </a:cubicBezTo>
                  <a:cubicBezTo>
                    <a:pt x="1650" y="244"/>
                    <a:pt x="1477" y="56"/>
                    <a:pt x="1257" y="11"/>
                  </a:cubicBezTo>
                  <a:cubicBezTo>
                    <a:pt x="1220" y="4"/>
                    <a:pt x="1182" y="0"/>
                    <a:pt x="1145" y="0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3"/>
            <p:cNvSpPr/>
            <p:nvPr/>
          </p:nvSpPr>
          <p:spPr>
            <a:xfrm>
              <a:off x="977507" y="2785709"/>
              <a:ext cx="33830" cy="47689"/>
            </a:xfrm>
            <a:custGeom>
              <a:avLst/>
              <a:gdLst/>
              <a:ahLst/>
              <a:cxnLst/>
              <a:rect l="l" t="t" r="r" b="b"/>
              <a:pathLst>
                <a:path w="642" h="905" extrusionOk="0">
                  <a:moveTo>
                    <a:pt x="366" y="1"/>
                  </a:moveTo>
                  <a:cubicBezTo>
                    <a:pt x="341" y="1"/>
                    <a:pt x="319" y="5"/>
                    <a:pt x="302" y="10"/>
                  </a:cubicBezTo>
                  <a:cubicBezTo>
                    <a:pt x="222" y="37"/>
                    <a:pt x="164" y="107"/>
                    <a:pt x="122" y="180"/>
                  </a:cubicBezTo>
                  <a:cubicBezTo>
                    <a:pt x="48" y="305"/>
                    <a:pt x="8" y="449"/>
                    <a:pt x="4" y="594"/>
                  </a:cubicBezTo>
                  <a:cubicBezTo>
                    <a:pt x="1" y="706"/>
                    <a:pt x="33" y="838"/>
                    <a:pt x="136" y="886"/>
                  </a:cubicBezTo>
                  <a:cubicBezTo>
                    <a:pt x="162" y="899"/>
                    <a:pt x="190" y="904"/>
                    <a:pt x="218" y="904"/>
                  </a:cubicBezTo>
                  <a:cubicBezTo>
                    <a:pt x="292" y="904"/>
                    <a:pt x="369" y="865"/>
                    <a:pt x="428" y="813"/>
                  </a:cubicBezTo>
                  <a:cubicBezTo>
                    <a:pt x="568" y="690"/>
                    <a:pt x="642" y="495"/>
                    <a:pt x="619" y="310"/>
                  </a:cubicBezTo>
                  <a:cubicBezTo>
                    <a:pt x="588" y="58"/>
                    <a:pt x="458" y="1"/>
                    <a:pt x="366" y="1"/>
                  </a:cubicBezTo>
                  <a:close/>
                </a:path>
              </a:pathLst>
            </a:custGeom>
            <a:solidFill>
              <a:srgbClr val="FFFAF0">
                <a:alpha val="410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3"/>
            <p:cNvSpPr/>
            <p:nvPr/>
          </p:nvSpPr>
          <p:spPr>
            <a:xfrm>
              <a:off x="854098" y="2853738"/>
              <a:ext cx="233913" cy="22975"/>
            </a:xfrm>
            <a:custGeom>
              <a:avLst/>
              <a:gdLst/>
              <a:ahLst/>
              <a:cxnLst/>
              <a:rect l="l" t="t" r="r" b="b"/>
              <a:pathLst>
                <a:path w="4439" h="436" fill="none" extrusionOk="0">
                  <a:moveTo>
                    <a:pt x="4439" y="1"/>
                  </a:moveTo>
                  <a:cubicBezTo>
                    <a:pt x="3378" y="383"/>
                    <a:pt x="2218" y="436"/>
                    <a:pt x="1101" y="284"/>
                  </a:cubicBezTo>
                  <a:cubicBezTo>
                    <a:pt x="730" y="233"/>
                    <a:pt x="360" y="160"/>
                    <a:pt x="1" y="5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3"/>
            <p:cNvSpPr/>
            <p:nvPr/>
          </p:nvSpPr>
          <p:spPr>
            <a:xfrm>
              <a:off x="697386" y="2399144"/>
              <a:ext cx="191810" cy="190492"/>
            </a:xfrm>
            <a:custGeom>
              <a:avLst/>
              <a:gdLst/>
              <a:ahLst/>
              <a:cxnLst/>
              <a:rect l="l" t="t" r="r" b="b"/>
              <a:pathLst>
                <a:path w="3640" h="3615" extrusionOk="0">
                  <a:moveTo>
                    <a:pt x="1531" y="0"/>
                  </a:moveTo>
                  <a:cubicBezTo>
                    <a:pt x="1400" y="0"/>
                    <a:pt x="1270" y="17"/>
                    <a:pt x="1143" y="55"/>
                  </a:cubicBezTo>
                  <a:cubicBezTo>
                    <a:pt x="478" y="249"/>
                    <a:pt x="61" y="961"/>
                    <a:pt x="31" y="1654"/>
                  </a:cubicBezTo>
                  <a:cubicBezTo>
                    <a:pt x="0" y="2346"/>
                    <a:pt x="283" y="3014"/>
                    <a:pt x="631" y="3615"/>
                  </a:cubicBezTo>
                  <a:lnTo>
                    <a:pt x="3640" y="1447"/>
                  </a:lnTo>
                  <a:cubicBezTo>
                    <a:pt x="3334" y="1041"/>
                    <a:pt x="3009" y="637"/>
                    <a:pt x="2588" y="352"/>
                  </a:cubicBezTo>
                  <a:cubicBezTo>
                    <a:pt x="2278" y="140"/>
                    <a:pt x="1903" y="0"/>
                    <a:pt x="15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3"/>
            <p:cNvSpPr/>
            <p:nvPr/>
          </p:nvSpPr>
          <p:spPr>
            <a:xfrm>
              <a:off x="724998" y="2434923"/>
              <a:ext cx="95589" cy="85313"/>
            </a:xfrm>
            <a:custGeom>
              <a:avLst/>
              <a:gdLst/>
              <a:ahLst/>
              <a:cxnLst/>
              <a:rect l="l" t="t" r="r" b="b"/>
              <a:pathLst>
                <a:path w="1814" h="1619" extrusionOk="0">
                  <a:moveTo>
                    <a:pt x="894" y="0"/>
                  </a:moveTo>
                  <a:cubicBezTo>
                    <a:pt x="676" y="0"/>
                    <a:pt x="457" y="79"/>
                    <a:pt x="303" y="235"/>
                  </a:cubicBezTo>
                  <a:cubicBezTo>
                    <a:pt x="7" y="535"/>
                    <a:pt x="1" y="1074"/>
                    <a:pt x="292" y="1378"/>
                  </a:cubicBezTo>
                  <a:cubicBezTo>
                    <a:pt x="444" y="1538"/>
                    <a:pt x="664" y="1618"/>
                    <a:pt x="883" y="1618"/>
                  </a:cubicBezTo>
                  <a:cubicBezTo>
                    <a:pt x="1084" y="1618"/>
                    <a:pt x="1284" y="1550"/>
                    <a:pt x="1432" y="1413"/>
                  </a:cubicBezTo>
                  <a:cubicBezTo>
                    <a:pt x="1740" y="1125"/>
                    <a:pt x="1814" y="532"/>
                    <a:pt x="1448" y="203"/>
                  </a:cubicBezTo>
                  <a:cubicBezTo>
                    <a:pt x="1298" y="68"/>
                    <a:pt x="1096" y="0"/>
                    <a:pt x="8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3"/>
            <p:cNvSpPr/>
            <p:nvPr/>
          </p:nvSpPr>
          <p:spPr>
            <a:xfrm>
              <a:off x="749026" y="2474866"/>
              <a:ext cx="39732" cy="6534"/>
            </a:xfrm>
            <a:custGeom>
              <a:avLst/>
              <a:gdLst/>
              <a:ahLst/>
              <a:cxnLst/>
              <a:rect l="l" t="t" r="r" b="b"/>
              <a:pathLst>
                <a:path w="754" h="124" fill="none" extrusionOk="0">
                  <a:moveTo>
                    <a:pt x="0" y="29"/>
                  </a:moveTo>
                  <a:cubicBezTo>
                    <a:pt x="241" y="124"/>
                    <a:pt x="521" y="113"/>
                    <a:pt x="754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3"/>
            <p:cNvSpPr/>
            <p:nvPr/>
          </p:nvSpPr>
          <p:spPr>
            <a:xfrm>
              <a:off x="1090535" y="2418746"/>
              <a:ext cx="190124" cy="194445"/>
            </a:xfrm>
            <a:custGeom>
              <a:avLst/>
              <a:gdLst/>
              <a:ahLst/>
              <a:cxnLst/>
              <a:rect l="l" t="t" r="r" b="b"/>
              <a:pathLst>
                <a:path w="3608" h="3690" extrusionOk="0">
                  <a:moveTo>
                    <a:pt x="2092" y="1"/>
                  </a:moveTo>
                  <a:cubicBezTo>
                    <a:pt x="1767" y="1"/>
                    <a:pt x="1436" y="100"/>
                    <a:pt x="1148" y="259"/>
                  </a:cubicBezTo>
                  <a:cubicBezTo>
                    <a:pt x="703" y="504"/>
                    <a:pt x="343" y="877"/>
                    <a:pt x="0" y="1252"/>
                  </a:cubicBezTo>
                  <a:lnTo>
                    <a:pt x="2795" y="3689"/>
                  </a:lnTo>
                  <a:cubicBezTo>
                    <a:pt x="3197" y="3124"/>
                    <a:pt x="3540" y="2485"/>
                    <a:pt x="3574" y="1792"/>
                  </a:cubicBezTo>
                  <a:cubicBezTo>
                    <a:pt x="3607" y="1100"/>
                    <a:pt x="3260" y="352"/>
                    <a:pt x="2615" y="97"/>
                  </a:cubicBezTo>
                  <a:cubicBezTo>
                    <a:pt x="2448" y="31"/>
                    <a:pt x="2271" y="1"/>
                    <a:pt x="20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3"/>
            <p:cNvSpPr/>
            <p:nvPr/>
          </p:nvSpPr>
          <p:spPr>
            <a:xfrm>
              <a:off x="1159985" y="2455105"/>
              <a:ext cx="94851" cy="85366"/>
            </a:xfrm>
            <a:custGeom>
              <a:avLst/>
              <a:gdLst/>
              <a:ahLst/>
              <a:cxnLst/>
              <a:rect l="l" t="t" r="r" b="b"/>
              <a:pathLst>
                <a:path w="1800" h="1620" extrusionOk="0">
                  <a:moveTo>
                    <a:pt x="881" y="0"/>
                  </a:moveTo>
                  <a:cubicBezTo>
                    <a:pt x="708" y="0"/>
                    <a:pt x="535" y="50"/>
                    <a:pt x="395" y="155"/>
                  </a:cubicBezTo>
                  <a:cubicBezTo>
                    <a:pt x="0" y="448"/>
                    <a:pt x="19" y="1046"/>
                    <a:pt x="299" y="1361"/>
                  </a:cubicBezTo>
                  <a:cubicBezTo>
                    <a:pt x="451" y="1532"/>
                    <a:pt x="681" y="1620"/>
                    <a:pt x="909" y="1620"/>
                  </a:cubicBezTo>
                  <a:cubicBezTo>
                    <a:pt x="1101" y="1620"/>
                    <a:pt x="1292" y="1558"/>
                    <a:pt x="1437" y="1431"/>
                  </a:cubicBezTo>
                  <a:cubicBezTo>
                    <a:pt x="1756" y="1155"/>
                    <a:pt x="1799" y="618"/>
                    <a:pt x="1533" y="293"/>
                  </a:cubicBezTo>
                  <a:cubicBezTo>
                    <a:pt x="1375" y="101"/>
                    <a:pt x="1128" y="0"/>
                    <a:pt x="8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3"/>
            <p:cNvSpPr/>
            <p:nvPr/>
          </p:nvSpPr>
          <p:spPr>
            <a:xfrm>
              <a:off x="1190548" y="2493520"/>
              <a:ext cx="39469" cy="9011"/>
            </a:xfrm>
            <a:custGeom>
              <a:avLst/>
              <a:gdLst/>
              <a:ahLst/>
              <a:cxnLst/>
              <a:rect l="l" t="t" r="r" b="b"/>
              <a:pathLst>
                <a:path w="749" h="171" fill="none" extrusionOk="0">
                  <a:moveTo>
                    <a:pt x="749" y="100"/>
                  </a:moveTo>
                  <a:cubicBezTo>
                    <a:pt x="500" y="171"/>
                    <a:pt x="222" y="134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3"/>
            <p:cNvSpPr/>
            <p:nvPr/>
          </p:nvSpPr>
          <p:spPr>
            <a:xfrm>
              <a:off x="937354" y="2507431"/>
              <a:ext cx="19550" cy="28719"/>
            </a:xfrm>
            <a:custGeom>
              <a:avLst/>
              <a:gdLst/>
              <a:ahLst/>
              <a:cxnLst/>
              <a:rect l="l" t="t" r="r" b="b"/>
              <a:pathLst>
                <a:path w="371" h="545" fill="none" extrusionOk="0">
                  <a:moveTo>
                    <a:pt x="7" y="265"/>
                  </a:moveTo>
                  <a:cubicBezTo>
                    <a:pt x="14" y="116"/>
                    <a:pt x="100" y="0"/>
                    <a:pt x="198" y="5"/>
                  </a:cubicBezTo>
                  <a:cubicBezTo>
                    <a:pt x="297" y="9"/>
                    <a:pt x="371" y="134"/>
                    <a:pt x="364" y="281"/>
                  </a:cubicBezTo>
                  <a:cubicBezTo>
                    <a:pt x="357" y="429"/>
                    <a:pt x="272" y="544"/>
                    <a:pt x="174" y="540"/>
                  </a:cubicBezTo>
                  <a:cubicBezTo>
                    <a:pt x="75" y="535"/>
                    <a:pt x="0" y="412"/>
                    <a:pt x="7" y="265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3"/>
            <p:cNvSpPr/>
            <p:nvPr/>
          </p:nvSpPr>
          <p:spPr>
            <a:xfrm>
              <a:off x="994263" y="2502267"/>
              <a:ext cx="21974" cy="29931"/>
            </a:xfrm>
            <a:custGeom>
              <a:avLst/>
              <a:gdLst/>
              <a:ahLst/>
              <a:cxnLst/>
              <a:rect l="l" t="t" r="r" b="b"/>
              <a:pathLst>
                <a:path w="417" h="568" fill="none" extrusionOk="0">
                  <a:moveTo>
                    <a:pt x="35" y="243"/>
                  </a:moveTo>
                  <a:cubicBezTo>
                    <a:pt x="69" y="99"/>
                    <a:pt x="174" y="0"/>
                    <a:pt x="271" y="23"/>
                  </a:cubicBezTo>
                  <a:cubicBezTo>
                    <a:pt x="366" y="46"/>
                    <a:pt x="417" y="181"/>
                    <a:pt x="382" y="326"/>
                  </a:cubicBezTo>
                  <a:cubicBezTo>
                    <a:pt x="348" y="470"/>
                    <a:pt x="243" y="567"/>
                    <a:pt x="146" y="544"/>
                  </a:cubicBezTo>
                  <a:cubicBezTo>
                    <a:pt x="51" y="523"/>
                    <a:pt x="0" y="387"/>
                    <a:pt x="35" y="24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3"/>
            <p:cNvSpPr/>
            <p:nvPr/>
          </p:nvSpPr>
          <p:spPr>
            <a:xfrm>
              <a:off x="754243" y="2558966"/>
              <a:ext cx="132791" cy="124202"/>
            </a:xfrm>
            <a:custGeom>
              <a:avLst/>
              <a:gdLst/>
              <a:ahLst/>
              <a:cxnLst/>
              <a:rect l="l" t="t" r="r" b="b"/>
              <a:pathLst>
                <a:path w="2520" h="2357" extrusionOk="0">
                  <a:moveTo>
                    <a:pt x="1203" y="0"/>
                  </a:moveTo>
                  <a:cubicBezTo>
                    <a:pt x="1047" y="0"/>
                    <a:pt x="892" y="30"/>
                    <a:pt x="748" y="91"/>
                  </a:cubicBezTo>
                  <a:cubicBezTo>
                    <a:pt x="304" y="281"/>
                    <a:pt x="0" y="761"/>
                    <a:pt x="24" y="1243"/>
                  </a:cubicBezTo>
                  <a:cubicBezTo>
                    <a:pt x="49" y="1725"/>
                    <a:pt x="401" y="2174"/>
                    <a:pt x="863" y="2312"/>
                  </a:cubicBezTo>
                  <a:cubicBezTo>
                    <a:pt x="965" y="2342"/>
                    <a:pt x="1070" y="2356"/>
                    <a:pt x="1175" y="2356"/>
                  </a:cubicBezTo>
                  <a:cubicBezTo>
                    <a:pt x="1550" y="2356"/>
                    <a:pt x="1927" y="2175"/>
                    <a:pt x="2143" y="1867"/>
                  </a:cubicBezTo>
                  <a:cubicBezTo>
                    <a:pt x="2420" y="1471"/>
                    <a:pt x="2519" y="813"/>
                    <a:pt x="2082" y="362"/>
                  </a:cubicBezTo>
                  <a:cubicBezTo>
                    <a:pt x="1855" y="128"/>
                    <a:pt x="1528" y="0"/>
                    <a:pt x="1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3"/>
            <p:cNvSpPr/>
            <p:nvPr/>
          </p:nvSpPr>
          <p:spPr>
            <a:xfrm>
              <a:off x="1094961" y="2574774"/>
              <a:ext cx="132739" cy="124202"/>
            </a:xfrm>
            <a:custGeom>
              <a:avLst/>
              <a:gdLst/>
              <a:ahLst/>
              <a:cxnLst/>
              <a:rect l="l" t="t" r="r" b="b"/>
              <a:pathLst>
                <a:path w="2519" h="2357" extrusionOk="0">
                  <a:moveTo>
                    <a:pt x="1202" y="1"/>
                  </a:moveTo>
                  <a:cubicBezTo>
                    <a:pt x="1046" y="1"/>
                    <a:pt x="890" y="30"/>
                    <a:pt x="747" y="91"/>
                  </a:cubicBezTo>
                  <a:cubicBezTo>
                    <a:pt x="303" y="281"/>
                    <a:pt x="0" y="762"/>
                    <a:pt x="24" y="1244"/>
                  </a:cubicBezTo>
                  <a:cubicBezTo>
                    <a:pt x="48" y="1726"/>
                    <a:pt x="399" y="2174"/>
                    <a:pt x="862" y="2312"/>
                  </a:cubicBezTo>
                  <a:cubicBezTo>
                    <a:pt x="963" y="2342"/>
                    <a:pt x="1069" y="2357"/>
                    <a:pt x="1174" y="2357"/>
                  </a:cubicBezTo>
                  <a:cubicBezTo>
                    <a:pt x="1549" y="2357"/>
                    <a:pt x="1926" y="2175"/>
                    <a:pt x="2142" y="1867"/>
                  </a:cubicBezTo>
                  <a:cubicBezTo>
                    <a:pt x="2419" y="1471"/>
                    <a:pt x="2518" y="813"/>
                    <a:pt x="2081" y="362"/>
                  </a:cubicBezTo>
                  <a:cubicBezTo>
                    <a:pt x="1854" y="128"/>
                    <a:pt x="1527" y="1"/>
                    <a:pt x="12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3"/>
            <p:cNvSpPr/>
            <p:nvPr/>
          </p:nvSpPr>
          <p:spPr>
            <a:xfrm>
              <a:off x="987940" y="2561284"/>
              <a:ext cx="94904" cy="84681"/>
            </a:xfrm>
            <a:custGeom>
              <a:avLst/>
              <a:gdLst/>
              <a:ahLst/>
              <a:cxnLst/>
              <a:rect l="l" t="t" r="r" b="b"/>
              <a:pathLst>
                <a:path w="1801" h="1607" extrusionOk="0">
                  <a:moveTo>
                    <a:pt x="1142" y="1"/>
                  </a:moveTo>
                  <a:cubicBezTo>
                    <a:pt x="770" y="139"/>
                    <a:pt x="388" y="252"/>
                    <a:pt x="1" y="339"/>
                  </a:cubicBezTo>
                  <a:cubicBezTo>
                    <a:pt x="59" y="547"/>
                    <a:pt x="124" y="755"/>
                    <a:pt x="222" y="947"/>
                  </a:cubicBezTo>
                  <a:cubicBezTo>
                    <a:pt x="336" y="1171"/>
                    <a:pt x="498" y="1374"/>
                    <a:pt x="715" y="1497"/>
                  </a:cubicBezTo>
                  <a:cubicBezTo>
                    <a:pt x="840" y="1567"/>
                    <a:pt x="984" y="1607"/>
                    <a:pt x="1126" y="1607"/>
                  </a:cubicBezTo>
                  <a:cubicBezTo>
                    <a:pt x="1233" y="1607"/>
                    <a:pt x="1338" y="1584"/>
                    <a:pt x="1434" y="1535"/>
                  </a:cubicBezTo>
                  <a:cubicBezTo>
                    <a:pt x="1656" y="1423"/>
                    <a:pt x="1801" y="1153"/>
                    <a:pt x="1733" y="913"/>
                  </a:cubicBezTo>
                  <a:cubicBezTo>
                    <a:pt x="1679" y="719"/>
                    <a:pt x="1512" y="582"/>
                    <a:pt x="1385" y="426"/>
                  </a:cubicBezTo>
                  <a:cubicBezTo>
                    <a:pt x="1279" y="300"/>
                    <a:pt x="1198" y="155"/>
                    <a:pt x="11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3"/>
            <p:cNvSpPr/>
            <p:nvPr/>
          </p:nvSpPr>
          <p:spPr>
            <a:xfrm>
              <a:off x="1016711" y="2571718"/>
              <a:ext cx="29404" cy="32566"/>
            </a:xfrm>
            <a:custGeom>
              <a:avLst/>
              <a:gdLst/>
              <a:ahLst/>
              <a:cxnLst/>
              <a:rect l="l" t="t" r="r" b="b"/>
              <a:pathLst>
                <a:path w="558" h="618" fill="none" extrusionOk="0">
                  <a:moveTo>
                    <a:pt x="0" y="1"/>
                  </a:moveTo>
                  <a:cubicBezTo>
                    <a:pt x="132" y="248"/>
                    <a:pt x="326" y="462"/>
                    <a:pt x="558" y="61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3"/>
            <p:cNvSpPr/>
            <p:nvPr/>
          </p:nvSpPr>
          <p:spPr>
            <a:xfrm>
              <a:off x="863793" y="2542578"/>
              <a:ext cx="227695" cy="51325"/>
            </a:xfrm>
            <a:custGeom>
              <a:avLst/>
              <a:gdLst/>
              <a:ahLst/>
              <a:cxnLst/>
              <a:rect l="l" t="t" r="r" b="b"/>
              <a:pathLst>
                <a:path w="4321" h="974" fill="none" extrusionOk="0">
                  <a:moveTo>
                    <a:pt x="1" y="901"/>
                  </a:moveTo>
                  <a:cubicBezTo>
                    <a:pt x="1486" y="973"/>
                    <a:pt x="2988" y="661"/>
                    <a:pt x="432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 rot="20481296">
            <a:off x="1249154" y="2992301"/>
            <a:ext cx="1178784" cy="1629015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105581" flipH="1">
            <a:off x="7407809" y="607716"/>
            <a:ext cx="1048451" cy="1469632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16200000">
            <a:off x="1071221" y="607753"/>
            <a:ext cx="805672" cy="809639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Rectangle 133"/>
          <p:cNvSpPr/>
          <p:nvPr/>
        </p:nvSpPr>
        <p:spPr>
          <a:xfrm>
            <a:off x="2551687" y="1363752"/>
            <a:ext cx="3171818" cy="1119556"/>
          </a:xfrm>
          <a:prstGeom prst="rect">
            <a:avLst/>
          </a:prstGeom>
          <a:solidFill>
            <a:srgbClr val="C0EDE3"/>
          </a:solidFill>
          <a:ln>
            <a:solidFill>
              <a:srgbClr val="C0ED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902521" y="1531115"/>
            <a:ext cx="247015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LUYỆN TẬP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61957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412909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>
                <a:solidFill>
                  <a:srgbClr val="C00000"/>
                </a:solidFill>
              </a:rPr>
              <a:t>Đọc phần Luyện tập (SGK tr.33) và thực hiện các yêu cầu:</a:t>
            </a:r>
            <a:endParaRPr lang="en-US" sz="2000" i="1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7372" y="909905"/>
            <a:ext cx="72492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/>
              <a:t>a) </a:t>
            </a:r>
            <a:r>
              <a:rPr lang="en-US" sz="2000"/>
              <a:t>M</a:t>
            </a:r>
            <a:r>
              <a:rPr lang="vi-VN" sz="2000"/>
              <a:t>ở tệp văn bản </a:t>
            </a:r>
            <a:r>
              <a:rPr lang="vi-VN" sz="2000" b="1"/>
              <a:t>ChuyenThamQuan</a:t>
            </a:r>
            <a:r>
              <a:rPr lang="vi-VN" sz="2000"/>
              <a:t> và thực hiện thao tác định dạng kí tự theo yêu cầu: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Tiêu đề </a:t>
            </a:r>
            <a:r>
              <a:rPr lang="vi-VN" sz="2000" b="1"/>
              <a:t>Lịch trình chuyến đi tham quan </a:t>
            </a:r>
            <a:r>
              <a:rPr lang="vi-VN" sz="2000"/>
              <a:t>có phông chữ </a:t>
            </a:r>
            <a:r>
              <a:rPr lang="vi-VN" sz="2000" b="1"/>
              <a:t>Arial</a:t>
            </a:r>
            <a:r>
              <a:rPr lang="vi-VN" sz="2000"/>
              <a:t>, cỡ chữ </a:t>
            </a:r>
            <a:r>
              <a:rPr lang="vi-VN" sz="2000" b="1"/>
              <a:t>15</a:t>
            </a:r>
            <a:r>
              <a:rPr lang="vi-VN" sz="2000"/>
              <a:t>, kiểu chữ đậm, màu đỏ.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Các mốc thời gian: kiểu chữ đậm và nghiêng, màu xanh.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b) </a:t>
            </a:r>
            <a:r>
              <a:rPr lang="en-US" sz="2000"/>
              <a:t>C</a:t>
            </a:r>
            <a:r>
              <a:rPr lang="vi-VN" sz="2000"/>
              <a:t>hèn hình ảnh minh hoạ cho văn bản.</a:t>
            </a:r>
          </a:p>
          <a:p>
            <a:pPr algn="just">
              <a:lnSpc>
                <a:spcPct val="150000"/>
              </a:lnSpc>
            </a:pPr>
            <a:r>
              <a:rPr lang="vi-VN" sz="2000"/>
              <a:t>c) </a:t>
            </a:r>
            <a:r>
              <a:rPr lang="en-US" sz="2000"/>
              <a:t>Đ</a:t>
            </a:r>
            <a:r>
              <a:rPr lang="vi-VN" sz="2000"/>
              <a:t>ưa ra hai điều tích cực và một mong muốn thay đổi về cách trình bày văn bản sau khi thực hiện các yêu cầu </a:t>
            </a:r>
            <a:r>
              <a:rPr lang="en-US" sz="2000"/>
              <a:t>trên</a:t>
            </a:r>
            <a:r>
              <a:rPr lang="vi-VN" sz="20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6661286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23"/>
          <a:stretch/>
        </p:blipFill>
        <p:spPr>
          <a:xfrm>
            <a:off x="1142092" y="762798"/>
            <a:ext cx="7121072" cy="307294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3920790"/>
            <a:ext cx="9144000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37. Lịch trình chuyến đi tham quan</a:t>
            </a:r>
          </a:p>
        </p:txBody>
      </p:sp>
    </p:spTree>
    <p:extLst>
      <p:ext uri="{BB962C8B-B14F-4D97-AF65-F5344CB8AC3E}">
        <p14:creationId xmlns:p14="http://schemas.microsoft.com/office/powerpoint/2010/main" val="26358644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5706157" y="1378856"/>
            <a:ext cx="2857271" cy="2874519"/>
            <a:chOff x="5706157" y="1378856"/>
            <a:chExt cx="2857271" cy="2874519"/>
          </a:xfrm>
        </p:grpSpPr>
        <p:pic>
          <p:nvPicPr>
            <p:cNvPr id="6" name="Google Shape;700;p32"/>
            <p:cNvPicPr preferRelativeResize="0"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06157" y="1378856"/>
              <a:ext cx="2792099" cy="2792099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7" name="Google Shape;701;p32"/>
            <p:cNvSpPr/>
            <p:nvPr/>
          </p:nvSpPr>
          <p:spPr>
            <a:xfrm>
              <a:off x="5771329" y="1461276"/>
              <a:ext cx="2792099" cy="2792099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660;p30"/>
          <p:cNvSpPr/>
          <p:nvPr/>
        </p:nvSpPr>
        <p:spPr>
          <a:xfrm>
            <a:off x="702139" y="1597390"/>
            <a:ext cx="4040602" cy="1921417"/>
          </a:xfrm>
          <a:prstGeom prst="roundRect">
            <a:avLst/>
          </a:prstGeom>
          <a:solidFill>
            <a:srgbClr val="F4D9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661;p30"/>
          <p:cNvSpPr/>
          <p:nvPr/>
        </p:nvSpPr>
        <p:spPr>
          <a:xfrm>
            <a:off x="731761" y="1628518"/>
            <a:ext cx="4040602" cy="1921417"/>
          </a:xfrm>
          <a:prstGeom prst="round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731760" y="1927156"/>
            <a:ext cx="40123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/>
              <a:t>Trò chơi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6570" y="2587958"/>
            <a:ext cx="4012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Chú thỏ may mắn</a:t>
            </a:r>
          </a:p>
        </p:txBody>
      </p:sp>
    </p:spTree>
    <p:extLst>
      <p:ext uri="{BB962C8B-B14F-4D97-AF65-F5344CB8AC3E}">
        <p14:creationId xmlns:p14="http://schemas.microsoft.com/office/powerpoint/2010/main" val="13349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4590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CHÚ THỎ MAY MẮN</a:t>
            </a:r>
          </a:p>
        </p:txBody>
      </p:sp>
      <p:pic>
        <p:nvPicPr>
          <p:cNvPr id="17" name="Picture 16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r="60754"/>
          <a:stretch/>
        </p:blipFill>
        <p:spPr>
          <a:xfrm>
            <a:off x="3281668" y="1261635"/>
            <a:ext cx="1274458" cy="1972554"/>
          </a:xfrm>
          <a:prstGeom prst="rect">
            <a:avLst/>
          </a:prstGeom>
        </p:spPr>
      </p:pic>
      <p:pic>
        <p:nvPicPr>
          <p:cNvPr id="18" name="Picture 17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44" r="7900"/>
          <a:stretch/>
        </p:blipFill>
        <p:spPr>
          <a:xfrm>
            <a:off x="484693" y="1267196"/>
            <a:ext cx="1393877" cy="1916338"/>
          </a:xfrm>
          <a:prstGeom prst="rect">
            <a:avLst/>
          </a:prstGeom>
        </p:spPr>
      </p:pic>
      <p:pic>
        <p:nvPicPr>
          <p:cNvPr id="19" name="Picture 18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" r="60646"/>
          <a:stretch/>
        </p:blipFill>
        <p:spPr>
          <a:xfrm>
            <a:off x="4635372" y="2356372"/>
            <a:ext cx="1258427" cy="1972554"/>
          </a:xfrm>
          <a:prstGeom prst="rect">
            <a:avLst/>
          </a:prstGeom>
        </p:spPr>
      </p:pic>
      <p:pic>
        <p:nvPicPr>
          <p:cNvPr id="20" name="Picture 19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44" r="23048"/>
          <a:stretch/>
        </p:blipFill>
        <p:spPr>
          <a:xfrm>
            <a:off x="5893799" y="1210980"/>
            <a:ext cx="1282473" cy="1972554"/>
          </a:xfrm>
          <a:prstGeom prst="rect">
            <a:avLst/>
          </a:prstGeom>
        </p:spPr>
      </p:pic>
      <p:pic>
        <p:nvPicPr>
          <p:cNvPr id="21" name="Picture 20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8" r="21218"/>
          <a:stretch/>
        </p:blipFill>
        <p:spPr>
          <a:xfrm>
            <a:off x="7176272" y="2374424"/>
            <a:ext cx="1242396" cy="1972554"/>
          </a:xfrm>
          <a:prstGeom prst="rect">
            <a:avLst/>
          </a:prstGeom>
        </p:spPr>
      </p:pic>
      <p:pic>
        <p:nvPicPr>
          <p:cNvPr id="22" name="Picture 2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6" r="52421"/>
          <a:stretch/>
        </p:blipFill>
        <p:spPr>
          <a:xfrm>
            <a:off x="1995890" y="2473006"/>
            <a:ext cx="1428429" cy="1775391"/>
          </a:xfrm>
          <a:prstGeom prst="rect">
            <a:avLst/>
          </a:prstGeom>
        </p:spPr>
      </p:pic>
      <p:pic>
        <p:nvPicPr>
          <p:cNvPr id="5122" name="Picture 2" descr="https://cdn-icons-png.flaticon.com/128/5590/5590537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2857" y="357795"/>
            <a:ext cx="800921" cy="80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98616"/>
      </p:ext>
    </p:extLst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43356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KHỞI ĐỘNG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328511" y="1062112"/>
            <a:ext cx="2486978" cy="400110"/>
            <a:chOff x="3106629" y="2979290"/>
            <a:chExt cx="2486978" cy="400110"/>
          </a:xfrm>
        </p:grpSpPr>
        <p:sp>
          <p:nvSpPr>
            <p:cNvPr id="9" name="TextBox 8"/>
            <p:cNvSpPr txBox="1"/>
            <p:nvPr/>
          </p:nvSpPr>
          <p:spPr>
            <a:xfrm>
              <a:off x="3434359" y="2979290"/>
              <a:ext cx="21592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 luận nhóm</a:t>
              </a:r>
              <a:endPara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6629" y="3002152"/>
              <a:ext cx="366712" cy="310431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0" y="1472452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/>
              <a:t>Thảo luận và trả lời câu hỏi trong phần Khởi động (SGK tr.29).</a:t>
            </a:r>
            <a:endParaRPr lang="en-US" sz="2000" i="1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4389" y="2103497"/>
            <a:ext cx="2041525" cy="24824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12573" y="2036680"/>
            <a:ext cx="37349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Hai điều tích cực: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Không có lỗi chính tả.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000"/>
              <a:t>Hình ảnh minh hoạ đẹp mắt</a:t>
            </a:r>
            <a:r>
              <a:rPr lang="en-US" sz="2000"/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2572" y="3514008"/>
            <a:ext cx="436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2000"/>
              <a:t>Một điều muốn thay đổi: Hình ảnh cần đặt ở vị trí phù hợp hơn.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367247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1: Để định dạng kí tự trong phần mềm soạn thảo văn bản,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em sử dụng các lệnh trong dải lệnh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Layout.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Home.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Design.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Insert.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9" y="331823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Home.</a:t>
            </a:r>
          </a:p>
        </p:txBody>
      </p:sp>
      <p:pic>
        <p:nvPicPr>
          <p:cNvPr id="10242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655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2: Để định dạng kí tự trong phần mềm soạn thảo văn bản,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trước tiên em cần làm gì?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6581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Đặt con trỏ chuột vào vị trí </a:t>
            </a: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bất kì trong văn bản.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6581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Đặt con trỏ chuột vào phía cuối phần văn bản muốn định dạng.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Đặt con trỏ chuột vào trước phần văn bản muốn định dạng.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Chọn phần văn bản muốn </a:t>
            </a: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định dạng.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Chọn phần văn bản muốn </a:t>
            </a: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dạng.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323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3: Để di chuyển hình ảnh đến vị trí mong muốn trong văn bản, em chọn cách bố trí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Square.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Through.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Random.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Tight.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8" y="167605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Square.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15823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4: Em thực hiện thao tác thay đổi cách bố trí hình ảnh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trong văn bản tại bảng chọn nào?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Picture Format.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Layout Options.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Picture Styles.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Positions.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266489" y="3318231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Layout Options.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53163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126791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5: Em cần sử dụng những lệnh nào để được định dạng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như sau: </a:t>
            </a:r>
            <a:r>
              <a:rPr lang="vi-VN" sz="2000" b="1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Uống nước nhớ nguồn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	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strike="sngStrike" kern="1200" noProof="1">
                <a:solidFill>
                  <a:prstClr val="black"/>
                </a:solidFill>
                <a:cs typeface="Arial" panose="020B0604020202020204" pitchFamily="34" charset="0"/>
              </a:rPr>
              <a:t>ab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9" y="1676051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</a:t>
            </a:r>
            <a:r>
              <a:rPr lang="en-US" sz="2000" u="sng" kern="1200" noProof="1">
                <a:solidFill>
                  <a:prstClr val="black"/>
                </a:solidFill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318232"/>
            <a:ext cx="4125071" cy="1297311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</a:t>
            </a:r>
            <a:r>
              <a:rPr lang="en-US" sz="2000" b="1" kern="1200" noProof="1">
                <a:solidFill>
                  <a:prstClr val="black"/>
                </a:solidFill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 + </a:t>
            </a:r>
            <a:r>
              <a:rPr lang="en-US" sz="2000" i="1" kern="1200" noProof="1">
                <a:solidFill>
                  <a:prstClr val="black"/>
                </a:solidFill>
                <a:cs typeface="Arial" panose="020B0604020202020204" pitchFamily="34" charset="0"/>
              </a:rPr>
              <a:t>I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1676050"/>
            <a:ext cx="4125071" cy="1297311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2000" u="sng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2000" b="1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78626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EE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âu hỏi">
            <a:extLst>
              <a:ext uri="{FF2B5EF4-FFF2-40B4-BE49-F238E27FC236}">
                <a16:creationId xmlns:a16="http://schemas.microsoft.com/office/drawing/2014/main" id="{018AD89B-885D-983C-F4F6-FC485515F49D}"/>
              </a:ext>
            </a:extLst>
          </p:cNvPr>
          <p:cNvSpPr/>
          <p:nvPr/>
        </p:nvSpPr>
        <p:spPr>
          <a:xfrm>
            <a:off x="269949" y="168996"/>
            <a:ext cx="8604101" cy="8065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Câu 6: Phát biểu nào sau đây </a:t>
            </a: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SAI</a:t>
            </a: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?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đúng">
            <a:extLst>
              <a:ext uri="{FF2B5EF4-FFF2-40B4-BE49-F238E27FC236}">
                <a16:creationId xmlns:a16="http://schemas.microsoft.com/office/drawing/2014/main" id="{4D1DA2F5-D9A5-C765-0E47-25DD326F3067}"/>
              </a:ext>
            </a:extLst>
          </p:cNvPr>
          <p:cNvSpPr/>
          <p:nvPr/>
        </p:nvSpPr>
        <p:spPr>
          <a:xfrm>
            <a:off x="266488" y="1308101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A. Định dạng kí tự giúp em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trình bày văn bản đẹp hơn, </a:t>
            </a:r>
            <a:endParaRPr lang="en-US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dễ đọc và dễ ghi nhớ. </a:t>
            </a:r>
          </a:p>
        </p:txBody>
      </p:sp>
      <p:sp>
        <p:nvSpPr>
          <p:cNvPr id="11" name="Đáp án sai 1">
            <a:extLst>
              <a:ext uri="{FF2B5EF4-FFF2-40B4-BE49-F238E27FC236}">
                <a16:creationId xmlns:a16="http://schemas.microsoft.com/office/drawing/2014/main" id="{1713963F-2894-56F2-E53C-4371936FB85C}"/>
              </a:ext>
            </a:extLst>
          </p:cNvPr>
          <p:cNvSpPr/>
          <p:nvPr/>
        </p:nvSpPr>
        <p:spPr>
          <a:xfrm>
            <a:off x="266489" y="3128082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C. Một văn bản có thể có nhiều hình ảnh minh hoạ.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2" name="Đáp án sai 2">
            <a:extLst>
              <a:ext uri="{FF2B5EF4-FFF2-40B4-BE49-F238E27FC236}">
                <a16:creationId xmlns:a16="http://schemas.microsoft.com/office/drawing/2014/main" id="{72E080E8-9CBE-7E1E-25CC-340E27A4D017}"/>
              </a:ext>
            </a:extLst>
          </p:cNvPr>
          <p:cNvSpPr/>
          <p:nvPr/>
        </p:nvSpPr>
        <p:spPr>
          <a:xfrm>
            <a:off x="4745518" y="1308101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B. Em không thể thay đổi vị trí của hình ảnh sau khi chèn hình ảnh vào văn bản.</a:t>
            </a:r>
            <a:endParaRPr lang="vi-VN" sz="20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sai 3">
            <a:extLst>
              <a:ext uri="{FF2B5EF4-FFF2-40B4-BE49-F238E27FC236}">
                <a16:creationId xmlns:a16="http://schemas.microsoft.com/office/drawing/2014/main" id="{98AC7C36-17E6-7D99-2014-5789447F054D}"/>
              </a:ext>
            </a:extLst>
          </p:cNvPr>
          <p:cNvSpPr/>
          <p:nvPr/>
        </p:nvSpPr>
        <p:spPr>
          <a:xfrm>
            <a:off x="4745518" y="3128082"/>
            <a:ext cx="4125071" cy="1487462"/>
          </a:xfrm>
          <a:prstGeom prst="roundRect">
            <a:avLst/>
          </a:prstGeom>
          <a:solidFill>
            <a:srgbClr val="FFFFFF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prstClr val="black"/>
                </a:solidFill>
                <a:cs typeface="Arial" panose="020B0604020202020204" pitchFamily="34" charset="0"/>
              </a:rPr>
              <a:t>D. Em có thể định dạng phông chữ, kiểu chữ, cỡ chữ, màu chữ,… cho văn bản.</a:t>
            </a:r>
            <a:endParaRPr lang="vi-VN" sz="2000" kern="12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Đáp án đúng">
            <a:extLst>
              <a:ext uri="{FF2B5EF4-FFF2-40B4-BE49-F238E27FC236}">
                <a16:creationId xmlns:a16="http://schemas.microsoft.com/office/drawing/2014/main" id="{F26A5EAB-E5AD-94BE-45D6-5F46AA945CA3}"/>
              </a:ext>
            </a:extLst>
          </p:cNvPr>
          <p:cNvSpPr/>
          <p:nvPr/>
        </p:nvSpPr>
        <p:spPr>
          <a:xfrm>
            <a:off x="4745518" y="1308101"/>
            <a:ext cx="4125071" cy="1487462"/>
          </a:xfrm>
          <a:prstGeom prst="roundRect">
            <a:avLst/>
          </a:prstGeom>
          <a:solidFill>
            <a:srgbClr val="90291E"/>
          </a:solidFill>
          <a:ln w="127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000" kern="1200" noProof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Em không thể thay đổi vị trí của hình ảnh sau khi chèn hình ảnh vào văn bản.</a:t>
            </a:r>
          </a:p>
        </p:txBody>
      </p:sp>
      <p:pic>
        <p:nvPicPr>
          <p:cNvPr id="15" name="Picture 2" descr="https://cdn-icons-png.flaticon.com/128/391/391138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68237" y="4391175"/>
            <a:ext cx="651937" cy="65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081365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2121;p33"/>
          <p:cNvGrpSpPr/>
          <p:nvPr/>
        </p:nvGrpSpPr>
        <p:grpSpPr>
          <a:xfrm>
            <a:off x="1272309" y="3322228"/>
            <a:ext cx="1366464" cy="1002690"/>
            <a:chOff x="2305224" y="799001"/>
            <a:chExt cx="773754" cy="567817"/>
          </a:xfrm>
        </p:grpSpPr>
        <p:sp>
          <p:nvSpPr>
            <p:cNvPr id="101" name="Google Shape;2122;p33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123;p33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124;p33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125;p33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26;p33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27;p33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28;p33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29;p33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130;p33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131;p33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132;p33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133;p33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134;p33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135;p33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136;p33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137;p33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138;p33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139;p33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140;p33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141;p33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42;p33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43;p33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44;p33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45;p33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46;p33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47;p33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48;p33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49;p33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50;p33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51;p33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2152;p33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2153;p33"/>
          <p:cNvGrpSpPr/>
          <p:nvPr/>
        </p:nvGrpSpPr>
        <p:grpSpPr>
          <a:xfrm>
            <a:off x="6207773" y="745451"/>
            <a:ext cx="1738536" cy="1159849"/>
            <a:chOff x="3226019" y="1736371"/>
            <a:chExt cx="1357171" cy="905495"/>
          </a:xfrm>
        </p:grpSpPr>
        <p:sp>
          <p:nvSpPr>
            <p:cNvPr id="133" name="Google Shape;2154;p33"/>
            <p:cNvSpPr/>
            <p:nvPr/>
          </p:nvSpPr>
          <p:spPr>
            <a:xfrm>
              <a:off x="3237468" y="1754294"/>
              <a:ext cx="534072" cy="506763"/>
            </a:xfrm>
            <a:custGeom>
              <a:avLst/>
              <a:gdLst/>
              <a:ahLst/>
              <a:cxnLst/>
              <a:rect l="l" t="t" r="r" b="b"/>
              <a:pathLst>
                <a:path w="7837" h="7436" extrusionOk="0">
                  <a:moveTo>
                    <a:pt x="3072" y="1"/>
                  </a:moveTo>
                  <a:cubicBezTo>
                    <a:pt x="2224" y="1"/>
                    <a:pt x="1380" y="253"/>
                    <a:pt x="811" y="864"/>
                  </a:cubicBezTo>
                  <a:cubicBezTo>
                    <a:pt x="170" y="1552"/>
                    <a:pt x="0" y="2594"/>
                    <a:pt x="231" y="3504"/>
                  </a:cubicBezTo>
                  <a:cubicBezTo>
                    <a:pt x="464" y="4415"/>
                    <a:pt x="1054" y="5202"/>
                    <a:pt x="1758" y="5823"/>
                  </a:cubicBezTo>
                  <a:cubicBezTo>
                    <a:pt x="2813" y="6753"/>
                    <a:pt x="4169" y="7362"/>
                    <a:pt x="5573" y="7435"/>
                  </a:cubicBezTo>
                  <a:lnTo>
                    <a:pt x="5575" y="7435"/>
                  </a:lnTo>
                  <a:lnTo>
                    <a:pt x="7836" y="4127"/>
                  </a:lnTo>
                  <a:cubicBezTo>
                    <a:pt x="7749" y="3121"/>
                    <a:pt x="7271" y="2161"/>
                    <a:pt x="6556" y="1448"/>
                  </a:cubicBezTo>
                  <a:cubicBezTo>
                    <a:pt x="5840" y="735"/>
                    <a:pt x="4895" y="266"/>
                    <a:pt x="3902" y="79"/>
                  </a:cubicBezTo>
                  <a:cubicBezTo>
                    <a:pt x="3631" y="28"/>
                    <a:pt x="3351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2155;p33"/>
            <p:cNvSpPr/>
            <p:nvPr/>
          </p:nvSpPr>
          <p:spPr>
            <a:xfrm>
              <a:off x="3426989" y="1736371"/>
              <a:ext cx="314910" cy="407946"/>
            </a:xfrm>
            <a:custGeom>
              <a:avLst/>
              <a:gdLst/>
              <a:ahLst/>
              <a:cxnLst/>
              <a:rect l="l" t="t" r="r" b="b"/>
              <a:pathLst>
                <a:path w="4621" h="5986" fill="none" extrusionOk="0">
                  <a:moveTo>
                    <a:pt x="1" y="1"/>
                  </a:moveTo>
                  <a:cubicBezTo>
                    <a:pt x="1511" y="2018"/>
                    <a:pt x="3051" y="4014"/>
                    <a:pt x="4620" y="598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2156;p33"/>
            <p:cNvSpPr/>
            <p:nvPr/>
          </p:nvSpPr>
          <p:spPr>
            <a:xfrm>
              <a:off x="3588502" y="1749864"/>
              <a:ext cx="14788" cy="198862"/>
            </a:xfrm>
            <a:custGeom>
              <a:avLst/>
              <a:gdLst/>
              <a:ahLst/>
              <a:cxnLst/>
              <a:rect l="l" t="t" r="r" b="b"/>
              <a:pathLst>
                <a:path w="217" h="2918" fill="none" extrusionOk="0">
                  <a:moveTo>
                    <a:pt x="216" y="0"/>
                  </a:moveTo>
                  <a:cubicBezTo>
                    <a:pt x="144" y="972"/>
                    <a:pt x="73" y="1944"/>
                    <a:pt x="0" y="291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2157;p33"/>
            <p:cNvSpPr/>
            <p:nvPr/>
          </p:nvSpPr>
          <p:spPr>
            <a:xfrm>
              <a:off x="3226019" y="1839139"/>
              <a:ext cx="433146" cy="388114"/>
            </a:xfrm>
            <a:custGeom>
              <a:avLst/>
              <a:gdLst/>
              <a:ahLst/>
              <a:cxnLst/>
              <a:rect l="l" t="t" r="r" b="b"/>
              <a:pathLst>
                <a:path w="6356" h="5695" fill="none" extrusionOk="0">
                  <a:moveTo>
                    <a:pt x="0" y="1"/>
                  </a:moveTo>
                  <a:cubicBezTo>
                    <a:pt x="2078" y="1945"/>
                    <a:pt x="4197" y="3843"/>
                    <a:pt x="6356" y="569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2158;p33"/>
            <p:cNvSpPr/>
            <p:nvPr/>
          </p:nvSpPr>
          <p:spPr>
            <a:xfrm>
              <a:off x="3351481" y="2093471"/>
              <a:ext cx="154218" cy="82802"/>
            </a:xfrm>
            <a:custGeom>
              <a:avLst/>
              <a:gdLst/>
              <a:ahLst/>
              <a:cxnLst/>
              <a:rect l="l" t="t" r="r" b="b"/>
              <a:pathLst>
                <a:path w="2263" h="1215" fill="none" extrusionOk="0">
                  <a:moveTo>
                    <a:pt x="2262" y="0"/>
                  </a:moveTo>
                  <a:cubicBezTo>
                    <a:pt x="1508" y="405"/>
                    <a:pt x="754" y="810"/>
                    <a:pt x="1" y="121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2159;p33"/>
            <p:cNvSpPr/>
            <p:nvPr/>
          </p:nvSpPr>
          <p:spPr>
            <a:xfrm>
              <a:off x="3376423" y="1749251"/>
              <a:ext cx="5588" cy="233550"/>
            </a:xfrm>
            <a:custGeom>
              <a:avLst/>
              <a:gdLst/>
              <a:ahLst/>
              <a:cxnLst/>
              <a:rect l="l" t="t" r="r" b="b"/>
              <a:pathLst>
                <a:path w="82" h="3427" fill="none" extrusionOk="0">
                  <a:moveTo>
                    <a:pt x="81" y="3427"/>
                  </a:moveTo>
                  <a:cubicBezTo>
                    <a:pt x="55" y="2285"/>
                    <a:pt x="28" y="1143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2160;p33"/>
            <p:cNvSpPr/>
            <p:nvPr/>
          </p:nvSpPr>
          <p:spPr>
            <a:xfrm>
              <a:off x="3582777" y="1988113"/>
              <a:ext cx="188769" cy="272941"/>
            </a:xfrm>
            <a:custGeom>
              <a:avLst/>
              <a:gdLst/>
              <a:ahLst/>
              <a:cxnLst/>
              <a:rect l="l" t="t" r="r" b="b"/>
              <a:pathLst>
                <a:path w="2770" h="4005" extrusionOk="0">
                  <a:moveTo>
                    <a:pt x="2645" y="0"/>
                  </a:moveTo>
                  <a:cubicBezTo>
                    <a:pt x="998" y="389"/>
                    <a:pt x="202" y="3142"/>
                    <a:pt x="0" y="3954"/>
                  </a:cubicBezTo>
                  <a:cubicBezTo>
                    <a:pt x="168" y="3978"/>
                    <a:pt x="337" y="3995"/>
                    <a:pt x="506" y="4004"/>
                  </a:cubicBezTo>
                  <a:lnTo>
                    <a:pt x="2769" y="696"/>
                  </a:lnTo>
                  <a:cubicBezTo>
                    <a:pt x="2748" y="460"/>
                    <a:pt x="2706" y="228"/>
                    <a:pt x="2645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161;p33"/>
            <p:cNvSpPr/>
            <p:nvPr/>
          </p:nvSpPr>
          <p:spPr>
            <a:xfrm>
              <a:off x="4031945" y="1944361"/>
              <a:ext cx="526985" cy="417078"/>
            </a:xfrm>
            <a:custGeom>
              <a:avLst/>
              <a:gdLst/>
              <a:ahLst/>
              <a:cxnLst/>
              <a:rect l="l" t="t" r="r" b="b"/>
              <a:pathLst>
                <a:path w="7733" h="6120" extrusionOk="0">
                  <a:moveTo>
                    <a:pt x="4647" y="0"/>
                  </a:moveTo>
                  <a:cubicBezTo>
                    <a:pt x="3034" y="0"/>
                    <a:pt x="1429" y="699"/>
                    <a:pt x="337" y="1889"/>
                  </a:cubicBezTo>
                  <a:lnTo>
                    <a:pt x="0" y="5850"/>
                  </a:lnTo>
                  <a:cubicBezTo>
                    <a:pt x="911" y="5985"/>
                    <a:pt x="1826" y="6119"/>
                    <a:pt x="2744" y="6119"/>
                  </a:cubicBezTo>
                  <a:cubicBezTo>
                    <a:pt x="2818" y="6119"/>
                    <a:pt x="2891" y="6118"/>
                    <a:pt x="2965" y="6116"/>
                  </a:cubicBezTo>
                  <a:cubicBezTo>
                    <a:pt x="3957" y="6092"/>
                    <a:pt x="4965" y="5889"/>
                    <a:pt x="5820" y="5383"/>
                  </a:cubicBezTo>
                  <a:cubicBezTo>
                    <a:pt x="6673" y="4876"/>
                    <a:pt x="7361" y="4040"/>
                    <a:pt x="7548" y="3065"/>
                  </a:cubicBezTo>
                  <a:cubicBezTo>
                    <a:pt x="7733" y="2089"/>
                    <a:pt x="7351" y="992"/>
                    <a:pt x="6517" y="452"/>
                  </a:cubicBezTo>
                  <a:cubicBezTo>
                    <a:pt x="6049" y="150"/>
                    <a:pt x="5480" y="36"/>
                    <a:pt x="4924" y="7"/>
                  </a:cubicBezTo>
                  <a:cubicBezTo>
                    <a:pt x="4832" y="3"/>
                    <a:pt x="4739" y="0"/>
                    <a:pt x="46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162;p33"/>
            <p:cNvSpPr/>
            <p:nvPr/>
          </p:nvSpPr>
          <p:spPr>
            <a:xfrm>
              <a:off x="4023767" y="2092653"/>
              <a:ext cx="559423" cy="109585"/>
            </a:xfrm>
            <a:custGeom>
              <a:avLst/>
              <a:gdLst/>
              <a:ahLst/>
              <a:cxnLst/>
              <a:rect l="l" t="t" r="r" b="b"/>
              <a:pathLst>
                <a:path w="8209" h="1608" fill="none" extrusionOk="0">
                  <a:moveTo>
                    <a:pt x="1" y="1608"/>
                  </a:moveTo>
                  <a:cubicBezTo>
                    <a:pt x="2764" y="1223"/>
                    <a:pt x="5505" y="686"/>
                    <a:pt x="820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163;p33"/>
            <p:cNvSpPr/>
            <p:nvPr/>
          </p:nvSpPr>
          <p:spPr>
            <a:xfrm>
              <a:off x="4219218" y="1938841"/>
              <a:ext cx="76870" cy="232460"/>
            </a:xfrm>
            <a:custGeom>
              <a:avLst/>
              <a:gdLst/>
              <a:ahLst/>
              <a:cxnLst/>
              <a:rect l="l" t="t" r="r" b="b"/>
              <a:pathLst>
                <a:path w="1128" h="3411" fill="none" extrusionOk="0">
                  <a:moveTo>
                    <a:pt x="1" y="3410"/>
                  </a:moveTo>
                  <a:cubicBezTo>
                    <a:pt x="204" y="2795"/>
                    <a:pt x="407" y="2181"/>
                    <a:pt x="610" y="1566"/>
                  </a:cubicBezTo>
                  <a:cubicBezTo>
                    <a:pt x="783" y="1044"/>
                    <a:pt x="955" y="522"/>
                    <a:pt x="1128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164;p33"/>
            <p:cNvSpPr/>
            <p:nvPr/>
          </p:nvSpPr>
          <p:spPr>
            <a:xfrm>
              <a:off x="4260788" y="1958809"/>
              <a:ext cx="238653" cy="86823"/>
            </a:xfrm>
            <a:custGeom>
              <a:avLst/>
              <a:gdLst/>
              <a:ahLst/>
              <a:cxnLst/>
              <a:rect l="l" t="t" r="r" b="b"/>
              <a:pathLst>
                <a:path w="3502" h="1274" fill="none" extrusionOk="0">
                  <a:moveTo>
                    <a:pt x="0" y="1273"/>
                  </a:moveTo>
                  <a:cubicBezTo>
                    <a:pt x="1145" y="790"/>
                    <a:pt x="2313" y="366"/>
                    <a:pt x="3502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2165;p33"/>
            <p:cNvSpPr/>
            <p:nvPr/>
          </p:nvSpPr>
          <p:spPr>
            <a:xfrm>
              <a:off x="4255677" y="2164550"/>
              <a:ext cx="3680" cy="227689"/>
            </a:xfrm>
            <a:custGeom>
              <a:avLst/>
              <a:gdLst/>
              <a:ahLst/>
              <a:cxnLst/>
              <a:rect l="l" t="t" r="r" b="b"/>
              <a:pathLst>
                <a:path w="54" h="3341" fill="none" extrusionOk="0">
                  <a:moveTo>
                    <a:pt x="53" y="3341"/>
                  </a:moveTo>
                  <a:cubicBezTo>
                    <a:pt x="35" y="2228"/>
                    <a:pt x="18" y="1113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2166;p33"/>
            <p:cNvSpPr/>
            <p:nvPr/>
          </p:nvSpPr>
          <p:spPr>
            <a:xfrm>
              <a:off x="4371530" y="2141652"/>
              <a:ext cx="116260" cy="168262"/>
            </a:xfrm>
            <a:custGeom>
              <a:avLst/>
              <a:gdLst/>
              <a:ahLst/>
              <a:cxnLst/>
              <a:rect l="l" t="t" r="r" b="b"/>
              <a:pathLst>
                <a:path w="1706" h="2469" fill="none" extrusionOk="0">
                  <a:moveTo>
                    <a:pt x="1" y="1"/>
                  </a:moveTo>
                  <a:cubicBezTo>
                    <a:pt x="633" y="775"/>
                    <a:pt x="1205" y="1601"/>
                    <a:pt x="1705" y="246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2167;p33"/>
            <p:cNvSpPr/>
            <p:nvPr/>
          </p:nvSpPr>
          <p:spPr>
            <a:xfrm>
              <a:off x="4031945" y="2045222"/>
              <a:ext cx="170709" cy="308583"/>
            </a:xfrm>
            <a:custGeom>
              <a:avLst/>
              <a:gdLst/>
              <a:ahLst/>
              <a:cxnLst/>
              <a:rect l="l" t="t" r="r" b="b"/>
              <a:pathLst>
                <a:path w="2505" h="4528" extrusionOk="0">
                  <a:moveTo>
                    <a:pt x="754" y="1"/>
                  </a:moveTo>
                  <a:cubicBezTo>
                    <a:pt x="609" y="130"/>
                    <a:pt x="469" y="265"/>
                    <a:pt x="337" y="409"/>
                  </a:cubicBezTo>
                  <a:lnTo>
                    <a:pt x="0" y="4370"/>
                  </a:lnTo>
                  <a:cubicBezTo>
                    <a:pt x="377" y="4426"/>
                    <a:pt x="753" y="4481"/>
                    <a:pt x="1129" y="4527"/>
                  </a:cubicBezTo>
                  <a:cubicBezTo>
                    <a:pt x="2505" y="2055"/>
                    <a:pt x="1163" y="416"/>
                    <a:pt x="754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2168;p33"/>
            <p:cNvSpPr/>
            <p:nvPr/>
          </p:nvSpPr>
          <p:spPr>
            <a:xfrm>
              <a:off x="3700947" y="2555793"/>
              <a:ext cx="60379" cy="86073"/>
            </a:xfrm>
            <a:custGeom>
              <a:avLst/>
              <a:gdLst/>
              <a:ahLst/>
              <a:cxnLst/>
              <a:rect l="l" t="t" r="r" b="b"/>
              <a:pathLst>
                <a:path w="886" h="1263" extrusionOk="0">
                  <a:moveTo>
                    <a:pt x="53" y="1"/>
                  </a:moveTo>
                  <a:lnTo>
                    <a:pt x="6" y="1009"/>
                  </a:lnTo>
                  <a:cubicBezTo>
                    <a:pt x="1" y="1091"/>
                    <a:pt x="3" y="1187"/>
                    <a:pt x="69" y="1236"/>
                  </a:cubicBezTo>
                  <a:cubicBezTo>
                    <a:pt x="94" y="1255"/>
                    <a:pt x="123" y="1263"/>
                    <a:pt x="154" y="1263"/>
                  </a:cubicBezTo>
                  <a:cubicBezTo>
                    <a:pt x="193" y="1263"/>
                    <a:pt x="233" y="1249"/>
                    <a:pt x="265" y="1227"/>
                  </a:cubicBezTo>
                  <a:cubicBezTo>
                    <a:pt x="324" y="1188"/>
                    <a:pt x="363" y="1127"/>
                    <a:pt x="400" y="1067"/>
                  </a:cubicBezTo>
                  <a:cubicBezTo>
                    <a:pt x="562" y="808"/>
                    <a:pt x="723" y="548"/>
                    <a:pt x="885" y="289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2169;p33"/>
            <p:cNvSpPr/>
            <p:nvPr/>
          </p:nvSpPr>
          <p:spPr>
            <a:xfrm>
              <a:off x="3586389" y="1971893"/>
              <a:ext cx="529983" cy="616553"/>
            </a:xfrm>
            <a:custGeom>
              <a:avLst/>
              <a:gdLst/>
              <a:ahLst/>
              <a:cxnLst/>
              <a:rect l="l" t="t" r="r" b="b"/>
              <a:pathLst>
                <a:path w="7777" h="9047" extrusionOk="0">
                  <a:moveTo>
                    <a:pt x="4268" y="0"/>
                  </a:moveTo>
                  <a:cubicBezTo>
                    <a:pt x="2926" y="0"/>
                    <a:pt x="1492" y="751"/>
                    <a:pt x="885" y="2344"/>
                  </a:cubicBezTo>
                  <a:lnTo>
                    <a:pt x="885" y="2346"/>
                  </a:lnTo>
                  <a:cubicBezTo>
                    <a:pt x="578" y="3150"/>
                    <a:pt x="269" y="3962"/>
                    <a:pt x="135" y="4812"/>
                  </a:cubicBezTo>
                  <a:cubicBezTo>
                    <a:pt x="0" y="5663"/>
                    <a:pt x="52" y="6566"/>
                    <a:pt x="438" y="7336"/>
                  </a:cubicBezTo>
                  <a:cubicBezTo>
                    <a:pt x="765" y="7984"/>
                    <a:pt x="1328" y="8512"/>
                    <a:pt x="1996" y="8798"/>
                  </a:cubicBezTo>
                  <a:cubicBezTo>
                    <a:pt x="2382" y="8963"/>
                    <a:pt x="2801" y="9046"/>
                    <a:pt x="3220" y="9046"/>
                  </a:cubicBezTo>
                  <a:cubicBezTo>
                    <a:pt x="3528" y="9046"/>
                    <a:pt x="3835" y="9001"/>
                    <a:pt x="4129" y="8911"/>
                  </a:cubicBezTo>
                  <a:cubicBezTo>
                    <a:pt x="4811" y="8703"/>
                    <a:pt x="5405" y="8263"/>
                    <a:pt x="5878" y="7729"/>
                  </a:cubicBezTo>
                  <a:cubicBezTo>
                    <a:pt x="6351" y="7196"/>
                    <a:pt x="6710" y="6572"/>
                    <a:pt x="7024" y="5932"/>
                  </a:cubicBezTo>
                  <a:cubicBezTo>
                    <a:pt x="7432" y="5098"/>
                    <a:pt x="7776" y="4196"/>
                    <a:pt x="7735" y="3268"/>
                  </a:cubicBezTo>
                  <a:cubicBezTo>
                    <a:pt x="7665" y="1739"/>
                    <a:pt x="6434" y="354"/>
                    <a:pt x="4931" y="63"/>
                  </a:cubicBezTo>
                  <a:cubicBezTo>
                    <a:pt x="4716" y="22"/>
                    <a:pt x="4493" y="0"/>
                    <a:pt x="42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2170;p33"/>
            <p:cNvSpPr/>
            <p:nvPr/>
          </p:nvSpPr>
          <p:spPr>
            <a:xfrm>
              <a:off x="3603699" y="2186017"/>
              <a:ext cx="489844" cy="193955"/>
            </a:xfrm>
            <a:custGeom>
              <a:avLst/>
              <a:gdLst/>
              <a:ahLst/>
              <a:cxnLst/>
              <a:rect l="l" t="t" r="r" b="b"/>
              <a:pathLst>
                <a:path w="7188" h="2846" extrusionOk="0">
                  <a:moveTo>
                    <a:pt x="334" y="1"/>
                  </a:moveTo>
                  <a:cubicBezTo>
                    <a:pt x="207" y="356"/>
                    <a:pt x="91" y="716"/>
                    <a:pt x="0" y="1082"/>
                  </a:cubicBezTo>
                  <a:cubicBezTo>
                    <a:pt x="1869" y="2231"/>
                    <a:pt x="4060" y="2846"/>
                    <a:pt x="6252" y="2846"/>
                  </a:cubicBezTo>
                  <a:cubicBezTo>
                    <a:pt x="6417" y="2846"/>
                    <a:pt x="6582" y="2842"/>
                    <a:pt x="6747" y="2835"/>
                  </a:cubicBezTo>
                  <a:cubicBezTo>
                    <a:pt x="6755" y="2820"/>
                    <a:pt x="6762" y="2805"/>
                    <a:pt x="6770" y="2790"/>
                  </a:cubicBezTo>
                  <a:cubicBezTo>
                    <a:pt x="6924" y="2475"/>
                    <a:pt x="7069" y="2149"/>
                    <a:pt x="7187" y="1817"/>
                  </a:cubicBezTo>
                  <a:lnTo>
                    <a:pt x="7187" y="1817"/>
                  </a:lnTo>
                  <a:cubicBezTo>
                    <a:pt x="7156" y="1817"/>
                    <a:pt x="7124" y="1817"/>
                    <a:pt x="7092" y="1817"/>
                  </a:cubicBezTo>
                  <a:cubicBezTo>
                    <a:pt x="4733" y="1817"/>
                    <a:pt x="2376" y="1185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2171;p33"/>
            <p:cNvSpPr/>
            <p:nvPr/>
          </p:nvSpPr>
          <p:spPr>
            <a:xfrm>
              <a:off x="3589865" y="2309571"/>
              <a:ext cx="460745" cy="168671"/>
            </a:xfrm>
            <a:custGeom>
              <a:avLst/>
              <a:gdLst/>
              <a:ahLst/>
              <a:cxnLst/>
              <a:rect l="l" t="t" r="r" b="b"/>
              <a:pathLst>
                <a:path w="6761" h="2475" extrusionOk="0">
                  <a:moveTo>
                    <a:pt x="63" y="1"/>
                  </a:moveTo>
                  <a:cubicBezTo>
                    <a:pt x="11" y="392"/>
                    <a:pt x="1" y="792"/>
                    <a:pt x="45" y="1183"/>
                  </a:cubicBezTo>
                  <a:cubicBezTo>
                    <a:pt x="1736" y="1929"/>
                    <a:pt x="3609" y="2474"/>
                    <a:pt x="5452" y="2474"/>
                  </a:cubicBezTo>
                  <a:cubicBezTo>
                    <a:pt x="5665" y="2474"/>
                    <a:pt x="5878" y="2467"/>
                    <a:pt x="6091" y="2452"/>
                  </a:cubicBezTo>
                  <a:cubicBezTo>
                    <a:pt x="6344" y="2119"/>
                    <a:pt x="6562" y="1762"/>
                    <a:pt x="6760" y="1392"/>
                  </a:cubicBezTo>
                  <a:lnTo>
                    <a:pt x="6760" y="1392"/>
                  </a:lnTo>
                  <a:cubicBezTo>
                    <a:pt x="6428" y="1421"/>
                    <a:pt x="6094" y="1435"/>
                    <a:pt x="5761" y="1435"/>
                  </a:cubicBezTo>
                  <a:cubicBezTo>
                    <a:pt x="3783" y="1435"/>
                    <a:pt x="1804" y="940"/>
                    <a:pt x="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2172;p33"/>
            <p:cNvSpPr/>
            <p:nvPr/>
          </p:nvSpPr>
          <p:spPr>
            <a:xfrm>
              <a:off x="3609083" y="2455887"/>
              <a:ext cx="348302" cy="120080"/>
            </a:xfrm>
            <a:custGeom>
              <a:avLst/>
              <a:gdLst/>
              <a:ahLst/>
              <a:cxnLst/>
              <a:rect l="l" t="t" r="r" b="b"/>
              <a:pathLst>
                <a:path w="5111" h="1762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9"/>
                    <a:pt x="67" y="156"/>
                    <a:pt x="105" y="234"/>
                  </a:cubicBezTo>
                  <a:cubicBezTo>
                    <a:pt x="276" y="572"/>
                    <a:pt x="510" y="875"/>
                    <a:pt x="789" y="1131"/>
                  </a:cubicBezTo>
                  <a:cubicBezTo>
                    <a:pt x="1826" y="1403"/>
                    <a:pt x="2880" y="1614"/>
                    <a:pt x="3943" y="1761"/>
                  </a:cubicBezTo>
                  <a:cubicBezTo>
                    <a:pt x="4372" y="1606"/>
                    <a:pt x="4764" y="1359"/>
                    <a:pt x="5110" y="1058"/>
                  </a:cubicBezTo>
                  <a:cubicBezTo>
                    <a:pt x="3546" y="1002"/>
                    <a:pt x="1988" y="718"/>
                    <a:pt x="505" y="215"/>
                  </a:cubicBezTo>
                  <a:cubicBezTo>
                    <a:pt x="332" y="156"/>
                    <a:pt x="157" y="9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2173;p33"/>
            <p:cNvSpPr/>
            <p:nvPr/>
          </p:nvSpPr>
          <p:spPr>
            <a:xfrm>
              <a:off x="3624143" y="2146763"/>
              <a:ext cx="492229" cy="441680"/>
            </a:xfrm>
            <a:custGeom>
              <a:avLst/>
              <a:gdLst/>
              <a:ahLst/>
              <a:cxnLst/>
              <a:rect l="l" t="t" r="r" b="b"/>
              <a:pathLst>
                <a:path w="7223" h="6481" extrusionOk="0">
                  <a:moveTo>
                    <a:pt x="7066" y="0"/>
                  </a:moveTo>
                  <a:cubicBezTo>
                    <a:pt x="6965" y="620"/>
                    <a:pt x="6476" y="2594"/>
                    <a:pt x="4226" y="4210"/>
                  </a:cubicBezTo>
                  <a:cubicBezTo>
                    <a:pt x="3149" y="4984"/>
                    <a:pt x="2163" y="5216"/>
                    <a:pt x="1367" y="5216"/>
                  </a:cubicBezTo>
                  <a:cubicBezTo>
                    <a:pt x="806" y="5216"/>
                    <a:pt x="339" y="5101"/>
                    <a:pt x="1" y="4978"/>
                  </a:cubicBezTo>
                  <a:lnTo>
                    <a:pt x="1" y="4978"/>
                  </a:lnTo>
                  <a:cubicBezTo>
                    <a:pt x="337" y="5531"/>
                    <a:pt x="846" y="5977"/>
                    <a:pt x="1442" y="6232"/>
                  </a:cubicBezTo>
                  <a:cubicBezTo>
                    <a:pt x="1828" y="6397"/>
                    <a:pt x="2247" y="6480"/>
                    <a:pt x="2666" y="6480"/>
                  </a:cubicBezTo>
                  <a:cubicBezTo>
                    <a:pt x="2974" y="6480"/>
                    <a:pt x="3281" y="6435"/>
                    <a:pt x="3575" y="6345"/>
                  </a:cubicBezTo>
                  <a:cubicBezTo>
                    <a:pt x="4257" y="6137"/>
                    <a:pt x="4851" y="5697"/>
                    <a:pt x="5324" y="5163"/>
                  </a:cubicBezTo>
                  <a:cubicBezTo>
                    <a:pt x="5797" y="4630"/>
                    <a:pt x="6156" y="4006"/>
                    <a:pt x="6470" y="3366"/>
                  </a:cubicBezTo>
                  <a:cubicBezTo>
                    <a:pt x="6878" y="2532"/>
                    <a:pt x="7222" y="1630"/>
                    <a:pt x="7180" y="702"/>
                  </a:cubicBezTo>
                  <a:cubicBezTo>
                    <a:pt x="7169" y="464"/>
                    <a:pt x="7130" y="228"/>
                    <a:pt x="706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2174;p33"/>
            <p:cNvSpPr/>
            <p:nvPr/>
          </p:nvSpPr>
          <p:spPr>
            <a:xfrm>
              <a:off x="3701083" y="2086656"/>
              <a:ext cx="76121" cy="93638"/>
            </a:xfrm>
            <a:custGeom>
              <a:avLst/>
              <a:gdLst/>
              <a:ahLst/>
              <a:cxnLst/>
              <a:rect l="l" t="t" r="r" b="b"/>
              <a:pathLst>
                <a:path w="1117" h="1374" extrusionOk="0">
                  <a:moveTo>
                    <a:pt x="659" y="1"/>
                  </a:moveTo>
                  <a:cubicBezTo>
                    <a:pt x="513" y="1"/>
                    <a:pt x="366" y="71"/>
                    <a:pt x="262" y="177"/>
                  </a:cubicBezTo>
                  <a:cubicBezTo>
                    <a:pt x="129" y="314"/>
                    <a:pt x="59" y="503"/>
                    <a:pt x="29" y="693"/>
                  </a:cubicBezTo>
                  <a:cubicBezTo>
                    <a:pt x="0" y="870"/>
                    <a:pt x="8" y="1066"/>
                    <a:pt x="120" y="1208"/>
                  </a:cubicBezTo>
                  <a:cubicBezTo>
                    <a:pt x="206" y="1316"/>
                    <a:pt x="345" y="1373"/>
                    <a:pt x="484" y="1373"/>
                  </a:cubicBezTo>
                  <a:cubicBezTo>
                    <a:pt x="521" y="1373"/>
                    <a:pt x="558" y="1369"/>
                    <a:pt x="594" y="1361"/>
                  </a:cubicBezTo>
                  <a:cubicBezTo>
                    <a:pt x="765" y="1322"/>
                    <a:pt x="910" y="1199"/>
                    <a:pt x="996" y="1047"/>
                  </a:cubicBezTo>
                  <a:cubicBezTo>
                    <a:pt x="1084" y="895"/>
                    <a:pt x="1117" y="717"/>
                    <a:pt x="1116" y="542"/>
                  </a:cubicBezTo>
                  <a:cubicBezTo>
                    <a:pt x="1115" y="282"/>
                    <a:pt x="970" y="75"/>
                    <a:pt x="786" y="20"/>
                  </a:cubicBezTo>
                  <a:cubicBezTo>
                    <a:pt x="744" y="7"/>
                    <a:pt x="702" y="1"/>
                    <a:pt x="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2175;p33"/>
            <p:cNvSpPr/>
            <p:nvPr/>
          </p:nvSpPr>
          <p:spPr>
            <a:xfrm>
              <a:off x="3761190" y="2109759"/>
              <a:ext cx="48317" cy="35915"/>
            </a:xfrm>
            <a:custGeom>
              <a:avLst/>
              <a:gdLst/>
              <a:ahLst/>
              <a:cxnLst/>
              <a:rect l="l" t="t" r="r" b="b"/>
              <a:pathLst>
                <a:path w="709" h="527" fill="none" extrusionOk="0">
                  <a:moveTo>
                    <a:pt x="0" y="106"/>
                  </a:moveTo>
                  <a:cubicBezTo>
                    <a:pt x="140" y="7"/>
                    <a:pt x="337" y="0"/>
                    <a:pt x="481" y="89"/>
                  </a:cubicBezTo>
                  <a:cubicBezTo>
                    <a:pt x="626" y="179"/>
                    <a:pt x="709" y="358"/>
                    <a:pt x="684" y="52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2176;p33"/>
            <p:cNvSpPr/>
            <p:nvPr/>
          </p:nvSpPr>
          <p:spPr>
            <a:xfrm>
              <a:off x="3998075" y="2168775"/>
              <a:ext cx="78983" cy="94320"/>
            </a:xfrm>
            <a:custGeom>
              <a:avLst/>
              <a:gdLst/>
              <a:ahLst/>
              <a:cxnLst/>
              <a:rect l="l" t="t" r="r" b="b"/>
              <a:pathLst>
                <a:path w="1159" h="1384" extrusionOk="0">
                  <a:moveTo>
                    <a:pt x="681" y="0"/>
                  </a:moveTo>
                  <a:cubicBezTo>
                    <a:pt x="528" y="0"/>
                    <a:pt x="359" y="81"/>
                    <a:pt x="237" y="236"/>
                  </a:cubicBezTo>
                  <a:cubicBezTo>
                    <a:pt x="129" y="374"/>
                    <a:pt x="48" y="537"/>
                    <a:pt x="24" y="710"/>
                  </a:cubicBezTo>
                  <a:cubicBezTo>
                    <a:pt x="1" y="884"/>
                    <a:pt x="40" y="1069"/>
                    <a:pt x="151" y="1204"/>
                  </a:cubicBezTo>
                  <a:cubicBezTo>
                    <a:pt x="242" y="1314"/>
                    <a:pt x="382" y="1384"/>
                    <a:pt x="522" y="1384"/>
                  </a:cubicBezTo>
                  <a:cubicBezTo>
                    <a:pt x="555" y="1384"/>
                    <a:pt x="588" y="1380"/>
                    <a:pt x="621" y="1372"/>
                  </a:cubicBezTo>
                  <a:cubicBezTo>
                    <a:pt x="794" y="1328"/>
                    <a:pt x="922" y="1177"/>
                    <a:pt x="1007" y="1019"/>
                  </a:cubicBezTo>
                  <a:cubicBezTo>
                    <a:pt x="1099" y="851"/>
                    <a:pt x="1159" y="659"/>
                    <a:pt x="1136" y="468"/>
                  </a:cubicBezTo>
                  <a:cubicBezTo>
                    <a:pt x="1114" y="278"/>
                    <a:pt x="997" y="92"/>
                    <a:pt x="817" y="24"/>
                  </a:cubicBezTo>
                  <a:cubicBezTo>
                    <a:pt x="775" y="8"/>
                    <a:pt x="729" y="0"/>
                    <a:pt x="6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2177;p33"/>
            <p:cNvSpPr/>
            <p:nvPr/>
          </p:nvSpPr>
          <p:spPr>
            <a:xfrm>
              <a:off x="3976540" y="2167276"/>
              <a:ext cx="54314" cy="22149"/>
            </a:xfrm>
            <a:custGeom>
              <a:avLst/>
              <a:gdLst/>
              <a:ahLst/>
              <a:cxnLst/>
              <a:rect l="l" t="t" r="r" b="b"/>
              <a:pathLst>
                <a:path w="797" h="325" fill="none" extrusionOk="0">
                  <a:moveTo>
                    <a:pt x="796" y="324"/>
                  </a:moveTo>
                  <a:cubicBezTo>
                    <a:pt x="748" y="162"/>
                    <a:pt x="595" y="35"/>
                    <a:pt x="426" y="18"/>
                  </a:cubicBezTo>
                  <a:cubicBezTo>
                    <a:pt x="257" y="1"/>
                    <a:pt x="82" y="93"/>
                    <a:pt x="0" y="24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2178;p33"/>
            <p:cNvSpPr/>
            <p:nvPr/>
          </p:nvSpPr>
          <p:spPr>
            <a:xfrm>
              <a:off x="3831588" y="2188879"/>
              <a:ext cx="74758" cy="26510"/>
            </a:xfrm>
            <a:custGeom>
              <a:avLst/>
              <a:gdLst/>
              <a:ahLst/>
              <a:cxnLst/>
              <a:rect l="l" t="t" r="r" b="b"/>
              <a:pathLst>
                <a:path w="1097" h="389" fill="none" extrusionOk="0">
                  <a:moveTo>
                    <a:pt x="0" y="0"/>
                  </a:moveTo>
                  <a:cubicBezTo>
                    <a:pt x="275" y="285"/>
                    <a:pt x="724" y="389"/>
                    <a:pt x="1097" y="25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2179;p33"/>
            <p:cNvSpPr/>
            <p:nvPr/>
          </p:nvSpPr>
          <p:spPr>
            <a:xfrm>
              <a:off x="3852169" y="1799000"/>
              <a:ext cx="66580" cy="57246"/>
            </a:xfrm>
            <a:custGeom>
              <a:avLst/>
              <a:gdLst/>
              <a:ahLst/>
              <a:cxnLst/>
              <a:rect l="l" t="t" r="r" b="b"/>
              <a:pathLst>
                <a:path w="977" h="840" extrusionOk="0">
                  <a:moveTo>
                    <a:pt x="471" y="1"/>
                  </a:moveTo>
                  <a:cubicBezTo>
                    <a:pt x="347" y="1"/>
                    <a:pt x="222" y="51"/>
                    <a:pt x="140" y="145"/>
                  </a:cubicBezTo>
                  <a:cubicBezTo>
                    <a:pt x="1" y="304"/>
                    <a:pt x="8" y="570"/>
                    <a:pt x="156" y="721"/>
                  </a:cubicBezTo>
                  <a:cubicBezTo>
                    <a:pt x="234" y="799"/>
                    <a:pt x="345" y="840"/>
                    <a:pt x="456" y="840"/>
                  </a:cubicBezTo>
                  <a:cubicBezTo>
                    <a:pt x="555" y="840"/>
                    <a:pt x="655" y="807"/>
                    <a:pt x="729" y="740"/>
                  </a:cubicBezTo>
                  <a:cubicBezTo>
                    <a:pt x="887" y="600"/>
                    <a:pt x="976" y="256"/>
                    <a:pt x="713" y="73"/>
                  </a:cubicBezTo>
                  <a:cubicBezTo>
                    <a:pt x="642" y="24"/>
                    <a:pt x="557" y="1"/>
                    <a:pt x="4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2180;p33"/>
            <p:cNvSpPr/>
            <p:nvPr/>
          </p:nvSpPr>
          <p:spPr>
            <a:xfrm>
              <a:off x="3868184" y="1826123"/>
              <a:ext cx="28077" cy="180257"/>
            </a:xfrm>
            <a:custGeom>
              <a:avLst/>
              <a:gdLst/>
              <a:ahLst/>
              <a:cxnLst/>
              <a:rect l="l" t="t" r="r" b="b"/>
              <a:pathLst>
                <a:path w="412" h="2645" extrusionOk="0">
                  <a:moveTo>
                    <a:pt x="213" y="0"/>
                  </a:moveTo>
                  <a:cubicBezTo>
                    <a:pt x="210" y="0"/>
                    <a:pt x="206" y="0"/>
                    <a:pt x="203" y="1"/>
                  </a:cubicBezTo>
                  <a:cubicBezTo>
                    <a:pt x="140" y="8"/>
                    <a:pt x="94" y="64"/>
                    <a:pt x="101" y="126"/>
                  </a:cubicBezTo>
                  <a:cubicBezTo>
                    <a:pt x="181" y="921"/>
                    <a:pt x="151" y="1723"/>
                    <a:pt x="11" y="2510"/>
                  </a:cubicBezTo>
                  <a:cubicBezTo>
                    <a:pt x="0" y="2572"/>
                    <a:pt x="42" y="2631"/>
                    <a:pt x="104" y="2642"/>
                  </a:cubicBezTo>
                  <a:cubicBezTo>
                    <a:pt x="111" y="2643"/>
                    <a:pt x="118" y="2644"/>
                    <a:pt x="124" y="2644"/>
                  </a:cubicBezTo>
                  <a:cubicBezTo>
                    <a:pt x="178" y="2644"/>
                    <a:pt x="226" y="2605"/>
                    <a:pt x="236" y="2550"/>
                  </a:cubicBezTo>
                  <a:cubicBezTo>
                    <a:pt x="380" y="1742"/>
                    <a:pt x="411" y="919"/>
                    <a:pt x="328" y="103"/>
                  </a:cubicBezTo>
                  <a:cubicBezTo>
                    <a:pt x="322" y="45"/>
                    <a:pt x="27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2181;p33"/>
            <p:cNvSpPr/>
            <p:nvPr/>
          </p:nvSpPr>
          <p:spPr>
            <a:xfrm>
              <a:off x="4097640" y="1887593"/>
              <a:ext cx="66580" cy="57246"/>
            </a:xfrm>
            <a:custGeom>
              <a:avLst/>
              <a:gdLst/>
              <a:ahLst/>
              <a:cxnLst/>
              <a:rect l="l" t="t" r="r" b="b"/>
              <a:pathLst>
                <a:path w="977" h="840" extrusionOk="0">
                  <a:moveTo>
                    <a:pt x="470" y="1"/>
                  </a:moveTo>
                  <a:cubicBezTo>
                    <a:pt x="346" y="1"/>
                    <a:pt x="221" y="51"/>
                    <a:pt x="140" y="144"/>
                  </a:cubicBezTo>
                  <a:cubicBezTo>
                    <a:pt x="0" y="304"/>
                    <a:pt x="7" y="570"/>
                    <a:pt x="156" y="721"/>
                  </a:cubicBezTo>
                  <a:cubicBezTo>
                    <a:pt x="234" y="799"/>
                    <a:pt x="345" y="839"/>
                    <a:pt x="456" y="839"/>
                  </a:cubicBezTo>
                  <a:cubicBezTo>
                    <a:pt x="555" y="839"/>
                    <a:pt x="655" y="807"/>
                    <a:pt x="730" y="740"/>
                  </a:cubicBezTo>
                  <a:cubicBezTo>
                    <a:pt x="886" y="600"/>
                    <a:pt x="977" y="256"/>
                    <a:pt x="712" y="74"/>
                  </a:cubicBezTo>
                  <a:cubicBezTo>
                    <a:pt x="642" y="25"/>
                    <a:pt x="556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2182;p33"/>
            <p:cNvSpPr/>
            <p:nvPr/>
          </p:nvSpPr>
          <p:spPr>
            <a:xfrm>
              <a:off x="3984582" y="1915125"/>
              <a:ext cx="142769" cy="123079"/>
            </a:xfrm>
            <a:custGeom>
              <a:avLst/>
              <a:gdLst/>
              <a:ahLst/>
              <a:cxnLst/>
              <a:rect l="l" t="t" r="r" b="b"/>
              <a:pathLst>
                <a:path w="2095" h="1806" extrusionOk="0">
                  <a:moveTo>
                    <a:pt x="1966" y="1"/>
                  </a:moveTo>
                  <a:cubicBezTo>
                    <a:pt x="1953" y="1"/>
                    <a:pt x="1941" y="3"/>
                    <a:pt x="1929" y="7"/>
                  </a:cubicBezTo>
                  <a:cubicBezTo>
                    <a:pt x="1121" y="288"/>
                    <a:pt x="430" y="883"/>
                    <a:pt x="31" y="1637"/>
                  </a:cubicBezTo>
                  <a:cubicBezTo>
                    <a:pt x="1" y="1694"/>
                    <a:pt x="23" y="1763"/>
                    <a:pt x="79" y="1792"/>
                  </a:cubicBezTo>
                  <a:cubicBezTo>
                    <a:pt x="95" y="1802"/>
                    <a:pt x="113" y="1805"/>
                    <a:pt x="132" y="1805"/>
                  </a:cubicBezTo>
                  <a:cubicBezTo>
                    <a:pt x="173" y="1805"/>
                    <a:pt x="212" y="1783"/>
                    <a:pt x="233" y="1744"/>
                  </a:cubicBezTo>
                  <a:cubicBezTo>
                    <a:pt x="606" y="1040"/>
                    <a:pt x="1251" y="485"/>
                    <a:pt x="2003" y="222"/>
                  </a:cubicBezTo>
                  <a:cubicBezTo>
                    <a:pt x="2063" y="202"/>
                    <a:pt x="2094" y="137"/>
                    <a:pt x="2074" y="77"/>
                  </a:cubicBezTo>
                  <a:cubicBezTo>
                    <a:pt x="2057" y="30"/>
                    <a:pt x="2013" y="1"/>
                    <a:pt x="19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2183;p33"/>
            <p:cNvSpPr/>
            <p:nvPr/>
          </p:nvSpPr>
          <p:spPr>
            <a:xfrm>
              <a:off x="3605471" y="2002492"/>
              <a:ext cx="152105" cy="250315"/>
            </a:xfrm>
            <a:custGeom>
              <a:avLst/>
              <a:gdLst/>
              <a:ahLst/>
              <a:cxnLst/>
              <a:rect l="l" t="t" r="r" b="b"/>
              <a:pathLst>
                <a:path w="2232" h="3673" fill="none" extrusionOk="0">
                  <a:moveTo>
                    <a:pt x="2231" y="1"/>
                  </a:moveTo>
                  <a:cubicBezTo>
                    <a:pt x="1539" y="380"/>
                    <a:pt x="943" y="1007"/>
                    <a:pt x="605" y="1895"/>
                  </a:cubicBezTo>
                  <a:cubicBezTo>
                    <a:pt x="382" y="2480"/>
                    <a:pt x="158" y="3069"/>
                    <a:pt x="1" y="367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2184;p33"/>
            <p:cNvSpPr/>
            <p:nvPr/>
          </p:nvSpPr>
          <p:spPr>
            <a:xfrm>
              <a:off x="4067655" y="2070028"/>
              <a:ext cx="48180" cy="274508"/>
            </a:xfrm>
            <a:custGeom>
              <a:avLst/>
              <a:gdLst/>
              <a:ahLst/>
              <a:cxnLst/>
              <a:rect l="l" t="t" r="r" b="b"/>
              <a:pathLst>
                <a:path w="707" h="4028" fill="none" extrusionOk="0">
                  <a:moveTo>
                    <a:pt x="178" y="4027"/>
                  </a:moveTo>
                  <a:cubicBezTo>
                    <a:pt x="483" y="3327"/>
                    <a:pt x="706" y="2586"/>
                    <a:pt x="672" y="1828"/>
                  </a:cubicBezTo>
                  <a:cubicBezTo>
                    <a:pt x="642" y="1167"/>
                    <a:pt x="394" y="531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2189;p33"/>
          <p:cNvGrpSpPr/>
          <p:nvPr/>
        </p:nvGrpSpPr>
        <p:grpSpPr>
          <a:xfrm>
            <a:off x="5921154" y="3020180"/>
            <a:ext cx="1067143" cy="1474733"/>
            <a:chOff x="2676793" y="2245460"/>
            <a:chExt cx="855082" cy="1181582"/>
          </a:xfrm>
        </p:grpSpPr>
        <p:sp>
          <p:nvSpPr>
            <p:cNvPr id="171" name="Google Shape;2190;p3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2191;p3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2192;p3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2193;p3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2194;p3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2195;p3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2196;p3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2197;p3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2198;p3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2199;p3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2200;p3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2201;p3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2202;p3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2203;p3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2204;p3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2205;p3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2206;p3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2207;p3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2208;p3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2209;p3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2210;p33"/>
          <p:cNvGrpSpPr/>
          <p:nvPr/>
        </p:nvGrpSpPr>
        <p:grpSpPr>
          <a:xfrm rot="899926" flipH="1">
            <a:off x="7431773" y="2233352"/>
            <a:ext cx="723494" cy="1014134"/>
            <a:chOff x="1769348" y="2299751"/>
            <a:chExt cx="586772" cy="822488"/>
          </a:xfrm>
        </p:grpSpPr>
        <p:sp>
          <p:nvSpPr>
            <p:cNvPr id="19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227;p33"/>
          <p:cNvGrpSpPr/>
          <p:nvPr/>
        </p:nvGrpSpPr>
        <p:grpSpPr>
          <a:xfrm rot="-6335736">
            <a:off x="7721629" y="3802724"/>
            <a:ext cx="458814" cy="461073"/>
            <a:chOff x="812809" y="3924593"/>
            <a:chExt cx="166792" cy="167600"/>
          </a:xfrm>
        </p:grpSpPr>
        <p:sp>
          <p:nvSpPr>
            <p:cNvPr id="209" name="Google Shape;2228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229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30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1988;p27"/>
          <p:cNvGrpSpPr/>
          <p:nvPr/>
        </p:nvGrpSpPr>
        <p:grpSpPr>
          <a:xfrm rot="2191823" flipH="1">
            <a:off x="1036164" y="617979"/>
            <a:ext cx="673034" cy="712878"/>
            <a:chOff x="997488" y="4612287"/>
            <a:chExt cx="171567" cy="181724"/>
          </a:xfrm>
        </p:grpSpPr>
        <p:sp>
          <p:nvSpPr>
            <p:cNvPr id="213" name="Google Shape;1989;p27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90;p27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91;p27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92;p27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93;p27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1994;p27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1995;p27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0" name="Rectangle 219"/>
          <p:cNvSpPr/>
          <p:nvPr/>
        </p:nvSpPr>
        <p:spPr>
          <a:xfrm>
            <a:off x="2431863" y="1640396"/>
            <a:ext cx="2921832" cy="1119556"/>
          </a:xfrm>
          <a:prstGeom prst="rect">
            <a:avLst/>
          </a:prstGeom>
          <a:solidFill>
            <a:srgbClr val="FFCC6E"/>
          </a:solidFill>
          <a:ln>
            <a:solidFill>
              <a:srgbClr val="FFCC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221" name="TextBox 220"/>
          <p:cNvSpPr txBox="1"/>
          <p:nvPr/>
        </p:nvSpPr>
        <p:spPr>
          <a:xfrm>
            <a:off x="2657704" y="1850559"/>
            <a:ext cx="2470150" cy="699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VẬN DỤNG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1440456220"/>
      </p:ext>
    </p:extLst>
  </p:cSld>
  <p:clrMapOvr>
    <a:masterClrMapping/>
  </p:clrMapOvr>
  <p:transition spd="med">
    <p:blinds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76600" y="756490"/>
            <a:ext cx="4991100" cy="3162654"/>
            <a:chOff x="3276600" y="756490"/>
            <a:chExt cx="4991100" cy="3162654"/>
          </a:xfrm>
        </p:grpSpPr>
        <p:sp>
          <p:nvSpPr>
            <p:cNvPr id="19" name="Rounded Rectangular Callout 18"/>
            <p:cNvSpPr/>
            <p:nvPr/>
          </p:nvSpPr>
          <p:spPr>
            <a:xfrm>
              <a:off x="3276600" y="756490"/>
              <a:ext cx="4991100" cy="2189910"/>
            </a:xfrm>
            <a:prstGeom prst="wedgeRoundRectCallout">
              <a:avLst>
                <a:gd name="adj1" fmla="val -37769"/>
                <a:gd name="adj2" fmla="val 73157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1800">
                <a:solidFill>
                  <a:srgbClr val="000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36950" y="886266"/>
              <a:ext cx="44704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Em hãy định dạng, chỉnh sửa văn bản để thực hiện điều mong muốn thay đổi đã nêu trong Câu c của phần Luyện tập.</a:t>
              </a:r>
            </a:p>
          </p:txBody>
        </p:sp>
        <p:pic>
          <p:nvPicPr>
            <p:cNvPr id="21" name="Picture 32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5772150" y="2501901"/>
              <a:ext cx="1808285" cy="1417243"/>
            </a:xfrm>
            <a:prstGeom prst="rect">
              <a:avLst/>
            </a:prstGeom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13" y="2205462"/>
            <a:ext cx="3152775" cy="25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44142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0" name="Google Shape;1760;p22"/>
          <p:cNvGrpSpPr/>
          <p:nvPr/>
        </p:nvGrpSpPr>
        <p:grpSpPr>
          <a:xfrm>
            <a:off x="3215484" y="-28958"/>
            <a:ext cx="582385" cy="272006"/>
            <a:chOff x="3678459" y="2853017"/>
            <a:chExt cx="582385" cy="272006"/>
          </a:xfrm>
        </p:grpSpPr>
        <p:sp>
          <p:nvSpPr>
            <p:cNvPr id="1761" name="Google Shape;1761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3" name="Google Shape;1763;p22"/>
          <p:cNvGrpSpPr/>
          <p:nvPr/>
        </p:nvGrpSpPr>
        <p:grpSpPr>
          <a:xfrm>
            <a:off x="142225" y="164218"/>
            <a:ext cx="156102" cy="246661"/>
            <a:chOff x="3680625" y="2057293"/>
            <a:chExt cx="156102" cy="246661"/>
          </a:xfrm>
        </p:grpSpPr>
        <p:sp>
          <p:nvSpPr>
            <p:cNvPr id="1764" name="Google Shape;1764;p22"/>
            <p:cNvSpPr/>
            <p:nvPr/>
          </p:nvSpPr>
          <p:spPr>
            <a:xfrm>
              <a:off x="3680625" y="2057293"/>
              <a:ext cx="156102" cy="246661"/>
            </a:xfrm>
            <a:custGeom>
              <a:avLst/>
              <a:gdLst/>
              <a:ahLst/>
              <a:cxnLst/>
              <a:rect l="l" t="t" r="r" b="b"/>
              <a:pathLst>
                <a:path w="2162" h="3416" extrusionOk="0">
                  <a:moveTo>
                    <a:pt x="1112" y="1"/>
                  </a:moveTo>
                  <a:cubicBezTo>
                    <a:pt x="311" y="633"/>
                    <a:pt x="1" y="1559"/>
                    <a:pt x="145" y="2423"/>
                  </a:cubicBezTo>
                  <a:cubicBezTo>
                    <a:pt x="216" y="2852"/>
                    <a:pt x="456" y="3317"/>
                    <a:pt x="883" y="3402"/>
                  </a:cubicBezTo>
                  <a:cubicBezTo>
                    <a:pt x="928" y="3411"/>
                    <a:pt x="973" y="3415"/>
                    <a:pt x="1018" y="3415"/>
                  </a:cubicBezTo>
                  <a:cubicBezTo>
                    <a:pt x="1212" y="3415"/>
                    <a:pt x="1405" y="3338"/>
                    <a:pt x="1560" y="3219"/>
                  </a:cubicBezTo>
                  <a:cubicBezTo>
                    <a:pt x="2041" y="2854"/>
                    <a:pt x="2161" y="2152"/>
                    <a:pt x="2007" y="1566"/>
                  </a:cubicBezTo>
                  <a:cubicBezTo>
                    <a:pt x="1853" y="981"/>
                    <a:pt x="1478" y="483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3714056" y="2099174"/>
              <a:ext cx="85416" cy="170049"/>
            </a:xfrm>
            <a:custGeom>
              <a:avLst/>
              <a:gdLst/>
              <a:ahLst/>
              <a:cxnLst/>
              <a:rect l="l" t="t" r="r" b="b"/>
              <a:pathLst>
                <a:path w="1183" h="2355" fill="none" extrusionOk="0">
                  <a:moveTo>
                    <a:pt x="569" y="1"/>
                  </a:moveTo>
                  <a:cubicBezTo>
                    <a:pt x="915" y="390"/>
                    <a:pt x="1128" y="895"/>
                    <a:pt x="1168" y="1415"/>
                  </a:cubicBezTo>
                  <a:cubicBezTo>
                    <a:pt x="1183" y="1603"/>
                    <a:pt x="1175" y="1796"/>
                    <a:pt x="1099" y="1969"/>
                  </a:cubicBezTo>
                  <a:cubicBezTo>
                    <a:pt x="1024" y="2141"/>
                    <a:pt x="872" y="2288"/>
                    <a:pt x="687" y="2318"/>
                  </a:cubicBezTo>
                  <a:cubicBezTo>
                    <a:pt x="463" y="2354"/>
                    <a:pt x="237" y="2209"/>
                    <a:pt x="126" y="2011"/>
                  </a:cubicBezTo>
                  <a:cubicBezTo>
                    <a:pt x="14" y="1813"/>
                    <a:pt x="0" y="1575"/>
                    <a:pt x="24" y="1349"/>
                  </a:cubicBezTo>
                  <a:cubicBezTo>
                    <a:pt x="70" y="918"/>
                    <a:pt x="248" y="515"/>
                    <a:pt x="570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6" name="Google Shape;1766;p22"/>
          <p:cNvGrpSpPr/>
          <p:nvPr/>
        </p:nvGrpSpPr>
        <p:grpSpPr>
          <a:xfrm>
            <a:off x="8785179" y="151613"/>
            <a:ext cx="582373" cy="275888"/>
            <a:chOff x="2623046" y="2073179"/>
            <a:chExt cx="818054" cy="387538"/>
          </a:xfrm>
        </p:grpSpPr>
        <p:sp>
          <p:nvSpPr>
            <p:cNvPr id="1767" name="Google Shape;1767;p22"/>
            <p:cNvSpPr/>
            <p:nvPr/>
          </p:nvSpPr>
          <p:spPr>
            <a:xfrm>
              <a:off x="2623046" y="2073179"/>
              <a:ext cx="818054" cy="387538"/>
            </a:xfrm>
            <a:custGeom>
              <a:avLst/>
              <a:gdLst/>
              <a:ahLst/>
              <a:cxnLst/>
              <a:rect l="l" t="t" r="r" b="b"/>
              <a:pathLst>
                <a:path w="11330" h="5367" extrusionOk="0">
                  <a:moveTo>
                    <a:pt x="4232" y="0"/>
                  </a:moveTo>
                  <a:cubicBezTo>
                    <a:pt x="3484" y="0"/>
                    <a:pt x="2754" y="370"/>
                    <a:pt x="2266" y="938"/>
                  </a:cubicBezTo>
                  <a:cubicBezTo>
                    <a:pt x="1773" y="1514"/>
                    <a:pt x="1522" y="2280"/>
                    <a:pt x="1516" y="3040"/>
                  </a:cubicBezTo>
                  <a:cubicBezTo>
                    <a:pt x="1400" y="2982"/>
                    <a:pt x="1271" y="2956"/>
                    <a:pt x="1141" y="2956"/>
                  </a:cubicBezTo>
                  <a:cubicBezTo>
                    <a:pt x="896" y="2956"/>
                    <a:pt x="645" y="3050"/>
                    <a:pt x="461" y="3213"/>
                  </a:cubicBezTo>
                  <a:cubicBezTo>
                    <a:pt x="179" y="3464"/>
                    <a:pt x="41" y="3846"/>
                    <a:pt x="17" y="4222"/>
                  </a:cubicBezTo>
                  <a:cubicBezTo>
                    <a:pt x="0" y="4480"/>
                    <a:pt x="31" y="4737"/>
                    <a:pt x="81" y="4990"/>
                  </a:cubicBezTo>
                  <a:cubicBezTo>
                    <a:pt x="121" y="5196"/>
                    <a:pt x="300" y="5345"/>
                    <a:pt x="508" y="5347"/>
                  </a:cubicBezTo>
                  <a:cubicBezTo>
                    <a:pt x="2157" y="5364"/>
                    <a:pt x="9117" y="5365"/>
                    <a:pt x="10670" y="5367"/>
                  </a:cubicBezTo>
                  <a:lnTo>
                    <a:pt x="10670" y="5365"/>
                  </a:lnTo>
                  <a:cubicBezTo>
                    <a:pt x="10861" y="5365"/>
                    <a:pt x="11031" y="5241"/>
                    <a:pt x="11090" y="5059"/>
                  </a:cubicBezTo>
                  <a:cubicBezTo>
                    <a:pt x="11280" y="4472"/>
                    <a:pt x="11329" y="3882"/>
                    <a:pt x="11176" y="3346"/>
                  </a:cubicBezTo>
                  <a:cubicBezTo>
                    <a:pt x="11108" y="3111"/>
                    <a:pt x="10995" y="2875"/>
                    <a:pt x="10796" y="2734"/>
                  </a:cubicBezTo>
                  <a:cubicBezTo>
                    <a:pt x="10646" y="2626"/>
                    <a:pt x="10461" y="2582"/>
                    <a:pt x="10275" y="2582"/>
                  </a:cubicBezTo>
                  <a:cubicBezTo>
                    <a:pt x="10217" y="2582"/>
                    <a:pt x="10158" y="2586"/>
                    <a:pt x="10101" y="2594"/>
                  </a:cubicBezTo>
                  <a:cubicBezTo>
                    <a:pt x="9861" y="2629"/>
                    <a:pt x="9636" y="2724"/>
                    <a:pt x="9414" y="2822"/>
                  </a:cubicBezTo>
                  <a:cubicBezTo>
                    <a:pt x="9452" y="2370"/>
                    <a:pt x="9438" y="1934"/>
                    <a:pt x="9300" y="1532"/>
                  </a:cubicBezTo>
                  <a:cubicBezTo>
                    <a:pt x="9161" y="1130"/>
                    <a:pt x="8884" y="762"/>
                    <a:pt x="8498" y="581"/>
                  </a:cubicBezTo>
                  <a:cubicBezTo>
                    <a:pt x="8303" y="489"/>
                    <a:pt x="8089" y="449"/>
                    <a:pt x="7873" y="449"/>
                  </a:cubicBezTo>
                  <a:cubicBezTo>
                    <a:pt x="7668" y="449"/>
                    <a:pt x="7461" y="485"/>
                    <a:pt x="7266" y="546"/>
                  </a:cubicBezTo>
                  <a:cubicBezTo>
                    <a:pt x="6865" y="671"/>
                    <a:pt x="6503" y="895"/>
                    <a:pt x="6151" y="1125"/>
                  </a:cubicBezTo>
                  <a:cubicBezTo>
                    <a:pt x="5778" y="426"/>
                    <a:pt x="5022" y="11"/>
                    <a:pt x="4263" y="1"/>
                  </a:cubicBezTo>
                  <a:cubicBezTo>
                    <a:pt x="4253" y="0"/>
                    <a:pt x="4242" y="0"/>
                    <a:pt x="42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2666874" y="2120114"/>
              <a:ext cx="717043" cy="304427"/>
            </a:xfrm>
            <a:custGeom>
              <a:avLst/>
              <a:gdLst/>
              <a:ahLst/>
              <a:cxnLst/>
              <a:rect l="l" t="t" r="r" b="b"/>
              <a:pathLst>
                <a:path w="9931" h="4216" fill="none" extrusionOk="0">
                  <a:moveTo>
                    <a:pt x="9748" y="4215"/>
                  </a:moveTo>
                  <a:cubicBezTo>
                    <a:pt x="9855" y="3994"/>
                    <a:pt x="9927" y="3760"/>
                    <a:pt x="9929" y="3517"/>
                  </a:cubicBezTo>
                  <a:cubicBezTo>
                    <a:pt x="9931" y="3129"/>
                    <a:pt x="9705" y="2720"/>
                    <a:pt x="9333" y="2615"/>
                  </a:cubicBezTo>
                  <a:cubicBezTo>
                    <a:pt x="9012" y="2524"/>
                    <a:pt x="8671" y="2674"/>
                    <a:pt x="8399" y="2866"/>
                  </a:cubicBezTo>
                  <a:cubicBezTo>
                    <a:pt x="8439" y="2132"/>
                    <a:pt x="8442" y="1423"/>
                    <a:pt x="8019" y="952"/>
                  </a:cubicBezTo>
                  <a:cubicBezTo>
                    <a:pt x="7690" y="585"/>
                    <a:pt x="7148" y="448"/>
                    <a:pt x="6666" y="548"/>
                  </a:cubicBezTo>
                  <a:cubicBezTo>
                    <a:pt x="6184" y="648"/>
                    <a:pt x="5762" y="961"/>
                    <a:pt x="5467" y="1354"/>
                  </a:cubicBezTo>
                  <a:cubicBezTo>
                    <a:pt x="4987" y="431"/>
                    <a:pt x="3776" y="0"/>
                    <a:pt x="2797" y="365"/>
                  </a:cubicBezTo>
                  <a:cubicBezTo>
                    <a:pt x="1817" y="730"/>
                    <a:pt x="1183" y="1849"/>
                    <a:pt x="1373" y="2876"/>
                  </a:cubicBezTo>
                  <a:cubicBezTo>
                    <a:pt x="1015" y="2689"/>
                    <a:pt x="484" y="2907"/>
                    <a:pt x="230" y="3299"/>
                  </a:cubicBezTo>
                  <a:cubicBezTo>
                    <a:pt x="57" y="3567"/>
                    <a:pt x="0" y="3895"/>
                    <a:pt x="37" y="4215"/>
                  </a:cubicBezTo>
                  <a:lnTo>
                    <a:pt x="9748" y="4215"/>
                  </a:ln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22"/>
          <p:cNvGrpSpPr/>
          <p:nvPr/>
        </p:nvGrpSpPr>
        <p:grpSpPr>
          <a:xfrm>
            <a:off x="8858950" y="745093"/>
            <a:ext cx="156102" cy="246661"/>
            <a:chOff x="3680625" y="2057293"/>
            <a:chExt cx="156102" cy="246661"/>
          </a:xfrm>
        </p:grpSpPr>
        <p:sp>
          <p:nvSpPr>
            <p:cNvPr id="1770" name="Google Shape;1770;p22"/>
            <p:cNvSpPr/>
            <p:nvPr/>
          </p:nvSpPr>
          <p:spPr>
            <a:xfrm>
              <a:off x="3680625" y="2057293"/>
              <a:ext cx="156102" cy="246661"/>
            </a:xfrm>
            <a:custGeom>
              <a:avLst/>
              <a:gdLst/>
              <a:ahLst/>
              <a:cxnLst/>
              <a:rect l="l" t="t" r="r" b="b"/>
              <a:pathLst>
                <a:path w="2162" h="3416" extrusionOk="0">
                  <a:moveTo>
                    <a:pt x="1112" y="1"/>
                  </a:moveTo>
                  <a:cubicBezTo>
                    <a:pt x="311" y="633"/>
                    <a:pt x="1" y="1559"/>
                    <a:pt x="145" y="2423"/>
                  </a:cubicBezTo>
                  <a:cubicBezTo>
                    <a:pt x="216" y="2852"/>
                    <a:pt x="456" y="3317"/>
                    <a:pt x="883" y="3402"/>
                  </a:cubicBezTo>
                  <a:cubicBezTo>
                    <a:pt x="928" y="3411"/>
                    <a:pt x="973" y="3415"/>
                    <a:pt x="1018" y="3415"/>
                  </a:cubicBezTo>
                  <a:cubicBezTo>
                    <a:pt x="1212" y="3415"/>
                    <a:pt x="1405" y="3338"/>
                    <a:pt x="1560" y="3219"/>
                  </a:cubicBezTo>
                  <a:cubicBezTo>
                    <a:pt x="2041" y="2854"/>
                    <a:pt x="2161" y="2152"/>
                    <a:pt x="2007" y="1566"/>
                  </a:cubicBezTo>
                  <a:cubicBezTo>
                    <a:pt x="1853" y="981"/>
                    <a:pt x="1478" y="483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3714056" y="2099174"/>
              <a:ext cx="85416" cy="170049"/>
            </a:xfrm>
            <a:custGeom>
              <a:avLst/>
              <a:gdLst/>
              <a:ahLst/>
              <a:cxnLst/>
              <a:rect l="l" t="t" r="r" b="b"/>
              <a:pathLst>
                <a:path w="1183" h="2355" fill="none" extrusionOk="0">
                  <a:moveTo>
                    <a:pt x="569" y="1"/>
                  </a:moveTo>
                  <a:cubicBezTo>
                    <a:pt x="915" y="390"/>
                    <a:pt x="1128" y="895"/>
                    <a:pt x="1168" y="1415"/>
                  </a:cubicBezTo>
                  <a:cubicBezTo>
                    <a:pt x="1183" y="1603"/>
                    <a:pt x="1175" y="1796"/>
                    <a:pt x="1099" y="1969"/>
                  </a:cubicBezTo>
                  <a:cubicBezTo>
                    <a:pt x="1024" y="2141"/>
                    <a:pt x="872" y="2288"/>
                    <a:pt x="687" y="2318"/>
                  </a:cubicBezTo>
                  <a:cubicBezTo>
                    <a:pt x="463" y="2354"/>
                    <a:pt x="237" y="2209"/>
                    <a:pt x="126" y="2011"/>
                  </a:cubicBezTo>
                  <a:cubicBezTo>
                    <a:pt x="14" y="1813"/>
                    <a:pt x="0" y="1575"/>
                    <a:pt x="24" y="1349"/>
                  </a:cubicBezTo>
                  <a:cubicBezTo>
                    <a:pt x="70" y="918"/>
                    <a:pt x="248" y="515"/>
                    <a:pt x="570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2" name="Google Shape;1772;p22"/>
          <p:cNvGrpSpPr/>
          <p:nvPr/>
        </p:nvGrpSpPr>
        <p:grpSpPr>
          <a:xfrm>
            <a:off x="8861059" y="2230567"/>
            <a:ext cx="582385" cy="272006"/>
            <a:chOff x="3678459" y="2853017"/>
            <a:chExt cx="582385" cy="272006"/>
          </a:xfrm>
        </p:grpSpPr>
        <p:sp>
          <p:nvSpPr>
            <p:cNvPr id="1773" name="Google Shape;1773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75" name="Google Shape;1775;p22"/>
          <p:cNvGrpSpPr/>
          <p:nvPr/>
        </p:nvGrpSpPr>
        <p:grpSpPr>
          <a:xfrm>
            <a:off x="43430" y="2688613"/>
            <a:ext cx="298480" cy="282596"/>
            <a:chOff x="682740" y="4476429"/>
            <a:chExt cx="190600" cy="180446"/>
          </a:xfrm>
        </p:grpSpPr>
        <p:sp>
          <p:nvSpPr>
            <p:cNvPr id="1776" name="Google Shape;1776;p22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1" name="Google Shape;1781;p22"/>
          <p:cNvGrpSpPr/>
          <p:nvPr/>
        </p:nvGrpSpPr>
        <p:grpSpPr>
          <a:xfrm>
            <a:off x="-354291" y="1413742"/>
            <a:ext cx="582385" cy="272006"/>
            <a:chOff x="3678459" y="2853017"/>
            <a:chExt cx="582385" cy="272006"/>
          </a:xfrm>
        </p:grpSpPr>
        <p:sp>
          <p:nvSpPr>
            <p:cNvPr id="1782" name="Google Shape;1782;p22"/>
            <p:cNvSpPr/>
            <p:nvPr/>
          </p:nvSpPr>
          <p:spPr>
            <a:xfrm>
              <a:off x="3678459" y="2853017"/>
              <a:ext cx="582385" cy="272006"/>
            </a:xfrm>
            <a:custGeom>
              <a:avLst/>
              <a:gdLst/>
              <a:ahLst/>
              <a:cxnLst/>
              <a:rect l="l" t="t" r="r" b="b"/>
              <a:pathLst>
                <a:path w="8066" h="3767" extrusionOk="0">
                  <a:moveTo>
                    <a:pt x="3892" y="0"/>
                  </a:moveTo>
                  <a:cubicBezTo>
                    <a:pt x="3604" y="0"/>
                    <a:pt x="3315" y="78"/>
                    <a:pt x="3066" y="224"/>
                  </a:cubicBezTo>
                  <a:cubicBezTo>
                    <a:pt x="2602" y="496"/>
                    <a:pt x="2284" y="985"/>
                    <a:pt x="2176" y="1512"/>
                  </a:cubicBezTo>
                  <a:cubicBezTo>
                    <a:pt x="2012" y="1186"/>
                    <a:pt x="1674" y="1030"/>
                    <a:pt x="1331" y="1030"/>
                  </a:cubicBezTo>
                  <a:cubicBezTo>
                    <a:pt x="1139" y="1030"/>
                    <a:pt x="945" y="1079"/>
                    <a:pt x="780" y="1175"/>
                  </a:cubicBezTo>
                  <a:cubicBezTo>
                    <a:pt x="318" y="1445"/>
                    <a:pt x="69" y="1986"/>
                    <a:pt x="25" y="2519"/>
                  </a:cubicBezTo>
                  <a:cubicBezTo>
                    <a:pt x="1" y="2812"/>
                    <a:pt x="30" y="3105"/>
                    <a:pt x="87" y="3396"/>
                  </a:cubicBezTo>
                  <a:cubicBezTo>
                    <a:pt x="129" y="3613"/>
                    <a:pt x="322" y="3767"/>
                    <a:pt x="543" y="3767"/>
                  </a:cubicBezTo>
                  <a:lnTo>
                    <a:pt x="7501" y="3767"/>
                  </a:lnTo>
                  <a:cubicBezTo>
                    <a:pt x="7702" y="3767"/>
                    <a:pt x="7883" y="3637"/>
                    <a:pt x="7944" y="3443"/>
                  </a:cubicBezTo>
                  <a:cubicBezTo>
                    <a:pt x="7967" y="3371"/>
                    <a:pt x="7987" y="3296"/>
                    <a:pt x="8004" y="3221"/>
                  </a:cubicBezTo>
                  <a:cubicBezTo>
                    <a:pt x="8063" y="2950"/>
                    <a:pt x="8066" y="2659"/>
                    <a:pt x="7960" y="2401"/>
                  </a:cubicBezTo>
                  <a:cubicBezTo>
                    <a:pt x="7856" y="2144"/>
                    <a:pt x="7631" y="1926"/>
                    <a:pt x="7358" y="1876"/>
                  </a:cubicBezTo>
                  <a:cubicBezTo>
                    <a:pt x="7314" y="1867"/>
                    <a:pt x="7270" y="1864"/>
                    <a:pt x="7226" y="1864"/>
                  </a:cubicBezTo>
                  <a:cubicBezTo>
                    <a:pt x="6996" y="1864"/>
                    <a:pt x="6770" y="1966"/>
                    <a:pt x="6575" y="2092"/>
                  </a:cubicBezTo>
                  <a:cubicBezTo>
                    <a:pt x="6499" y="1815"/>
                    <a:pt x="6301" y="1596"/>
                    <a:pt x="6053" y="1505"/>
                  </a:cubicBezTo>
                  <a:cubicBezTo>
                    <a:pt x="5966" y="1474"/>
                    <a:pt x="5874" y="1459"/>
                    <a:pt x="5782" y="1459"/>
                  </a:cubicBezTo>
                  <a:cubicBezTo>
                    <a:pt x="5610" y="1459"/>
                    <a:pt x="5437" y="1512"/>
                    <a:pt x="5298" y="1614"/>
                  </a:cubicBezTo>
                  <a:cubicBezTo>
                    <a:pt x="5373" y="1004"/>
                    <a:pt x="5076" y="440"/>
                    <a:pt x="4606" y="180"/>
                  </a:cubicBezTo>
                  <a:cubicBezTo>
                    <a:pt x="4388" y="58"/>
                    <a:pt x="4140" y="0"/>
                    <a:pt x="38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3719110" y="2888904"/>
              <a:ext cx="507367" cy="201026"/>
            </a:xfrm>
            <a:custGeom>
              <a:avLst/>
              <a:gdLst/>
              <a:ahLst/>
              <a:cxnLst/>
              <a:rect l="l" t="t" r="r" b="b"/>
              <a:pathLst>
                <a:path w="7027" h="2784" fill="none" extrusionOk="0">
                  <a:moveTo>
                    <a:pt x="6956" y="2783"/>
                  </a:moveTo>
                  <a:cubicBezTo>
                    <a:pt x="6984" y="2695"/>
                    <a:pt x="7002" y="2604"/>
                    <a:pt x="7008" y="2510"/>
                  </a:cubicBezTo>
                  <a:cubicBezTo>
                    <a:pt x="7026" y="2248"/>
                    <a:pt x="6914" y="1957"/>
                    <a:pt x="6674" y="1846"/>
                  </a:cubicBezTo>
                  <a:cubicBezTo>
                    <a:pt x="6507" y="1766"/>
                    <a:pt x="6305" y="1789"/>
                    <a:pt x="6135" y="1862"/>
                  </a:cubicBezTo>
                  <a:cubicBezTo>
                    <a:pt x="5964" y="1935"/>
                    <a:pt x="5817" y="2054"/>
                    <a:pt x="5673" y="2172"/>
                  </a:cubicBezTo>
                  <a:cubicBezTo>
                    <a:pt x="5735" y="1902"/>
                    <a:pt x="5668" y="1662"/>
                    <a:pt x="5513" y="1514"/>
                  </a:cubicBezTo>
                  <a:cubicBezTo>
                    <a:pt x="5357" y="1367"/>
                    <a:pt x="5126" y="1312"/>
                    <a:pt x="4917" y="1354"/>
                  </a:cubicBezTo>
                  <a:cubicBezTo>
                    <a:pt x="4706" y="1397"/>
                    <a:pt x="4521" y="1530"/>
                    <a:pt x="4396" y="1705"/>
                  </a:cubicBezTo>
                  <a:cubicBezTo>
                    <a:pt x="4628" y="1172"/>
                    <a:pt x="4439" y="553"/>
                    <a:pt x="4016" y="277"/>
                  </a:cubicBezTo>
                  <a:cubicBezTo>
                    <a:pt x="3592" y="1"/>
                    <a:pt x="3005" y="49"/>
                    <a:pt x="2584" y="328"/>
                  </a:cubicBezTo>
                  <a:cubicBezTo>
                    <a:pt x="2162" y="608"/>
                    <a:pt x="1897" y="1084"/>
                    <a:pt x="1796" y="1580"/>
                  </a:cubicBezTo>
                  <a:cubicBezTo>
                    <a:pt x="1558" y="1214"/>
                    <a:pt x="1071" y="1119"/>
                    <a:pt x="706" y="1284"/>
                  </a:cubicBezTo>
                  <a:cubicBezTo>
                    <a:pt x="337" y="1449"/>
                    <a:pt x="96" y="1829"/>
                    <a:pt x="30" y="2227"/>
                  </a:cubicBezTo>
                  <a:cubicBezTo>
                    <a:pt x="0" y="2412"/>
                    <a:pt x="5" y="2598"/>
                    <a:pt x="34" y="2783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4" name="Google Shape;1784;p22"/>
          <p:cNvGrpSpPr/>
          <p:nvPr/>
        </p:nvGrpSpPr>
        <p:grpSpPr>
          <a:xfrm rot="2191823" flipH="1">
            <a:off x="6104562" y="34304"/>
            <a:ext cx="268686" cy="284592"/>
            <a:chOff x="997488" y="4612287"/>
            <a:chExt cx="171567" cy="181724"/>
          </a:xfrm>
        </p:grpSpPr>
        <p:sp>
          <p:nvSpPr>
            <p:cNvPr id="1785" name="Google Shape;178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" name="TextBox 180"/>
          <p:cNvSpPr txBox="1"/>
          <p:nvPr/>
        </p:nvSpPr>
        <p:spPr>
          <a:xfrm>
            <a:off x="-310" y="740547"/>
            <a:ext cx="9159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C00000"/>
                </a:solidFill>
              </a:rPr>
              <a:t>DẶN DÒ VỀ NHÀ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11091" y="1449629"/>
            <a:ext cx="2226200" cy="2953452"/>
            <a:chOff x="1611091" y="1449629"/>
            <a:chExt cx="2226200" cy="2953452"/>
          </a:xfrm>
        </p:grpSpPr>
        <p:sp>
          <p:nvSpPr>
            <p:cNvPr id="183" name="Freeform 11">
              <a:extLst>
                <a:ext uri="{FF2B5EF4-FFF2-40B4-BE49-F238E27FC236}">
                  <a16:creationId xmlns:a16="http://schemas.microsoft.com/office/drawing/2014/main" id="{1A751C98-2372-4973-880E-E35AFC80FF79}"/>
                </a:ext>
              </a:extLst>
            </p:cNvPr>
            <p:cNvSpPr/>
            <p:nvPr/>
          </p:nvSpPr>
          <p:spPr>
            <a:xfrm>
              <a:off x="1611091" y="1449629"/>
              <a:ext cx="2226200" cy="2953452"/>
            </a:xfrm>
            <a:custGeom>
              <a:avLst/>
              <a:gdLst/>
              <a:ahLst/>
              <a:cxnLst/>
              <a:rect l="l" t="t" r="r" b="b"/>
              <a:pathLst>
                <a:path w="1917230" h="1483457">
                  <a:moveTo>
                    <a:pt x="0" y="0"/>
                  </a:moveTo>
                  <a:lnTo>
                    <a:pt x="1917230" y="0"/>
                  </a:lnTo>
                  <a:lnTo>
                    <a:pt x="1917230" y="1483457"/>
                  </a:lnTo>
                  <a:lnTo>
                    <a:pt x="0" y="148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</p:sp>
        <p:sp>
          <p:nvSpPr>
            <p:cNvPr id="185" name="TextBox 184"/>
            <p:cNvSpPr txBox="1"/>
            <p:nvPr/>
          </p:nvSpPr>
          <p:spPr>
            <a:xfrm>
              <a:off x="1839175" y="2173981"/>
              <a:ext cx="1770031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200"/>
                <a:t>Ôn lại các kiến thức đã học ở Bài 6.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579346" y="1445547"/>
            <a:ext cx="3299540" cy="2953452"/>
            <a:chOff x="4579346" y="1445547"/>
            <a:chExt cx="3299540" cy="2953452"/>
          </a:xfrm>
        </p:grpSpPr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1A751C98-2372-4973-880E-E35AFC80FF79}"/>
                </a:ext>
              </a:extLst>
            </p:cNvPr>
            <p:cNvSpPr/>
            <p:nvPr/>
          </p:nvSpPr>
          <p:spPr>
            <a:xfrm>
              <a:off x="4579346" y="1445547"/>
              <a:ext cx="3299540" cy="2953452"/>
            </a:xfrm>
            <a:custGeom>
              <a:avLst/>
              <a:gdLst/>
              <a:ahLst/>
              <a:cxnLst/>
              <a:rect l="l" t="t" r="r" b="b"/>
              <a:pathLst>
                <a:path w="1917230" h="1483457">
                  <a:moveTo>
                    <a:pt x="0" y="0"/>
                  </a:moveTo>
                  <a:lnTo>
                    <a:pt x="1917230" y="0"/>
                  </a:lnTo>
                  <a:lnTo>
                    <a:pt x="1917230" y="1483457"/>
                  </a:lnTo>
                  <a:lnTo>
                    <a:pt x="0" y="14834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a:blipFill>
          </p:spPr>
        </p:sp>
        <p:sp>
          <p:nvSpPr>
            <p:cNvPr id="187" name="TextBox 186"/>
            <p:cNvSpPr txBox="1"/>
            <p:nvPr/>
          </p:nvSpPr>
          <p:spPr>
            <a:xfrm>
              <a:off x="4754428" y="2183414"/>
              <a:ext cx="2960643" cy="16158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200"/>
                <a:t>Đọc và chuẩn bị trước </a:t>
              </a:r>
              <a:r>
                <a:rPr lang="vi-VN" sz="2200" i="1"/>
                <a:t>Bài 7: Thực hành soạn thảo văn bản.</a:t>
              </a:r>
              <a:endParaRPr lang="en-US" sz="2200" i="1"/>
            </a:p>
          </p:txBody>
        </p:sp>
      </p:grpSp>
    </p:spTree>
    <p:extLst>
      <p:ext uri="{BB962C8B-B14F-4D97-AF65-F5344CB8AC3E}">
        <p14:creationId xmlns:p14="http://schemas.microsoft.com/office/powerpoint/2010/main" val="671179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 91">
            <a:extLst>
              <a:ext uri="{FF2B5EF4-FFF2-40B4-BE49-F238E27FC236}">
                <a16:creationId xmlns:a16="http://schemas.microsoft.com/office/drawing/2014/main" id="{DCC98AD2-84C3-439A-8033-290C69234544}"/>
              </a:ext>
            </a:extLst>
          </p:cNvPr>
          <p:cNvSpPr/>
          <p:nvPr/>
        </p:nvSpPr>
        <p:spPr>
          <a:xfrm>
            <a:off x="2102412" y="1417201"/>
            <a:ext cx="4847669" cy="2289413"/>
          </a:xfrm>
          <a:custGeom>
            <a:avLst/>
            <a:gdLst/>
            <a:ahLst/>
            <a:cxnLst/>
            <a:rect l="l" t="t" r="r" b="b"/>
            <a:pathLst>
              <a:path w="3836240" h="2052388">
                <a:moveTo>
                  <a:pt x="0" y="0"/>
                </a:moveTo>
                <a:lnTo>
                  <a:pt x="3836240" y="0"/>
                </a:lnTo>
                <a:lnTo>
                  <a:pt x="3836240" y="2052389"/>
                </a:lnTo>
                <a:lnTo>
                  <a:pt x="0" y="20523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>
            <a:off x="0" y="1609725"/>
            <a:ext cx="9144001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chemeClr val="tx2">
                    <a:lumMod val="50000"/>
                  </a:schemeClr>
                </a:solidFill>
              </a:rPr>
              <a:t>Ở BUỔI HỌC SAU!</a:t>
            </a:r>
          </a:p>
        </p:txBody>
      </p:sp>
      <p:grpSp>
        <p:nvGrpSpPr>
          <p:cNvPr id="6" name="Google Shape;2185;p33"/>
          <p:cNvGrpSpPr/>
          <p:nvPr/>
        </p:nvGrpSpPr>
        <p:grpSpPr>
          <a:xfrm flipH="1">
            <a:off x="1065184" y="686905"/>
            <a:ext cx="521025" cy="523582"/>
            <a:chOff x="812809" y="3924593"/>
            <a:chExt cx="166792" cy="167600"/>
          </a:xfrm>
        </p:grpSpPr>
        <p:sp>
          <p:nvSpPr>
            <p:cNvPr id="7" name="Google Shape;2186;p3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187;p3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188;p3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2210;p33"/>
          <p:cNvGrpSpPr/>
          <p:nvPr/>
        </p:nvGrpSpPr>
        <p:grpSpPr>
          <a:xfrm rot="20700074">
            <a:off x="1064446" y="3481411"/>
            <a:ext cx="723494" cy="1014134"/>
            <a:chOff x="1769348" y="2299751"/>
            <a:chExt cx="586772" cy="822488"/>
          </a:xfrm>
        </p:grpSpPr>
        <p:sp>
          <p:nvSpPr>
            <p:cNvPr id="32" name="Google Shape;2211;p3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212;p3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13;p3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14;p3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15;p3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216;p3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217;p3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18;p3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19;p3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20;p3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21;p3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222;p3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223;p3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224;p3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225;p3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226;p3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1744;p22"/>
          <p:cNvGrpSpPr/>
          <p:nvPr/>
        </p:nvGrpSpPr>
        <p:grpSpPr>
          <a:xfrm rot="917403">
            <a:off x="7629750" y="3800311"/>
            <a:ext cx="685449" cy="726027"/>
            <a:chOff x="997488" y="4612287"/>
            <a:chExt cx="171567" cy="181724"/>
          </a:xfrm>
        </p:grpSpPr>
        <p:sp>
          <p:nvSpPr>
            <p:cNvPr id="53" name="Google Shape;1745;p22"/>
            <p:cNvSpPr/>
            <p:nvPr/>
          </p:nvSpPr>
          <p:spPr>
            <a:xfrm>
              <a:off x="1007577" y="4617264"/>
              <a:ext cx="161479" cy="157578"/>
            </a:xfrm>
            <a:custGeom>
              <a:avLst/>
              <a:gdLst/>
              <a:ahLst/>
              <a:cxnLst/>
              <a:rect l="l" t="t" r="r" b="b"/>
              <a:pathLst>
                <a:path w="2401" h="2343" extrusionOk="0">
                  <a:moveTo>
                    <a:pt x="1470" y="1"/>
                  </a:moveTo>
                  <a:cubicBezTo>
                    <a:pt x="1464" y="1"/>
                    <a:pt x="1457" y="1"/>
                    <a:pt x="1451" y="2"/>
                  </a:cubicBezTo>
                  <a:cubicBezTo>
                    <a:pt x="1364" y="11"/>
                    <a:pt x="1295" y="79"/>
                    <a:pt x="1245" y="150"/>
                  </a:cubicBezTo>
                  <a:cubicBezTo>
                    <a:pt x="1092" y="372"/>
                    <a:pt x="1057" y="652"/>
                    <a:pt x="1029" y="920"/>
                  </a:cubicBezTo>
                  <a:cubicBezTo>
                    <a:pt x="983" y="805"/>
                    <a:pt x="914" y="706"/>
                    <a:pt x="811" y="652"/>
                  </a:cubicBezTo>
                  <a:cubicBezTo>
                    <a:pt x="771" y="631"/>
                    <a:pt x="725" y="620"/>
                    <a:pt x="679" y="620"/>
                  </a:cubicBezTo>
                  <a:cubicBezTo>
                    <a:pt x="607" y="620"/>
                    <a:pt x="538" y="647"/>
                    <a:pt x="501" y="706"/>
                  </a:cubicBezTo>
                  <a:cubicBezTo>
                    <a:pt x="457" y="773"/>
                    <a:pt x="465" y="860"/>
                    <a:pt x="479" y="939"/>
                  </a:cubicBezTo>
                  <a:cubicBezTo>
                    <a:pt x="517" y="1146"/>
                    <a:pt x="595" y="1346"/>
                    <a:pt x="706" y="1525"/>
                  </a:cubicBezTo>
                  <a:cubicBezTo>
                    <a:pt x="597" y="1421"/>
                    <a:pt x="436" y="1320"/>
                    <a:pt x="261" y="1277"/>
                  </a:cubicBezTo>
                  <a:cubicBezTo>
                    <a:pt x="234" y="1271"/>
                    <a:pt x="205" y="1266"/>
                    <a:pt x="177" y="1266"/>
                  </a:cubicBezTo>
                  <a:cubicBezTo>
                    <a:pt x="147" y="1266"/>
                    <a:pt x="118" y="1272"/>
                    <a:pt x="92" y="1286"/>
                  </a:cubicBezTo>
                  <a:cubicBezTo>
                    <a:pt x="8" y="1334"/>
                    <a:pt x="0" y="1452"/>
                    <a:pt x="24" y="1545"/>
                  </a:cubicBezTo>
                  <a:cubicBezTo>
                    <a:pt x="69" y="1722"/>
                    <a:pt x="189" y="1872"/>
                    <a:pt x="328" y="1992"/>
                  </a:cubicBezTo>
                  <a:cubicBezTo>
                    <a:pt x="587" y="2213"/>
                    <a:pt x="925" y="2342"/>
                    <a:pt x="1265" y="2342"/>
                  </a:cubicBezTo>
                  <a:cubicBezTo>
                    <a:pt x="1306" y="2342"/>
                    <a:pt x="1347" y="2341"/>
                    <a:pt x="1389" y="2337"/>
                  </a:cubicBezTo>
                  <a:cubicBezTo>
                    <a:pt x="1768" y="2300"/>
                    <a:pt x="2132" y="2093"/>
                    <a:pt x="2344" y="1775"/>
                  </a:cubicBezTo>
                  <a:cubicBezTo>
                    <a:pt x="2374" y="1732"/>
                    <a:pt x="2401" y="1674"/>
                    <a:pt x="2374" y="1629"/>
                  </a:cubicBezTo>
                  <a:cubicBezTo>
                    <a:pt x="2356" y="1598"/>
                    <a:pt x="2318" y="1584"/>
                    <a:pt x="2282" y="1576"/>
                  </a:cubicBezTo>
                  <a:cubicBezTo>
                    <a:pt x="2228" y="1564"/>
                    <a:pt x="2173" y="1558"/>
                    <a:pt x="2117" y="1558"/>
                  </a:cubicBezTo>
                  <a:cubicBezTo>
                    <a:pt x="2031" y="1558"/>
                    <a:pt x="1944" y="1573"/>
                    <a:pt x="1863" y="1603"/>
                  </a:cubicBezTo>
                  <a:cubicBezTo>
                    <a:pt x="2029" y="1488"/>
                    <a:pt x="2173" y="1295"/>
                    <a:pt x="2275" y="1081"/>
                  </a:cubicBezTo>
                  <a:cubicBezTo>
                    <a:pt x="2297" y="1033"/>
                    <a:pt x="2318" y="984"/>
                    <a:pt x="2319" y="932"/>
                  </a:cubicBezTo>
                  <a:cubicBezTo>
                    <a:pt x="2320" y="879"/>
                    <a:pt x="2298" y="824"/>
                    <a:pt x="2252" y="800"/>
                  </a:cubicBezTo>
                  <a:cubicBezTo>
                    <a:pt x="2233" y="790"/>
                    <a:pt x="2212" y="786"/>
                    <a:pt x="2191" y="786"/>
                  </a:cubicBezTo>
                  <a:cubicBezTo>
                    <a:pt x="2160" y="786"/>
                    <a:pt x="2129" y="794"/>
                    <a:pt x="2099" y="803"/>
                  </a:cubicBezTo>
                  <a:cubicBezTo>
                    <a:pt x="1958" y="847"/>
                    <a:pt x="1825" y="918"/>
                    <a:pt x="1710" y="1012"/>
                  </a:cubicBezTo>
                  <a:cubicBezTo>
                    <a:pt x="1753" y="710"/>
                    <a:pt x="1820" y="442"/>
                    <a:pt x="1722" y="206"/>
                  </a:cubicBezTo>
                  <a:cubicBezTo>
                    <a:pt x="1678" y="101"/>
                    <a:pt x="1583" y="1"/>
                    <a:pt x="1470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746;p22"/>
            <p:cNvSpPr/>
            <p:nvPr/>
          </p:nvSpPr>
          <p:spPr>
            <a:xfrm>
              <a:off x="997488" y="4612287"/>
              <a:ext cx="162017" cy="158184"/>
            </a:xfrm>
            <a:custGeom>
              <a:avLst/>
              <a:gdLst/>
              <a:ahLst/>
              <a:cxnLst/>
              <a:rect l="l" t="t" r="r" b="b"/>
              <a:pathLst>
                <a:path w="2409" h="2352" extrusionOk="0">
                  <a:moveTo>
                    <a:pt x="1405" y="1"/>
                  </a:moveTo>
                  <a:cubicBezTo>
                    <a:pt x="1396" y="1"/>
                    <a:pt x="1386" y="2"/>
                    <a:pt x="1376" y="3"/>
                  </a:cubicBezTo>
                  <a:cubicBezTo>
                    <a:pt x="1290" y="17"/>
                    <a:pt x="1225" y="88"/>
                    <a:pt x="1177" y="162"/>
                  </a:cubicBezTo>
                  <a:cubicBezTo>
                    <a:pt x="1036" y="391"/>
                    <a:pt x="1016" y="671"/>
                    <a:pt x="1000" y="941"/>
                  </a:cubicBezTo>
                  <a:cubicBezTo>
                    <a:pt x="949" y="829"/>
                    <a:pt x="875" y="732"/>
                    <a:pt x="770" y="684"/>
                  </a:cubicBezTo>
                  <a:cubicBezTo>
                    <a:pt x="734" y="667"/>
                    <a:pt x="692" y="659"/>
                    <a:pt x="651" y="659"/>
                  </a:cubicBezTo>
                  <a:cubicBezTo>
                    <a:pt x="575" y="659"/>
                    <a:pt x="500" y="689"/>
                    <a:pt x="462" y="754"/>
                  </a:cubicBezTo>
                  <a:cubicBezTo>
                    <a:pt x="423" y="823"/>
                    <a:pt x="434" y="911"/>
                    <a:pt x="453" y="988"/>
                  </a:cubicBezTo>
                  <a:cubicBezTo>
                    <a:pt x="501" y="1194"/>
                    <a:pt x="588" y="1389"/>
                    <a:pt x="709" y="1562"/>
                  </a:cubicBezTo>
                  <a:cubicBezTo>
                    <a:pt x="594" y="1464"/>
                    <a:pt x="430" y="1371"/>
                    <a:pt x="253" y="1337"/>
                  </a:cubicBezTo>
                  <a:cubicBezTo>
                    <a:pt x="229" y="1333"/>
                    <a:pt x="204" y="1330"/>
                    <a:pt x="180" y="1330"/>
                  </a:cubicBezTo>
                  <a:cubicBezTo>
                    <a:pt x="146" y="1330"/>
                    <a:pt x="112" y="1336"/>
                    <a:pt x="83" y="1355"/>
                  </a:cubicBezTo>
                  <a:cubicBezTo>
                    <a:pt x="3" y="1407"/>
                    <a:pt x="1" y="1525"/>
                    <a:pt x="29" y="1617"/>
                  </a:cubicBezTo>
                  <a:cubicBezTo>
                    <a:pt x="83" y="1791"/>
                    <a:pt x="210" y="1934"/>
                    <a:pt x="355" y="2047"/>
                  </a:cubicBezTo>
                  <a:cubicBezTo>
                    <a:pt x="605" y="2241"/>
                    <a:pt x="921" y="2351"/>
                    <a:pt x="1238" y="2351"/>
                  </a:cubicBezTo>
                  <a:cubicBezTo>
                    <a:pt x="1303" y="2351"/>
                    <a:pt x="1368" y="2346"/>
                    <a:pt x="1432" y="2337"/>
                  </a:cubicBezTo>
                  <a:cubicBezTo>
                    <a:pt x="1809" y="2282"/>
                    <a:pt x="2162" y="2056"/>
                    <a:pt x="2358" y="1729"/>
                  </a:cubicBezTo>
                  <a:cubicBezTo>
                    <a:pt x="2385" y="1684"/>
                    <a:pt x="2408" y="1625"/>
                    <a:pt x="2379" y="1581"/>
                  </a:cubicBezTo>
                  <a:cubicBezTo>
                    <a:pt x="2360" y="1551"/>
                    <a:pt x="2321" y="1540"/>
                    <a:pt x="2285" y="1533"/>
                  </a:cubicBezTo>
                  <a:cubicBezTo>
                    <a:pt x="2243" y="1525"/>
                    <a:pt x="2201" y="1522"/>
                    <a:pt x="2158" y="1522"/>
                  </a:cubicBezTo>
                  <a:cubicBezTo>
                    <a:pt x="2059" y="1522"/>
                    <a:pt x="1959" y="1542"/>
                    <a:pt x="1868" y="1581"/>
                  </a:cubicBezTo>
                  <a:cubicBezTo>
                    <a:pt x="2030" y="1457"/>
                    <a:pt x="2163" y="1257"/>
                    <a:pt x="2254" y="1038"/>
                  </a:cubicBezTo>
                  <a:cubicBezTo>
                    <a:pt x="2274" y="990"/>
                    <a:pt x="2292" y="939"/>
                    <a:pt x="2291" y="888"/>
                  </a:cubicBezTo>
                  <a:cubicBezTo>
                    <a:pt x="2290" y="836"/>
                    <a:pt x="2264" y="781"/>
                    <a:pt x="2217" y="759"/>
                  </a:cubicBezTo>
                  <a:cubicBezTo>
                    <a:pt x="2200" y="751"/>
                    <a:pt x="2182" y="748"/>
                    <a:pt x="2164" y="748"/>
                  </a:cubicBezTo>
                  <a:cubicBezTo>
                    <a:pt x="2130" y="748"/>
                    <a:pt x="2096" y="758"/>
                    <a:pt x="2064" y="770"/>
                  </a:cubicBezTo>
                  <a:cubicBezTo>
                    <a:pt x="1925" y="822"/>
                    <a:pt x="1796" y="899"/>
                    <a:pt x="1685" y="998"/>
                  </a:cubicBezTo>
                  <a:cubicBezTo>
                    <a:pt x="1713" y="694"/>
                    <a:pt x="1766" y="424"/>
                    <a:pt x="1657" y="194"/>
                  </a:cubicBezTo>
                  <a:cubicBezTo>
                    <a:pt x="1609" y="94"/>
                    <a:pt x="1513" y="1"/>
                    <a:pt x="14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747;p22"/>
            <p:cNvSpPr/>
            <p:nvPr/>
          </p:nvSpPr>
          <p:spPr>
            <a:xfrm>
              <a:off x="1061245" y="4671405"/>
              <a:ext cx="31879" cy="122606"/>
            </a:xfrm>
            <a:custGeom>
              <a:avLst/>
              <a:gdLst/>
              <a:ahLst/>
              <a:cxnLst/>
              <a:rect l="l" t="t" r="r" b="b"/>
              <a:pathLst>
                <a:path w="474" h="1823" fill="none" extrusionOk="0">
                  <a:moveTo>
                    <a:pt x="404" y="1"/>
                  </a:moveTo>
                  <a:cubicBezTo>
                    <a:pt x="473" y="630"/>
                    <a:pt x="329" y="1281"/>
                    <a:pt x="1" y="182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748;p22"/>
            <p:cNvSpPr/>
            <p:nvPr/>
          </p:nvSpPr>
          <p:spPr>
            <a:xfrm>
              <a:off x="1057210" y="4702208"/>
              <a:ext cx="28382" cy="29390"/>
            </a:xfrm>
            <a:custGeom>
              <a:avLst/>
              <a:gdLst/>
              <a:ahLst/>
              <a:cxnLst/>
              <a:rect l="l" t="t" r="r" b="b"/>
              <a:pathLst>
                <a:path w="422" h="437" fill="none" extrusionOk="0">
                  <a:moveTo>
                    <a:pt x="422" y="436"/>
                  </a:moveTo>
                  <a:cubicBezTo>
                    <a:pt x="281" y="290"/>
                    <a:pt x="141" y="145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749;p22"/>
            <p:cNvSpPr/>
            <p:nvPr/>
          </p:nvSpPr>
          <p:spPr>
            <a:xfrm>
              <a:off x="1088214" y="4691245"/>
              <a:ext cx="30265" cy="23337"/>
            </a:xfrm>
            <a:custGeom>
              <a:avLst/>
              <a:gdLst/>
              <a:ahLst/>
              <a:cxnLst/>
              <a:rect l="l" t="t" r="r" b="b"/>
              <a:pathLst>
                <a:path w="450" h="347" fill="none" extrusionOk="0">
                  <a:moveTo>
                    <a:pt x="450" y="0"/>
                  </a:moveTo>
                  <a:cubicBezTo>
                    <a:pt x="314" y="131"/>
                    <a:pt x="163" y="249"/>
                    <a:pt x="1" y="34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750;p22"/>
            <p:cNvSpPr/>
            <p:nvPr/>
          </p:nvSpPr>
          <p:spPr>
            <a:xfrm>
              <a:off x="1080412" y="4733818"/>
              <a:ext cx="41967" cy="17755"/>
            </a:xfrm>
            <a:custGeom>
              <a:avLst/>
              <a:gdLst/>
              <a:ahLst/>
              <a:cxnLst/>
              <a:rect l="l" t="t" r="r" b="b"/>
              <a:pathLst>
                <a:path w="624" h="264" fill="none" extrusionOk="0">
                  <a:moveTo>
                    <a:pt x="623" y="1"/>
                  </a:moveTo>
                  <a:cubicBezTo>
                    <a:pt x="431" y="121"/>
                    <a:pt x="220" y="209"/>
                    <a:pt x="1" y="263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751;p22"/>
            <p:cNvSpPr/>
            <p:nvPr/>
          </p:nvSpPr>
          <p:spPr>
            <a:xfrm>
              <a:off x="1034680" y="4742764"/>
              <a:ext cx="40891" cy="22732"/>
            </a:xfrm>
            <a:custGeom>
              <a:avLst/>
              <a:gdLst/>
              <a:ahLst/>
              <a:cxnLst/>
              <a:rect l="l" t="t" r="r" b="b"/>
              <a:pathLst>
                <a:path w="608" h="338" fill="none" extrusionOk="0">
                  <a:moveTo>
                    <a:pt x="1" y="0"/>
                  </a:moveTo>
                  <a:cubicBezTo>
                    <a:pt x="178" y="150"/>
                    <a:pt x="385" y="266"/>
                    <a:pt x="607" y="337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1680;p22"/>
          <p:cNvGrpSpPr/>
          <p:nvPr/>
        </p:nvGrpSpPr>
        <p:grpSpPr>
          <a:xfrm flipH="1">
            <a:off x="7129324" y="647125"/>
            <a:ext cx="1195004" cy="876875"/>
            <a:chOff x="2305224" y="799001"/>
            <a:chExt cx="773754" cy="567817"/>
          </a:xfrm>
        </p:grpSpPr>
        <p:sp>
          <p:nvSpPr>
            <p:cNvPr id="61" name="Google Shape;1681;p22"/>
            <p:cNvSpPr/>
            <p:nvPr/>
          </p:nvSpPr>
          <p:spPr>
            <a:xfrm>
              <a:off x="2746419" y="964057"/>
              <a:ext cx="314978" cy="256994"/>
            </a:xfrm>
            <a:custGeom>
              <a:avLst/>
              <a:gdLst/>
              <a:ahLst/>
              <a:cxnLst/>
              <a:rect l="l" t="t" r="r" b="b"/>
              <a:pathLst>
                <a:path w="4622" h="3771" extrusionOk="0">
                  <a:moveTo>
                    <a:pt x="2186" y="0"/>
                  </a:moveTo>
                  <a:cubicBezTo>
                    <a:pt x="1919" y="0"/>
                    <a:pt x="1653" y="36"/>
                    <a:pt x="1397" y="111"/>
                  </a:cubicBezTo>
                  <a:cubicBezTo>
                    <a:pt x="835" y="276"/>
                    <a:pt x="325" y="632"/>
                    <a:pt x="1" y="1120"/>
                  </a:cubicBezTo>
                  <a:lnTo>
                    <a:pt x="234" y="3434"/>
                  </a:lnTo>
                  <a:cubicBezTo>
                    <a:pt x="709" y="3662"/>
                    <a:pt x="1235" y="3771"/>
                    <a:pt x="1762" y="3771"/>
                  </a:cubicBezTo>
                  <a:cubicBezTo>
                    <a:pt x="2053" y="3771"/>
                    <a:pt x="2344" y="3738"/>
                    <a:pt x="2627" y="3674"/>
                  </a:cubicBezTo>
                  <a:cubicBezTo>
                    <a:pt x="3158" y="3553"/>
                    <a:pt x="3677" y="3316"/>
                    <a:pt x="4049" y="2916"/>
                  </a:cubicBezTo>
                  <a:cubicBezTo>
                    <a:pt x="4420" y="2516"/>
                    <a:pt x="4621" y="1938"/>
                    <a:pt x="4487" y="1410"/>
                  </a:cubicBezTo>
                  <a:cubicBezTo>
                    <a:pt x="4328" y="785"/>
                    <a:pt x="3744" y="349"/>
                    <a:pt x="3131" y="151"/>
                  </a:cubicBezTo>
                  <a:cubicBezTo>
                    <a:pt x="2826" y="52"/>
                    <a:pt x="2506" y="0"/>
                    <a:pt x="2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682;p22"/>
            <p:cNvSpPr/>
            <p:nvPr/>
          </p:nvSpPr>
          <p:spPr>
            <a:xfrm>
              <a:off x="2731290" y="983684"/>
              <a:ext cx="273817" cy="120421"/>
            </a:xfrm>
            <a:custGeom>
              <a:avLst/>
              <a:gdLst/>
              <a:ahLst/>
              <a:cxnLst/>
              <a:rect l="l" t="t" r="r" b="b"/>
              <a:pathLst>
                <a:path w="4018" h="1767" fill="none" extrusionOk="0">
                  <a:moveTo>
                    <a:pt x="4017" y="0"/>
                  </a:moveTo>
                  <a:cubicBezTo>
                    <a:pt x="2688" y="609"/>
                    <a:pt x="1349" y="1198"/>
                    <a:pt x="1" y="17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683;p22"/>
            <p:cNvSpPr/>
            <p:nvPr/>
          </p:nvSpPr>
          <p:spPr>
            <a:xfrm>
              <a:off x="2863771" y="941568"/>
              <a:ext cx="47840" cy="105428"/>
            </a:xfrm>
            <a:custGeom>
              <a:avLst/>
              <a:gdLst/>
              <a:ahLst/>
              <a:cxnLst/>
              <a:rect l="l" t="t" r="r" b="b"/>
              <a:pathLst>
                <a:path w="702" h="1547" fill="none" extrusionOk="0">
                  <a:moveTo>
                    <a:pt x="701" y="1"/>
                  </a:moveTo>
                  <a:cubicBezTo>
                    <a:pt x="468" y="516"/>
                    <a:pt x="234" y="1031"/>
                    <a:pt x="1" y="1547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684;p22"/>
            <p:cNvSpPr/>
            <p:nvPr/>
          </p:nvSpPr>
          <p:spPr>
            <a:xfrm>
              <a:off x="2750440" y="1091836"/>
              <a:ext cx="328539" cy="77487"/>
            </a:xfrm>
            <a:custGeom>
              <a:avLst/>
              <a:gdLst/>
              <a:ahLst/>
              <a:cxnLst/>
              <a:rect l="l" t="t" r="r" b="b"/>
              <a:pathLst>
                <a:path w="4821" h="1137" fill="none" extrusionOk="0">
                  <a:moveTo>
                    <a:pt x="4820" y="1"/>
                  </a:moveTo>
                  <a:cubicBezTo>
                    <a:pt x="3222" y="415"/>
                    <a:pt x="1614" y="792"/>
                    <a:pt x="0" y="113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685;p22"/>
            <p:cNvSpPr/>
            <p:nvPr/>
          </p:nvSpPr>
          <p:spPr>
            <a:xfrm>
              <a:off x="2865815" y="1143766"/>
              <a:ext cx="55540" cy="85119"/>
            </a:xfrm>
            <a:custGeom>
              <a:avLst/>
              <a:gdLst/>
              <a:ahLst/>
              <a:cxnLst/>
              <a:rect l="l" t="t" r="r" b="b"/>
              <a:pathLst>
                <a:path w="815" h="1249" fill="none" extrusionOk="0">
                  <a:moveTo>
                    <a:pt x="1" y="0"/>
                  </a:moveTo>
                  <a:cubicBezTo>
                    <a:pt x="272" y="415"/>
                    <a:pt x="542" y="832"/>
                    <a:pt x="815" y="124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686;p22"/>
            <p:cNvSpPr/>
            <p:nvPr/>
          </p:nvSpPr>
          <p:spPr>
            <a:xfrm>
              <a:off x="2959588" y="1004265"/>
              <a:ext cx="67670" cy="117491"/>
            </a:xfrm>
            <a:custGeom>
              <a:avLst/>
              <a:gdLst/>
              <a:ahLst/>
              <a:cxnLst/>
              <a:rect l="l" t="t" r="r" b="b"/>
              <a:pathLst>
                <a:path w="993" h="1724" fill="none" extrusionOk="0">
                  <a:moveTo>
                    <a:pt x="0" y="1724"/>
                  </a:moveTo>
                  <a:cubicBezTo>
                    <a:pt x="330" y="1149"/>
                    <a:pt x="662" y="575"/>
                    <a:pt x="993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687;p22"/>
            <p:cNvSpPr/>
            <p:nvPr/>
          </p:nvSpPr>
          <p:spPr>
            <a:xfrm>
              <a:off x="2746419" y="1018576"/>
              <a:ext cx="67398" cy="187413"/>
            </a:xfrm>
            <a:custGeom>
              <a:avLst/>
              <a:gdLst/>
              <a:ahLst/>
              <a:cxnLst/>
              <a:rect l="l" t="t" r="r" b="b"/>
              <a:pathLst>
                <a:path w="989" h="2750" extrusionOk="0">
                  <a:moveTo>
                    <a:pt x="257" y="0"/>
                  </a:moveTo>
                  <a:cubicBezTo>
                    <a:pt x="163" y="99"/>
                    <a:pt x="77" y="206"/>
                    <a:pt x="1" y="320"/>
                  </a:cubicBezTo>
                  <a:lnTo>
                    <a:pt x="234" y="2634"/>
                  </a:lnTo>
                  <a:cubicBezTo>
                    <a:pt x="323" y="2677"/>
                    <a:pt x="414" y="2715"/>
                    <a:pt x="506" y="2749"/>
                  </a:cubicBezTo>
                  <a:cubicBezTo>
                    <a:pt x="629" y="2280"/>
                    <a:pt x="989" y="656"/>
                    <a:pt x="257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688;p22"/>
            <p:cNvSpPr/>
            <p:nvPr/>
          </p:nvSpPr>
          <p:spPr>
            <a:xfrm>
              <a:off x="2306996" y="813584"/>
              <a:ext cx="284652" cy="311105"/>
            </a:xfrm>
            <a:custGeom>
              <a:avLst/>
              <a:gdLst/>
              <a:ahLst/>
              <a:cxnLst/>
              <a:rect l="l" t="t" r="r" b="b"/>
              <a:pathLst>
                <a:path w="4177" h="4565" extrusionOk="0">
                  <a:moveTo>
                    <a:pt x="1524" y="0"/>
                  </a:moveTo>
                  <a:cubicBezTo>
                    <a:pt x="1492" y="0"/>
                    <a:pt x="1459" y="1"/>
                    <a:pt x="1426" y="4"/>
                  </a:cubicBezTo>
                  <a:cubicBezTo>
                    <a:pt x="852" y="46"/>
                    <a:pt x="352" y="499"/>
                    <a:pt x="176" y="1048"/>
                  </a:cubicBezTo>
                  <a:cubicBezTo>
                    <a:pt x="0" y="1597"/>
                    <a:pt x="117" y="2214"/>
                    <a:pt x="412" y="2709"/>
                  </a:cubicBezTo>
                  <a:cubicBezTo>
                    <a:pt x="708" y="3205"/>
                    <a:pt x="1164" y="3588"/>
                    <a:pt x="1662" y="3877"/>
                  </a:cubicBezTo>
                  <a:cubicBezTo>
                    <a:pt x="2162" y="4165"/>
                    <a:pt x="2706" y="4366"/>
                    <a:pt x="3247" y="4565"/>
                  </a:cubicBezTo>
                  <a:lnTo>
                    <a:pt x="4177" y="2453"/>
                  </a:lnTo>
                  <a:lnTo>
                    <a:pt x="4176" y="2453"/>
                  </a:lnTo>
                  <a:cubicBezTo>
                    <a:pt x="3938" y="1491"/>
                    <a:pt x="3254" y="650"/>
                    <a:pt x="2363" y="220"/>
                  </a:cubicBezTo>
                  <a:cubicBezTo>
                    <a:pt x="2100" y="94"/>
                    <a:pt x="1814" y="0"/>
                    <a:pt x="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689;p22"/>
            <p:cNvSpPr/>
            <p:nvPr/>
          </p:nvSpPr>
          <p:spPr>
            <a:xfrm>
              <a:off x="2317014" y="843911"/>
              <a:ext cx="254599" cy="211333"/>
            </a:xfrm>
            <a:custGeom>
              <a:avLst/>
              <a:gdLst/>
              <a:ahLst/>
              <a:cxnLst/>
              <a:rect l="l" t="t" r="r" b="b"/>
              <a:pathLst>
                <a:path w="3736" h="3101" fill="none" extrusionOk="0">
                  <a:moveTo>
                    <a:pt x="3735" y="3100"/>
                  </a:moveTo>
                  <a:cubicBezTo>
                    <a:pt x="2434" y="2136"/>
                    <a:pt x="1186" y="1101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690;p22"/>
            <p:cNvSpPr/>
            <p:nvPr/>
          </p:nvSpPr>
          <p:spPr>
            <a:xfrm>
              <a:off x="2480639" y="845342"/>
              <a:ext cx="25419" cy="139844"/>
            </a:xfrm>
            <a:custGeom>
              <a:avLst/>
              <a:gdLst/>
              <a:ahLst/>
              <a:cxnLst/>
              <a:rect l="l" t="t" r="r" b="b"/>
              <a:pathLst>
                <a:path w="373" h="2052" fill="none" extrusionOk="0">
                  <a:moveTo>
                    <a:pt x="0" y="2051"/>
                  </a:moveTo>
                  <a:cubicBezTo>
                    <a:pt x="67" y="1681"/>
                    <a:pt x="135" y="1311"/>
                    <a:pt x="201" y="942"/>
                  </a:cubicBezTo>
                  <a:cubicBezTo>
                    <a:pt x="259" y="628"/>
                    <a:pt x="316" y="314"/>
                    <a:pt x="373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691;p22"/>
            <p:cNvSpPr/>
            <p:nvPr/>
          </p:nvSpPr>
          <p:spPr>
            <a:xfrm>
              <a:off x="2396884" y="799001"/>
              <a:ext cx="97519" cy="110607"/>
            </a:xfrm>
            <a:custGeom>
              <a:avLst/>
              <a:gdLst/>
              <a:ahLst/>
              <a:cxnLst/>
              <a:rect l="l" t="t" r="r" b="b"/>
              <a:pathLst>
                <a:path w="1431" h="1623" fill="none" extrusionOk="0">
                  <a:moveTo>
                    <a:pt x="1430" y="1622"/>
                  </a:moveTo>
                  <a:cubicBezTo>
                    <a:pt x="981" y="1057"/>
                    <a:pt x="503" y="517"/>
                    <a:pt x="1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692;p22"/>
            <p:cNvSpPr/>
            <p:nvPr/>
          </p:nvSpPr>
          <p:spPr>
            <a:xfrm>
              <a:off x="2398793" y="971554"/>
              <a:ext cx="65081" cy="115037"/>
            </a:xfrm>
            <a:custGeom>
              <a:avLst/>
              <a:gdLst/>
              <a:ahLst/>
              <a:cxnLst/>
              <a:rect l="l" t="t" r="r" b="b"/>
              <a:pathLst>
                <a:path w="955" h="1688" fill="none" extrusionOk="0">
                  <a:moveTo>
                    <a:pt x="0" y="1688"/>
                  </a:moveTo>
                  <a:cubicBezTo>
                    <a:pt x="319" y="1125"/>
                    <a:pt x="637" y="563"/>
                    <a:pt x="955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693;p22"/>
            <p:cNvSpPr/>
            <p:nvPr/>
          </p:nvSpPr>
          <p:spPr>
            <a:xfrm>
              <a:off x="2305224" y="927598"/>
              <a:ext cx="105969" cy="53566"/>
            </a:xfrm>
            <a:custGeom>
              <a:avLst/>
              <a:gdLst/>
              <a:ahLst/>
              <a:cxnLst/>
              <a:rect l="l" t="t" r="r" b="b"/>
              <a:pathLst>
                <a:path w="1555" h="786" fill="none" extrusionOk="0">
                  <a:moveTo>
                    <a:pt x="1555" y="1"/>
                  </a:moveTo>
                  <a:cubicBezTo>
                    <a:pt x="1018" y="219"/>
                    <a:pt x="497" y="482"/>
                    <a:pt x="1" y="785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694;p22"/>
            <p:cNvSpPr/>
            <p:nvPr/>
          </p:nvSpPr>
          <p:spPr>
            <a:xfrm>
              <a:off x="2485069" y="958673"/>
              <a:ext cx="106515" cy="166013"/>
            </a:xfrm>
            <a:custGeom>
              <a:avLst/>
              <a:gdLst/>
              <a:ahLst/>
              <a:cxnLst/>
              <a:rect l="l" t="t" r="r" b="b"/>
              <a:pathLst>
                <a:path w="1563" h="2436" extrusionOk="0">
                  <a:moveTo>
                    <a:pt x="1464" y="0"/>
                  </a:moveTo>
                  <a:cubicBezTo>
                    <a:pt x="1141" y="98"/>
                    <a:pt x="1" y="561"/>
                    <a:pt x="16" y="2202"/>
                  </a:cubicBezTo>
                  <a:cubicBezTo>
                    <a:pt x="220" y="2284"/>
                    <a:pt x="427" y="2360"/>
                    <a:pt x="634" y="2436"/>
                  </a:cubicBezTo>
                  <a:lnTo>
                    <a:pt x="1563" y="324"/>
                  </a:lnTo>
                  <a:cubicBezTo>
                    <a:pt x="1536" y="214"/>
                    <a:pt x="1503" y="106"/>
                    <a:pt x="1464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695;p22"/>
            <p:cNvSpPr/>
            <p:nvPr/>
          </p:nvSpPr>
          <p:spPr>
            <a:xfrm>
              <a:off x="2601535" y="1318295"/>
              <a:ext cx="34483" cy="48523"/>
            </a:xfrm>
            <a:custGeom>
              <a:avLst/>
              <a:gdLst/>
              <a:ahLst/>
              <a:cxnLst/>
              <a:rect l="l" t="t" r="r" b="b"/>
              <a:pathLst>
                <a:path w="506" h="712" extrusionOk="0">
                  <a:moveTo>
                    <a:pt x="1" y="1"/>
                  </a:moveTo>
                  <a:lnTo>
                    <a:pt x="32" y="531"/>
                  </a:lnTo>
                  <a:cubicBezTo>
                    <a:pt x="34" y="573"/>
                    <a:pt x="38" y="615"/>
                    <a:pt x="56" y="651"/>
                  </a:cubicBezTo>
                  <a:cubicBezTo>
                    <a:pt x="73" y="684"/>
                    <a:pt x="107" y="711"/>
                    <a:pt x="144" y="711"/>
                  </a:cubicBezTo>
                  <a:cubicBezTo>
                    <a:pt x="147" y="711"/>
                    <a:pt x="150" y="711"/>
                    <a:pt x="154" y="711"/>
                  </a:cubicBezTo>
                  <a:cubicBezTo>
                    <a:pt x="201" y="703"/>
                    <a:pt x="229" y="655"/>
                    <a:pt x="249" y="613"/>
                  </a:cubicBezTo>
                  <a:cubicBezTo>
                    <a:pt x="334" y="437"/>
                    <a:pt x="420" y="261"/>
                    <a:pt x="506" y="8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696;p22"/>
            <p:cNvSpPr/>
            <p:nvPr/>
          </p:nvSpPr>
          <p:spPr>
            <a:xfrm>
              <a:off x="2501016" y="962149"/>
              <a:ext cx="292966" cy="365557"/>
            </a:xfrm>
            <a:custGeom>
              <a:avLst/>
              <a:gdLst/>
              <a:ahLst/>
              <a:cxnLst/>
              <a:rect l="l" t="t" r="r" b="b"/>
              <a:pathLst>
                <a:path w="4299" h="5364" extrusionOk="0">
                  <a:moveTo>
                    <a:pt x="2135" y="0"/>
                  </a:moveTo>
                  <a:cubicBezTo>
                    <a:pt x="1446" y="0"/>
                    <a:pt x="754" y="352"/>
                    <a:pt x="396" y="943"/>
                  </a:cubicBezTo>
                  <a:cubicBezTo>
                    <a:pt x="116" y="1404"/>
                    <a:pt x="41" y="1959"/>
                    <a:pt x="17" y="2497"/>
                  </a:cubicBezTo>
                  <a:cubicBezTo>
                    <a:pt x="0" y="2911"/>
                    <a:pt x="9" y="3329"/>
                    <a:pt x="102" y="3732"/>
                  </a:cubicBezTo>
                  <a:cubicBezTo>
                    <a:pt x="194" y="4135"/>
                    <a:pt x="375" y="4525"/>
                    <a:pt x="665" y="4821"/>
                  </a:cubicBezTo>
                  <a:cubicBezTo>
                    <a:pt x="959" y="5122"/>
                    <a:pt x="1363" y="5315"/>
                    <a:pt x="1783" y="5356"/>
                  </a:cubicBezTo>
                  <a:cubicBezTo>
                    <a:pt x="1839" y="5361"/>
                    <a:pt x="1894" y="5364"/>
                    <a:pt x="1950" y="5364"/>
                  </a:cubicBezTo>
                  <a:cubicBezTo>
                    <a:pt x="2316" y="5364"/>
                    <a:pt x="2681" y="5250"/>
                    <a:pt x="2983" y="5043"/>
                  </a:cubicBezTo>
                  <a:cubicBezTo>
                    <a:pt x="3393" y="4759"/>
                    <a:pt x="3671" y="4312"/>
                    <a:pt x="3839" y="3842"/>
                  </a:cubicBezTo>
                  <a:cubicBezTo>
                    <a:pt x="4007" y="3370"/>
                    <a:pt x="4076" y="2871"/>
                    <a:pt x="4142" y="2376"/>
                  </a:cubicBezTo>
                  <a:cubicBezTo>
                    <a:pt x="4299" y="1231"/>
                    <a:pt x="3560" y="358"/>
                    <a:pt x="2715" y="89"/>
                  </a:cubicBezTo>
                  <a:cubicBezTo>
                    <a:pt x="2527" y="29"/>
                    <a:pt x="2331" y="0"/>
                    <a:pt x="21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697;p22"/>
            <p:cNvSpPr/>
            <p:nvPr/>
          </p:nvSpPr>
          <p:spPr>
            <a:xfrm>
              <a:off x="2502106" y="1090610"/>
              <a:ext cx="276474" cy="111289"/>
            </a:xfrm>
            <a:custGeom>
              <a:avLst/>
              <a:gdLst/>
              <a:ahLst/>
              <a:cxnLst/>
              <a:rect l="l" t="t" r="r" b="b"/>
              <a:pathLst>
                <a:path w="4057" h="1633" extrusionOk="0">
                  <a:moveTo>
                    <a:pt x="59" y="0"/>
                  </a:moveTo>
                  <a:cubicBezTo>
                    <a:pt x="27" y="203"/>
                    <a:pt x="11" y="409"/>
                    <a:pt x="1" y="612"/>
                  </a:cubicBezTo>
                  <a:cubicBezTo>
                    <a:pt x="1" y="623"/>
                    <a:pt x="1" y="632"/>
                    <a:pt x="0" y="641"/>
                  </a:cubicBezTo>
                  <a:cubicBezTo>
                    <a:pt x="1073" y="1287"/>
                    <a:pt x="2323" y="1633"/>
                    <a:pt x="3573" y="1633"/>
                  </a:cubicBezTo>
                  <a:cubicBezTo>
                    <a:pt x="3691" y="1633"/>
                    <a:pt x="3808" y="1629"/>
                    <a:pt x="3925" y="1623"/>
                  </a:cubicBezTo>
                  <a:cubicBezTo>
                    <a:pt x="3981" y="1412"/>
                    <a:pt x="4022" y="1197"/>
                    <a:pt x="4056" y="979"/>
                  </a:cubicBezTo>
                  <a:lnTo>
                    <a:pt x="4056" y="979"/>
                  </a:lnTo>
                  <a:cubicBezTo>
                    <a:pt x="3988" y="981"/>
                    <a:pt x="3921" y="982"/>
                    <a:pt x="3853" y="982"/>
                  </a:cubicBezTo>
                  <a:cubicBezTo>
                    <a:pt x="2533" y="982"/>
                    <a:pt x="1213" y="642"/>
                    <a:pt x="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698;p22"/>
            <p:cNvSpPr/>
            <p:nvPr/>
          </p:nvSpPr>
          <p:spPr>
            <a:xfrm>
              <a:off x="2501629" y="1150717"/>
              <a:ext cx="259029" cy="120012"/>
            </a:xfrm>
            <a:custGeom>
              <a:avLst/>
              <a:gdLst/>
              <a:ahLst/>
              <a:cxnLst/>
              <a:rect l="l" t="t" r="r" b="b"/>
              <a:pathLst>
                <a:path w="3801" h="1761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244"/>
                    <a:pt x="12" y="487"/>
                    <a:pt x="49" y="728"/>
                  </a:cubicBezTo>
                  <a:cubicBezTo>
                    <a:pt x="1049" y="1369"/>
                    <a:pt x="2288" y="1660"/>
                    <a:pt x="3481" y="1761"/>
                  </a:cubicBezTo>
                  <a:cubicBezTo>
                    <a:pt x="3612" y="1574"/>
                    <a:pt x="3718" y="1367"/>
                    <a:pt x="3801" y="1153"/>
                  </a:cubicBezTo>
                  <a:cubicBezTo>
                    <a:pt x="2458" y="1147"/>
                    <a:pt x="1121" y="74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699;p22"/>
            <p:cNvSpPr/>
            <p:nvPr/>
          </p:nvSpPr>
          <p:spPr>
            <a:xfrm>
              <a:off x="2514850" y="1239651"/>
              <a:ext cx="197560" cy="84370"/>
            </a:xfrm>
            <a:custGeom>
              <a:avLst/>
              <a:gdLst/>
              <a:ahLst/>
              <a:cxnLst/>
              <a:rect l="l" t="t" r="r" b="b"/>
              <a:pathLst>
                <a:path w="2899" h="1238" extrusionOk="0">
                  <a:moveTo>
                    <a:pt x="1" y="0"/>
                  </a:moveTo>
                  <a:lnTo>
                    <a:pt x="1" y="0"/>
                  </a:lnTo>
                  <a:cubicBezTo>
                    <a:pt x="94" y="250"/>
                    <a:pt x="225" y="484"/>
                    <a:pt x="401" y="682"/>
                  </a:cubicBezTo>
                  <a:cubicBezTo>
                    <a:pt x="983" y="903"/>
                    <a:pt x="1578" y="1088"/>
                    <a:pt x="2183" y="1238"/>
                  </a:cubicBezTo>
                  <a:cubicBezTo>
                    <a:pt x="2396" y="1186"/>
                    <a:pt x="2599" y="1095"/>
                    <a:pt x="2780" y="971"/>
                  </a:cubicBezTo>
                  <a:cubicBezTo>
                    <a:pt x="2821" y="942"/>
                    <a:pt x="2860" y="912"/>
                    <a:pt x="2898" y="881"/>
                  </a:cubicBezTo>
                  <a:lnTo>
                    <a:pt x="2898" y="881"/>
                  </a:lnTo>
                  <a:cubicBezTo>
                    <a:pt x="2889" y="881"/>
                    <a:pt x="2879" y="882"/>
                    <a:pt x="2869" y="882"/>
                  </a:cubicBezTo>
                  <a:cubicBezTo>
                    <a:pt x="2773" y="882"/>
                    <a:pt x="2676" y="867"/>
                    <a:pt x="2582" y="850"/>
                  </a:cubicBezTo>
                  <a:cubicBezTo>
                    <a:pt x="1686" y="694"/>
                    <a:pt x="814" y="40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700;p22"/>
            <p:cNvSpPr/>
            <p:nvPr/>
          </p:nvSpPr>
          <p:spPr>
            <a:xfrm>
              <a:off x="2533045" y="1151739"/>
              <a:ext cx="246353" cy="175963"/>
            </a:xfrm>
            <a:custGeom>
              <a:avLst/>
              <a:gdLst/>
              <a:ahLst/>
              <a:cxnLst/>
              <a:rect l="l" t="t" r="r" b="b"/>
              <a:pathLst>
                <a:path w="3615" h="2582" extrusionOk="0">
                  <a:moveTo>
                    <a:pt x="3615" y="1"/>
                  </a:moveTo>
                  <a:cubicBezTo>
                    <a:pt x="2860" y="1562"/>
                    <a:pt x="1556" y="1861"/>
                    <a:pt x="670" y="1861"/>
                  </a:cubicBezTo>
                  <a:cubicBezTo>
                    <a:pt x="398" y="1861"/>
                    <a:pt x="166" y="1833"/>
                    <a:pt x="1" y="1804"/>
                  </a:cubicBezTo>
                  <a:lnTo>
                    <a:pt x="1" y="1804"/>
                  </a:lnTo>
                  <a:cubicBezTo>
                    <a:pt x="59" y="1887"/>
                    <a:pt x="124" y="1965"/>
                    <a:pt x="195" y="2039"/>
                  </a:cubicBezTo>
                  <a:cubicBezTo>
                    <a:pt x="489" y="2340"/>
                    <a:pt x="893" y="2533"/>
                    <a:pt x="1313" y="2574"/>
                  </a:cubicBezTo>
                  <a:cubicBezTo>
                    <a:pt x="1369" y="2579"/>
                    <a:pt x="1425" y="2582"/>
                    <a:pt x="1481" y="2582"/>
                  </a:cubicBezTo>
                  <a:cubicBezTo>
                    <a:pt x="1846" y="2582"/>
                    <a:pt x="2212" y="2469"/>
                    <a:pt x="2513" y="2261"/>
                  </a:cubicBezTo>
                  <a:cubicBezTo>
                    <a:pt x="2923" y="1977"/>
                    <a:pt x="3201" y="1530"/>
                    <a:pt x="3369" y="1060"/>
                  </a:cubicBezTo>
                  <a:cubicBezTo>
                    <a:pt x="3491" y="717"/>
                    <a:pt x="3561" y="361"/>
                    <a:pt x="3615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701;p22"/>
            <p:cNvSpPr/>
            <p:nvPr/>
          </p:nvSpPr>
          <p:spPr>
            <a:xfrm>
              <a:off x="2713503" y="1071460"/>
              <a:ext cx="44296" cy="55474"/>
            </a:xfrm>
            <a:custGeom>
              <a:avLst/>
              <a:gdLst/>
              <a:ahLst/>
              <a:cxnLst/>
              <a:rect l="l" t="t" r="r" b="b"/>
              <a:pathLst>
                <a:path w="650" h="814" extrusionOk="0">
                  <a:moveTo>
                    <a:pt x="351" y="1"/>
                  </a:moveTo>
                  <a:cubicBezTo>
                    <a:pt x="253" y="1"/>
                    <a:pt x="146" y="65"/>
                    <a:pt x="82" y="179"/>
                  </a:cubicBezTo>
                  <a:cubicBezTo>
                    <a:pt x="33" y="269"/>
                    <a:pt x="1" y="369"/>
                    <a:pt x="3" y="470"/>
                  </a:cubicBezTo>
                  <a:cubicBezTo>
                    <a:pt x="5" y="571"/>
                    <a:pt x="44" y="675"/>
                    <a:pt x="120" y="741"/>
                  </a:cubicBezTo>
                  <a:cubicBezTo>
                    <a:pt x="172" y="788"/>
                    <a:pt x="242" y="814"/>
                    <a:pt x="310" y="814"/>
                  </a:cubicBezTo>
                  <a:cubicBezTo>
                    <a:pt x="342" y="814"/>
                    <a:pt x="374" y="808"/>
                    <a:pt x="404" y="795"/>
                  </a:cubicBezTo>
                  <a:cubicBezTo>
                    <a:pt x="501" y="754"/>
                    <a:pt x="560" y="656"/>
                    <a:pt x="594" y="559"/>
                  </a:cubicBezTo>
                  <a:cubicBezTo>
                    <a:pt x="632" y="453"/>
                    <a:pt x="649" y="338"/>
                    <a:pt x="618" y="231"/>
                  </a:cubicBezTo>
                  <a:cubicBezTo>
                    <a:pt x="588" y="124"/>
                    <a:pt x="504" y="27"/>
                    <a:pt x="395" y="5"/>
                  </a:cubicBezTo>
                  <a:cubicBezTo>
                    <a:pt x="381" y="2"/>
                    <a:pt x="366" y="1"/>
                    <a:pt x="3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702;p22"/>
            <p:cNvSpPr/>
            <p:nvPr/>
          </p:nvSpPr>
          <p:spPr>
            <a:xfrm>
              <a:off x="2712345" y="1068121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2" y="166"/>
                  </a:moveTo>
                  <a:cubicBezTo>
                    <a:pt x="172" y="235"/>
                    <a:pt x="116" y="280"/>
                    <a:pt x="69" y="266"/>
                  </a:cubicBezTo>
                  <a:cubicBezTo>
                    <a:pt x="21" y="251"/>
                    <a:pt x="0" y="184"/>
                    <a:pt x="21" y="114"/>
                  </a:cubicBezTo>
                  <a:cubicBezTo>
                    <a:pt x="42" y="45"/>
                    <a:pt x="97" y="0"/>
                    <a:pt x="144" y="14"/>
                  </a:cubicBezTo>
                  <a:cubicBezTo>
                    <a:pt x="191" y="29"/>
                    <a:pt x="213" y="97"/>
                    <a:pt x="192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703;p22"/>
            <p:cNvSpPr/>
            <p:nvPr/>
          </p:nvSpPr>
          <p:spPr>
            <a:xfrm>
              <a:off x="2539656" y="1030502"/>
              <a:ext cx="42797" cy="55133"/>
            </a:xfrm>
            <a:custGeom>
              <a:avLst/>
              <a:gdLst/>
              <a:ahLst/>
              <a:cxnLst/>
              <a:rect l="l" t="t" r="r" b="b"/>
              <a:pathLst>
                <a:path w="628" h="809" extrusionOk="0">
                  <a:moveTo>
                    <a:pt x="341" y="0"/>
                  </a:moveTo>
                  <a:cubicBezTo>
                    <a:pt x="242" y="0"/>
                    <a:pt x="146" y="58"/>
                    <a:pt x="88" y="139"/>
                  </a:cubicBezTo>
                  <a:cubicBezTo>
                    <a:pt x="23" y="230"/>
                    <a:pt x="1" y="345"/>
                    <a:pt x="0" y="457"/>
                  </a:cubicBezTo>
                  <a:cubicBezTo>
                    <a:pt x="0" y="560"/>
                    <a:pt x="23" y="673"/>
                    <a:pt x="100" y="743"/>
                  </a:cubicBezTo>
                  <a:cubicBezTo>
                    <a:pt x="148" y="787"/>
                    <a:pt x="213" y="809"/>
                    <a:pt x="279" y="809"/>
                  </a:cubicBezTo>
                  <a:cubicBezTo>
                    <a:pt x="315" y="809"/>
                    <a:pt x="352" y="802"/>
                    <a:pt x="386" y="789"/>
                  </a:cubicBezTo>
                  <a:cubicBezTo>
                    <a:pt x="480" y="751"/>
                    <a:pt x="551" y="667"/>
                    <a:pt x="588" y="572"/>
                  </a:cubicBezTo>
                  <a:cubicBezTo>
                    <a:pt x="624" y="477"/>
                    <a:pt x="627" y="372"/>
                    <a:pt x="610" y="272"/>
                  </a:cubicBezTo>
                  <a:cubicBezTo>
                    <a:pt x="586" y="123"/>
                    <a:pt x="484" y="18"/>
                    <a:pt x="374" y="2"/>
                  </a:cubicBezTo>
                  <a:cubicBezTo>
                    <a:pt x="363" y="1"/>
                    <a:pt x="352" y="0"/>
                    <a:pt x="3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704;p22"/>
            <p:cNvSpPr/>
            <p:nvPr/>
          </p:nvSpPr>
          <p:spPr>
            <a:xfrm>
              <a:off x="2577955" y="1034319"/>
              <a:ext cx="14584" cy="19082"/>
            </a:xfrm>
            <a:custGeom>
              <a:avLst/>
              <a:gdLst/>
              <a:ahLst/>
              <a:cxnLst/>
              <a:rect l="l" t="t" r="r" b="b"/>
              <a:pathLst>
                <a:path w="214" h="280" fill="none" extrusionOk="0">
                  <a:moveTo>
                    <a:pt x="193" y="166"/>
                  </a:moveTo>
                  <a:cubicBezTo>
                    <a:pt x="172" y="235"/>
                    <a:pt x="117" y="280"/>
                    <a:pt x="70" y="266"/>
                  </a:cubicBezTo>
                  <a:cubicBezTo>
                    <a:pt x="21" y="252"/>
                    <a:pt x="1" y="184"/>
                    <a:pt x="21" y="114"/>
                  </a:cubicBezTo>
                  <a:cubicBezTo>
                    <a:pt x="42" y="45"/>
                    <a:pt x="97" y="0"/>
                    <a:pt x="144" y="15"/>
                  </a:cubicBezTo>
                  <a:cubicBezTo>
                    <a:pt x="192" y="29"/>
                    <a:pt x="213" y="97"/>
                    <a:pt x="193" y="166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705;p22"/>
            <p:cNvSpPr/>
            <p:nvPr/>
          </p:nvSpPr>
          <p:spPr>
            <a:xfrm>
              <a:off x="2715616" y="886845"/>
              <a:ext cx="36391" cy="33802"/>
            </a:xfrm>
            <a:custGeom>
              <a:avLst/>
              <a:gdLst/>
              <a:ahLst/>
              <a:cxnLst/>
              <a:rect l="l" t="t" r="r" b="b"/>
              <a:pathLst>
                <a:path w="534" h="496" extrusionOk="0">
                  <a:moveTo>
                    <a:pt x="259" y="1"/>
                  </a:moveTo>
                  <a:cubicBezTo>
                    <a:pt x="251" y="1"/>
                    <a:pt x="243" y="1"/>
                    <a:pt x="235" y="2"/>
                  </a:cubicBezTo>
                  <a:cubicBezTo>
                    <a:pt x="50" y="21"/>
                    <a:pt x="1" y="222"/>
                    <a:pt x="42" y="337"/>
                  </a:cubicBezTo>
                  <a:cubicBezTo>
                    <a:pt x="75" y="432"/>
                    <a:pt x="175" y="496"/>
                    <a:pt x="274" y="496"/>
                  </a:cubicBezTo>
                  <a:cubicBezTo>
                    <a:pt x="296" y="496"/>
                    <a:pt x="318" y="493"/>
                    <a:pt x="339" y="486"/>
                  </a:cubicBezTo>
                  <a:cubicBezTo>
                    <a:pt x="456" y="450"/>
                    <a:pt x="533" y="317"/>
                    <a:pt x="508" y="197"/>
                  </a:cubicBezTo>
                  <a:cubicBezTo>
                    <a:pt x="483" y="85"/>
                    <a:pt x="373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706;p22"/>
            <p:cNvSpPr/>
            <p:nvPr/>
          </p:nvSpPr>
          <p:spPr>
            <a:xfrm>
              <a:off x="2684813" y="902655"/>
              <a:ext cx="52814" cy="94660"/>
            </a:xfrm>
            <a:custGeom>
              <a:avLst/>
              <a:gdLst/>
              <a:ahLst/>
              <a:cxnLst/>
              <a:rect l="l" t="t" r="r" b="b"/>
              <a:pathLst>
                <a:path w="775" h="1389" extrusionOk="0">
                  <a:moveTo>
                    <a:pt x="699" y="1"/>
                  </a:moveTo>
                  <a:cubicBezTo>
                    <a:pt x="678" y="1"/>
                    <a:pt x="657" y="11"/>
                    <a:pt x="645" y="30"/>
                  </a:cubicBezTo>
                  <a:cubicBezTo>
                    <a:pt x="376" y="422"/>
                    <a:pt x="163" y="850"/>
                    <a:pt x="11" y="1301"/>
                  </a:cubicBezTo>
                  <a:cubicBezTo>
                    <a:pt x="1" y="1332"/>
                    <a:pt x="14" y="1365"/>
                    <a:pt x="42" y="1381"/>
                  </a:cubicBezTo>
                  <a:lnTo>
                    <a:pt x="43" y="1380"/>
                  </a:lnTo>
                  <a:cubicBezTo>
                    <a:pt x="47" y="1383"/>
                    <a:pt x="50" y="1384"/>
                    <a:pt x="53" y="1385"/>
                  </a:cubicBezTo>
                  <a:cubicBezTo>
                    <a:pt x="61" y="1387"/>
                    <a:pt x="68" y="1389"/>
                    <a:pt x="75" y="1389"/>
                  </a:cubicBezTo>
                  <a:cubicBezTo>
                    <a:pt x="103" y="1389"/>
                    <a:pt x="128" y="1371"/>
                    <a:pt x="137" y="1343"/>
                  </a:cubicBezTo>
                  <a:cubicBezTo>
                    <a:pt x="285" y="904"/>
                    <a:pt x="492" y="488"/>
                    <a:pt x="754" y="105"/>
                  </a:cubicBezTo>
                  <a:cubicBezTo>
                    <a:pt x="775" y="75"/>
                    <a:pt x="768" y="33"/>
                    <a:pt x="737" y="13"/>
                  </a:cubicBezTo>
                  <a:cubicBezTo>
                    <a:pt x="725" y="5"/>
                    <a:pt x="712" y="1"/>
                    <a:pt x="6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707;p22"/>
            <p:cNvSpPr/>
            <p:nvPr/>
          </p:nvSpPr>
          <p:spPr>
            <a:xfrm>
              <a:off x="2613461" y="856314"/>
              <a:ext cx="34210" cy="34007"/>
            </a:xfrm>
            <a:custGeom>
              <a:avLst/>
              <a:gdLst/>
              <a:ahLst/>
              <a:cxnLst/>
              <a:rect l="l" t="t" r="r" b="b"/>
              <a:pathLst>
                <a:path w="502" h="499" extrusionOk="0">
                  <a:moveTo>
                    <a:pt x="243" y="0"/>
                  </a:moveTo>
                  <a:cubicBezTo>
                    <a:pt x="88" y="0"/>
                    <a:pt x="0" y="157"/>
                    <a:pt x="5" y="269"/>
                  </a:cubicBezTo>
                  <a:cubicBezTo>
                    <a:pt x="11" y="391"/>
                    <a:pt x="124" y="498"/>
                    <a:pt x="246" y="498"/>
                  </a:cubicBezTo>
                  <a:cubicBezTo>
                    <a:pt x="246" y="498"/>
                    <a:pt x="247" y="498"/>
                    <a:pt x="248" y="498"/>
                  </a:cubicBezTo>
                  <a:cubicBezTo>
                    <a:pt x="370" y="498"/>
                    <a:pt x="482" y="393"/>
                    <a:pt x="492" y="272"/>
                  </a:cubicBezTo>
                  <a:cubicBezTo>
                    <a:pt x="501" y="150"/>
                    <a:pt x="408" y="29"/>
                    <a:pt x="288" y="5"/>
                  </a:cubicBezTo>
                  <a:cubicBezTo>
                    <a:pt x="272" y="2"/>
                    <a:pt x="257" y="0"/>
                    <a:pt x="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708;p22"/>
            <p:cNvSpPr/>
            <p:nvPr/>
          </p:nvSpPr>
          <p:spPr>
            <a:xfrm>
              <a:off x="2626545" y="875941"/>
              <a:ext cx="26032" cy="104474"/>
            </a:xfrm>
            <a:custGeom>
              <a:avLst/>
              <a:gdLst/>
              <a:ahLst/>
              <a:cxnLst/>
              <a:rect l="l" t="t" r="r" b="b"/>
              <a:pathLst>
                <a:path w="382" h="1533" extrusionOk="0">
                  <a:moveTo>
                    <a:pt x="76" y="0"/>
                  </a:moveTo>
                  <a:cubicBezTo>
                    <a:pt x="67" y="0"/>
                    <a:pt x="57" y="2"/>
                    <a:pt x="48" y="7"/>
                  </a:cubicBezTo>
                  <a:cubicBezTo>
                    <a:pt x="15" y="22"/>
                    <a:pt x="1" y="62"/>
                    <a:pt x="16" y="94"/>
                  </a:cubicBezTo>
                  <a:cubicBezTo>
                    <a:pt x="213" y="513"/>
                    <a:pt x="245" y="1006"/>
                    <a:pt x="103" y="1447"/>
                  </a:cubicBezTo>
                  <a:cubicBezTo>
                    <a:pt x="96" y="1471"/>
                    <a:pt x="103" y="1496"/>
                    <a:pt x="119" y="1513"/>
                  </a:cubicBezTo>
                  <a:cubicBezTo>
                    <a:pt x="127" y="1520"/>
                    <a:pt x="137" y="1527"/>
                    <a:pt x="147" y="1530"/>
                  </a:cubicBezTo>
                  <a:cubicBezTo>
                    <a:pt x="154" y="1532"/>
                    <a:pt x="161" y="1533"/>
                    <a:pt x="167" y="1533"/>
                  </a:cubicBezTo>
                  <a:cubicBezTo>
                    <a:pt x="195" y="1533"/>
                    <a:pt x="221" y="1515"/>
                    <a:pt x="230" y="1487"/>
                  </a:cubicBezTo>
                  <a:cubicBezTo>
                    <a:pt x="382" y="1015"/>
                    <a:pt x="347" y="487"/>
                    <a:pt x="137" y="38"/>
                  </a:cubicBezTo>
                  <a:cubicBezTo>
                    <a:pt x="125" y="14"/>
                    <a:pt x="101" y="0"/>
                    <a:pt x="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709;p22"/>
            <p:cNvSpPr/>
            <p:nvPr/>
          </p:nvSpPr>
          <p:spPr>
            <a:xfrm>
              <a:off x="2762638" y="1027436"/>
              <a:ext cx="25828" cy="169762"/>
            </a:xfrm>
            <a:custGeom>
              <a:avLst/>
              <a:gdLst/>
              <a:ahLst/>
              <a:cxnLst/>
              <a:rect l="l" t="t" r="r" b="b"/>
              <a:pathLst>
                <a:path w="379" h="2491" fill="none" extrusionOk="0">
                  <a:moveTo>
                    <a:pt x="1" y="0"/>
                  </a:moveTo>
                  <a:cubicBezTo>
                    <a:pt x="249" y="387"/>
                    <a:pt x="378" y="871"/>
                    <a:pt x="303" y="1418"/>
                  </a:cubicBezTo>
                  <a:cubicBezTo>
                    <a:pt x="255" y="1777"/>
                    <a:pt x="206" y="2140"/>
                    <a:pt x="118" y="24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710;p22"/>
            <p:cNvSpPr/>
            <p:nvPr/>
          </p:nvSpPr>
          <p:spPr>
            <a:xfrm>
              <a:off x="2503469" y="975574"/>
              <a:ext cx="82458" cy="136573"/>
            </a:xfrm>
            <a:custGeom>
              <a:avLst/>
              <a:gdLst/>
              <a:ahLst/>
              <a:cxnLst/>
              <a:rect l="l" t="t" r="r" b="b"/>
              <a:pathLst>
                <a:path w="1210" h="2004" fill="none" extrusionOk="0">
                  <a:moveTo>
                    <a:pt x="1" y="2003"/>
                  </a:moveTo>
                  <a:cubicBezTo>
                    <a:pt x="40" y="1562"/>
                    <a:pt x="132" y="1122"/>
                    <a:pt x="360" y="746"/>
                  </a:cubicBezTo>
                  <a:cubicBezTo>
                    <a:pt x="559" y="417"/>
                    <a:pt x="862" y="162"/>
                    <a:pt x="1210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711;p22"/>
            <p:cNvSpPr/>
            <p:nvPr/>
          </p:nvSpPr>
          <p:spPr>
            <a:xfrm>
              <a:off x="2620480" y="1079842"/>
              <a:ext cx="21466" cy="21535"/>
            </a:xfrm>
            <a:custGeom>
              <a:avLst/>
              <a:gdLst/>
              <a:ahLst/>
              <a:cxnLst/>
              <a:rect l="l" t="t" r="r" b="b"/>
              <a:pathLst>
                <a:path w="315" h="316" extrusionOk="0">
                  <a:moveTo>
                    <a:pt x="157" y="1"/>
                  </a:moveTo>
                  <a:cubicBezTo>
                    <a:pt x="70" y="1"/>
                    <a:pt x="0" y="72"/>
                    <a:pt x="0" y="158"/>
                  </a:cubicBezTo>
                  <a:cubicBezTo>
                    <a:pt x="0" y="246"/>
                    <a:pt x="70" y="316"/>
                    <a:pt x="157" y="316"/>
                  </a:cubicBezTo>
                  <a:cubicBezTo>
                    <a:pt x="244" y="316"/>
                    <a:pt x="314" y="246"/>
                    <a:pt x="314" y="158"/>
                  </a:cubicBezTo>
                  <a:cubicBezTo>
                    <a:pt x="314" y="72"/>
                    <a:pt x="244" y="1"/>
                    <a:pt x="1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95490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peelOff"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2793"/>
            <a:ext cx="9144001" cy="76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300" b="1">
                <a:solidFill>
                  <a:srgbClr val="C00000"/>
                </a:solidFill>
              </a:rPr>
              <a:t>CHỦ ĐỀ 5: ỨNG DỤNG TIN HỌC</a:t>
            </a:r>
            <a:endParaRPr lang="en-US" sz="3300" b="1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2809"/>
            <a:ext cx="9141097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BÀI 6. ĐỊNH DẠNG KÍ TỰ </a:t>
            </a:r>
            <a:endParaRPr lang="en-US" sz="4500" b="1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VÀ BỐ TRÍ HÌNH ẢNH </a:t>
            </a:r>
            <a:endParaRPr lang="en-US" sz="4500" b="1">
              <a:solidFill>
                <a:srgbClr val="7030A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vi-VN" sz="4500" b="1">
                <a:solidFill>
                  <a:srgbClr val="7030A0"/>
                </a:solidFill>
              </a:rPr>
              <a:t>TRONG VĂN BẢN</a:t>
            </a:r>
          </a:p>
        </p:txBody>
      </p:sp>
    </p:spTree>
    <p:extLst>
      <p:ext uri="{BB962C8B-B14F-4D97-AF65-F5344CB8AC3E}">
        <p14:creationId xmlns:p14="http://schemas.microsoft.com/office/powerpoint/2010/main" val="15016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doors dir="ver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TextBox 131"/>
          <p:cNvSpPr txBox="1"/>
          <p:nvPr/>
        </p:nvSpPr>
        <p:spPr>
          <a:xfrm>
            <a:off x="0" y="591587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>
                <a:solidFill>
                  <a:srgbClr val="7030A0"/>
                </a:solidFill>
              </a:rPr>
              <a:t>NỘI DUNG BÀI HỌC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308100" y="1472452"/>
            <a:ext cx="5168900" cy="1015663"/>
            <a:chOff x="1308100" y="1472452"/>
            <a:chExt cx="5168900" cy="1015663"/>
          </a:xfrm>
        </p:grpSpPr>
        <p:sp>
          <p:nvSpPr>
            <p:cNvPr id="17" name="Rectangle 16"/>
            <p:cNvSpPr/>
            <p:nvPr/>
          </p:nvSpPr>
          <p:spPr>
            <a:xfrm>
              <a:off x="1308100" y="1643733"/>
              <a:ext cx="673100" cy="673100"/>
            </a:xfrm>
            <a:prstGeom prst="rect">
              <a:avLst/>
            </a:prstGeom>
            <a:solidFill>
              <a:srgbClr val="FFB3C0"/>
            </a:solidFill>
            <a:ln>
              <a:solidFill>
                <a:srgbClr val="FFB3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134" name="TextBox 133"/>
            <p:cNvSpPr txBox="1"/>
            <p:nvPr/>
          </p:nvSpPr>
          <p:spPr>
            <a:xfrm>
              <a:off x="2311400" y="1472452"/>
              <a:ext cx="416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Định dạng kí tự và bố trí hình ảnh trong văn bản</a:t>
              </a:r>
              <a:endParaRPr lang="en-US" sz="2000" i="1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308100" y="2705709"/>
            <a:ext cx="5168900" cy="1015663"/>
            <a:chOff x="1308100" y="2705709"/>
            <a:chExt cx="5168900" cy="1015663"/>
          </a:xfrm>
        </p:grpSpPr>
        <p:sp>
          <p:nvSpPr>
            <p:cNvPr id="135" name="TextBox 134"/>
            <p:cNvSpPr txBox="1"/>
            <p:nvPr/>
          </p:nvSpPr>
          <p:spPr>
            <a:xfrm>
              <a:off x="2311400" y="2705709"/>
              <a:ext cx="4165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/>
                <a:t>Thực hành định dạng kí tự và bố trí hình ảnh trong văn bản</a:t>
              </a:r>
              <a:endParaRPr lang="en-US" sz="2000" i="1"/>
            </a:p>
          </p:txBody>
        </p:sp>
        <p:sp>
          <p:nvSpPr>
            <p:cNvPr id="136" name="Rectangle 135"/>
            <p:cNvSpPr/>
            <p:nvPr/>
          </p:nvSpPr>
          <p:spPr>
            <a:xfrm>
              <a:off x="1308100" y="2876991"/>
              <a:ext cx="673100" cy="673100"/>
            </a:xfrm>
            <a:prstGeom prst="rect">
              <a:avLst/>
            </a:prstGeom>
            <a:solidFill>
              <a:srgbClr val="C0EDE3"/>
            </a:solidFill>
            <a:ln>
              <a:solidFill>
                <a:srgbClr val="C0ED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080" y="1320800"/>
            <a:ext cx="1709420" cy="3469030"/>
          </a:xfrm>
          <a:prstGeom prst="rect">
            <a:avLst/>
          </a:prstGeom>
        </p:spPr>
      </p:pic>
      <p:pic>
        <p:nvPicPr>
          <p:cNvPr id="140" name="Google Shape;268;p5"/>
          <p:cNvPicPr preferRelativeResize="0"/>
          <p:nvPr/>
        </p:nvPicPr>
        <p:blipFill rotWithShape="1">
          <a:blip r:embed="rId4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054100" y="4110248"/>
            <a:ext cx="2463800" cy="487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2141811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7" name="Google Shape;1807;p23"/>
          <p:cNvGrpSpPr/>
          <p:nvPr/>
        </p:nvGrpSpPr>
        <p:grpSpPr>
          <a:xfrm rot="7967991">
            <a:off x="7711532" y="3815810"/>
            <a:ext cx="713524" cy="675550"/>
            <a:chOff x="682740" y="4476429"/>
            <a:chExt cx="190600" cy="180446"/>
          </a:xfrm>
        </p:grpSpPr>
        <p:sp>
          <p:nvSpPr>
            <p:cNvPr id="1808" name="Google Shape;1808;p23"/>
            <p:cNvSpPr/>
            <p:nvPr/>
          </p:nvSpPr>
          <p:spPr>
            <a:xfrm>
              <a:off x="692829" y="4488132"/>
              <a:ext cx="180512" cy="144867"/>
            </a:xfrm>
            <a:custGeom>
              <a:avLst/>
              <a:gdLst/>
              <a:ahLst/>
              <a:cxnLst/>
              <a:rect l="l" t="t" r="r" b="b"/>
              <a:pathLst>
                <a:path w="2684" h="2154" extrusionOk="0">
                  <a:moveTo>
                    <a:pt x="1476" y="0"/>
                  </a:moveTo>
                  <a:cubicBezTo>
                    <a:pt x="1462" y="0"/>
                    <a:pt x="1448" y="1"/>
                    <a:pt x="1434" y="3"/>
                  </a:cubicBezTo>
                  <a:cubicBezTo>
                    <a:pt x="1302" y="20"/>
                    <a:pt x="1190" y="116"/>
                    <a:pt x="1118" y="228"/>
                  </a:cubicBezTo>
                  <a:cubicBezTo>
                    <a:pt x="1021" y="378"/>
                    <a:pt x="980" y="559"/>
                    <a:pt x="974" y="737"/>
                  </a:cubicBezTo>
                  <a:cubicBezTo>
                    <a:pt x="967" y="914"/>
                    <a:pt x="994" y="1092"/>
                    <a:pt x="1023" y="1267"/>
                  </a:cubicBezTo>
                  <a:cubicBezTo>
                    <a:pt x="1023" y="1267"/>
                    <a:pt x="1023" y="1267"/>
                    <a:pt x="1023" y="1267"/>
                  </a:cubicBezTo>
                  <a:cubicBezTo>
                    <a:pt x="1023" y="1267"/>
                    <a:pt x="768" y="1004"/>
                    <a:pt x="623" y="907"/>
                  </a:cubicBezTo>
                  <a:cubicBezTo>
                    <a:pt x="539" y="851"/>
                    <a:pt x="433" y="813"/>
                    <a:pt x="333" y="813"/>
                  </a:cubicBezTo>
                  <a:cubicBezTo>
                    <a:pt x="260" y="813"/>
                    <a:pt x="190" y="833"/>
                    <a:pt x="133" y="882"/>
                  </a:cubicBezTo>
                  <a:cubicBezTo>
                    <a:pt x="1" y="997"/>
                    <a:pt x="10" y="1207"/>
                    <a:pt x="70" y="1372"/>
                  </a:cubicBezTo>
                  <a:cubicBezTo>
                    <a:pt x="202" y="1733"/>
                    <a:pt x="524" y="2014"/>
                    <a:pt x="896" y="2113"/>
                  </a:cubicBezTo>
                  <a:cubicBezTo>
                    <a:pt x="1002" y="2141"/>
                    <a:pt x="1111" y="2154"/>
                    <a:pt x="1221" y="2154"/>
                  </a:cubicBezTo>
                  <a:cubicBezTo>
                    <a:pt x="1495" y="2154"/>
                    <a:pt x="1769" y="2070"/>
                    <a:pt x="1998" y="1917"/>
                  </a:cubicBezTo>
                  <a:cubicBezTo>
                    <a:pt x="2317" y="1704"/>
                    <a:pt x="2544" y="1363"/>
                    <a:pt x="2638" y="991"/>
                  </a:cubicBezTo>
                  <a:cubicBezTo>
                    <a:pt x="2674" y="853"/>
                    <a:pt x="2683" y="687"/>
                    <a:pt x="2579" y="592"/>
                  </a:cubicBezTo>
                  <a:cubicBezTo>
                    <a:pt x="2533" y="549"/>
                    <a:pt x="2472" y="530"/>
                    <a:pt x="2410" y="530"/>
                  </a:cubicBezTo>
                  <a:cubicBezTo>
                    <a:pt x="2341" y="530"/>
                    <a:pt x="2269" y="553"/>
                    <a:pt x="2212" y="592"/>
                  </a:cubicBezTo>
                  <a:cubicBezTo>
                    <a:pt x="2101" y="667"/>
                    <a:pt x="2031" y="784"/>
                    <a:pt x="1963" y="898"/>
                  </a:cubicBezTo>
                  <a:cubicBezTo>
                    <a:pt x="1939" y="707"/>
                    <a:pt x="1953" y="503"/>
                    <a:pt x="1883" y="319"/>
                  </a:cubicBezTo>
                  <a:cubicBezTo>
                    <a:pt x="1816" y="148"/>
                    <a:pt x="1655" y="0"/>
                    <a:pt x="1476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3"/>
            <p:cNvSpPr/>
            <p:nvPr/>
          </p:nvSpPr>
          <p:spPr>
            <a:xfrm>
              <a:off x="682740" y="4476429"/>
              <a:ext cx="177688" cy="146616"/>
            </a:xfrm>
            <a:custGeom>
              <a:avLst/>
              <a:gdLst/>
              <a:ahLst/>
              <a:cxnLst/>
              <a:rect l="l" t="t" r="r" b="b"/>
              <a:pathLst>
                <a:path w="2642" h="2180" extrusionOk="0">
                  <a:moveTo>
                    <a:pt x="1394" y="1"/>
                  </a:moveTo>
                  <a:cubicBezTo>
                    <a:pt x="1368" y="1"/>
                    <a:pt x="1342" y="4"/>
                    <a:pt x="1316" y="10"/>
                  </a:cubicBezTo>
                  <a:cubicBezTo>
                    <a:pt x="1186" y="41"/>
                    <a:pt x="1086" y="149"/>
                    <a:pt x="1026" y="269"/>
                  </a:cubicBezTo>
                  <a:cubicBezTo>
                    <a:pt x="947" y="429"/>
                    <a:pt x="925" y="612"/>
                    <a:pt x="939" y="790"/>
                  </a:cubicBezTo>
                  <a:cubicBezTo>
                    <a:pt x="951" y="967"/>
                    <a:pt x="997" y="1141"/>
                    <a:pt x="1047" y="1312"/>
                  </a:cubicBezTo>
                  <a:cubicBezTo>
                    <a:pt x="1047" y="1312"/>
                    <a:pt x="1047" y="1312"/>
                    <a:pt x="1047" y="1312"/>
                  </a:cubicBezTo>
                  <a:cubicBezTo>
                    <a:pt x="1046" y="1312"/>
                    <a:pt x="764" y="1078"/>
                    <a:pt x="609" y="997"/>
                  </a:cubicBezTo>
                  <a:cubicBezTo>
                    <a:pt x="533" y="958"/>
                    <a:pt x="444" y="933"/>
                    <a:pt x="358" y="933"/>
                  </a:cubicBezTo>
                  <a:cubicBezTo>
                    <a:pt x="268" y="933"/>
                    <a:pt x="181" y="961"/>
                    <a:pt x="120" y="1027"/>
                  </a:cubicBezTo>
                  <a:cubicBezTo>
                    <a:pt x="0" y="1155"/>
                    <a:pt x="32" y="1363"/>
                    <a:pt x="111" y="1520"/>
                  </a:cubicBezTo>
                  <a:cubicBezTo>
                    <a:pt x="281" y="1866"/>
                    <a:pt x="633" y="2108"/>
                    <a:pt x="1012" y="2166"/>
                  </a:cubicBezTo>
                  <a:cubicBezTo>
                    <a:pt x="1074" y="2175"/>
                    <a:pt x="1135" y="2179"/>
                    <a:pt x="1197" y="2179"/>
                  </a:cubicBezTo>
                  <a:cubicBezTo>
                    <a:pt x="1518" y="2179"/>
                    <a:pt x="1840" y="2059"/>
                    <a:pt x="2086" y="1852"/>
                  </a:cubicBezTo>
                  <a:cubicBezTo>
                    <a:pt x="2380" y="1604"/>
                    <a:pt x="2569" y="1240"/>
                    <a:pt x="2622" y="859"/>
                  </a:cubicBezTo>
                  <a:cubicBezTo>
                    <a:pt x="2641" y="720"/>
                    <a:pt x="2632" y="553"/>
                    <a:pt x="2518" y="470"/>
                  </a:cubicBezTo>
                  <a:cubicBezTo>
                    <a:pt x="2477" y="440"/>
                    <a:pt x="2427" y="426"/>
                    <a:pt x="2376" y="426"/>
                  </a:cubicBezTo>
                  <a:cubicBezTo>
                    <a:pt x="2297" y="426"/>
                    <a:pt x="2214" y="459"/>
                    <a:pt x="2152" y="511"/>
                  </a:cubicBezTo>
                  <a:cubicBezTo>
                    <a:pt x="2052" y="597"/>
                    <a:pt x="1995" y="721"/>
                    <a:pt x="1941" y="842"/>
                  </a:cubicBezTo>
                  <a:cubicBezTo>
                    <a:pt x="1895" y="655"/>
                    <a:pt x="1887" y="451"/>
                    <a:pt x="1796" y="275"/>
                  </a:cubicBezTo>
                  <a:cubicBezTo>
                    <a:pt x="1718" y="124"/>
                    <a:pt x="1560" y="1"/>
                    <a:pt x="13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3"/>
            <p:cNvSpPr/>
            <p:nvPr/>
          </p:nvSpPr>
          <p:spPr>
            <a:xfrm>
              <a:off x="777232" y="4519675"/>
              <a:ext cx="23674" cy="137200"/>
            </a:xfrm>
            <a:custGeom>
              <a:avLst/>
              <a:gdLst/>
              <a:ahLst/>
              <a:cxnLst/>
              <a:rect l="l" t="t" r="r" b="b"/>
              <a:pathLst>
                <a:path w="352" h="2040" fill="none" extrusionOk="0">
                  <a:moveTo>
                    <a:pt x="1" y="1"/>
                  </a:moveTo>
                  <a:cubicBezTo>
                    <a:pt x="51" y="690"/>
                    <a:pt x="169" y="1373"/>
                    <a:pt x="352" y="2039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3"/>
            <p:cNvSpPr/>
            <p:nvPr/>
          </p:nvSpPr>
          <p:spPr>
            <a:xfrm>
              <a:off x="734324" y="4585788"/>
              <a:ext cx="54477" cy="19369"/>
            </a:xfrm>
            <a:custGeom>
              <a:avLst/>
              <a:gdLst/>
              <a:ahLst/>
              <a:cxnLst/>
              <a:rect l="l" t="t" r="r" b="b"/>
              <a:pathLst>
                <a:path w="810" h="288" fill="none" extrusionOk="0">
                  <a:moveTo>
                    <a:pt x="809" y="288"/>
                  </a:moveTo>
                  <a:cubicBezTo>
                    <a:pt x="531" y="219"/>
                    <a:pt x="260" y="122"/>
                    <a:pt x="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3"/>
            <p:cNvSpPr/>
            <p:nvPr/>
          </p:nvSpPr>
          <p:spPr>
            <a:xfrm>
              <a:off x="785370" y="4546577"/>
              <a:ext cx="36990" cy="40488"/>
            </a:xfrm>
            <a:custGeom>
              <a:avLst/>
              <a:gdLst/>
              <a:ahLst/>
              <a:cxnLst/>
              <a:rect l="l" t="t" r="r" b="b"/>
              <a:pathLst>
                <a:path w="550" h="602" fill="none" extrusionOk="0">
                  <a:moveTo>
                    <a:pt x="549" y="0"/>
                  </a:moveTo>
                  <a:cubicBezTo>
                    <a:pt x="397" y="227"/>
                    <a:pt x="212" y="430"/>
                    <a:pt x="1" y="602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65" name="Google Shape;1865;p23"/>
          <p:cNvGrpSpPr/>
          <p:nvPr/>
        </p:nvGrpSpPr>
        <p:grpSpPr>
          <a:xfrm>
            <a:off x="1082737" y="3095590"/>
            <a:ext cx="1067143" cy="1474733"/>
            <a:chOff x="2676793" y="2245460"/>
            <a:chExt cx="855082" cy="1181582"/>
          </a:xfrm>
        </p:grpSpPr>
        <p:sp>
          <p:nvSpPr>
            <p:cNvPr id="1866" name="Google Shape;1866;p23"/>
            <p:cNvSpPr/>
            <p:nvPr/>
          </p:nvSpPr>
          <p:spPr>
            <a:xfrm>
              <a:off x="2915406" y="2392302"/>
              <a:ext cx="17641" cy="17596"/>
            </a:xfrm>
            <a:custGeom>
              <a:avLst/>
              <a:gdLst/>
              <a:ahLst/>
              <a:cxnLst/>
              <a:rect l="l" t="t" r="r" b="b"/>
              <a:pathLst>
                <a:path w="401" h="400" fill="none" extrusionOk="0">
                  <a:moveTo>
                    <a:pt x="400" y="200"/>
                  </a:moveTo>
                  <a:cubicBezTo>
                    <a:pt x="400" y="90"/>
                    <a:pt x="312" y="0"/>
                    <a:pt x="201" y="0"/>
                  </a:cubicBezTo>
                  <a:cubicBezTo>
                    <a:pt x="91" y="0"/>
                    <a:pt x="1" y="90"/>
                    <a:pt x="1" y="200"/>
                  </a:cubicBezTo>
                  <a:cubicBezTo>
                    <a:pt x="1" y="310"/>
                    <a:pt x="91" y="399"/>
                    <a:pt x="201" y="399"/>
                  </a:cubicBezTo>
                  <a:cubicBezTo>
                    <a:pt x="312" y="399"/>
                    <a:pt x="400" y="310"/>
                    <a:pt x="400" y="200"/>
                  </a:cubicBezTo>
                  <a:close/>
                </a:path>
              </a:pathLst>
            </a:custGeom>
            <a:noFill/>
            <a:ln w="550" cap="rnd" cmpd="sng">
              <a:solidFill>
                <a:srgbClr val="5B5E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3"/>
            <p:cNvSpPr/>
            <p:nvPr/>
          </p:nvSpPr>
          <p:spPr>
            <a:xfrm>
              <a:off x="3118605" y="2943510"/>
              <a:ext cx="306144" cy="219422"/>
            </a:xfrm>
            <a:custGeom>
              <a:avLst/>
              <a:gdLst/>
              <a:ahLst/>
              <a:cxnLst/>
              <a:rect l="l" t="t" r="r" b="b"/>
              <a:pathLst>
                <a:path w="6959" h="4988" extrusionOk="0">
                  <a:moveTo>
                    <a:pt x="5845" y="1"/>
                  </a:moveTo>
                  <a:cubicBezTo>
                    <a:pt x="4731" y="1"/>
                    <a:pt x="3577" y="342"/>
                    <a:pt x="2607" y="975"/>
                  </a:cubicBezTo>
                  <a:cubicBezTo>
                    <a:pt x="1308" y="1824"/>
                    <a:pt x="354" y="3186"/>
                    <a:pt x="0" y="4697"/>
                  </a:cubicBezTo>
                  <a:cubicBezTo>
                    <a:pt x="549" y="4894"/>
                    <a:pt x="1113" y="4988"/>
                    <a:pt x="1670" y="4988"/>
                  </a:cubicBezTo>
                  <a:cubicBezTo>
                    <a:pt x="2714" y="4988"/>
                    <a:pt x="3736" y="4661"/>
                    <a:pt x="4589" y="4077"/>
                  </a:cubicBezTo>
                  <a:cubicBezTo>
                    <a:pt x="5897" y="3181"/>
                    <a:pt x="6785" y="1697"/>
                    <a:pt x="6959" y="121"/>
                  </a:cubicBezTo>
                  <a:cubicBezTo>
                    <a:pt x="6598" y="40"/>
                    <a:pt x="6224" y="1"/>
                    <a:pt x="5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3"/>
            <p:cNvSpPr/>
            <p:nvPr/>
          </p:nvSpPr>
          <p:spPr>
            <a:xfrm>
              <a:off x="3114558" y="2996519"/>
              <a:ext cx="250581" cy="148598"/>
            </a:xfrm>
            <a:custGeom>
              <a:avLst/>
              <a:gdLst/>
              <a:ahLst/>
              <a:cxnLst/>
              <a:rect l="l" t="t" r="r" b="b"/>
              <a:pathLst>
                <a:path w="5696" h="3378" fill="none" extrusionOk="0">
                  <a:moveTo>
                    <a:pt x="0" y="3377"/>
                  </a:moveTo>
                  <a:cubicBezTo>
                    <a:pt x="2080" y="2605"/>
                    <a:pt x="4019" y="1456"/>
                    <a:pt x="5695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3"/>
            <p:cNvSpPr/>
            <p:nvPr/>
          </p:nvSpPr>
          <p:spPr>
            <a:xfrm>
              <a:off x="2809165" y="2872024"/>
              <a:ext cx="305088" cy="285495"/>
            </a:xfrm>
            <a:custGeom>
              <a:avLst/>
              <a:gdLst/>
              <a:ahLst/>
              <a:cxnLst/>
              <a:rect l="l" t="t" r="r" b="b"/>
              <a:pathLst>
                <a:path w="6935" h="6490" extrusionOk="0">
                  <a:moveTo>
                    <a:pt x="210" y="0"/>
                  </a:moveTo>
                  <a:lnTo>
                    <a:pt x="210" y="0"/>
                  </a:lnTo>
                  <a:cubicBezTo>
                    <a:pt x="0" y="1847"/>
                    <a:pt x="720" y="3778"/>
                    <a:pt x="2089" y="5036"/>
                  </a:cubicBezTo>
                  <a:cubicBezTo>
                    <a:pt x="3081" y="5947"/>
                    <a:pt x="4396" y="6489"/>
                    <a:pt x="5611" y="6489"/>
                  </a:cubicBezTo>
                  <a:cubicBezTo>
                    <a:pt x="6074" y="6489"/>
                    <a:pt x="6523" y="6411"/>
                    <a:pt x="6934" y="6244"/>
                  </a:cubicBezTo>
                  <a:cubicBezTo>
                    <a:pt x="6085" y="3074"/>
                    <a:pt x="3341" y="491"/>
                    <a:pt x="21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3"/>
            <p:cNvSpPr/>
            <p:nvPr/>
          </p:nvSpPr>
          <p:spPr>
            <a:xfrm>
              <a:off x="2875681" y="2945446"/>
              <a:ext cx="245170" cy="201958"/>
            </a:xfrm>
            <a:custGeom>
              <a:avLst/>
              <a:gdLst/>
              <a:ahLst/>
              <a:cxnLst/>
              <a:rect l="l" t="t" r="r" b="b"/>
              <a:pathLst>
                <a:path w="5573" h="4591" fill="none" extrusionOk="0">
                  <a:moveTo>
                    <a:pt x="1" y="0"/>
                  </a:moveTo>
                  <a:cubicBezTo>
                    <a:pt x="1290" y="2083"/>
                    <a:pt x="3280" y="3724"/>
                    <a:pt x="5573" y="459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3"/>
            <p:cNvSpPr/>
            <p:nvPr/>
          </p:nvSpPr>
          <p:spPr>
            <a:xfrm>
              <a:off x="3050681" y="2687218"/>
              <a:ext cx="196822" cy="739824"/>
            </a:xfrm>
            <a:custGeom>
              <a:avLst/>
              <a:gdLst/>
              <a:ahLst/>
              <a:cxnLst/>
              <a:rect l="l" t="t" r="r" b="b"/>
              <a:pathLst>
                <a:path w="4474" h="16818" extrusionOk="0">
                  <a:moveTo>
                    <a:pt x="621" y="0"/>
                  </a:moveTo>
                  <a:cubicBezTo>
                    <a:pt x="620" y="1"/>
                    <a:pt x="620" y="2"/>
                    <a:pt x="621" y="3"/>
                  </a:cubicBezTo>
                  <a:lnTo>
                    <a:pt x="621" y="3"/>
                  </a:lnTo>
                  <a:cubicBezTo>
                    <a:pt x="621" y="2"/>
                    <a:pt x="621" y="2"/>
                    <a:pt x="621" y="1"/>
                  </a:cubicBezTo>
                  <a:lnTo>
                    <a:pt x="621" y="0"/>
                  </a:lnTo>
                  <a:close/>
                  <a:moveTo>
                    <a:pt x="621" y="3"/>
                  </a:moveTo>
                  <a:cubicBezTo>
                    <a:pt x="1" y="5771"/>
                    <a:pt x="1179" y="11720"/>
                    <a:pt x="3950" y="16817"/>
                  </a:cubicBezTo>
                  <a:cubicBezTo>
                    <a:pt x="3950" y="16817"/>
                    <a:pt x="4473" y="16462"/>
                    <a:pt x="4363" y="16436"/>
                  </a:cubicBezTo>
                  <a:cubicBezTo>
                    <a:pt x="1665" y="11495"/>
                    <a:pt x="491" y="5737"/>
                    <a:pt x="1038" y="135"/>
                  </a:cubicBezTo>
                  <a:cubicBezTo>
                    <a:pt x="834" y="77"/>
                    <a:pt x="631" y="20"/>
                    <a:pt x="621" y="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3"/>
            <p:cNvSpPr/>
            <p:nvPr/>
          </p:nvSpPr>
          <p:spPr>
            <a:xfrm>
              <a:off x="3088867" y="2797284"/>
              <a:ext cx="78703" cy="447378"/>
            </a:xfrm>
            <a:custGeom>
              <a:avLst/>
              <a:gdLst/>
              <a:ahLst/>
              <a:cxnLst/>
              <a:rect l="l" t="t" r="r" b="b"/>
              <a:pathLst>
                <a:path w="1789" h="10170" fill="none" extrusionOk="0">
                  <a:moveTo>
                    <a:pt x="1789" y="10170"/>
                  </a:moveTo>
                  <a:cubicBezTo>
                    <a:pt x="597" y="6923"/>
                    <a:pt x="0" y="3458"/>
                    <a:pt x="40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3"/>
            <p:cNvSpPr/>
            <p:nvPr/>
          </p:nvSpPr>
          <p:spPr>
            <a:xfrm>
              <a:off x="3106111" y="3117890"/>
              <a:ext cx="10822" cy="41878"/>
            </a:xfrm>
            <a:custGeom>
              <a:avLst/>
              <a:gdLst/>
              <a:ahLst/>
              <a:cxnLst/>
              <a:rect l="l" t="t" r="r" b="b"/>
              <a:pathLst>
                <a:path w="246" h="952" fill="none" extrusionOk="0">
                  <a:moveTo>
                    <a:pt x="0" y="0"/>
                  </a:moveTo>
                  <a:cubicBezTo>
                    <a:pt x="76" y="319"/>
                    <a:pt x="158" y="635"/>
                    <a:pt x="245" y="952"/>
                  </a:cubicBezTo>
                </a:path>
              </a:pathLst>
            </a:custGeom>
            <a:noFill/>
            <a:ln w="550" cap="rnd" cmpd="sng">
              <a:solidFill>
                <a:srgbClr val="2BD0A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3"/>
            <p:cNvSpPr/>
            <p:nvPr/>
          </p:nvSpPr>
          <p:spPr>
            <a:xfrm>
              <a:off x="2676793" y="2245460"/>
              <a:ext cx="855082" cy="607942"/>
            </a:xfrm>
            <a:custGeom>
              <a:avLst/>
              <a:gdLst/>
              <a:ahLst/>
              <a:cxnLst/>
              <a:rect l="l" t="t" r="r" b="b"/>
              <a:pathLst>
                <a:path w="19437" h="13820" extrusionOk="0">
                  <a:moveTo>
                    <a:pt x="7903" y="1"/>
                  </a:moveTo>
                  <a:cubicBezTo>
                    <a:pt x="7820" y="1"/>
                    <a:pt x="7736" y="5"/>
                    <a:pt x="7653" y="14"/>
                  </a:cubicBezTo>
                  <a:cubicBezTo>
                    <a:pt x="6867" y="98"/>
                    <a:pt x="6119" y="633"/>
                    <a:pt x="5887" y="1389"/>
                  </a:cubicBezTo>
                  <a:cubicBezTo>
                    <a:pt x="5761" y="1806"/>
                    <a:pt x="5793" y="2239"/>
                    <a:pt x="5903" y="2664"/>
                  </a:cubicBezTo>
                  <a:cubicBezTo>
                    <a:pt x="5546" y="2510"/>
                    <a:pt x="5173" y="2389"/>
                    <a:pt x="4791" y="2305"/>
                  </a:cubicBezTo>
                  <a:cubicBezTo>
                    <a:pt x="4479" y="2236"/>
                    <a:pt x="4157" y="2191"/>
                    <a:pt x="3838" y="2191"/>
                  </a:cubicBezTo>
                  <a:cubicBezTo>
                    <a:pt x="3583" y="2191"/>
                    <a:pt x="3329" y="2220"/>
                    <a:pt x="3083" y="2288"/>
                  </a:cubicBezTo>
                  <a:cubicBezTo>
                    <a:pt x="2529" y="2441"/>
                    <a:pt x="2016" y="2817"/>
                    <a:pt x="1800" y="3351"/>
                  </a:cubicBezTo>
                  <a:cubicBezTo>
                    <a:pt x="1574" y="3916"/>
                    <a:pt x="1713" y="4585"/>
                    <a:pt x="2064" y="5083"/>
                  </a:cubicBezTo>
                  <a:cubicBezTo>
                    <a:pt x="2289" y="5404"/>
                    <a:pt x="2593" y="5660"/>
                    <a:pt x="2931" y="5860"/>
                  </a:cubicBezTo>
                  <a:cubicBezTo>
                    <a:pt x="2401" y="5963"/>
                    <a:pt x="1888" y="6138"/>
                    <a:pt x="1419" y="6405"/>
                  </a:cubicBezTo>
                  <a:cubicBezTo>
                    <a:pt x="711" y="6808"/>
                    <a:pt x="90" y="7486"/>
                    <a:pt x="44" y="8298"/>
                  </a:cubicBezTo>
                  <a:cubicBezTo>
                    <a:pt x="0" y="9067"/>
                    <a:pt x="502" y="9801"/>
                    <a:pt x="1176" y="10173"/>
                  </a:cubicBezTo>
                  <a:cubicBezTo>
                    <a:pt x="1633" y="10426"/>
                    <a:pt x="2154" y="10530"/>
                    <a:pt x="2680" y="10530"/>
                  </a:cubicBezTo>
                  <a:cubicBezTo>
                    <a:pt x="2928" y="10530"/>
                    <a:pt x="3178" y="10506"/>
                    <a:pt x="3421" y="10464"/>
                  </a:cubicBezTo>
                  <a:cubicBezTo>
                    <a:pt x="3865" y="10388"/>
                    <a:pt x="4295" y="10255"/>
                    <a:pt x="4718" y="10097"/>
                  </a:cubicBezTo>
                  <a:lnTo>
                    <a:pt x="4718" y="10097"/>
                  </a:lnTo>
                  <a:cubicBezTo>
                    <a:pt x="4667" y="10195"/>
                    <a:pt x="4619" y="10294"/>
                    <a:pt x="4573" y="10394"/>
                  </a:cubicBezTo>
                  <a:cubicBezTo>
                    <a:pt x="4293" y="11003"/>
                    <a:pt x="4092" y="11691"/>
                    <a:pt x="4264" y="12337"/>
                  </a:cubicBezTo>
                  <a:cubicBezTo>
                    <a:pt x="4482" y="13148"/>
                    <a:pt x="5285" y="13725"/>
                    <a:pt x="6121" y="13808"/>
                  </a:cubicBezTo>
                  <a:cubicBezTo>
                    <a:pt x="6201" y="13816"/>
                    <a:pt x="6282" y="13820"/>
                    <a:pt x="6362" y="13820"/>
                  </a:cubicBezTo>
                  <a:cubicBezTo>
                    <a:pt x="7116" y="13820"/>
                    <a:pt x="7856" y="13482"/>
                    <a:pt x="8427" y="12982"/>
                  </a:cubicBezTo>
                  <a:cubicBezTo>
                    <a:pt x="8880" y="12586"/>
                    <a:pt x="9238" y="12094"/>
                    <a:pt x="9533" y="11566"/>
                  </a:cubicBezTo>
                  <a:cubicBezTo>
                    <a:pt x="9649" y="11792"/>
                    <a:pt x="9787" y="12006"/>
                    <a:pt x="9944" y="12205"/>
                  </a:cubicBezTo>
                  <a:cubicBezTo>
                    <a:pt x="10717" y="13180"/>
                    <a:pt x="11953" y="13766"/>
                    <a:pt x="13194" y="13766"/>
                  </a:cubicBezTo>
                  <a:cubicBezTo>
                    <a:pt x="13299" y="13766"/>
                    <a:pt x="13403" y="13761"/>
                    <a:pt x="13507" y="13753"/>
                  </a:cubicBezTo>
                  <a:cubicBezTo>
                    <a:pt x="14120" y="13704"/>
                    <a:pt x="14731" y="13510"/>
                    <a:pt x="15221" y="13138"/>
                  </a:cubicBezTo>
                  <a:cubicBezTo>
                    <a:pt x="15710" y="12764"/>
                    <a:pt x="16069" y="12202"/>
                    <a:pt x="16132" y="11591"/>
                  </a:cubicBezTo>
                  <a:cubicBezTo>
                    <a:pt x="16201" y="10935"/>
                    <a:pt x="15938" y="10317"/>
                    <a:pt x="15523" y="9791"/>
                  </a:cubicBezTo>
                  <a:lnTo>
                    <a:pt x="15523" y="9791"/>
                  </a:lnTo>
                  <a:cubicBezTo>
                    <a:pt x="15708" y="9804"/>
                    <a:pt x="15894" y="9811"/>
                    <a:pt x="16079" y="9811"/>
                  </a:cubicBezTo>
                  <a:cubicBezTo>
                    <a:pt x="16653" y="9811"/>
                    <a:pt x="17221" y="9740"/>
                    <a:pt x="17754" y="9529"/>
                  </a:cubicBezTo>
                  <a:cubicBezTo>
                    <a:pt x="18663" y="9169"/>
                    <a:pt x="19437" y="8309"/>
                    <a:pt x="19415" y="7331"/>
                  </a:cubicBezTo>
                  <a:cubicBezTo>
                    <a:pt x="19400" y="6638"/>
                    <a:pt x="18989" y="5995"/>
                    <a:pt x="18436" y="5579"/>
                  </a:cubicBezTo>
                  <a:cubicBezTo>
                    <a:pt x="17883" y="5162"/>
                    <a:pt x="17201" y="4948"/>
                    <a:pt x="16518" y="4833"/>
                  </a:cubicBezTo>
                  <a:cubicBezTo>
                    <a:pt x="16370" y="4807"/>
                    <a:pt x="16222" y="4787"/>
                    <a:pt x="16073" y="4770"/>
                  </a:cubicBezTo>
                  <a:cubicBezTo>
                    <a:pt x="16362" y="4446"/>
                    <a:pt x="16594" y="4073"/>
                    <a:pt x="16723" y="3659"/>
                  </a:cubicBezTo>
                  <a:cubicBezTo>
                    <a:pt x="16907" y="3065"/>
                    <a:pt x="16858" y="2381"/>
                    <a:pt x="16508" y="1865"/>
                  </a:cubicBezTo>
                  <a:cubicBezTo>
                    <a:pt x="16204" y="1416"/>
                    <a:pt x="15701" y="1127"/>
                    <a:pt x="15171" y="1012"/>
                  </a:cubicBezTo>
                  <a:cubicBezTo>
                    <a:pt x="14963" y="967"/>
                    <a:pt x="14750" y="948"/>
                    <a:pt x="14536" y="948"/>
                  </a:cubicBezTo>
                  <a:cubicBezTo>
                    <a:pt x="14209" y="948"/>
                    <a:pt x="13880" y="994"/>
                    <a:pt x="13561" y="1069"/>
                  </a:cubicBezTo>
                  <a:cubicBezTo>
                    <a:pt x="12601" y="1292"/>
                    <a:pt x="11715" y="1783"/>
                    <a:pt x="10991" y="2450"/>
                  </a:cubicBezTo>
                  <a:cubicBezTo>
                    <a:pt x="10717" y="1819"/>
                    <a:pt x="10341" y="1226"/>
                    <a:pt x="9826" y="773"/>
                  </a:cubicBezTo>
                  <a:cubicBezTo>
                    <a:pt x="9296" y="307"/>
                    <a:pt x="8604" y="1"/>
                    <a:pt x="79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3"/>
            <p:cNvSpPr/>
            <p:nvPr/>
          </p:nvSpPr>
          <p:spPr>
            <a:xfrm>
              <a:off x="2684755" y="2533073"/>
              <a:ext cx="847120" cy="320379"/>
            </a:xfrm>
            <a:custGeom>
              <a:avLst/>
              <a:gdLst/>
              <a:ahLst/>
              <a:cxnLst/>
              <a:rect l="l" t="t" r="r" b="b"/>
              <a:pathLst>
                <a:path w="19256" h="7283" extrusionOk="0">
                  <a:moveTo>
                    <a:pt x="19043" y="0"/>
                  </a:moveTo>
                  <a:cubicBezTo>
                    <a:pt x="18965" y="2410"/>
                    <a:pt x="16509" y="2692"/>
                    <a:pt x="15361" y="2692"/>
                  </a:cubicBezTo>
                  <a:cubicBezTo>
                    <a:pt x="15010" y="2692"/>
                    <a:pt x="14781" y="2666"/>
                    <a:pt x="14781" y="2666"/>
                  </a:cubicBezTo>
                  <a:lnTo>
                    <a:pt x="14781" y="2666"/>
                  </a:lnTo>
                  <a:cubicBezTo>
                    <a:pt x="14781" y="2666"/>
                    <a:pt x="15434" y="4832"/>
                    <a:pt x="13426" y="5372"/>
                  </a:cubicBezTo>
                  <a:cubicBezTo>
                    <a:pt x="13131" y="5451"/>
                    <a:pt x="12830" y="5485"/>
                    <a:pt x="12529" y="5485"/>
                  </a:cubicBezTo>
                  <a:cubicBezTo>
                    <a:pt x="10779" y="5485"/>
                    <a:pt x="9070" y="4342"/>
                    <a:pt x="9070" y="4342"/>
                  </a:cubicBezTo>
                  <a:cubicBezTo>
                    <a:pt x="9070" y="4342"/>
                    <a:pt x="8139" y="5536"/>
                    <a:pt x="6509" y="5536"/>
                  </a:cubicBezTo>
                  <a:cubicBezTo>
                    <a:pt x="6431" y="5536"/>
                    <a:pt x="6351" y="5533"/>
                    <a:pt x="6270" y="5528"/>
                  </a:cubicBezTo>
                  <a:cubicBezTo>
                    <a:pt x="4492" y="5403"/>
                    <a:pt x="4897" y="2937"/>
                    <a:pt x="4897" y="2937"/>
                  </a:cubicBezTo>
                  <a:lnTo>
                    <a:pt x="4897" y="2937"/>
                  </a:lnTo>
                  <a:cubicBezTo>
                    <a:pt x="4045" y="3219"/>
                    <a:pt x="3300" y="3327"/>
                    <a:pt x="2659" y="3327"/>
                  </a:cubicBezTo>
                  <a:cubicBezTo>
                    <a:pt x="1352" y="3327"/>
                    <a:pt x="476" y="2877"/>
                    <a:pt x="1" y="2537"/>
                  </a:cubicBezTo>
                  <a:lnTo>
                    <a:pt x="1" y="2537"/>
                  </a:lnTo>
                  <a:cubicBezTo>
                    <a:pt x="190" y="2996"/>
                    <a:pt x="555" y="3393"/>
                    <a:pt x="995" y="3635"/>
                  </a:cubicBezTo>
                  <a:cubicBezTo>
                    <a:pt x="1453" y="3888"/>
                    <a:pt x="1976" y="3992"/>
                    <a:pt x="2502" y="3992"/>
                  </a:cubicBezTo>
                  <a:cubicBezTo>
                    <a:pt x="2749" y="3992"/>
                    <a:pt x="2998" y="3969"/>
                    <a:pt x="3240" y="3928"/>
                  </a:cubicBezTo>
                  <a:cubicBezTo>
                    <a:pt x="3684" y="3852"/>
                    <a:pt x="4114" y="3717"/>
                    <a:pt x="4537" y="3561"/>
                  </a:cubicBezTo>
                  <a:lnTo>
                    <a:pt x="4537" y="3561"/>
                  </a:lnTo>
                  <a:cubicBezTo>
                    <a:pt x="4486" y="3658"/>
                    <a:pt x="4438" y="3757"/>
                    <a:pt x="4392" y="3857"/>
                  </a:cubicBezTo>
                  <a:cubicBezTo>
                    <a:pt x="4112" y="4465"/>
                    <a:pt x="3911" y="5153"/>
                    <a:pt x="4083" y="5799"/>
                  </a:cubicBezTo>
                  <a:cubicBezTo>
                    <a:pt x="4301" y="6611"/>
                    <a:pt x="5104" y="7189"/>
                    <a:pt x="5940" y="7270"/>
                  </a:cubicBezTo>
                  <a:cubicBezTo>
                    <a:pt x="6021" y="7278"/>
                    <a:pt x="6102" y="7282"/>
                    <a:pt x="6184" y="7282"/>
                  </a:cubicBezTo>
                  <a:cubicBezTo>
                    <a:pt x="6936" y="7282"/>
                    <a:pt x="7675" y="6945"/>
                    <a:pt x="8246" y="6446"/>
                  </a:cubicBezTo>
                  <a:cubicBezTo>
                    <a:pt x="8699" y="6049"/>
                    <a:pt x="9056" y="5557"/>
                    <a:pt x="9352" y="5029"/>
                  </a:cubicBezTo>
                  <a:cubicBezTo>
                    <a:pt x="9468" y="5254"/>
                    <a:pt x="9606" y="5468"/>
                    <a:pt x="9763" y="5667"/>
                  </a:cubicBezTo>
                  <a:cubicBezTo>
                    <a:pt x="10536" y="6642"/>
                    <a:pt x="11772" y="7229"/>
                    <a:pt x="13014" y="7229"/>
                  </a:cubicBezTo>
                  <a:cubicBezTo>
                    <a:pt x="13118" y="7229"/>
                    <a:pt x="13222" y="7225"/>
                    <a:pt x="13326" y="7216"/>
                  </a:cubicBezTo>
                  <a:cubicBezTo>
                    <a:pt x="13940" y="7167"/>
                    <a:pt x="14550" y="6972"/>
                    <a:pt x="15040" y="6600"/>
                  </a:cubicBezTo>
                  <a:cubicBezTo>
                    <a:pt x="15529" y="6227"/>
                    <a:pt x="15888" y="5666"/>
                    <a:pt x="15951" y="5054"/>
                  </a:cubicBezTo>
                  <a:cubicBezTo>
                    <a:pt x="16020" y="4398"/>
                    <a:pt x="15757" y="3780"/>
                    <a:pt x="15342" y="3253"/>
                  </a:cubicBezTo>
                  <a:lnTo>
                    <a:pt x="15342" y="3253"/>
                  </a:lnTo>
                  <a:cubicBezTo>
                    <a:pt x="15528" y="3266"/>
                    <a:pt x="15715" y="3274"/>
                    <a:pt x="15900" y="3274"/>
                  </a:cubicBezTo>
                  <a:cubicBezTo>
                    <a:pt x="16474" y="3274"/>
                    <a:pt x="17041" y="3202"/>
                    <a:pt x="17573" y="2992"/>
                  </a:cubicBezTo>
                  <a:lnTo>
                    <a:pt x="17573" y="2991"/>
                  </a:lnTo>
                  <a:cubicBezTo>
                    <a:pt x="18482" y="2631"/>
                    <a:pt x="19256" y="1771"/>
                    <a:pt x="19234" y="793"/>
                  </a:cubicBezTo>
                  <a:cubicBezTo>
                    <a:pt x="19228" y="517"/>
                    <a:pt x="19158" y="249"/>
                    <a:pt x="19043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3"/>
            <p:cNvSpPr/>
            <p:nvPr/>
          </p:nvSpPr>
          <p:spPr>
            <a:xfrm>
              <a:off x="2887735" y="2597124"/>
              <a:ext cx="66957" cy="86088"/>
            </a:xfrm>
            <a:custGeom>
              <a:avLst/>
              <a:gdLst/>
              <a:ahLst/>
              <a:cxnLst/>
              <a:rect l="l" t="t" r="r" b="b"/>
              <a:pathLst>
                <a:path w="1522" h="1957" fill="none" extrusionOk="0">
                  <a:moveTo>
                    <a:pt x="1521" y="1"/>
                  </a:moveTo>
                  <a:cubicBezTo>
                    <a:pt x="913" y="564"/>
                    <a:pt x="398" y="1228"/>
                    <a:pt x="1" y="195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3"/>
            <p:cNvSpPr/>
            <p:nvPr/>
          </p:nvSpPr>
          <p:spPr>
            <a:xfrm>
              <a:off x="3203686" y="2584015"/>
              <a:ext cx="149443" cy="84285"/>
            </a:xfrm>
            <a:custGeom>
              <a:avLst/>
              <a:gdLst/>
              <a:ahLst/>
              <a:cxnLst/>
              <a:rect l="l" t="t" r="r" b="b"/>
              <a:pathLst>
                <a:path w="3397" h="1916" fill="none" extrusionOk="0">
                  <a:moveTo>
                    <a:pt x="3397" y="1916"/>
                  </a:moveTo>
                  <a:cubicBezTo>
                    <a:pt x="3163" y="1653"/>
                    <a:pt x="2895" y="1416"/>
                    <a:pt x="2617" y="1212"/>
                  </a:cubicBezTo>
                  <a:cubicBezTo>
                    <a:pt x="1835" y="641"/>
                    <a:pt x="940" y="230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3"/>
            <p:cNvSpPr/>
            <p:nvPr/>
          </p:nvSpPr>
          <p:spPr>
            <a:xfrm>
              <a:off x="3073073" y="2651409"/>
              <a:ext cx="19797" cy="96250"/>
            </a:xfrm>
            <a:custGeom>
              <a:avLst/>
              <a:gdLst/>
              <a:ahLst/>
              <a:cxnLst/>
              <a:rect l="l" t="t" r="r" b="b"/>
              <a:pathLst>
                <a:path w="450" h="2188" fill="none" extrusionOk="0">
                  <a:moveTo>
                    <a:pt x="69" y="1"/>
                  </a:moveTo>
                  <a:cubicBezTo>
                    <a:pt x="0" y="746"/>
                    <a:pt x="134" y="1510"/>
                    <a:pt x="450" y="2188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3"/>
            <p:cNvSpPr/>
            <p:nvPr/>
          </p:nvSpPr>
          <p:spPr>
            <a:xfrm>
              <a:off x="3191764" y="2449138"/>
              <a:ext cx="184768" cy="40603"/>
            </a:xfrm>
            <a:custGeom>
              <a:avLst/>
              <a:gdLst/>
              <a:ahLst/>
              <a:cxnLst/>
              <a:rect l="l" t="t" r="r" b="b"/>
              <a:pathLst>
                <a:path w="4200" h="923" fill="none" extrusionOk="0">
                  <a:moveTo>
                    <a:pt x="4199" y="124"/>
                  </a:moveTo>
                  <a:cubicBezTo>
                    <a:pt x="2763" y="0"/>
                    <a:pt x="1293" y="282"/>
                    <a:pt x="1" y="923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3"/>
            <p:cNvSpPr/>
            <p:nvPr/>
          </p:nvSpPr>
          <p:spPr>
            <a:xfrm>
              <a:off x="2814664" y="2497748"/>
              <a:ext cx="143020" cy="9370"/>
            </a:xfrm>
            <a:custGeom>
              <a:avLst/>
              <a:gdLst/>
              <a:ahLst/>
              <a:cxnLst/>
              <a:rect l="l" t="t" r="r" b="b"/>
              <a:pathLst>
                <a:path w="3251" h="213" fill="none" extrusionOk="0">
                  <a:moveTo>
                    <a:pt x="3250" y="212"/>
                  </a:moveTo>
                  <a:cubicBezTo>
                    <a:pt x="2570" y="98"/>
                    <a:pt x="1887" y="10"/>
                    <a:pt x="1198" y="4"/>
                  </a:cubicBezTo>
                  <a:cubicBezTo>
                    <a:pt x="799" y="1"/>
                    <a:pt x="396" y="26"/>
                    <a:pt x="1" y="89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3"/>
            <p:cNvSpPr/>
            <p:nvPr/>
          </p:nvSpPr>
          <p:spPr>
            <a:xfrm>
              <a:off x="2945672" y="2366787"/>
              <a:ext cx="107254" cy="87276"/>
            </a:xfrm>
            <a:custGeom>
              <a:avLst/>
              <a:gdLst/>
              <a:ahLst/>
              <a:cxnLst/>
              <a:rect l="l" t="t" r="r" b="b"/>
              <a:pathLst>
                <a:path w="2438" h="1984" fill="none" extrusionOk="0">
                  <a:moveTo>
                    <a:pt x="1" y="1"/>
                  </a:moveTo>
                  <a:cubicBezTo>
                    <a:pt x="956" y="451"/>
                    <a:pt x="1801" y="1140"/>
                    <a:pt x="2437" y="198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3"/>
            <p:cNvSpPr/>
            <p:nvPr/>
          </p:nvSpPr>
          <p:spPr>
            <a:xfrm>
              <a:off x="3092606" y="2359485"/>
              <a:ext cx="61150" cy="94095"/>
            </a:xfrm>
            <a:custGeom>
              <a:avLst/>
              <a:gdLst/>
              <a:ahLst/>
              <a:cxnLst/>
              <a:rect l="l" t="t" r="r" b="b"/>
              <a:pathLst>
                <a:path w="1390" h="2139" fill="none" extrusionOk="0">
                  <a:moveTo>
                    <a:pt x="0" y="2138"/>
                  </a:moveTo>
                  <a:cubicBezTo>
                    <a:pt x="297" y="1336"/>
                    <a:pt x="780" y="604"/>
                    <a:pt x="139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3"/>
            <p:cNvSpPr/>
            <p:nvPr/>
          </p:nvSpPr>
          <p:spPr>
            <a:xfrm>
              <a:off x="2949500" y="2470210"/>
              <a:ext cx="262415" cy="183350"/>
            </a:xfrm>
            <a:custGeom>
              <a:avLst/>
              <a:gdLst/>
              <a:ahLst/>
              <a:cxnLst/>
              <a:rect l="l" t="t" r="r" b="b"/>
              <a:pathLst>
                <a:path w="5965" h="4168" extrusionOk="0">
                  <a:moveTo>
                    <a:pt x="3122" y="0"/>
                  </a:moveTo>
                  <a:cubicBezTo>
                    <a:pt x="3029" y="0"/>
                    <a:pt x="2934" y="3"/>
                    <a:pt x="2839" y="10"/>
                  </a:cubicBezTo>
                  <a:cubicBezTo>
                    <a:pt x="1236" y="120"/>
                    <a:pt x="0" y="1138"/>
                    <a:pt x="78" y="2284"/>
                  </a:cubicBezTo>
                  <a:cubicBezTo>
                    <a:pt x="153" y="3362"/>
                    <a:pt x="1364" y="4168"/>
                    <a:pt x="2843" y="4168"/>
                  </a:cubicBezTo>
                  <a:cubicBezTo>
                    <a:pt x="2936" y="4168"/>
                    <a:pt x="3030" y="4164"/>
                    <a:pt x="3125" y="4158"/>
                  </a:cubicBezTo>
                  <a:cubicBezTo>
                    <a:pt x="4729" y="4047"/>
                    <a:pt x="5964" y="3029"/>
                    <a:pt x="5886" y="1884"/>
                  </a:cubicBezTo>
                  <a:cubicBezTo>
                    <a:pt x="5812" y="806"/>
                    <a:pt x="4601" y="0"/>
                    <a:pt x="3122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3"/>
            <p:cNvSpPr/>
            <p:nvPr/>
          </p:nvSpPr>
          <p:spPr>
            <a:xfrm>
              <a:off x="2946860" y="2460004"/>
              <a:ext cx="262459" cy="183394"/>
            </a:xfrm>
            <a:custGeom>
              <a:avLst/>
              <a:gdLst/>
              <a:ahLst/>
              <a:cxnLst/>
              <a:rect l="l" t="t" r="r" b="b"/>
              <a:pathLst>
                <a:path w="5966" h="4169" extrusionOk="0">
                  <a:moveTo>
                    <a:pt x="3122" y="1"/>
                  </a:moveTo>
                  <a:cubicBezTo>
                    <a:pt x="3029" y="1"/>
                    <a:pt x="2934" y="4"/>
                    <a:pt x="2839" y="11"/>
                  </a:cubicBezTo>
                  <a:cubicBezTo>
                    <a:pt x="1236" y="121"/>
                    <a:pt x="0" y="1139"/>
                    <a:pt x="79" y="2285"/>
                  </a:cubicBezTo>
                  <a:cubicBezTo>
                    <a:pt x="153" y="3363"/>
                    <a:pt x="1365" y="4168"/>
                    <a:pt x="2843" y="4168"/>
                  </a:cubicBezTo>
                  <a:cubicBezTo>
                    <a:pt x="2936" y="4168"/>
                    <a:pt x="3030" y="4165"/>
                    <a:pt x="3126" y="4159"/>
                  </a:cubicBezTo>
                  <a:cubicBezTo>
                    <a:pt x="4729" y="4048"/>
                    <a:pt x="5966" y="3030"/>
                    <a:pt x="5886" y="1885"/>
                  </a:cubicBezTo>
                  <a:cubicBezTo>
                    <a:pt x="5812" y="808"/>
                    <a:pt x="4601" y="1"/>
                    <a:pt x="31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3"/>
            <p:cNvSpPr/>
            <p:nvPr/>
          </p:nvSpPr>
          <p:spPr>
            <a:xfrm>
              <a:off x="2969208" y="2543631"/>
              <a:ext cx="239583" cy="103333"/>
            </a:xfrm>
            <a:custGeom>
              <a:avLst/>
              <a:gdLst/>
              <a:ahLst/>
              <a:cxnLst/>
              <a:rect l="l" t="t" r="r" b="b"/>
              <a:pathLst>
                <a:path w="5446" h="2349" fill="none" extrusionOk="0">
                  <a:moveTo>
                    <a:pt x="5366" y="1"/>
                  </a:moveTo>
                  <a:cubicBezTo>
                    <a:pt x="5445" y="1145"/>
                    <a:pt x="4209" y="2165"/>
                    <a:pt x="2605" y="2274"/>
                  </a:cubicBezTo>
                  <a:cubicBezTo>
                    <a:pt x="1518" y="2349"/>
                    <a:pt x="541" y="1989"/>
                    <a:pt x="1" y="1392"/>
                  </a:cubicBezTo>
                </a:path>
              </a:pathLst>
            </a:custGeom>
            <a:solidFill>
              <a:srgbClr val="5B5E66">
                <a:alpha val="14880"/>
              </a:srgbClr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6" name="Google Shape;1886;p23"/>
          <p:cNvGrpSpPr/>
          <p:nvPr/>
        </p:nvGrpSpPr>
        <p:grpSpPr>
          <a:xfrm rot="20686440" flipH="1">
            <a:off x="7406807" y="727026"/>
            <a:ext cx="967006" cy="1355469"/>
            <a:chOff x="1769348" y="2299751"/>
            <a:chExt cx="586772" cy="822488"/>
          </a:xfrm>
        </p:grpSpPr>
        <p:sp>
          <p:nvSpPr>
            <p:cNvPr id="1887" name="Google Shape;1887;p23"/>
            <p:cNvSpPr/>
            <p:nvPr/>
          </p:nvSpPr>
          <p:spPr>
            <a:xfrm>
              <a:off x="1988956" y="2774106"/>
              <a:ext cx="248118" cy="114770"/>
            </a:xfrm>
            <a:custGeom>
              <a:avLst/>
              <a:gdLst/>
              <a:ahLst/>
              <a:cxnLst/>
              <a:rect l="l" t="t" r="r" b="b"/>
              <a:pathLst>
                <a:path w="5640" h="2609" extrusionOk="0">
                  <a:moveTo>
                    <a:pt x="3324" y="1"/>
                  </a:moveTo>
                  <a:cubicBezTo>
                    <a:pt x="3107" y="1"/>
                    <a:pt x="2889" y="18"/>
                    <a:pt x="2674" y="52"/>
                  </a:cubicBezTo>
                  <a:cubicBezTo>
                    <a:pt x="1623" y="220"/>
                    <a:pt x="644" y="808"/>
                    <a:pt x="1" y="1657"/>
                  </a:cubicBezTo>
                  <a:cubicBezTo>
                    <a:pt x="664" y="2294"/>
                    <a:pt x="1533" y="2608"/>
                    <a:pt x="2401" y="2608"/>
                  </a:cubicBezTo>
                  <a:cubicBezTo>
                    <a:pt x="2618" y="2608"/>
                    <a:pt x="2835" y="2589"/>
                    <a:pt x="3049" y="2550"/>
                  </a:cubicBezTo>
                  <a:cubicBezTo>
                    <a:pt x="4120" y="2353"/>
                    <a:pt x="5091" y="1672"/>
                    <a:pt x="5639" y="732"/>
                  </a:cubicBezTo>
                  <a:cubicBezTo>
                    <a:pt x="5003" y="257"/>
                    <a:pt x="4168" y="1"/>
                    <a:pt x="33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3"/>
            <p:cNvSpPr/>
            <p:nvPr/>
          </p:nvSpPr>
          <p:spPr>
            <a:xfrm>
              <a:off x="1987812" y="2819549"/>
              <a:ext cx="198538" cy="27406"/>
            </a:xfrm>
            <a:custGeom>
              <a:avLst/>
              <a:gdLst/>
              <a:ahLst/>
              <a:cxnLst/>
              <a:rect l="l" t="t" r="r" b="b"/>
              <a:pathLst>
                <a:path w="4513" h="623" fill="none" extrusionOk="0">
                  <a:moveTo>
                    <a:pt x="0" y="526"/>
                  </a:moveTo>
                  <a:cubicBezTo>
                    <a:pt x="1520" y="623"/>
                    <a:pt x="3057" y="445"/>
                    <a:pt x="4513" y="0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3"/>
            <p:cNvSpPr/>
            <p:nvPr/>
          </p:nvSpPr>
          <p:spPr>
            <a:xfrm>
              <a:off x="1965376" y="2605093"/>
              <a:ext cx="76415" cy="517146"/>
            </a:xfrm>
            <a:custGeom>
              <a:avLst/>
              <a:gdLst/>
              <a:ahLst/>
              <a:cxnLst/>
              <a:rect l="l" t="t" r="r" b="b"/>
              <a:pathLst>
                <a:path w="1737" h="11756" extrusionOk="0">
                  <a:moveTo>
                    <a:pt x="1479" y="1"/>
                  </a:moveTo>
                  <a:lnTo>
                    <a:pt x="1479" y="1"/>
                  </a:lnTo>
                  <a:cubicBezTo>
                    <a:pt x="1478" y="1"/>
                    <a:pt x="1478" y="1"/>
                    <a:pt x="1478" y="2"/>
                  </a:cubicBezTo>
                  <a:lnTo>
                    <a:pt x="1478" y="2"/>
                  </a:lnTo>
                  <a:cubicBezTo>
                    <a:pt x="1478" y="2"/>
                    <a:pt x="1479" y="1"/>
                    <a:pt x="1479" y="1"/>
                  </a:cubicBezTo>
                  <a:close/>
                  <a:moveTo>
                    <a:pt x="1478" y="2"/>
                  </a:moveTo>
                  <a:lnTo>
                    <a:pt x="1478" y="2"/>
                  </a:lnTo>
                  <a:cubicBezTo>
                    <a:pt x="154" y="3756"/>
                    <a:pt x="1" y="7914"/>
                    <a:pt x="1045" y="11755"/>
                  </a:cubicBezTo>
                  <a:cubicBezTo>
                    <a:pt x="1045" y="11755"/>
                    <a:pt x="1451" y="11601"/>
                    <a:pt x="1381" y="11566"/>
                  </a:cubicBezTo>
                  <a:cubicBezTo>
                    <a:pt x="361" y="7841"/>
                    <a:pt x="486" y="3810"/>
                    <a:pt x="1736" y="156"/>
                  </a:cubicBezTo>
                  <a:cubicBezTo>
                    <a:pt x="1609" y="85"/>
                    <a:pt x="1481" y="14"/>
                    <a:pt x="1478" y="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3"/>
            <p:cNvSpPr/>
            <p:nvPr/>
          </p:nvSpPr>
          <p:spPr>
            <a:xfrm>
              <a:off x="1989792" y="2680581"/>
              <a:ext cx="31763" cy="310921"/>
            </a:xfrm>
            <a:custGeom>
              <a:avLst/>
              <a:gdLst/>
              <a:ahLst/>
              <a:cxnLst/>
              <a:rect l="l" t="t" r="r" b="b"/>
              <a:pathLst>
                <a:path w="722" h="7068" fill="none" extrusionOk="0">
                  <a:moveTo>
                    <a:pt x="282" y="7067"/>
                  </a:moveTo>
                  <a:cubicBezTo>
                    <a:pt x="0" y="4711"/>
                    <a:pt x="147" y="2303"/>
                    <a:pt x="72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3"/>
            <p:cNvSpPr/>
            <p:nvPr/>
          </p:nvSpPr>
          <p:spPr>
            <a:xfrm>
              <a:off x="1769348" y="2299751"/>
              <a:ext cx="586772" cy="446191"/>
            </a:xfrm>
            <a:custGeom>
              <a:avLst/>
              <a:gdLst/>
              <a:ahLst/>
              <a:cxnLst/>
              <a:rect l="l" t="t" r="r" b="b"/>
              <a:pathLst>
                <a:path w="13338" h="10143" extrusionOk="0">
                  <a:moveTo>
                    <a:pt x="6358" y="1"/>
                  </a:moveTo>
                  <a:cubicBezTo>
                    <a:pt x="5875" y="1"/>
                    <a:pt x="5387" y="236"/>
                    <a:pt x="5144" y="652"/>
                  </a:cubicBezTo>
                  <a:cubicBezTo>
                    <a:pt x="4994" y="911"/>
                    <a:pt x="4947" y="1204"/>
                    <a:pt x="4954" y="1505"/>
                  </a:cubicBezTo>
                  <a:cubicBezTo>
                    <a:pt x="4738" y="1347"/>
                    <a:pt x="4508" y="1206"/>
                    <a:pt x="4267" y="1090"/>
                  </a:cubicBezTo>
                  <a:cubicBezTo>
                    <a:pt x="3931" y="928"/>
                    <a:pt x="3566" y="808"/>
                    <a:pt x="3194" y="808"/>
                  </a:cubicBezTo>
                  <a:cubicBezTo>
                    <a:pt x="3172" y="808"/>
                    <a:pt x="3151" y="809"/>
                    <a:pt x="3129" y="809"/>
                  </a:cubicBezTo>
                  <a:cubicBezTo>
                    <a:pt x="2735" y="824"/>
                    <a:pt x="2333" y="995"/>
                    <a:pt x="2105" y="1317"/>
                  </a:cubicBezTo>
                  <a:cubicBezTo>
                    <a:pt x="1864" y="1658"/>
                    <a:pt x="1851" y="2126"/>
                    <a:pt x="2006" y="2514"/>
                  </a:cubicBezTo>
                  <a:cubicBezTo>
                    <a:pt x="2107" y="2765"/>
                    <a:pt x="2269" y="2983"/>
                    <a:pt x="2464" y="3171"/>
                  </a:cubicBezTo>
                  <a:cubicBezTo>
                    <a:pt x="2411" y="3169"/>
                    <a:pt x="2358" y="3168"/>
                    <a:pt x="2304" y="3168"/>
                  </a:cubicBezTo>
                  <a:cubicBezTo>
                    <a:pt x="1988" y="3168"/>
                    <a:pt x="1672" y="3207"/>
                    <a:pt x="1367" y="3296"/>
                  </a:cubicBezTo>
                  <a:cubicBezTo>
                    <a:pt x="832" y="3453"/>
                    <a:pt x="310" y="3808"/>
                    <a:pt x="151" y="4343"/>
                  </a:cubicBezTo>
                  <a:cubicBezTo>
                    <a:pt x="0" y="4849"/>
                    <a:pt x="219" y="5419"/>
                    <a:pt x="610" y="5773"/>
                  </a:cubicBezTo>
                  <a:cubicBezTo>
                    <a:pt x="1001" y="6128"/>
                    <a:pt x="1536" y="6290"/>
                    <a:pt x="2064" y="6323"/>
                  </a:cubicBezTo>
                  <a:cubicBezTo>
                    <a:pt x="2143" y="6328"/>
                    <a:pt x="2222" y="6330"/>
                    <a:pt x="2301" y="6330"/>
                  </a:cubicBezTo>
                  <a:cubicBezTo>
                    <a:pt x="2530" y="6330"/>
                    <a:pt x="2759" y="6311"/>
                    <a:pt x="2988" y="6282"/>
                  </a:cubicBezTo>
                  <a:lnTo>
                    <a:pt x="2988" y="6282"/>
                  </a:lnTo>
                  <a:cubicBezTo>
                    <a:pt x="2938" y="6340"/>
                    <a:pt x="2890" y="6399"/>
                    <a:pt x="2844" y="6458"/>
                  </a:cubicBezTo>
                  <a:cubicBezTo>
                    <a:pt x="2561" y="6820"/>
                    <a:pt x="2318" y="7248"/>
                    <a:pt x="2331" y="7706"/>
                  </a:cubicBezTo>
                  <a:cubicBezTo>
                    <a:pt x="2348" y="8282"/>
                    <a:pt x="2792" y="8795"/>
                    <a:pt x="3337" y="8982"/>
                  </a:cubicBezTo>
                  <a:cubicBezTo>
                    <a:pt x="3527" y="9047"/>
                    <a:pt x="3724" y="9077"/>
                    <a:pt x="3923" y="9077"/>
                  </a:cubicBezTo>
                  <a:cubicBezTo>
                    <a:pt x="4298" y="9077"/>
                    <a:pt x="4676" y="8971"/>
                    <a:pt x="5009" y="8795"/>
                  </a:cubicBezTo>
                  <a:cubicBezTo>
                    <a:pt x="5373" y="8601"/>
                    <a:pt x="5690" y="8330"/>
                    <a:pt x="5970" y="8024"/>
                  </a:cubicBezTo>
                  <a:cubicBezTo>
                    <a:pt x="6013" y="8193"/>
                    <a:pt x="6070" y="8358"/>
                    <a:pt x="6144" y="8515"/>
                  </a:cubicBezTo>
                  <a:cubicBezTo>
                    <a:pt x="6537" y="9353"/>
                    <a:pt x="7365" y="9973"/>
                    <a:pt x="8279" y="10112"/>
                  </a:cubicBezTo>
                  <a:cubicBezTo>
                    <a:pt x="8408" y="10132"/>
                    <a:pt x="8540" y="10142"/>
                    <a:pt x="8671" y="10142"/>
                  </a:cubicBezTo>
                  <a:cubicBezTo>
                    <a:pt x="8963" y="10142"/>
                    <a:pt x="9254" y="10090"/>
                    <a:pt x="9520" y="9971"/>
                  </a:cubicBezTo>
                  <a:cubicBezTo>
                    <a:pt x="9907" y="9800"/>
                    <a:pt x="10235" y="9481"/>
                    <a:pt x="10374" y="9082"/>
                  </a:cubicBezTo>
                  <a:cubicBezTo>
                    <a:pt x="10523" y="8655"/>
                    <a:pt x="10444" y="8201"/>
                    <a:pt x="10251" y="7785"/>
                  </a:cubicBezTo>
                  <a:lnTo>
                    <a:pt x="10251" y="7785"/>
                  </a:lnTo>
                  <a:cubicBezTo>
                    <a:pt x="10632" y="7903"/>
                    <a:pt x="11024" y="7988"/>
                    <a:pt x="11417" y="7988"/>
                  </a:cubicBezTo>
                  <a:cubicBezTo>
                    <a:pt x="11539" y="7988"/>
                    <a:pt x="11660" y="7980"/>
                    <a:pt x="11782" y="7962"/>
                  </a:cubicBezTo>
                  <a:cubicBezTo>
                    <a:pt x="12445" y="7865"/>
                    <a:pt x="13099" y="7413"/>
                    <a:pt x="13239" y="6756"/>
                  </a:cubicBezTo>
                  <a:cubicBezTo>
                    <a:pt x="13338" y="6292"/>
                    <a:pt x="13165" y="5798"/>
                    <a:pt x="12862" y="5432"/>
                  </a:cubicBezTo>
                  <a:cubicBezTo>
                    <a:pt x="12557" y="5067"/>
                    <a:pt x="12136" y="4816"/>
                    <a:pt x="11699" y="4631"/>
                  </a:cubicBezTo>
                  <a:cubicBezTo>
                    <a:pt x="11603" y="4590"/>
                    <a:pt x="11508" y="4554"/>
                    <a:pt x="11411" y="4519"/>
                  </a:cubicBezTo>
                  <a:cubicBezTo>
                    <a:pt x="11655" y="4348"/>
                    <a:pt x="11869" y="4136"/>
                    <a:pt x="12021" y="3879"/>
                  </a:cubicBezTo>
                  <a:cubicBezTo>
                    <a:pt x="12238" y="3511"/>
                    <a:pt x="12312" y="3048"/>
                    <a:pt x="12160" y="2648"/>
                  </a:cubicBezTo>
                  <a:cubicBezTo>
                    <a:pt x="12029" y="2300"/>
                    <a:pt x="11738" y="2027"/>
                    <a:pt x="11402" y="1868"/>
                  </a:cubicBezTo>
                  <a:cubicBezTo>
                    <a:pt x="11067" y="1708"/>
                    <a:pt x="10690" y="1651"/>
                    <a:pt x="10318" y="1650"/>
                  </a:cubicBezTo>
                  <a:cubicBezTo>
                    <a:pt x="10314" y="1650"/>
                    <a:pt x="10310" y="1650"/>
                    <a:pt x="10306" y="1650"/>
                  </a:cubicBezTo>
                  <a:cubicBezTo>
                    <a:pt x="9634" y="1650"/>
                    <a:pt x="8970" y="1837"/>
                    <a:pt x="8385" y="2167"/>
                  </a:cubicBezTo>
                  <a:cubicBezTo>
                    <a:pt x="8301" y="1702"/>
                    <a:pt x="8144" y="1248"/>
                    <a:pt x="7871" y="863"/>
                  </a:cubicBezTo>
                  <a:cubicBezTo>
                    <a:pt x="7558" y="422"/>
                    <a:pt x="7077" y="81"/>
                    <a:pt x="6540" y="12"/>
                  </a:cubicBezTo>
                  <a:cubicBezTo>
                    <a:pt x="6480" y="5"/>
                    <a:pt x="6419" y="1"/>
                    <a:pt x="63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3"/>
            <p:cNvSpPr/>
            <p:nvPr/>
          </p:nvSpPr>
          <p:spPr>
            <a:xfrm>
              <a:off x="1774583" y="2514515"/>
              <a:ext cx="578941" cy="231431"/>
            </a:xfrm>
            <a:custGeom>
              <a:avLst/>
              <a:gdLst/>
              <a:ahLst/>
              <a:cxnLst/>
              <a:rect l="l" t="t" r="r" b="b"/>
              <a:pathLst>
                <a:path w="13160" h="5261" extrusionOk="0">
                  <a:moveTo>
                    <a:pt x="1" y="1"/>
                  </a:moveTo>
                  <a:cubicBezTo>
                    <a:pt x="55" y="338"/>
                    <a:pt x="236" y="660"/>
                    <a:pt x="491" y="891"/>
                  </a:cubicBezTo>
                  <a:cubicBezTo>
                    <a:pt x="882" y="1246"/>
                    <a:pt x="1418" y="1408"/>
                    <a:pt x="1945" y="1441"/>
                  </a:cubicBezTo>
                  <a:cubicBezTo>
                    <a:pt x="2024" y="1446"/>
                    <a:pt x="2103" y="1448"/>
                    <a:pt x="2182" y="1448"/>
                  </a:cubicBezTo>
                  <a:cubicBezTo>
                    <a:pt x="2411" y="1448"/>
                    <a:pt x="2640" y="1429"/>
                    <a:pt x="2869" y="1400"/>
                  </a:cubicBezTo>
                  <a:lnTo>
                    <a:pt x="2869" y="1400"/>
                  </a:lnTo>
                  <a:cubicBezTo>
                    <a:pt x="2819" y="1458"/>
                    <a:pt x="2771" y="1517"/>
                    <a:pt x="2725" y="1576"/>
                  </a:cubicBezTo>
                  <a:cubicBezTo>
                    <a:pt x="2442" y="1938"/>
                    <a:pt x="2199" y="2366"/>
                    <a:pt x="2212" y="2824"/>
                  </a:cubicBezTo>
                  <a:cubicBezTo>
                    <a:pt x="2229" y="3400"/>
                    <a:pt x="2674" y="3913"/>
                    <a:pt x="3218" y="4100"/>
                  </a:cubicBezTo>
                  <a:cubicBezTo>
                    <a:pt x="3408" y="4165"/>
                    <a:pt x="3605" y="4195"/>
                    <a:pt x="3804" y="4195"/>
                  </a:cubicBezTo>
                  <a:cubicBezTo>
                    <a:pt x="4179" y="4195"/>
                    <a:pt x="4557" y="4089"/>
                    <a:pt x="4890" y="3913"/>
                  </a:cubicBezTo>
                  <a:cubicBezTo>
                    <a:pt x="5254" y="3719"/>
                    <a:pt x="5571" y="3448"/>
                    <a:pt x="5851" y="3142"/>
                  </a:cubicBezTo>
                  <a:cubicBezTo>
                    <a:pt x="5894" y="3311"/>
                    <a:pt x="5951" y="3476"/>
                    <a:pt x="6026" y="3633"/>
                  </a:cubicBezTo>
                  <a:cubicBezTo>
                    <a:pt x="6418" y="4471"/>
                    <a:pt x="7246" y="5089"/>
                    <a:pt x="8160" y="5230"/>
                  </a:cubicBezTo>
                  <a:cubicBezTo>
                    <a:pt x="8289" y="5250"/>
                    <a:pt x="8421" y="5260"/>
                    <a:pt x="8552" y="5260"/>
                  </a:cubicBezTo>
                  <a:cubicBezTo>
                    <a:pt x="8844" y="5260"/>
                    <a:pt x="9135" y="5208"/>
                    <a:pt x="9401" y="5089"/>
                  </a:cubicBezTo>
                  <a:cubicBezTo>
                    <a:pt x="9788" y="4918"/>
                    <a:pt x="10116" y="4599"/>
                    <a:pt x="10255" y="4200"/>
                  </a:cubicBezTo>
                  <a:cubicBezTo>
                    <a:pt x="10404" y="3773"/>
                    <a:pt x="10325" y="3319"/>
                    <a:pt x="10132" y="2903"/>
                  </a:cubicBezTo>
                  <a:lnTo>
                    <a:pt x="10132" y="2903"/>
                  </a:lnTo>
                  <a:cubicBezTo>
                    <a:pt x="10514" y="3021"/>
                    <a:pt x="10906" y="3106"/>
                    <a:pt x="11298" y="3106"/>
                  </a:cubicBezTo>
                  <a:cubicBezTo>
                    <a:pt x="11420" y="3106"/>
                    <a:pt x="11541" y="3098"/>
                    <a:pt x="11663" y="3080"/>
                  </a:cubicBezTo>
                  <a:cubicBezTo>
                    <a:pt x="12326" y="2983"/>
                    <a:pt x="12980" y="2531"/>
                    <a:pt x="13119" y="1876"/>
                  </a:cubicBezTo>
                  <a:cubicBezTo>
                    <a:pt x="13159" y="1689"/>
                    <a:pt x="13155" y="1499"/>
                    <a:pt x="13117" y="1315"/>
                  </a:cubicBezTo>
                  <a:cubicBezTo>
                    <a:pt x="12825" y="2391"/>
                    <a:pt x="11965" y="2651"/>
                    <a:pt x="11201" y="2651"/>
                  </a:cubicBezTo>
                  <a:cubicBezTo>
                    <a:pt x="10483" y="2651"/>
                    <a:pt x="9850" y="2422"/>
                    <a:pt x="9850" y="2422"/>
                  </a:cubicBezTo>
                  <a:lnTo>
                    <a:pt x="9850" y="2422"/>
                  </a:lnTo>
                  <a:cubicBezTo>
                    <a:pt x="9850" y="2422"/>
                    <a:pt x="9944" y="3971"/>
                    <a:pt x="8518" y="4015"/>
                  </a:cubicBezTo>
                  <a:cubicBezTo>
                    <a:pt x="8497" y="4016"/>
                    <a:pt x="8476" y="4016"/>
                    <a:pt x="8455" y="4016"/>
                  </a:cubicBezTo>
                  <a:cubicBezTo>
                    <a:pt x="7052" y="4016"/>
                    <a:pt x="5772" y="2638"/>
                    <a:pt x="5772" y="2638"/>
                  </a:cubicBezTo>
                  <a:cubicBezTo>
                    <a:pt x="5772" y="2638"/>
                    <a:pt x="5207" y="3092"/>
                    <a:pt x="4387" y="3092"/>
                  </a:cubicBezTo>
                  <a:cubicBezTo>
                    <a:pt x="4177" y="3092"/>
                    <a:pt x="3952" y="3062"/>
                    <a:pt x="3714" y="2988"/>
                  </a:cubicBezTo>
                  <a:cubicBezTo>
                    <a:pt x="2548" y="2624"/>
                    <a:pt x="3207" y="1042"/>
                    <a:pt x="3207" y="1042"/>
                  </a:cubicBezTo>
                  <a:lnTo>
                    <a:pt x="3207" y="1042"/>
                  </a:lnTo>
                  <a:cubicBezTo>
                    <a:pt x="3030" y="1057"/>
                    <a:pt x="2862" y="1064"/>
                    <a:pt x="2702" y="1064"/>
                  </a:cubicBezTo>
                  <a:cubicBezTo>
                    <a:pt x="1168" y="1064"/>
                    <a:pt x="357" y="409"/>
                    <a:pt x="1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3"/>
            <p:cNvSpPr/>
            <p:nvPr/>
          </p:nvSpPr>
          <p:spPr>
            <a:xfrm>
              <a:off x="1904051" y="2525425"/>
              <a:ext cx="58290" cy="46937"/>
            </a:xfrm>
            <a:custGeom>
              <a:avLst/>
              <a:gdLst/>
              <a:ahLst/>
              <a:cxnLst/>
              <a:rect l="l" t="t" r="r" b="b"/>
              <a:pathLst>
                <a:path w="1325" h="1067" fill="none" extrusionOk="0">
                  <a:moveTo>
                    <a:pt x="1324" y="1"/>
                  </a:moveTo>
                  <a:cubicBezTo>
                    <a:pt x="830" y="282"/>
                    <a:pt x="380" y="643"/>
                    <a:pt x="0" y="1066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3"/>
            <p:cNvSpPr/>
            <p:nvPr/>
          </p:nvSpPr>
          <p:spPr>
            <a:xfrm>
              <a:off x="2130655" y="2555999"/>
              <a:ext cx="86533" cy="79974"/>
            </a:xfrm>
            <a:custGeom>
              <a:avLst/>
              <a:gdLst/>
              <a:ahLst/>
              <a:cxnLst/>
              <a:rect l="l" t="t" r="r" b="b"/>
              <a:pathLst>
                <a:path w="1967" h="1818" fill="none" extrusionOk="0">
                  <a:moveTo>
                    <a:pt x="1966" y="1817"/>
                  </a:moveTo>
                  <a:cubicBezTo>
                    <a:pt x="1852" y="1604"/>
                    <a:pt x="1711" y="1403"/>
                    <a:pt x="1557" y="1224"/>
                  </a:cubicBezTo>
                  <a:cubicBezTo>
                    <a:pt x="1125" y="719"/>
                    <a:pt x="592" y="302"/>
                    <a:pt x="0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3"/>
            <p:cNvSpPr/>
            <p:nvPr/>
          </p:nvSpPr>
          <p:spPr>
            <a:xfrm>
              <a:off x="2026217" y="2580898"/>
              <a:ext cx="8667" cy="66909"/>
            </a:xfrm>
            <a:custGeom>
              <a:avLst/>
              <a:gdLst/>
              <a:ahLst/>
              <a:cxnLst/>
              <a:rect l="l" t="t" r="r" b="b"/>
              <a:pathLst>
                <a:path w="197" h="1521" fill="none" extrusionOk="0">
                  <a:moveTo>
                    <a:pt x="197" y="1"/>
                  </a:moveTo>
                  <a:cubicBezTo>
                    <a:pt x="32" y="486"/>
                    <a:pt x="0" y="1018"/>
                    <a:pt x="105" y="152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3"/>
            <p:cNvSpPr/>
            <p:nvPr/>
          </p:nvSpPr>
          <p:spPr>
            <a:xfrm>
              <a:off x="2137649" y="2481302"/>
              <a:ext cx="128898" cy="15660"/>
            </a:xfrm>
            <a:custGeom>
              <a:avLst/>
              <a:gdLst/>
              <a:ahLst/>
              <a:cxnLst/>
              <a:rect l="l" t="t" r="r" b="b"/>
              <a:pathLst>
                <a:path w="2930" h="356" fill="none" extrusionOk="0">
                  <a:moveTo>
                    <a:pt x="2930" y="355"/>
                  </a:moveTo>
                  <a:cubicBezTo>
                    <a:pt x="1990" y="45"/>
                    <a:pt x="964" y="1"/>
                    <a:pt x="0" y="224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3"/>
            <p:cNvSpPr/>
            <p:nvPr/>
          </p:nvSpPr>
          <p:spPr>
            <a:xfrm>
              <a:off x="1883947" y="2439554"/>
              <a:ext cx="94628" cy="26262"/>
            </a:xfrm>
            <a:custGeom>
              <a:avLst/>
              <a:gdLst/>
              <a:ahLst/>
              <a:cxnLst/>
              <a:rect l="l" t="t" r="r" b="b"/>
              <a:pathLst>
                <a:path w="2151" h="597" fill="none" extrusionOk="0">
                  <a:moveTo>
                    <a:pt x="2151" y="597"/>
                  </a:moveTo>
                  <a:cubicBezTo>
                    <a:pt x="1715" y="413"/>
                    <a:pt x="1273" y="246"/>
                    <a:pt x="814" y="133"/>
                  </a:cubicBezTo>
                  <a:cubicBezTo>
                    <a:pt x="547" y="68"/>
                    <a:pt x="275" y="20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3"/>
            <p:cNvSpPr/>
            <p:nvPr/>
          </p:nvSpPr>
          <p:spPr>
            <a:xfrm>
              <a:off x="1992695" y="2370180"/>
              <a:ext cx="57850" cy="75267"/>
            </a:xfrm>
            <a:custGeom>
              <a:avLst/>
              <a:gdLst/>
              <a:ahLst/>
              <a:cxnLst/>
              <a:rect l="l" t="t" r="r" b="b"/>
              <a:pathLst>
                <a:path w="1315" h="1711" fill="none" extrusionOk="0">
                  <a:moveTo>
                    <a:pt x="1" y="1"/>
                  </a:moveTo>
                  <a:cubicBezTo>
                    <a:pt x="568" y="453"/>
                    <a:pt x="1023" y="1047"/>
                    <a:pt x="1314" y="171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3"/>
            <p:cNvSpPr/>
            <p:nvPr/>
          </p:nvSpPr>
          <p:spPr>
            <a:xfrm>
              <a:off x="2077116" y="2398203"/>
              <a:ext cx="55695" cy="53184"/>
            </a:xfrm>
            <a:custGeom>
              <a:avLst/>
              <a:gdLst/>
              <a:ahLst/>
              <a:cxnLst/>
              <a:rect l="l" t="t" r="r" b="b"/>
              <a:pathLst>
                <a:path w="1266" h="1209" fill="none" extrusionOk="0">
                  <a:moveTo>
                    <a:pt x="0" y="1209"/>
                  </a:moveTo>
                  <a:cubicBezTo>
                    <a:pt x="325" y="719"/>
                    <a:pt x="763" y="306"/>
                    <a:pt x="1266" y="0"/>
                  </a:cubicBez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3"/>
            <p:cNvSpPr/>
            <p:nvPr/>
          </p:nvSpPr>
          <p:spPr>
            <a:xfrm>
              <a:off x="1959613" y="2459306"/>
              <a:ext cx="184681" cy="127175"/>
            </a:xfrm>
            <a:custGeom>
              <a:avLst/>
              <a:gdLst/>
              <a:ahLst/>
              <a:cxnLst/>
              <a:rect l="l" t="t" r="r" b="b"/>
              <a:pathLst>
                <a:path w="4198" h="2891" extrusionOk="0">
                  <a:moveTo>
                    <a:pt x="1881" y="0"/>
                  </a:moveTo>
                  <a:cubicBezTo>
                    <a:pt x="983" y="0"/>
                    <a:pt x="239" y="452"/>
                    <a:pt x="128" y="1120"/>
                  </a:cubicBezTo>
                  <a:cubicBezTo>
                    <a:pt x="0" y="1897"/>
                    <a:pt x="778" y="2673"/>
                    <a:pt x="1866" y="2853"/>
                  </a:cubicBezTo>
                  <a:cubicBezTo>
                    <a:pt x="2019" y="2879"/>
                    <a:pt x="2170" y="2891"/>
                    <a:pt x="2317" y="2891"/>
                  </a:cubicBezTo>
                  <a:cubicBezTo>
                    <a:pt x="3215" y="2891"/>
                    <a:pt x="3959" y="2439"/>
                    <a:pt x="4070" y="1771"/>
                  </a:cubicBezTo>
                  <a:cubicBezTo>
                    <a:pt x="4198" y="993"/>
                    <a:pt x="3420" y="218"/>
                    <a:pt x="2332" y="37"/>
                  </a:cubicBezTo>
                  <a:cubicBezTo>
                    <a:pt x="2179" y="12"/>
                    <a:pt x="2028" y="0"/>
                    <a:pt x="1881" y="0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3"/>
            <p:cNvSpPr/>
            <p:nvPr/>
          </p:nvSpPr>
          <p:spPr>
            <a:xfrm>
              <a:off x="1959393" y="2452092"/>
              <a:ext cx="184769" cy="127175"/>
            </a:xfrm>
            <a:custGeom>
              <a:avLst/>
              <a:gdLst/>
              <a:ahLst/>
              <a:cxnLst/>
              <a:rect l="l" t="t" r="r" b="b"/>
              <a:pathLst>
                <a:path w="4200" h="2891" extrusionOk="0">
                  <a:moveTo>
                    <a:pt x="1880" y="0"/>
                  </a:moveTo>
                  <a:cubicBezTo>
                    <a:pt x="983" y="0"/>
                    <a:pt x="240" y="452"/>
                    <a:pt x="130" y="1119"/>
                  </a:cubicBezTo>
                  <a:cubicBezTo>
                    <a:pt x="1" y="1897"/>
                    <a:pt x="780" y="2672"/>
                    <a:pt x="1868" y="2853"/>
                  </a:cubicBezTo>
                  <a:cubicBezTo>
                    <a:pt x="2021" y="2878"/>
                    <a:pt x="2172" y="2890"/>
                    <a:pt x="2319" y="2890"/>
                  </a:cubicBezTo>
                  <a:cubicBezTo>
                    <a:pt x="3217" y="2890"/>
                    <a:pt x="3961" y="2439"/>
                    <a:pt x="4071" y="1770"/>
                  </a:cubicBezTo>
                  <a:cubicBezTo>
                    <a:pt x="4199" y="993"/>
                    <a:pt x="3421" y="217"/>
                    <a:pt x="2333" y="38"/>
                  </a:cubicBezTo>
                  <a:cubicBezTo>
                    <a:pt x="2179" y="13"/>
                    <a:pt x="2027" y="0"/>
                    <a:pt x="18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3"/>
            <p:cNvSpPr/>
            <p:nvPr/>
          </p:nvSpPr>
          <p:spPr>
            <a:xfrm>
              <a:off x="1964100" y="2509236"/>
              <a:ext cx="171703" cy="74915"/>
            </a:xfrm>
            <a:custGeom>
              <a:avLst/>
              <a:gdLst/>
              <a:ahLst/>
              <a:cxnLst/>
              <a:rect l="l" t="t" r="r" b="b"/>
              <a:pathLst>
                <a:path w="3903" h="1703" fill="none" extrusionOk="0">
                  <a:moveTo>
                    <a:pt x="3903" y="653"/>
                  </a:moveTo>
                  <a:cubicBezTo>
                    <a:pt x="3654" y="1313"/>
                    <a:pt x="2745" y="1702"/>
                    <a:pt x="1753" y="1539"/>
                  </a:cubicBezTo>
                  <a:cubicBezTo>
                    <a:pt x="755" y="1374"/>
                    <a:pt x="19" y="709"/>
                    <a:pt x="1" y="1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23"/>
          <p:cNvGrpSpPr/>
          <p:nvPr/>
        </p:nvGrpSpPr>
        <p:grpSpPr>
          <a:xfrm rot="-6335736">
            <a:off x="1095647" y="654770"/>
            <a:ext cx="584253" cy="587130"/>
            <a:chOff x="812809" y="3924593"/>
            <a:chExt cx="166792" cy="167600"/>
          </a:xfrm>
        </p:grpSpPr>
        <p:sp>
          <p:nvSpPr>
            <p:cNvPr id="1904" name="Google Shape;1904;p23"/>
            <p:cNvSpPr/>
            <p:nvPr/>
          </p:nvSpPr>
          <p:spPr>
            <a:xfrm>
              <a:off x="812809" y="3937910"/>
              <a:ext cx="160470" cy="132963"/>
            </a:xfrm>
            <a:custGeom>
              <a:avLst/>
              <a:gdLst/>
              <a:ahLst/>
              <a:cxnLst/>
              <a:rect l="l" t="t" r="r" b="b"/>
              <a:pathLst>
                <a:path w="2386" h="1977" extrusionOk="0">
                  <a:moveTo>
                    <a:pt x="1139" y="1"/>
                  </a:moveTo>
                  <a:cubicBezTo>
                    <a:pt x="814" y="1"/>
                    <a:pt x="477" y="128"/>
                    <a:pt x="52" y="418"/>
                  </a:cubicBezTo>
                  <a:cubicBezTo>
                    <a:pt x="1" y="453"/>
                    <a:pt x="8" y="531"/>
                    <a:pt x="64" y="554"/>
                  </a:cubicBezTo>
                  <a:cubicBezTo>
                    <a:pt x="271" y="643"/>
                    <a:pt x="423" y="857"/>
                    <a:pt x="522" y="1068"/>
                  </a:cubicBezTo>
                  <a:cubicBezTo>
                    <a:pt x="645" y="1327"/>
                    <a:pt x="737" y="1617"/>
                    <a:pt x="955" y="1802"/>
                  </a:cubicBezTo>
                  <a:cubicBezTo>
                    <a:pt x="1093" y="1920"/>
                    <a:pt x="1272" y="1976"/>
                    <a:pt x="1453" y="1976"/>
                  </a:cubicBezTo>
                  <a:cubicBezTo>
                    <a:pt x="1669" y="1976"/>
                    <a:pt x="1887" y="1896"/>
                    <a:pt x="2042" y="1745"/>
                  </a:cubicBezTo>
                  <a:cubicBezTo>
                    <a:pt x="2327" y="1466"/>
                    <a:pt x="2385" y="997"/>
                    <a:pt x="2211" y="639"/>
                  </a:cubicBezTo>
                  <a:cubicBezTo>
                    <a:pt x="2037" y="281"/>
                    <a:pt x="1655" y="43"/>
                    <a:pt x="1258" y="6"/>
                  </a:cubicBezTo>
                  <a:cubicBezTo>
                    <a:pt x="1219" y="3"/>
                    <a:pt x="1179" y="1"/>
                    <a:pt x="1139" y="1"/>
                  </a:cubicBezTo>
                  <a:close/>
                </a:path>
              </a:pathLst>
            </a:custGeom>
            <a:solidFill>
              <a:srgbClr val="5B5E66">
                <a:alpha val="148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3"/>
            <p:cNvSpPr/>
            <p:nvPr/>
          </p:nvSpPr>
          <p:spPr>
            <a:xfrm>
              <a:off x="823503" y="3924593"/>
              <a:ext cx="156099" cy="135048"/>
            </a:xfrm>
            <a:custGeom>
              <a:avLst/>
              <a:gdLst/>
              <a:ahLst/>
              <a:cxnLst/>
              <a:rect l="l" t="t" r="r" b="b"/>
              <a:pathLst>
                <a:path w="2321" h="2008" extrusionOk="0">
                  <a:moveTo>
                    <a:pt x="1056" y="0"/>
                  </a:moveTo>
                  <a:cubicBezTo>
                    <a:pt x="767" y="0"/>
                    <a:pt x="451" y="99"/>
                    <a:pt x="56" y="314"/>
                  </a:cubicBezTo>
                  <a:cubicBezTo>
                    <a:pt x="2" y="343"/>
                    <a:pt x="1" y="421"/>
                    <a:pt x="55" y="451"/>
                  </a:cubicBezTo>
                  <a:cubicBezTo>
                    <a:pt x="251" y="559"/>
                    <a:pt x="381" y="787"/>
                    <a:pt x="460" y="1006"/>
                  </a:cubicBezTo>
                  <a:cubicBezTo>
                    <a:pt x="556" y="1277"/>
                    <a:pt x="618" y="1574"/>
                    <a:pt x="817" y="1782"/>
                  </a:cubicBezTo>
                  <a:cubicBezTo>
                    <a:pt x="963" y="1933"/>
                    <a:pt x="1172" y="2008"/>
                    <a:pt x="1382" y="2008"/>
                  </a:cubicBezTo>
                  <a:cubicBezTo>
                    <a:pt x="1569" y="2008"/>
                    <a:pt x="1758" y="1948"/>
                    <a:pt x="1904" y="1831"/>
                  </a:cubicBezTo>
                  <a:cubicBezTo>
                    <a:pt x="2216" y="1583"/>
                    <a:pt x="2321" y="1121"/>
                    <a:pt x="2183" y="747"/>
                  </a:cubicBezTo>
                  <a:cubicBezTo>
                    <a:pt x="2045" y="375"/>
                    <a:pt x="1688" y="101"/>
                    <a:pt x="1297" y="24"/>
                  </a:cubicBezTo>
                  <a:cubicBezTo>
                    <a:pt x="1218" y="8"/>
                    <a:pt x="1138" y="0"/>
                    <a:pt x="1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3"/>
            <p:cNvSpPr/>
            <p:nvPr/>
          </p:nvSpPr>
          <p:spPr>
            <a:xfrm>
              <a:off x="885175" y="3968646"/>
              <a:ext cx="79764" cy="123547"/>
            </a:xfrm>
            <a:custGeom>
              <a:avLst/>
              <a:gdLst/>
              <a:ahLst/>
              <a:cxnLst/>
              <a:rect l="l" t="t" r="r" b="b"/>
              <a:pathLst>
                <a:path w="1186" h="1837" fill="none" extrusionOk="0">
                  <a:moveTo>
                    <a:pt x="0" y="0"/>
                  </a:moveTo>
                  <a:cubicBezTo>
                    <a:pt x="386" y="92"/>
                    <a:pt x="730" y="347"/>
                    <a:pt x="930" y="688"/>
                  </a:cubicBezTo>
                  <a:cubicBezTo>
                    <a:pt x="1131" y="1030"/>
                    <a:pt x="1185" y="1454"/>
                    <a:pt x="1078" y="1836"/>
                  </a:cubicBez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342756" y="1086142"/>
            <a:ext cx="838199" cy="838199"/>
          </a:xfrm>
          <a:prstGeom prst="rect">
            <a:avLst/>
          </a:prstGeom>
          <a:solidFill>
            <a:srgbClr val="FFB3C0"/>
          </a:solidFill>
          <a:ln>
            <a:solidFill>
              <a:srgbClr val="FFB3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2710806" y="2085383"/>
            <a:ext cx="4102100" cy="2084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/>
              <a:t>ĐỊNH DẠNG KÍ TỰ VÀ BỐ TRÍ HÌNH ẢNH TRONG VĂN BẢN</a:t>
            </a:r>
            <a:endParaRPr lang="en-US" sz="3000" b="1" i="1"/>
          </a:p>
        </p:txBody>
      </p:sp>
    </p:spTree>
    <p:extLst>
      <p:ext uri="{BB962C8B-B14F-4D97-AF65-F5344CB8AC3E}">
        <p14:creationId xmlns:p14="http://schemas.microsoft.com/office/powerpoint/2010/main" val="3348693324"/>
      </p:ext>
    </p:extLst>
  </p:cSld>
  <p:clrMapOvr>
    <a:masterClrMapping/>
  </p:clrMapOvr>
  <p:transition spd="med">
    <p:blinds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50424"/>
          <a:stretch/>
        </p:blipFill>
        <p:spPr>
          <a:xfrm>
            <a:off x="1625600" y="1184556"/>
            <a:ext cx="3187700" cy="1261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49099"/>
          <a:stretch/>
        </p:blipFill>
        <p:spPr>
          <a:xfrm>
            <a:off x="1625600" y="2787854"/>
            <a:ext cx="3187700" cy="122859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136396" y="893444"/>
            <a:ext cx="2719824" cy="1477328"/>
            <a:chOff x="605200" y="2456835"/>
            <a:chExt cx="2719824" cy="1477328"/>
          </a:xfrm>
        </p:grpSpPr>
        <p:sp>
          <p:nvSpPr>
            <p:cNvPr id="11" name="TextBox 10"/>
            <p:cNvSpPr txBox="1"/>
            <p:nvPr/>
          </p:nvSpPr>
          <p:spPr>
            <a:xfrm>
              <a:off x="605200" y="2456835"/>
              <a:ext cx="2719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Định dạng kí tự cho văn bản để văn bản dễ đọc, dễ nhớ.</a:t>
              </a:r>
              <a:endParaRPr lang="en-US" sz="2000"/>
            </a:p>
          </p:txBody>
        </p:sp>
        <p:pic>
          <p:nvPicPr>
            <p:cNvPr id="12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136396" y="2622847"/>
            <a:ext cx="2719824" cy="1477328"/>
            <a:chOff x="605200" y="2456835"/>
            <a:chExt cx="2719824" cy="1477328"/>
          </a:xfrm>
        </p:grpSpPr>
        <p:sp>
          <p:nvSpPr>
            <p:cNvPr id="14" name="TextBox 13"/>
            <p:cNvSpPr txBox="1"/>
            <p:nvPr/>
          </p:nvSpPr>
          <p:spPr>
            <a:xfrm>
              <a:off x="605200" y="2456835"/>
              <a:ext cx="2719824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just">
                <a:lnSpc>
                  <a:spcPct val="150000"/>
                </a:lnSpc>
              </a:pPr>
              <a:r>
                <a:rPr lang="en-US" sz="2000"/>
                <a:t>    </a:t>
              </a:r>
              <a:r>
                <a:rPr lang="vi-VN" sz="2000"/>
                <a:t>Hình ảnh minh họa trong văn bản cần được để ở vị trí hợp lí.</a:t>
              </a:r>
              <a:endParaRPr lang="en-US" sz="2000"/>
            </a:p>
          </p:txBody>
        </p:sp>
        <p:pic>
          <p:nvPicPr>
            <p:cNvPr id="15" name="Picture 4" descr="https://cdn-icons-png.flaticon.com/128/2377/2377874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5200" y="2569210"/>
              <a:ext cx="329248" cy="329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1672997"/>
      </p:ext>
    </p:extLst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54793" y="1122245"/>
            <a:ext cx="6234413" cy="1889202"/>
            <a:chOff x="2800997" y="1629381"/>
            <a:chExt cx="6234413" cy="1889202"/>
          </a:xfrm>
        </p:grpSpPr>
        <p:sp>
          <p:nvSpPr>
            <p:cNvPr id="5" name="Google Shape;541;p59"/>
            <p:cNvSpPr/>
            <p:nvPr/>
          </p:nvSpPr>
          <p:spPr>
            <a:xfrm rot="21470825">
              <a:off x="3350202" y="1739427"/>
              <a:ext cx="5685208" cy="1353297"/>
            </a:xfrm>
            <a:prstGeom prst="roundRect">
              <a:avLst>
                <a:gd name="adj" fmla="val 24491"/>
              </a:avLst>
            </a:prstGeom>
            <a:noFill/>
            <a:ln w="28575" cap="flat" cmpd="sng">
              <a:solidFill>
                <a:srgbClr val="000000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542;p59"/>
            <p:cNvSpPr/>
            <p:nvPr/>
          </p:nvSpPr>
          <p:spPr>
            <a:xfrm rot="21470825">
              <a:off x="3242562" y="1629381"/>
              <a:ext cx="5685208" cy="1353297"/>
            </a:xfrm>
            <a:prstGeom prst="roundRect">
              <a:avLst>
                <a:gd name="adj" fmla="val 2449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498744" y="1798197"/>
              <a:ext cx="538812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/>
                <a:t>Để định dạng kí tự trong phần mềm soạn thảo văn bản, em cần thực hiện như thế nào?</a:t>
              </a:r>
              <a:endParaRPr lang="en-US" sz="200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6839">
              <a:off x="2800997" y="2301785"/>
              <a:ext cx="1216798" cy="1216798"/>
            </a:xfrm>
            <a:prstGeom prst="rect">
              <a:avLst/>
            </a:prstGeom>
          </p:spPr>
        </p:pic>
      </p:grpSp>
      <p:pic>
        <p:nvPicPr>
          <p:cNvPr id="9" name="Picture 15"/>
          <p:cNvPicPr>
            <a:picLocks noChangeAspect="1"/>
          </p:cNvPicPr>
          <p:nvPr/>
        </p:nvPicPr>
        <p:blipFill rotWithShape="1">
          <a:blip r:embed="rId3"/>
          <a:srcRect b="26818"/>
          <a:stretch/>
        </p:blipFill>
        <p:spPr>
          <a:xfrm>
            <a:off x="6750923" y="2636365"/>
            <a:ext cx="1579479" cy="211554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14083" y="3049932"/>
            <a:ext cx="5188742" cy="1480457"/>
            <a:chOff x="5741968" y="1450910"/>
            <a:chExt cx="5188742" cy="1480457"/>
          </a:xfrm>
        </p:grpSpPr>
        <p:sp>
          <p:nvSpPr>
            <p:cNvPr id="11" name="Rounded Rectangle 10"/>
            <p:cNvSpPr/>
            <p:nvPr/>
          </p:nvSpPr>
          <p:spPr>
            <a:xfrm>
              <a:off x="6239666" y="1450910"/>
              <a:ext cx="4691044" cy="1480457"/>
            </a:xfrm>
            <a:prstGeom prst="roundRect">
              <a:avLst>
                <a:gd name="adj" fmla="val 15045"/>
              </a:avLst>
            </a:prstGeom>
            <a:solidFill>
              <a:srgbClr val="FFFFB9"/>
            </a:solidFill>
            <a:ln w="1270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C</a:t>
              </a:r>
              <a:r>
                <a:rPr lang="vi-VN" sz="2000">
                  <a:solidFill>
                    <a:srgbClr val="000000"/>
                  </a:solidFill>
                </a:rPr>
                <a:t>họn phần văn bản</a:t>
              </a:r>
              <a:r>
                <a:rPr lang="en-US" sz="2000">
                  <a:solidFill>
                    <a:srgbClr val="000000"/>
                  </a:solidFill>
                </a:rPr>
                <a:t>.</a:t>
              </a:r>
            </a:p>
            <a:p>
              <a:pPr marL="342900" indent="-342900" algn="just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000">
                  <a:solidFill>
                    <a:srgbClr val="000000"/>
                  </a:solidFill>
                </a:rPr>
                <a:t>S</a:t>
              </a:r>
              <a:r>
                <a:rPr lang="vi-VN" sz="2000">
                  <a:solidFill>
                    <a:srgbClr val="000000"/>
                  </a:solidFill>
                </a:rPr>
                <a:t>ử dụng các lệnh trong nhóm lệnh </a:t>
              </a:r>
              <a:r>
                <a:rPr lang="vi-VN" sz="2000" b="1">
                  <a:solidFill>
                    <a:srgbClr val="000000"/>
                  </a:solidFill>
                </a:rPr>
                <a:t>Font</a:t>
              </a:r>
              <a:r>
                <a:rPr lang="vi-VN" sz="2000">
                  <a:solidFill>
                    <a:srgbClr val="000000"/>
                  </a:solidFill>
                </a:rPr>
                <a:t> của dải lệnh</a:t>
              </a:r>
              <a:r>
                <a:rPr lang="vi-VN" sz="2000" b="1">
                  <a:solidFill>
                    <a:srgbClr val="000000"/>
                  </a:solidFill>
                </a:rPr>
                <a:t> Home</a:t>
              </a:r>
              <a:r>
                <a:rPr lang="vi-VN" sz="2000">
                  <a:solidFill>
                    <a:srgbClr val="000000"/>
                  </a:solidFill>
                </a:rPr>
                <a:t>.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41968" y="2068749"/>
              <a:ext cx="341572" cy="244778"/>
            </a:xfrm>
            <a:prstGeom prst="rightArrow">
              <a:avLst>
                <a:gd name="adj1" fmla="val 50000"/>
                <a:gd name="adj2" fmla="val 6883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214951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84368"/>
            <a:ext cx="91440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>
                <a:solidFill>
                  <a:srgbClr val="C00000"/>
                </a:solidFill>
              </a:rPr>
              <a:t>a) Định dạng kí tự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12305"/>
          <a:stretch/>
        </p:blipFill>
        <p:spPr>
          <a:xfrm>
            <a:off x="1005114" y="1251136"/>
            <a:ext cx="3727618" cy="227583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b="22603"/>
          <a:stretch/>
        </p:blipFill>
        <p:spPr>
          <a:xfrm>
            <a:off x="4830703" y="1251136"/>
            <a:ext cx="3606863" cy="227583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38623" y="3629885"/>
            <a:ext cx="226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31. Các lệnh định dạng kí tự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2205" y="3629884"/>
            <a:ext cx="3283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i="1"/>
              <a:t>Hình 32. Kết quả định dạng thực hiện nhận xét của An</a:t>
            </a:r>
          </a:p>
        </p:txBody>
      </p:sp>
    </p:spTree>
    <p:extLst>
      <p:ext uri="{BB962C8B-B14F-4D97-AF65-F5344CB8AC3E}">
        <p14:creationId xmlns:p14="http://schemas.microsoft.com/office/powerpoint/2010/main" val="1655025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Activity Booklet: Adjectives, Nouns and Verbs by Slidesgo">
  <a:themeElements>
    <a:clrScheme name="Simple Light">
      <a:dk1>
        <a:srgbClr val="5B5E66"/>
      </a:dk1>
      <a:lt1>
        <a:srgbClr val="FFFAF0"/>
      </a:lt1>
      <a:dk2>
        <a:srgbClr val="C0EDE3"/>
      </a:dk2>
      <a:lt2>
        <a:srgbClr val="AFDCD1"/>
      </a:lt2>
      <a:accent1>
        <a:srgbClr val="FFCC6E"/>
      </a:accent1>
      <a:accent2>
        <a:srgbClr val="FF9747"/>
      </a:accent2>
      <a:accent3>
        <a:srgbClr val="FFB3C0"/>
      </a:accent3>
      <a:accent4>
        <a:srgbClr val="E87A8D"/>
      </a:accent4>
      <a:accent5>
        <a:srgbClr val="DBB5E3"/>
      </a:accent5>
      <a:accent6>
        <a:srgbClr val="2BD0A4"/>
      </a:accent6>
      <a:hlink>
        <a:srgbClr val="5B5E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1697</Words>
  <Application>Microsoft Office PowerPoint</Application>
  <PresentationFormat>On-screen Show (16:9)</PresentationFormat>
  <Paragraphs>166</Paragraphs>
  <Slides>39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Arial</vt:lpstr>
      <vt:lpstr>Nunito Light</vt:lpstr>
      <vt:lpstr>Agency FB</vt:lpstr>
      <vt:lpstr>Albert Sans</vt:lpstr>
      <vt:lpstr>Albert Sans Light</vt:lpstr>
      <vt:lpstr>Arial (Body)</vt:lpstr>
      <vt:lpstr>Montserrat</vt:lpstr>
      <vt:lpstr>Anaheim</vt:lpstr>
      <vt:lpstr>Wingdings</vt:lpstr>
      <vt:lpstr>Bebas Neue</vt:lpstr>
      <vt:lpstr>Activity Booklet: Adjectives, Nouns and Verbs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Activity Booklet: Adjectives, Nouns and Verbs</dc:title>
  <cp:lastModifiedBy>h11</cp:lastModifiedBy>
  <cp:revision>25</cp:revision>
  <dcterms:modified xsi:type="dcterms:W3CDTF">2025-11-12T09:18:51Z</dcterms:modified>
</cp:coreProperties>
</file>