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4"/>
  </p:notesMasterIdLst>
  <p:sldIdLst>
    <p:sldId id="289" r:id="rId2"/>
    <p:sldId id="293" r:id="rId3"/>
    <p:sldId id="294" r:id="rId4"/>
    <p:sldId id="295" r:id="rId5"/>
    <p:sldId id="284" r:id="rId6"/>
    <p:sldId id="260" r:id="rId7"/>
    <p:sldId id="298" r:id="rId8"/>
    <p:sldId id="299" r:id="rId9"/>
    <p:sldId id="300" r:id="rId10"/>
    <p:sldId id="301" r:id="rId11"/>
    <p:sldId id="302" r:id="rId12"/>
    <p:sldId id="303" r:id="rId13"/>
    <p:sldId id="296" r:id="rId14"/>
    <p:sldId id="304" r:id="rId15"/>
    <p:sldId id="305" r:id="rId16"/>
    <p:sldId id="306" r:id="rId17"/>
    <p:sldId id="308" r:id="rId18"/>
    <p:sldId id="297" r:id="rId19"/>
    <p:sldId id="309" r:id="rId20"/>
    <p:sldId id="310" r:id="rId21"/>
    <p:sldId id="311" r:id="rId22"/>
    <p:sldId id="312" r:id="rId23"/>
    <p:sldId id="313" r:id="rId24"/>
    <p:sldId id="314" r:id="rId25"/>
    <p:sldId id="316" r:id="rId26"/>
    <p:sldId id="318" r:id="rId27"/>
    <p:sldId id="320" r:id="rId28"/>
    <p:sldId id="321" r:id="rId29"/>
    <p:sldId id="322" r:id="rId30"/>
    <p:sldId id="324" r:id="rId31"/>
    <p:sldId id="325" r:id="rId32"/>
    <p:sldId id="326" r:id="rId33"/>
    <p:sldId id="327" r:id="rId34"/>
    <p:sldId id="328" r:id="rId35"/>
    <p:sldId id="329" r:id="rId36"/>
    <p:sldId id="330" r:id="rId37"/>
    <p:sldId id="331" r:id="rId38"/>
    <p:sldId id="332" r:id="rId39"/>
    <p:sldId id="319" r:id="rId40"/>
    <p:sldId id="333" r:id="rId41"/>
    <p:sldId id="334" r:id="rId42"/>
    <p:sldId id="335" r:id="rId43"/>
  </p:sldIdLst>
  <p:sldSz cx="9144000" cy="5143500" type="screen16x9"/>
  <p:notesSz cx="6858000" cy="9144000"/>
  <p:embeddedFontLst>
    <p:embeddedFont>
      <p:font typeface="Bebas Neue" panose="020B0604020202020204" charset="0"/>
      <p:regular r:id="rId45"/>
    </p:embeddedFont>
    <p:embeddedFont>
      <p:font typeface="Calibri" panose="020F0502020204030204" pitchFamily="34" charset="0"/>
      <p:regular r:id="rId46"/>
      <p:bold r:id="rId47"/>
      <p:italic r:id="rId48"/>
      <p:boldItalic r:id="rId49"/>
    </p:embeddedFont>
    <p:embeddedFont>
      <p:font typeface="Manjari" panose="020B0604020202020204" charset="0"/>
      <p:regular r:id="rId50"/>
      <p:bold r:id="rId51"/>
    </p:embeddedFont>
    <p:embeddedFont>
      <p:font typeface="Nunito Black" pitchFamily="2" charset="0"/>
      <p:bold r:id="rId52"/>
      <p:boldItalic r:id="rId53"/>
    </p:embeddedFont>
    <p:embeddedFont>
      <p:font typeface="PT Sans" panose="020B0503020203020204" pitchFamily="34" charset="0"/>
      <p:regular r:id="rId54"/>
      <p:bold r:id="rId55"/>
      <p:italic r:id="rId56"/>
      <p:boldItalic r:id="rId57"/>
    </p:embeddedFont>
    <p:embeddedFont>
      <p:font typeface="Roboto Condensed Light" panose="02000000000000000000" pitchFamily="2" charset="0"/>
      <p:regular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4E8F0"/>
    <a:srgbClr val="BADAE7"/>
    <a:srgbClr val="FDF1DF"/>
    <a:srgbClr val="FCE6C4"/>
    <a:srgbClr val="F8DECC"/>
    <a:srgbClr val="F4F2E1"/>
    <a:srgbClr val="CEE9E3"/>
    <a:srgbClr val="DDF0C6"/>
    <a:srgbClr val="EB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DCE7C5-BEA6-429B-90CA-B09DF2ED27D4}">
  <a:tblStyle styleId="{76DCE7C5-BEA6-429B-90CA-B09DF2ED27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2" autoAdjust="0"/>
    <p:restoredTop sz="94660"/>
  </p:normalViewPr>
  <p:slideViewPr>
    <p:cSldViewPr snapToGrid="0">
      <p:cViewPr varScale="1">
        <p:scale>
          <a:sx n="102" d="100"/>
          <a:sy n="102" d="100"/>
        </p:scale>
        <p:origin x="7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d972ec2744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d972ec274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các lá bài để mở câu hỏi, bấm nút mũi tên để kết thúc trò chơi.</a:t>
            </a:r>
            <a:endParaRPr lang="en-US"/>
          </a:p>
        </p:txBody>
      </p:sp>
    </p:spTree>
    <p:extLst>
      <p:ext uri="{BB962C8B-B14F-4D97-AF65-F5344CB8AC3E}">
        <p14:creationId xmlns:p14="http://schemas.microsoft.com/office/powerpoint/2010/main" val="4252529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386371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4226930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110391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83418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3321381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80408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01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156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gd972ec2744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9" name="Google Shape;2349;gd972ec2744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20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d972ec274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d972ec274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d972ec274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d972ec274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8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d972ec274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d972ec274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98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01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58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2821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1119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439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24"/>
        <p:cNvGrpSpPr/>
        <p:nvPr/>
      </p:nvGrpSpPr>
      <p:grpSpPr>
        <a:xfrm>
          <a:off x="0" y="0"/>
          <a:ext cx="0" cy="0"/>
          <a:chOff x="0" y="0"/>
          <a:chExt cx="0" cy="0"/>
        </a:xfrm>
      </p:grpSpPr>
      <p:sp>
        <p:nvSpPr>
          <p:cNvPr id="725" name="Google Shape;725;p27"/>
          <p:cNvSpPr txBox="1">
            <a:spLocks noGrp="1"/>
          </p:cNvSpPr>
          <p:nvPr>
            <p:ph type="title" hasCustomPrompt="1"/>
          </p:nvPr>
        </p:nvSpPr>
        <p:spPr>
          <a:xfrm>
            <a:off x="713100" y="1713541"/>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6" name="Google Shape;726;p27"/>
          <p:cNvSpPr txBox="1">
            <a:spLocks noGrp="1"/>
          </p:cNvSpPr>
          <p:nvPr>
            <p:ph type="subTitle" idx="1"/>
          </p:nvPr>
        </p:nvSpPr>
        <p:spPr>
          <a:xfrm>
            <a:off x="713100" y="2831177"/>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7" name="Google Shape;727;p27"/>
          <p:cNvSpPr txBox="1">
            <a:spLocks noGrp="1"/>
          </p:cNvSpPr>
          <p:nvPr>
            <p:ph type="title" idx="2" hasCustomPrompt="1"/>
          </p:nvPr>
        </p:nvSpPr>
        <p:spPr>
          <a:xfrm>
            <a:off x="3442950" y="1713527"/>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8" name="Google Shape;728;p27"/>
          <p:cNvSpPr txBox="1">
            <a:spLocks noGrp="1"/>
          </p:cNvSpPr>
          <p:nvPr>
            <p:ph type="subTitle" idx="3"/>
          </p:nvPr>
        </p:nvSpPr>
        <p:spPr>
          <a:xfrm>
            <a:off x="3442950" y="2831151"/>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9" name="Google Shape;729;p27"/>
          <p:cNvSpPr txBox="1">
            <a:spLocks noGrp="1"/>
          </p:cNvSpPr>
          <p:nvPr>
            <p:ph type="title" idx="4" hasCustomPrompt="1"/>
          </p:nvPr>
        </p:nvSpPr>
        <p:spPr>
          <a:xfrm>
            <a:off x="6172800" y="1713535"/>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30" name="Google Shape;730;p27"/>
          <p:cNvSpPr txBox="1">
            <a:spLocks noGrp="1"/>
          </p:cNvSpPr>
          <p:nvPr>
            <p:ph type="subTitle" idx="5"/>
          </p:nvPr>
        </p:nvSpPr>
        <p:spPr>
          <a:xfrm>
            <a:off x="6172800" y="2831148"/>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31" name="Google Shape;731;p27"/>
          <p:cNvGrpSpPr/>
          <p:nvPr/>
        </p:nvGrpSpPr>
        <p:grpSpPr>
          <a:xfrm rot="-3075108">
            <a:off x="8224546" y="127063"/>
            <a:ext cx="655524" cy="824674"/>
            <a:chOff x="2570950" y="3043275"/>
            <a:chExt cx="339000" cy="426475"/>
          </a:xfrm>
        </p:grpSpPr>
        <p:sp>
          <p:nvSpPr>
            <p:cNvPr id="732" name="Google Shape;732;p27"/>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2700000" flipH="1">
            <a:off x="110919" y="3931207"/>
            <a:ext cx="755234" cy="1019774"/>
            <a:chOff x="3114800" y="3765625"/>
            <a:chExt cx="313325" cy="423100"/>
          </a:xfrm>
        </p:grpSpPr>
        <p:sp>
          <p:nvSpPr>
            <p:cNvPr id="737" name="Google Shape;737;p27"/>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7"/>
          <p:cNvGrpSpPr/>
          <p:nvPr/>
        </p:nvGrpSpPr>
        <p:grpSpPr>
          <a:xfrm rot="-5610212">
            <a:off x="6060226" y="4248687"/>
            <a:ext cx="424214" cy="652817"/>
            <a:chOff x="8171376" y="373828"/>
            <a:chExt cx="654640" cy="1007416"/>
          </a:xfrm>
        </p:grpSpPr>
        <p:sp>
          <p:nvSpPr>
            <p:cNvPr id="742" name="Google Shape;742;p27"/>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7"/>
          <p:cNvGrpSpPr/>
          <p:nvPr/>
        </p:nvGrpSpPr>
        <p:grpSpPr>
          <a:xfrm rot="-5610212">
            <a:off x="2231740" y="-20123"/>
            <a:ext cx="553666" cy="1119047"/>
            <a:chOff x="8017661" y="-45887"/>
            <a:chExt cx="854408" cy="1726895"/>
          </a:xfrm>
        </p:grpSpPr>
        <p:sp>
          <p:nvSpPr>
            <p:cNvPr id="747" name="Google Shape;747;p27"/>
            <p:cNvSpPr/>
            <p:nvPr/>
          </p:nvSpPr>
          <p:spPr>
            <a:xfrm>
              <a:off x="8642908" y="-45887"/>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8623673" y="1422970"/>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8017661" y="64574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05"/>
        <p:cNvGrpSpPr/>
        <p:nvPr/>
      </p:nvGrpSpPr>
      <p:grpSpPr>
        <a:xfrm>
          <a:off x="0" y="0"/>
          <a:ext cx="0" cy="0"/>
          <a:chOff x="0" y="0"/>
          <a:chExt cx="0" cy="0"/>
        </a:xfrm>
      </p:grpSpPr>
      <p:grpSp>
        <p:nvGrpSpPr>
          <p:cNvPr id="806" name="Google Shape;806;p30"/>
          <p:cNvGrpSpPr/>
          <p:nvPr/>
        </p:nvGrpSpPr>
        <p:grpSpPr>
          <a:xfrm>
            <a:off x="148077" y="3778240"/>
            <a:ext cx="510776" cy="658652"/>
            <a:chOff x="148077" y="3778240"/>
            <a:chExt cx="510776" cy="658652"/>
          </a:xfrm>
        </p:grpSpPr>
        <p:sp>
          <p:nvSpPr>
            <p:cNvPr id="807" name="Google Shape;807;p30"/>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30"/>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30"/>
          <p:cNvGrpSpPr/>
          <p:nvPr/>
        </p:nvGrpSpPr>
        <p:grpSpPr>
          <a:xfrm rot="10800000" flipH="1">
            <a:off x="8374168" y="264000"/>
            <a:ext cx="534755" cy="648645"/>
            <a:chOff x="8135869" y="3746436"/>
            <a:chExt cx="665698" cy="807475"/>
          </a:xfrm>
        </p:grpSpPr>
        <p:sp>
          <p:nvSpPr>
            <p:cNvPr id="816" name="Google Shape;816;p30"/>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30"/>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31"/>
        <p:cNvGrpSpPr/>
        <p:nvPr/>
      </p:nvGrpSpPr>
      <p:grpSpPr>
        <a:xfrm>
          <a:off x="0" y="0"/>
          <a:ext cx="0" cy="0"/>
          <a:chOff x="0" y="0"/>
          <a:chExt cx="0" cy="0"/>
        </a:xfrm>
      </p:grpSpPr>
      <p:pic>
        <p:nvPicPr>
          <p:cNvPr id="232" name="Google Shape;232;p17"/>
          <p:cNvPicPr preferRelativeResize="0"/>
          <p:nvPr/>
        </p:nvPicPr>
        <p:blipFill>
          <a:blip r:embed="rId2">
            <a:alphaModFix/>
          </a:blip>
          <a:stretch>
            <a:fillRect/>
          </a:stretch>
        </p:blipFill>
        <p:spPr>
          <a:xfrm>
            <a:off x="0" y="0"/>
            <a:ext cx="9143949" cy="5143500"/>
          </a:xfrm>
          <a:prstGeom prst="rect">
            <a:avLst/>
          </a:prstGeom>
          <a:noFill/>
          <a:ln>
            <a:noFill/>
          </a:ln>
        </p:spPr>
      </p:pic>
      <p:sp>
        <p:nvSpPr>
          <p:cNvPr id="233" name="Google Shape;233;p17"/>
          <p:cNvSpPr txBox="1">
            <a:spLocks noGrp="1"/>
          </p:cNvSpPr>
          <p:nvPr>
            <p:ph type="title" hasCustomPrompt="1"/>
          </p:nvPr>
        </p:nvSpPr>
        <p:spPr>
          <a:xfrm>
            <a:off x="1291050" y="654400"/>
            <a:ext cx="3218700" cy="2640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4" name="Google Shape;234;p17"/>
          <p:cNvSpPr txBox="1">
            <a:spLocks noGrp="1"/>
          </p:cNvSpPr>
          <p:nvPr>
            <p:ph type="subTitle" idx="1"/>
          </p:nvPr>
        </p:nvSpPr>
        <p:spPr>
          <a:xfrm rot="237">
            <a:off x="720300" y="3908538"/>
            <a:ext cx="4360200" cy="458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2"/>
          </p:nvPr>
        </p:nvSpPr>
        <p:spPr>
          <a:xfrm>
            <a:off x="720000" y="3066575"/>
            <a:ext cx="43602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36" name="Google Shape;236;p17"/>
          <p:cNvGrpSpPr/>
          <p:nvPr/>
        </p:nvGrpSpPr>
        <p:grpSpPr>
          <a:xfrm>
            <a:off x="-31425" y="90057"/>
            <a:ext cx="9055499" cy="4724485"/>
            <a:chOff x="-31425" y="90057"/>
            <a:chExt cx="9055499" cy="4724485"/>
          </a:xfrm>
        </p:grpSpPr>
        <p:pic>
          <p:nvPicPr>
            <p:cNvPr id="237" name="Google Shape;237;p17"/>
            <p:cNvPicPr preferRelativeResize="0"/>
            <p:nvPr/>
          </p:nvPicPr>
          <p:blipFill>
            <a:blip r:embed="rId3">
              <a:alphaModFix/>
            </a:blip>
            <a:stretch>
              <a:fillRect/>
            </a:stretch>
          </p:blipFill>
          <p:spPr>
            <a:xfrm>
              <a:off x="8556975" y="1321750"/>
              <a:ext cx="467099" cy="467099"/>
            </a:xfrm>
            <a:prstGeom prst="rect">
              <a:avLst/>
            </a:prstGeom>
            <a:noFill/>
            <a:ln>
              <a:noFill/>
            </a:ln>
          </p:spPr>
        </p:pic>
        <p:pic>
          <p:nvPicPr>
            <p:cNvPr id="238" name="Google Shape;238;p17"/>
            <p:cNvPicPr preferRelativeResize="0"/>
            <p:nvPr/>
          </p:nvPicPr>
          <p:blipFill>
            <a:blip r:embed="rId4">
              <a:alphaModFix/>
            </a:blip>
            <a:stretch>
              <a:fillRect/>
            </a:stretch>
          </p:blipFill>
          <p:spPr>
            <a:xfrm>
              <a:off x="8488125" y="1891650"/>
              <a:ext cx="467100" cy="467100"/>
            </a:xfrm>
            <a:prstGeom prst="rect">
              <a:avLst/>
            </a:prstGeom>
            <a:noFill/>
            <a:ln>
              <a:noFill/>
            </a:ln>
          </p:spPr>
        </p:pic>
        <p:pic>
          <p:nvPicPr>
            <p:cNvPr id="239" name="Google Shape;239;p17"/>
            <p:cNvPicPr preferRelativeResize="0"/>
            <p:nvPr/>
          </p:nvPicPr>
          <p:blipFill>
            <a:blip r:embed="rId5">
              <a:alphaModFix/>
            </a:blip>
            <a:stretch>
              <a:fillRect/>
            </a:stretch>
          </p:blipFill>
          <p:spPr>
            <a:xfrm>
              <a:off x="6168757" y="120257"/>
              <a:ext cx="375286" cy="375286"/>
            </a:xfrm>
            <a:prstGeom prst="rect">
              <a:avLst/>
            </a:prstGeom>
            <a:noFill/>
            <a:ln>
              <a:noFill/>
            </a:ln>
          </p:spPr>
        </p:pic>
        <p:pic>
          <p:nvPicPr>
            <p:cNvPr id="240" name="Google Shape;240;p17"/>
            <p:cNvPicPr preferRelativeResize="0"/>
            <p:nvPr/>
          </p:nvPicPr>
          <p:blipFill>
            <a:blip r:embed="rId6">
              <a:alphaModFix/>
            </a:blip>
            <a:stretch>
              <a:fillRect/>
            </a:stretch>
          </p:blipFill>
          <p:spPr>
            <a:xfrm>
              <a:off x="317007" y="2384107"/>
              <a:ext cx="375287" cy="375287"/>
            </a:xfrm>
            <a:prstGeom prst="rect">
              <a:avLst/>
            </a:prstGeom>
            <a:noFill/>
            <a:ln>
              <a:noFill/>
            </a:ln>
          </p:spPr>
        </p:pic>
        <p:pic>
          <p:nvPicPr>
            <p:cNvPr id="241" name="Google Shape;241;p17"/>
            <p:cNvPicPr preferRelativeResize="0"/>
            <p:nvPr/>
          </p:nvPicPr>
          <p:blipFill>
            <a:blip r:embed="rId7">
              <a:alphaModFix/>
            </a:blip>
            <a:stretch>
              <a:fillRect/>
            </a:stretch>
          </p:blipFill>
          <p:spPr>
            <a:xfrm>
              <a:off x="99965" y="416115"/>
              <a:ext cx="409915" cy="409915"/>
            </a:xfrm>
            <a:prstGeom prst="rect">
              <a:avLst/>
            </a:prstGeom>
            <a:noFill/>
            <a:ln>
              <a:noFill/>
            </a:ln>
          </p:spPr>
        </p:pic>
        <p:pic>
          <p:nvPicPr>
            <p:cNvPr id="242" name="Google Shape;242;p17"/>
            <p:cNvPicPr preferRelativeResize="0"/>
            <p:nvPr/>
          </p:nvPicPr>
          <p:blipFill>
            <a:blip r:embed="rId8">
              <a:alphaModFix/>
            </a:blip>
            <a:stretch>
              <a:fillRect/>
            </a:stretch>
          </p:blipFill>
          <p:spPr>
            <a:xfrm>
              <a:off x="539969" y="148056"/>
              <a:ext cx="360061" cy="451889"/>
            </a:xfrm>
            <a:prstGeom prst="rect">
              <a:avLst/>
            </a:prstGeom>
            <a:noFill/>
            <a:ln>
              <a:noFill/>
            </a:ln>
          </p:spPr>
        </p:pic>
        <p:pic>
          <p:nvPicPr>
            <p:cNvPr id="243" name="Google Shape;243;p17"/>
            <p:cNvPicPr preferRelativeResize="0"/>
            <p:nvPr/>
          </p:nvPicPr>
          <p:blipFill>
            <a:blip r:embed="rId9">
              <a:alphaModFix/>
            </a:blip>
            <a:stretch>
              <a:fillRect/>
            </a:stretch>
          </p:blipFill>
          <p:spPr>
            <a:xfrm>
              <a:off x="-31425" y="2900000"/>
              <a:ext cx="541300" cy="541300"/>
            </a:xfrm>
            <a:prstGeom prst="rect">
              <a:avLst/>
            </a:prstGeom>
            <a:noFill/>
            <a:ln>
              <a:noFill/>
            </a:ln>
          </p:spPr>
        </p:pic>
        <p:pic>
          <p:nvPicPr>
            <p:cNvPr id="244" name="Google Shape;244;p17"/>
            <p:cNvPicPr preferRelativeResize="0"/>
            <p:nvPr/>
          </p:nvPicPr>
          <p:blipFill>
            <a:blip r:embed="rId10">
              <a:alphaModFix/>
            </a:blip>
            <a:stretch>
              <a:fillRect/>
            </a:stretch>
          </p:blipFill>
          <p:spPr>
            <a:xfrm>
              <a:off x="8445332" y="4304657"/>
              <a:ext cx="509885" cy="509885"/>
            </a:xfrm>
            <a:prstGeom prst="rect">
              <a:avLst/>
            </a:prstGeom>
            <a:noFill/>
            <a:ln>
              <a:noFill/>
            </a:ln>
          </p:spPr>
        </p:pic>
        <p:pic>
          <p:nvPicPr>
            <p:cNvPr id="245" name="Google Shape;245;p17"/>
            <p:cNvPicPr preferRelativeResize="0"/>
            <p:nvPr/>
          </p:nvPicPr>
          <p:blipFill>
            <a:blip r:embed="rId11">
              <a:alphaModFix/>
            </a:blip>
            <a:stretch>
              <a:fillRect/>
            </a:stretch>
          </p:blipFill>
          <p:spPr>
            <a:xfrm>
              <a:off x="4644757" y="90057"/>
              <a:ext cx="509885" cy="509885"/>
            </a:xfrm>
            <a:prstGeom prst="rect">
              <a:avLst/>
            </a:prstGeom>
            <a:noFill/>
            <a:ln>
              <a:noFill/>
            </a:ln>
          </p:spPr>
        </p:pic>
        <p:pic>
          <p:nvPicPr>
            <p:cNvPr id="246" name="Google Shape;246;p17"/>
            <p:cNvPicPr preferRelativeResize="0"/>
            <p:nvPr/>
          </p:nvPicPr>
          <p:blipFill>
            <a:blip r:embed="rId12">
              <a:alphaModFix/>
            </a:blip>
            <a:stretch>
              <a:fillRect/>
            </a:stretch>
          </p:blipFill>
          <p:spPr>
            <a:xfrm>
              <a:off x="216875" y="3799421"/>
              <a:ext cx="378000" cy="537057"/>
            </a:xfrm>
            <a:prstGeom prst="rect">
              <a:avLst/>
            </a:prstGeom>
            <a:noFill/>
            <a:ln>
              <a:noFill/>
            </a:ln>
          </p:spPr>
        </p:pic>
        <p:pic>
          <p:nvPicPr>
            <p:cNvPr id="247" name="Google Shape;247;p17"/>
            <p:cNvPicPr preferRelativeResize="0"/>
            <p:nvPr/>
          </p:nvPicPr>
          <p:blipFill>
            <a:blip r:embed="rId13">
              <a:alphaModFix/>
            </a:blip>
            <a:stretch>
              <a:fillRect/>
            </a:stretch>
          </p:blipFill>
          <p:spPr>
            <a:xfrm>
              <a:off x="5439475" y="198375"/>
              <a:ext cx="444450" cy="583900"/>
            </a:xfrm>
            <a:prstGeom prst="rect">
              <a:avLst/>
            </a:prstGeom>
            <a:noFill/>
            <a:ln>
              <a:noFill/>
            </a:ln>
          </p:spPr>
        </p:pic>
      </p:grpSp>
    </p:spTree>
    <p:extLst>
      <p:ext uri="{BB962C8B-B14F-4D97-AF65-F5344CB8AC3E}">
        <p14:creationId xmlns:p14="http://schemas.microsoft.com/office/powerpoint/2010/main" val="2934470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47"/>
        <p:cNvGrpSpPr/>
        <p:nvPr/>
      </p:nvGrpSpPr>
      <p:grpSpPr>
        <a:xfrm>
          <a:off x="0" y="0"/>
          <a:ext cx="0" cy="0"/>
          <a:chOff x="0" y="0"/>
          <a:chExt cx="0" cy="0"/>
        </a:xfrm>
      </p:grpSpPr>
      <p:grpSp>
        <p:nvGrpSpPr>
          <p:cNvPr id="48" name="Google Shape;48;p3"/>
          <p:cNvGrpSpPr/>
          <p:nvPr/>
        </p:nvGrpSpPr>
        <p:grpSpPr>
          <a:xfrm>
            <a:off x="3309218" y="4523364"/>
            <a:ext cx="2525564" cy="161469"/>
            <a:chOff x="3310270" y="539402"/>
            <a:chExt cx="2525564" cy="161469"/>
          </a:xfrm>
        </p:grpSpPr>
        <p:grpSp>
          <p:nvGrpSpPr>
            <p:cNvPr id="49" name="Google Shape;49;p3"/>
            <p:cNvGrpSpPr/>
            <p:nvPr/>
          </p:nvGrpSpPr>
          <p:grpSpPr>
            <a:xfrm>
              <a:off x="3310270" y="539402"/>
              <a:ext cx="1281989" cy="161469"/>
              <a:chOff x="2650175" y="4576450"/>
              <a:chExt cx="988350" cy="124475"/>
            </a:xfrm>
          </p:grpSpPr>
          <p:sp>
            <p:nvSpPr>
              <p:cNvPr id="50" name="Google Shape;50;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4553845" y="539402"/>
              <a:ext cx="1281989" cy="161469"/>
              <a:chOff x="2650175" y="4576450"/>
              <a:chExt cx="988350" cy="124475"/>
            </a:xfrm>
          </p:grpSpPr>
          <p:sp>
            <p:nvSpPr>
              <p:cNvPr id="55" name="Google Shape;55;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59;p3"/>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3"/>
          <p:cNvSpPr txBox="1">
            <a:spLocks noGrp="1"/>
          </p:cNvSpPr>
          <p:nvPr>
            <p:ph type="title" idx="2" hasCustomPrompt="1"/>
          </p:nvPr>
        </p:nvSpPr>
        <p:spPr>
          <a:xfrm>
            <a:off x="3972000" y="1284800"/>
            <a:ext cx="1200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 name="Google Shape;61;p3"/>
          <p:cNvSpPr txBox="1">
            <a:spLocks noGrp="1"/>
          </p:cNvSpPr>
          <p:nvPr>
            <p:ph type="subTitle" idx="1"/>
          </p:nvPr>
        </p:nvSpPr>
        <p:spPr>
          <a:xfrm>
            <a:off x="2428800" y="3572100"/>
            <a:ext cx="42864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 name="Google Shape;62;p3"/>
          <p:cNvGrpSpPr/>
          <p:nvPr/>
        </p:nvGrpSpPr>
        <p:grpSpPr>
          <a:xfrm>
            <a:off x="385332" y="4050206"/>
            <a:ext cx="655524" cy="824675"/>
            <a:chOff x="2570950" y="3043275"/>
            <a:chExt cx="339000" cy="426475"/>
          </a:xfrm>
        </p:grpSpPr>
        <p:sp>
          <p:nvSpPr>
            <p:cNvPr id="63" name="Google Shape;63;p3"/>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flipH="1">
            <a:off x="8159156" y="3221586"/>
            <a:ext cx="755239" cy="1019798"/>
            <a:chOff x="3114800" y="3765625"/>
            <a:chExt cx="313325" cy="423100"/>
          </a:xfrm>
        </p:grpSpPr>
        <p:sp>
          <p:nvSpPr>
            <p:cNvPr id="68" name="Google Shape;68;p3"/>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3"/>
          <p:cNvGrpSpPr/>
          <p:nvPr/>
        </p:nvGrpSpPr>
        <p:grpSpPr>
          <a:xfrm rot="5400000" flipH="1">
            <a:off x="274749" y="287959"/>
            <a:ext cx="1067945" cy="925747"/>
            <a:chOff x="2918075" y="1546400"/>
            <a:chExt cx="546375" cy="473625"/>
          </a:xfrm>
        </p:grpSpPr>
        <p:sp>
          <p:nvSpPr>
            <p:cNvPr id="73" name="Google Shape;73;p3"/>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84"/>
        <p:cNvGrpSpPr/>
        <p:nvPr/>
      </p:nvGrpSpPr>
      <p:grpSpPr>
        <a:xfrm>
          <a:off x="0" y="0"/>
          <a:ext cx="0" cy="0"/>
          <a:chOff x="0" y="0"/>
          <a:chExt cx="0" cy="0"/>
        </a:xfrm>
      </p:grpSpPr>
      <p:grpSp>
        <p:nvGrpSpPr>
          <p:cNvPr id="185" name="Google Shape;185;p8"/>
          <p:cNvGrpSpPr/>
          <p:nvPr/>
        </p:nvGrpSpPr>
        <p:grpSpPr>
          <a:xfrm>
            <a:off x="3309218" y="4523364"/>
            <a:ext cx="2525564" cy="161469"/>
            <a:chOff x="3310270" y="539402"/>
            <a:chExt cx="2525564" cy="161469"/>
          </a:xfrm>
        </p:grpSpPr>
        <p:grpSp>
          <p:nvGrpSpPr>
            <p:cNvPr id="186" name="Google Shape;186;p8"/>
            <p:cNvGrpSpPr/>
            <p:nvPr/>
          </p:nvGrpSpPr>
          <p:grpSpPr>
            <a:xfrm>
              <a:off x="3310270" y="539402"/>
              <a:ext cx="1281989" cy="161469"/>
              <a:chOff x="2650175" y="4576450"/>
              <a:chExt cx="988350" cy="124475"/>
            </a:xfrm>
          </p:grpSpPr>
          <p:sp>
            <p:nvSpPr>
              <p:cNvPr id="187" name="Google Shape;187;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4553845" y="539402"/>
              <a:ext cx="1281989" cy="161469"/>
              <a:chOff x="2650175" y="4576450"/>
              <a:chExt cx="988350" cy="124475"/>
            </a:xfrm>
          </p:grpSpPr>
          <p:sp>
            <p:nvSpPr>
              <p:cNvPr id="192" name="Google Shape;192;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 name="Google Shape;196;p8"/>
          <p:cNvGrpSpPr/>
          <p:nvPr/>
        </p:nvGrpSpPr>
        <p:grpSpPr>
          <a:xfrm rot="2853117">
            <a:off x="277766" y="118150"/>
            <a:ext cx="494869" cy="761546"/>
            <a:chOff x="8171376" y="373828"/>
            <a:chExt cx="654640" cy="1007416"/>
          </a:xfrm>
        </p:grpSpPr>
        <p:sp>
          <p:nvSpPr>
            <p:cNvPr id="197" name="Google Shape;197;p8"/>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8"/>
          <p:cNvGrpSpPr/>
          <p:nvPr/>
        </p:nvGrpSpPr>
        <p:grpSpPr>
          <a:xfrm rot="7749409">
            <a:off x="193026" y="3950982"/>
            <a:ext cx="665826" cy="814351"/>
            <a:chOff x="2570950" y="3043275"/>
            <a:chExt cx="344335" cy="421145"/>
          </a:xfrm>
        </p:grpSpPr>
        <p:sp>
          <p:nvSpPr>
            <p:cNvPr id="202" name="Google Shape;202;p8"/>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2756363" y="3286806"/>
              <a:ext cx="158921" cy="17761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8"/>
          <p:cNvSpPr txBox="1">
            <a:spLocks noGrp="1"/>
          </p:cNvSpPr>
          <p:nvPr>
            <p:ph type="title"/>
          </p:nvPr>
        </p:nvSpPr>
        <p:spPr>
          <a:xfrm>
            <a:off x="1404150" y="1307100"/>
            <a:ext cx="6335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4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7" name="Google Shape;207;p8"/>
          <p:cNvGrpSpPr/>
          <p:nvPr/>
        </p:nvGrpSpPr>
        <p:grpSpPr>
          <a:xfrm>
            <a:off x="2271121" y="176713"/>
            <a:ext cx="3177052" cy="362694"/>
            <a:chOff x="3145071" y="76738"/>
            <a:chExt cx="3177052" cy="362694"/>
          </a:xfrm>
        </p:grpSpPr>
        <p:sp>
          <p:nvSpPr>
            <p:cNvPr id="208" name="Google Shape;208;p8"/>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6"/>
        <p:cNvGrpSpPr/>
        <p:nvPr/>
      </p:nvGrpSpPr>
      <p:grpSpPr>
        <a:xfrm>
          <a:off x="0" y="0"/>
          <a:ext cx="0" cy="0"/>
          <a:chOff x="0" y="0"/>
          <a:chExt cx="0" cy="0"/>
        </a:xfrm>
      </p:grpSpPr>
      <p:sp>
        <p:nvSpPr>
          <p:cNvPr id="247" name="Google Shape;247;p11"/>
          <p:cNvSpPr txBox="1">
            <a:spLocks noGrp="1"/>
          </p:cNvSpPr>
          <p:nvPr>
            <p:ph type="title" hasCustomPrompt="1"/>
          </p:nvPr>
        </p:nvSpPr>
        <p:spPr>
          <a:xfrm>
            <a:off x="1284000" y="2119788"/>
            <a:ext cx="6576000" cy="106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7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8" name="Google Shape;248;p11"/>
          <p:cNvSpPr txBox="1">
            <a:spLocks noGrp="1"/>
          </p:cNvSpPr>
          <p:nvPr>
            <p:ph type="subTitle" idx="1"/>
          </p:nvPr>
        </p:nvSpPr>
        <p:spPr>
          <a:xfrm>
            <a:off x="1284000" y="3185488"/>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49" name="Google Shape;249;p11"/>
          <p:cNvGrpSpPr/>
          <p:nvPr/>
        </p:nvGrpSpPr>
        <p:grpSpPr>
          <a:xfrm>
            <a:off x="3309218" y="4523364"/>
            <a:ext cx="2525564" cy="161469"/>
            <a:chOff x="3310270" y="539402"/>
            <a:chExt cx="2525564" cy="161469"/>
          </a:xfrm>
        </p:grpSpPr>
        <p:grpSp>
          <p:nvGrpSpPr>
            <p:cNvPr id="250" name="Google Shape;250;p11"/>
            <p:cNvGrpSpPr/>
            <p:nvPr/>
          </p:nvGrpSpPr>
          <p:grpSpPr>
            <a:xfrm>
              <a:off x="3310270" y="539402"/>
              <a:ext cx="1281989" cy="161469"/>
              <a:chOff x="2650175" y="4576450"/>
              <a:chExt cx="988350" cy="124475"/>
            </a:xfrm>
          </p:grpSpPr>
          <p:sp>
            <p:nvSpPr>
              <p:cNvPr id="251" name="Google Shape;251;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1"/>
            <p:cNvGrpSpPr/>
            <p:nvPr/>
          </p:nvGrpSpPr>
          <p:grpSpPr>
            <a:xfrm>
              <a:off x="4553845" y="539402"/>
              <a:ext cx="1281989" cy="161469"/>
              <a:chOff x="2650175" y="4576450"/>
              <a:chExt cx="988350" cy="124475"/>
            </a:xfrm>
          </p:grpSpPr>
          <p:sp>
            <p:nvSpPr>
              <p:cNvPr id="256" name="Google Shape;256;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 name="Google Shape;260;p11"/>
          <p:cNvGrpSpPr/>
          <p:nvPr/>
        </p:nvGrpSpPr>
        <p:grpSpPr>
          <a:xfrm rot="-3088011">
            <a:off x="399115" y="4223155"/>
            <a:ext cx="494842" cy="761504"/>
            <a:chOff x="8171376" y="373828"/>
            <a:chExt cx="654640" cy="1007416"/>
          </a:xfrm>
        </p:grpSpPr>
        <p:sp>
          <p:nvSpPr>
            <p:cNvPr id="261" name="Google Shape;261;p11"/>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1"/>
          <p:cNvGrpSpPr/>
          <p:nvPr/>
        </p:nvGrpSpPr>
        <p:grpSpPr>
          <a:xfrm flipH="1">
            <a:off x="7719793" y="340655"/>
            <a:ext cx="988510" cy="952137"/>
            <a:chOff x="163588" y="2381551"/>
            <a:chExt cx="737694" cy="710550"/>
          </a:xfrm>
        </p:grpSpPr>
        <p:sp>
          <p:nvSpPr>
            <p:cNvPr id="266" name="Google Shape;266;p11"/>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1"/>
          <p:cNvGrpSpPr/>
          <p:nvPr/>
        </p:nvGrpSpPr>
        <p:grpSpPr>
          <a:xfrm rot="10398437">
            <a:off x="384983" y="307972"/>
            <a:ext cx="1067955" cy="925757"/>
            <a:chOff x="2918075" y="1546400"/>
            <a:chExt cx="546375" cy="473625"/>
          </a:xfrm>
        </p:grpSpPr>
        <p:sp>
          <p:nvSpPr>
            <p:cNvPr id="274" name="Google Shape;274;p11"/>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rot="3600041">
            <a:off x="8316557" y="4383887"/>
            <a:ext cx="520767" cy="597083"/>
            <a:chOff x="8171376" y="459838"/>
            <a:chExt cx="803636" cy="921405"/>
          </a:xfrm>
        </p:grpSpPr>
        <p:sp>
          <p:nvSpPr>
            <p:cNvPr id="283" name="Google Shape;283;p11"/>
            <p:cNvSpPr/>
            <p:nvPr/>
          </p:nvSpPr>
          <p:spPr>
            <a:xfrm>
              <a:off x="8745851" y="45983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accent4"/>
        </a:solidFill>
        <a:effectLst/>
      </p:bgPr>
    </p:bg>
    <p:spTree>
      <p:nvGrpSpPr>
        <p:cNvPr id="1" name="Shape 321"/>
        <p:cNvGrpSpPr/>
        <p:nvPr/>
      </p:nvGrpSpPr>
      <p:grpSpPr>
        <a:xfrm>
          <a:off x="0" y="0"/>
          <a:ext cx="0" cy="0"/>
          <a:chOff x="0" y="0"/>
          <a:chExt cx="0" cy="0"/>
        </a:xfrm>
      </p:grpSpPr>
      <p:grpSp>
        <p:nvGrpSpPr>
          <p:cNvPr id="322" name="Google Shape;322;p14"/>
          <p:cNvGrpSpPr/>
          <p:nvPr/>
        </p:nvGrpSpPr>
        <p:grpSpPr>
          <a:xfrm>
            <a:off x="4473777" y="4697913"/>
            <a:ext cx="710146" cy="284069"/>
            <a:chOff x="4473777" y="4697913"/>
            <a:chExt cx="710146" cy="284069"/>
          </a:xfrm>
        </p:grpSpPr>
        <p:sp>
          <p:nvSpPr>
            <p:cNvPr id="323" name="Google Shape;323;p14"/>
            <p:cNvSpPr/>
            <p:nvPr/>
          </p:nvSpPr>
          <p:spPr>
            <a:xfrm>
              <a:off x="5056496" y="48385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4473777" y="4697913"/>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14"/>
          <p:cNvSpPr txBox="1">
            <a:spLocks noGrp="1"/>
          </p:cNvSpPr>
          <p:nvPr>
            <p:ph type="title"/>
          </p:nvPr>
        </p:nvSpPr>
        <p:spPr>
          <a:xfrm>
            <a:off x="2711850" y="1160550"/>
            <a:ext cx="3720300" cy="166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6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26" name="Google Shape;326;p14"/>
          <p:cNvGrpSpPr/>
          <p:nvPr/>
        </p:nvGrpSpPr>
        <p:grpSpPr>
          <a:xfrm>
            <a:off x="3145071" y="76738"/>
            <a:ext cx="3177052" cy="362694"/>
            <a:chOff x="3145071" y="76738"/>
            <a:chExt cx="3177052" cy="362694"/>
          </a:xfrm>
        </p:grpSpPr>
        <p:sp>
          <p:nvSpPr>
            <p:cNvPr id="327" name="Google Shape;327;p14"/>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4"/>
          <p:cNvSpPr txBox="1">
            <a:spLocks noGrp="1"/>
          </p:cNvSpPr>
          <p:nvPr>
            <p:ph type="subTitle" idx="1"/>
          </p:nvPr>
        </p:nvSpPr>
        <p:spPr>
          <a:xfrm>
            <a:off x="2133200" y="3549375"/>
            <a:ext cx="48777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31" name="Google Shape;331;p14"/>
          <p:cNvGrpSpPr/>
          <p:nvPr/>
        </p:nvGrpSpPr>
        <p:grpSpPr>
          <a:xfrm>
            <a:off x="8577767" y="3832836"/>
            <a:ext cx="353872" cy="676396"/>
            <a:chOff x="8577767" y="3832836"/>
            <a:chExt cx="353872" cy="676396"/>
          </a:xfrm>
        </p:grpSpPr>
        <p:sp>
          <p:nvSpPr>
            <p:cNvPr id="332" name="Google Shape;332;p14"/>
            <p:cNvSpPr/>
            <p:nvPr/>
          </p:nvSpPr>
          <p:spPr>
            <a:xfrm flipH="1">
              <a:off x="8577767" y="3832836"/>
              <a:ext cx="122637" cy="138073"/>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flipH="1">
              <a:off x="8577791" y="4110830"/>
              <a:ext cx="353848" cy="398402"/>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4"/>
          <p:cNvGrpSpPr/>
          <p:nvPr/>
        </p:nvGrpSpPr>
        <p:grpSpPr>
          <a:xfrm>
            <a:off x="1114311" y="1652371"/>
            <a:ext cx="595319" cy="573414"/>
            <a:chOff x="163588" y="2381551"/>
            <a:chExt cx="737694" cy="710550"/>
          </a:xfrm>
        </p:grpSpPr>
        <p:sp>
          <p:nvSpPr>
            <p:cNvPr id="335" name="Google Shape;335;p14"/>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4"/>
          <p:cNvGrpSpPr/>
          <p:nvPr/>
        </p:nvGrpSpPr>
        <p:grpSpPr>
          <a:xfrm>
            <a:off x="351911" y="3960113"/>
            <a:ext cx="546376" cy="737802"/>
            <a:chOff x="3114800" y="3765625"/>
            <a:chExt cx="313325" cy="423100"/>
          </a:xfrm>
        </p:grpSpPr>
        <p:sp>
          <p:nvSpPr>
            <p:cNvPr id="343" name="Google Shape;343;p14"/>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rot="-5400000">
            <a:off x="7816249" y="801684"/>
            <a:ext cx="1067945" cy="925747"/>
            <a:chOff x="2918075" y="1546400"/>
            <a:chExt cx="546375" cy="473625"/>
          </a:xfrm>
        </p:grpSpPr>
        <p:sp>
          <p:nvSpPr>
            <p:cNvPr id="348" name="Google Shape;348;p14"/>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252470" y="227356"/>
            <a:ext cx="655524" cy="824675"/>
            <a:chOff x="2570950" y="3043275"/>
            <a:chExt cx="339000" cy="426475"/>
          </a:xfrm>
        </p:grpSpPr>
        <p:sp>
          <p:nvSpPr>
            <p:cNvPr id="357" name="Google Shape;357;p14"/>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14"/>
          <p:cNvSpPr/>
          <p:nvPr/>
        </p:nvSpPr>
        <p:spPr>
          <a:xfrm rot="1613739">
            <a:off x="7777818" y="28514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56"/>
        <p:cNvGrpSpPr/>
        <p:nvPr/>
      </p:nvGrpSpPr>
      <p:grpSpPr>
        <a:xfrm>
          <a:off x="0" y="0"/>
          <a:ext cx="0" cy="0"/>
          <a:chOff x="0" y="0"/>
          <a:chExt cx="0" cy="0"/>
        </a:xfrm>
      </p:grpSpPr>
      <p:grpSp>
        <p:nvGrpSpPr>
          <p:cNvPr id="457" name="Google Shape;457;p19"/>
          <p:cNvGrpSpPr/>
          <p:nvPr/>
        </p:nvGrpSpPr>
        <p:grpSpPr>
          <a:xfrm rot="3262954">
            <a:off x="268771" y="10568"/>
            <a:ext cx="645119" cy="992682"/>
            <a:chOff x="8171376" y="373828"/>
            <a:chExt cx="654640" cy="1007416"/>
          </a:xfrm>
        </p:grpSpPr>
        <p:sp>
          <p:nvSpPr>
            <p:cNvPr id="458" name="Google Shape;458;p19"/>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9"/>
          <p:cNvGrpSpPr/>
          <p:nvPr/>
        </p:nvGrpSpPr>
        <p:grpSpPr>
          <a:xfrm rot="7282020" flipH="1">
            <a:off x="8131117" y="277414"/>
            <a:ext cx="864652" cy="832739"/>
            <a:chOff x="163588" y="2381551"/>
            <a:chExt cx="737694" cy="710550"/>
          </a:xfrm>
        </p:grpSpPr>
        <p:sp>
          <p:nvSpPr>
            <p:cNvPr id="463" name="Google Shape;463;p1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19"/>
          <p:cNvGrpSpPr/>
          <p:nvPr/>
        </p:nvGrpSpPr>
        <p:grpSpPr>
          <a:xfrm rot="-10169687" flipH="1">
            <a:off x="8258237" y="4180717"/>
            <a:ext cx="628280" cy="750352"/>
            <a:chOff x="3114802" y="3814524"/>
            <a:chExt cx="313323" cy="374201"/>
          </a:xfrm>
        </p:grpSpPr>
        <p:sp>
          <p:nvSpPr>
            <p:cNvPr id="471" name="Google Shape;471;p19"/>
            <p:cNvSpPr/>
            <p:nvPr/>
          </p:nvSpPr>
          <p:spPr>
            <a:xfrm>
              <a:off x="3114802" y="3814524"/>
              <a:ext cx="117944" cy="131803"/>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9"/>
          <p:cNvGrpSpPr/>
          <p:nvPr/>
        </p:nvGrpSpPr>
        <p:grpSpPr>
          <a:xfrm>
            <a:off x="3309218" y="4523364"/>
            <a:ext cx="2525564" cy="161469"/>
            <a:chOff x="3310270" y="539402"/>
            <a:chExt cx="2525564" cy="161469"/>
          </a:xfrm>
        </p:grpSpPr>
        <p:grpSp>
          <p:nvGrpSpPr>
            <p:cNvPr id="476" name="Google Shape;476;p19"/>
            <p:cNvGrpSpPr/>
            <p:nvPr/>
          </p:nvGrpSpPr>
          <p:grpSpPr>
            <a:xfrm>
              <a:off x="3310270" y="539402"/>
              <a:ext cx="1281989" cy="161469"/>
              <a:chOff x="2650175" y="4576450"/>
              <a:chExt cx="988350" cy="124475"/>
            </a:xfrm>
          </p:grpSpPr>
          <p:sp>
            <p:nvSpPr>
              <p:cNvPr id="477" name="Google Shape;477;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19"/>
            <p:cNvGrpSpPr/>
            <p:nvPr/>
          </p:nvGrpSpPr>
          <p:grpSpPr>
            <a:xfrm>
              <a:off x="4553845" y="539402"/>
              <a:ext cx="1281989" cy="161469"/>
              <a:chOff x="2650175" y="4576450"/>
              <a:chExt cx="988350" cy="124475"/>
            </a:xfrm>
          </p:grpSpPr>
          <p:sp>
            <p:nvSpPr>
              <p:cNvPr id="482" name="Google Shape;482;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6" name="Google Shape;486;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 name="Google Shape;487;p19"/>
          <p:cNvSpPr txBox="1">
            <a:spLocks noGrp="1"/>
          </p:cNvSpPr>
          <p:nvPr>
            <p:ph type="title" idx="2"/>
          </p:nvPr>
        </p:nvSpPr>
        <p:spPr>
          <a:xfrm>
            <a:off x="7131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19"/>
          <p:cNvSpPr txBox="1">
            <a:spLocks noGrp="1"/>
          </p:cNvSpPr>
          <p:nvPr>
            <p:ph type="subTitle" idx="1"/>
          </p:nvPr>
        </p:nvSpPr>
        <p:spPr>
          <a:xfrm>
            <a:off x="7131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19"/>
          <p:cNvSpPr txBox="1">
            <a:spLocks noGrp="1"/>
          </p:cNvSpPr>
          <p:nvPr>
            <p:ph type="title" idx="3"/>
          </p:nvPr>
        </p:nvSpPr>
        <p:spPr>
          <a:xfrm>
            <a:off x="342825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19"/>
          <p:cNvSpPr txBox="1">
            <a:spLocks noGrp="1"/>
          </p:cNvSpPr>
          <p:nvPr>
            <p:ph type="subTitle" idx="4"/>
          </p:nvPr>
        </p:nvSpPr>
        <p:spPr>
          <a:xfrm>
            <a:off x="342825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1" name="Google Shape;491;p19"/>
          <p:cNvSpPr txBox="1">
            <a:spLocks noGrp="1"/>
          </p:cNvSpPr>
          <p:nvPr>
            <p:ph type="title" idx="5"/>
          </p:nvPr>
        </p:nvSpPr>
        <p:spPr>
          <a:xfrm>
            <a:off x="61434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19"/>
          <p:cNvSpPr txBox="1">
            <a:spLocks noGrp="1"/>
          </p:cNvSpPr>
          <p:nvPr>
            <p:ph type="subTitle" idx="6"/>
          </p:nvPr>
        </p:nvSpPr>
        <p:spPr>
          <a:xfrm>
            <a:off x="61434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93" name="Google Shape;493;p19"/>
          <p:cNvGrpSpPr/>
          <p:nvPr/>
        </p:nvGrpSpPr>
        <p:grpSpPr>
          <a:xfrm rot="-10497765">
            <a:off x="147053" y="2771623"/>
            <a:ext cx="328843" cy="567788"/>
            <a:chOff x="163308" y="2976637"/>
            <a:chExt cx="328855" cy="567809"/>
          </a:xfrm>
        </p:grpSpPr>
        <p:sp>
          <p:nvSpPr>
            <p:cNvPr id="494" name="Google Shape;494;p19"/>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Nunito Black"/>
              <a:buNone/>
              <a:defRPr sz="3500">
                <a:solidFill>
                  <a:schemeClr val="dk1"/>
                </a:solidFill>
                <a:latin typeface="Nunito Black"/>
                <a:ea typeface="Nunito Black"/>
                <a:cs typeface="Nunito Black"/>
                <a:sym typeface="Nunito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Manjari"/>
              <a:buChar char="●"/>
              <a:defRPr>
                <a:solidFill>
                  <a:schemeClr val="dk2"/>
                </a:solidFill>
                <a:latin typeface="Manjari"/>
                <a:ea typeface="Manjari"/>
                <a:cs typeface="Manjari"/>
                <a:sym typeface="Manjari"/>
              </a:defRPr>
            </a:lvl1pPr>
            <a:lvl2pPr marL="914400" lvl="1"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2pPr>
            <a:lvl3pPr marL="1371600" lvl="2"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3pPr>
            <a:lvl4pPr marL="1828800" lvl="3"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4pPr>
            <a:lvl5pPr marL="2286000" lvl="4"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5pPr>
            <a:lvl6pPr marL="2743200" lvl="5"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6pPr>
            <a:lvl7pPr marL="3200400" lvl="6"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7pPr>
            <a:lvl8pPr marL="3657600" lvl="7"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8pPr>
            <a:lvl9pPr marL="4114800" lvl="8" indent="-317500">
              <a:lnSpc>
                <a:spcPct val="115000"/>
              </a:lnSpc>
              <a:spcBef>
                <a:spcPts val="1600"/>
              </a:spcBef>
              <a:spcAft>
                <a:spcPts val="1600"/>
              </a:spcAft>
              <a:buClr>
                <a:schemeClr val="dk2"/>
              </a:buClr>
              <a:buSzPts val="1400"/>
              <a:buFont typeface="Manjari"/>
              <a:buChar char="■"/>
              <a:defRPr>
                <a:solidFill>
                  <a:schemeClr val="dk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7" r:id="rId6"/>
    <p:sldLayoutId id="2147483658" r:id="rId7"/>
    <p:sldLayoutId id="2147483660" r:id="rId8"/>
    <p:sldLayoutId id="2147483665" r:id="rId9"/>
    <p:sldLayoutId id="2147483669" r:id="rId10"/>
    <p:sldLayoutId id="2147483673" r:id="rId11"/>
    <p:sldLayoutId id="2147483676" r:id="rId12"/>
    <p:sldLayoutId id="2147483677"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4.xml"/><Relationship Id="rId7" Type="http://schemas.microsoft.com/office/2007/relationships/hdphoto" Target="../media/hdphoto2.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notesSlide" Target="../notesSlides/notesSlide9.xml"/><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36.xml"/><Relationship Id="rId3" Type="http://schemas.openxmlformats.org/officeDocument/2006/relationships/slide" Target="slide35.xml"/><Relationship Id="rId7" Type="http://schemas.openxmlformats.org/officeDocument/2006/relationships/slide" Target="slide37.xml"/><Relationship Id="rId12" Type="http://schemas.openxmlformats.org/officeDocument/2006/relationships/image" Target="../media/image49.png"/><Relationship Id="rId2" Type="http://schemas.openxmlformats.org/officeDocument/2006/relationships/notesSlide" Target="../notesSlides/notesSlide10.xml"/><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slide" Target="slide34.xml"/><Relationship Id="rId5" Type="http://schemas.openxmlformats.org/officeDocument/2006/relationships/slide" Target="slide33.xml"/><Relationship Id="rId15" Type="http://schemas.openxmlformats.org/officeDocument/2006/relationships/slide" Target="slide38.xm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slide" Target="slide32.xml"/><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slide" Target="slide3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2.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slide" Target="slide3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slide" Target="slide3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2.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slide" Target="slide3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2.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slide" Target="slide3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2.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26" name="Google Shape;2326;p69"/>
          <p:cNvGrpSpPr/>
          <p:nvPr/>
        </p:nvGrpSpPr>
        <p:grpSpPr>
          <a:xfrm>
            <a:off x="757144" y="984070"/>
            <a:ext cx="7634646" cy="2961920"/>
            <a:chOff x="754675" y="1042237"/>
            <a:chExt cx="7634646" cy="2961920"/>
          </a:xfrm>
        </p:grpSpPr>
        <p:sp>
          <p:nvSpPr>
            <p:cNvPr id="2327" name="Google Shape;2327;p69"/>
            <p:cNvSpPr/>
            <p:nvPr/>
          </p:nvSpPr>
          <p:spPr>
            <a:xfrm>
              <a:off x="1041425" y="1305810"/>
              <a:ext cx="7185344" cy="26004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9"/>
            <p:cNvSpPr/>
            <p:nvPr/>
          </p:nvSpPr>
          <p:spPr>
            <a:xfrm>
              <a:off x="792908" y="1042237"/>
              <a:ext cx="704106" cy="631547"/>
            </a:xfrm>
            <a:custGeom>
              <a:avLst/>
              <a:gdLst/>
              <a:ahLst/>
              <a:cxnLst/>
              <a:rect l="l" t="t" r="r" b="b"/>
              <a:pathLst>
                <a:path w="5046" h="4526" extrusionOk="0">
                  <a:moveTo>
                    <a:pt x="3876" y="1"/>
                  </a:moveTo>
                  <a:cubicBezTo>
                    <a:pt x="3191" y="1"/>
                    <a:pt x="1" y="2939"/>
                    <a:pt x="1" y="2939"/>
                  </a:cubicBezTo>
                  <a:cubicBezTo>
                    <a:pt x="1" y="2939"/>
                    <a:pt x="868" y="4286"/>
                    <a:pt x="1210" y="4514"/>
                  </a:cubicBezTo>
                  <a:cubicBezTo>
                    <a:pt x="1221" y="4521"/>
                    <a:pt x="1235" y="4525"/>
                    <a:pt x="1252" y="4525"/>
                  </a:cubicBezTo>
                  <a:cubicBezTo>
                    <a:pt x="1757" y="4525"/>
                    <a:pt x="5045" y="1387"/>
                    <a:pt x="5045" y="1387"/>
                  </a:cubicBezTo>
                  <a:cubicBezTo>
                    <a:pt x="5045" y="1387"/>
                    <a:pt x="4771" y="520"/>
                    <a:pt x="3949" y="17"/>
                  </a:cubicBezTo>
                  <a:cubicBezTo>
                    <a:pt x="3930" y="6"/>
                    <a:pt x="3905" y="1"/>
                    <a:pt x="3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9"/>
            <p:cNvSpPr/>
            <p:nvPr/>
          </p:nvSpPr>
          <p:spPr>
            <a:xfrm>
              <a:off x="754675" y="3296982"/>
              <a:ext cx="697688" cy="707176"/>
            </a:xfrm>
            <a:custGeom>
              <a:avLst/>
              <a:gdLst/>
              <a:ahLst/>
              <a:cxnLst/>
              <a:rect l="l" t="t" r="r" b="b"/>
              <a:pathLst>
                <a:path w="5000" h="5068" extrusionOk="0">
                  <a:moveTo>
                    <a:pt x="1644" y="0"/>
                  </a:moveTo>
                  <a:cubicBezTo>
                    <a:pt x="1644" y="0"/>
                    <a:pt x="777" y="274"/>
                    <a:pt x="275" y="1118"/>
                  </a:cubicBezTo>
                  <a:cubicBezTo>
                    <a:pt x="1" y="1575"/>
                    <a:pt x="3219" y="5067"/>
                    <a:pt x="3219" y="5067"/>
                  </a:cubicBezTo>
                  <a:cubicBezTo>
                    <a:pt x="3219" y="5067"/>
                    <a:pt x="4543" y="4177"/>
                    <a:pt x="4771" y="3858"/>
                  </a:cubicBezTo>
                  <a:cubicBezTo>
                    <a:pt x="5000" y="3515"/>
                    <a:pt x="1644" y="0"/>
                    <a:pt x="1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9"/>
            <p:cNvSpPr/>
            <p:nvPr/>
          </p:nvSpPr>
          <p:spPr>
            <a:xfrm>
              <a:off x="7646982" y="3372053"/>
              <a:ext cx="704106" cy="631268"/>
            </a:xfrm>
            <a:custGeom>
              <a:avLst/>
              <a:gdLst/>
              <a:ahLst/>
              <a:cxnLst/>
              <a:rect l="l" t="t" r="r" b="b"/>
              <a:pathLst>
                <a:path w="5046" h="4524" extrusionOk="0">
                  <a:moveTo>
                    <a:pt x="3799" y="1"/>
                  </a:moveTo>
                  <a:cubicBezTo>
                    <a:pt x="3310" y="1"/>
                    <a:pt x="1" y="3160"/>
                    <a:pt x="1" y="3160"/>
                  </a:cubicBezTo>
                  <a:cubicBezTo>
                    <a:pt x="1" y="3160"/>
                    <a:pt x="275" y="4004"/>
                    <a:pt x="1096" y="4506"/>
                  </a:cubicBezTo>
                  <a:cubicBezTo>
                    <a:pt x="1116" y="4518"/>
                    <a:pt x="1141" y="4523"/>
                    <a:pt x="1170" y="4523"/>
                  </a:cubicBezTo>
                  <a:cubicBezTo>
                    <a:pt x="1855" y="4523"/>
                    <a:pt x="5045" y="1585"/>
                    <a:pt x="5045" y="1585"/>
                  </a:cubicBezTo>
                  <a:cubicBezTo>
                    <a:pt x="5045" y="1585"/>
                    <a:pt x="4178" y="238"/>
                    <a:pt x="3835" y="10"/>
                  </a:cubicBezTo>
                  <a:cubicBezTo>
                    <a:pt x="3826" y="4"/>
                    <a:pt x="3814" y="1"/>
                    <a:pt x="3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9"/>
            <p:cNvSpPr/>
            <p:nvPr/>
          </p:nvSpPr>
          <p:spPr>
            <a:xfrm>
              <a:off x="7691634" y="1044610"/>
              <a:ext cx="697688" cy="703967"/>
            </a:xfrm>
            <a:custGeom>
              <a:avLst/>
              <a:gdLst/>
              <a:ahLst/>
              <a:cxnLst/>
              <a:rect l="l" t="t" r="r" b="b"/>
              <a:pathLst>
                <a:path w="5000" h="5045" extrusionOk="0">
                  <a:moveTo>
                    <a:pt x="1781" y="0"/>
                  </a:moveTo>
                  <a:cubicBezTo>
                    <a:pt x="1781" y="0"/>
                    <a:pt x="457" y="868"/>
                    <a:pt x="229" y="1210"/>
                  </a:cubicBezTo>
                  <a:cubicBezTo>
                    <a:pt x="0" y="1530"/>
                    <a:pt x="3356" y="5045"/>
                    <a:pt x="3356" y="5045"/>
                  </a:cubicBezTo>
                  <a:cubicBezTo>
                    <a:pt x="3356" y="5045"/>
                    <a:pt x="4223" y="4771"/>
                    <a:pt x="4725" y="3949"/>
                  </a:cubicBezTo>
                  <a:cubicBezTo>
                    <a:pt x="4999" y="3470"/>
                    <a:pt x="1781"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69"/>
          <p:cNvGrpSpPr/>
          <p:nvPr/>
        </p:nvGrpSpPr>
        <p:grpSpPr>
          <a:xfrm flipH="1">
            <a:off x="6534500" y="143303"/>
            <a:ext cx="822455" cy="792192"/>
            <a:chOff x="163588" y="2381551"/>
            <a:chExt cx="737694" cy="710550"/>
          </a:xfrm>
        </p:grpSpPr>
        <p:sp>
          <p:nvSpPr>
            <p:cNvPr id="2334" name="Google Shape;2334;p6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69"/>
          <p:cNvGrpSpPr/>
          <p:nvPr/>
        </p:nvGrpSpPr>
        <p:grpSpPr>
          <a:xfrm rot="-10169654" flipH="1">
            <a:off x="7984444" y="3739576"/>
            <a:ext cx="755241" cy="1019801"/>
            <a:chOff x="3114800" y="3765625"/>
            <a:chExt cx="313325" cy="423100"/>
          </a:xfrm>
        </p:grpSpPr>
        <p:sp>
          <p:nvSpPr>
            <p:cNvPr id="2342" name="Google Shape;2342;p69"/>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p:cNvSpPr txBox="1"/>
          <p:nvPr/>
        </p:nvSpPr>
        <p:spPr>
          <a:xfrm>
            <a:off x="0" y="1722318"/>
            <a:ext cx="9144000" cy="1608325"/>
          </a:xfrm>
          <a:prstGeom prst="rect">
            <a:avLst/>
          </a:prstGeom>
          <a:noFill/>
        </p:spPr>
        <p:txBody>
          <a:bodyPr wrap="square" rtlCol="0">
            <a:spAutoFit/>
          </a:bodyPr>
          <a:lstStyle/>
          <a:p>
            <a:pPr algn="ctr">
              <a:lnSpc>
                <a:spcPct val="150000"/>
              </a:lnSpc>
            </a:pPr>
            <a:r>
              <a:rPr lang="en-US" sz="3500" b="1">
                <a:solidFill>
                  <a:schemeClr val="accent6"/>
                </a:solidFill>
              </a:rPr>
              <a:t>CHÀO MỪNG CÁC EM </a:t>
            </a:r>
          </a:p>
          <a:p>
            <a:pPr algn="ctr">
              <a:lnSpc>
                <a:spcPct val="150000"/>
              </a:lnSpc>
            </a:pPr>
            <a:r>
              <a:rPr lang="en-US" sz="3500" b="1">
                <a:solidFill>
                  <a:schemeClr val="accent6"/>
                </a:solidFill>
              </a:rPr>
              <a:t>ĐẾN BUỔI HỌC HÔM NAY!</a:t>
            </a: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ftu.edu.vn/images/2020/thang11/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08430">
            <a:off x="5352892" y="683385"/>
            <a:ext cx="1552246" cy="2195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rot="392109">
            <a:off x="566817" y="1108544"/>
            <a:ext cx="4478118" cy="2699263"/>
            <a:chOff x="4967537" y="1221828"/>
            <a:chExt cx="4478118" cy="2699263"/>
          </a:xfrm>
        </p:grpSpPr>
        <p:grpSp>
          <p:nvGrpSpPr>
            <p:cNvPr id="6" name="Google Shape;630;p63"/>
            <p:cNvGrpSpPr/>
            <p:nvPr/>
          </p:nvGrpSpPr>
          <p:grpSpPr>
            <a:xfrm rot="21384963">
              <a:off x="4967537" y="1467114"/>
              <a:ext cx="4478118" cy="2453977"/>
              <a:chOff x="2853359" y="1120453"/>
              <a:chExt cx="6674711" cy="2270208"/>
            </a:xfrm>
          </p:grpSpPr>
          <p:sp>
            <p:nvSpPr>
              <p:cNvPr id="9" name="Google Shape;631;p63"/>
              <p:cNvSpPr/>
              <p:nvPr/>
            </p:nvSpPr>
            <p:spPr>
              <a:xfrm rot="21542202">
                <a:off x="2853359" y="1337538"/>
                <a:ext cx="6414832" cy="2053123"/>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2;p63"/>
              <p:cNvSpPr/>
              <p:nvPr/>
            </p:nvSpPr>
            <p:spPr>
              <a:xfrm rot="33568">
                <a:off x="3044451" y="1120453"/>
                <a:ext cx="6483619" cy="2180296"/>
              </a:xfrm>
              <a:prstGeom prst="roundRect">
                <a:avLst>
                  <a:gd name="adj" fmla="val 17922"/>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p:cNvSpPr txBox="1"/>
            <p:nvPr/>
          </p:nvSpPr>
          <p:spPr>
            <a:xfrm rot="21416044">
              <a:off x="5331541" y="1731271"/>
              <a:ext cx="3885546" cy="1938992"/>
            </a:xfrm>
            <a:prstGeom prst="rect">
              <a:avLst/>
            </a:prstGeom>
            <a:noFill/>
          </p:spPr>
          <p:txBody>
            <a:bodyPr wrap="square" rtlCol="0">
              <a:spAutoFit/>
            </a:bodyPr>
            <a:lstStyle/>
            <a:p>
              <a:pPr algn="just">
                <a:lnSpc>
                  <a:spcPct val="150000"/>
                </a:lnSpc>
              </a:pPr>
              <a:r>
                <a:rPr lang="vi-VN" sz="2000">
                  <a:solidFill>
                    <a:srgbClr val="C00000"/>
                  </a:solidFill>
                </a:rPr>
                <a:t>Bản quyền nội dung thông tin </a:t>
              </a:r>
              <a:r>
                <a:rPr lang="vi-VN" sz="2000"/>
                <a:t>là quyền của tác giả cho phép hoặc không cho phép người khác sử dụng nội dung thông tin.</a:t>
              </a:r>
            </a:p>
          </p:txBody>
        </p:sp>
        <p:sp>
          <p:nvSpPr>
            <p:cNvPr id="8" name="Rounded Rectangle 7"/>
            <p:cNvSpPr/>
            <p:nvPr/>
          </p:nvSpPr>
          <p:spPr>
            <a:xfrm rot="21416044">
              <a:off x="6388002" y="1221828"/>
              <a:ext cx="1617067" cy="467598"/>
            </a:xfrm>
            <a:prstGeom prst="roundRect">
              <a:avLst/>
            </a:prstGeom>
            <a:solidFill>
              <a:srgbClr val="C00000"/>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Khái niệm</a:t>
              </a:r>
              <a:endParaRPr lang="en-US" sz="2000" b="1" dirty="0">
                <a:solidFill>
                  <a:srgbClr val="FFFFFF"/>
                </a:solidFill>
                <a:latin typeface="Arial" panose="020B0604020202020204" pitchFamily="34" charset="0"/>
                <a:cs typeface="Arial" panose="020B0604020202020204" pitchFamily="34" charset="0"/>
              </a:endParaRPr>
            </a:p>
          </p:txBody>
        </p:sp>
      </p:grpSp>
      <p:pic>
        <p:nvPicPr>
          <p:cNvPr id="3076" name="Picture 4" descr="https://nguoinoitieng.tv/images/nnt/102/3/bg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1770">
            <a:off x="6300063" y="2095625"/>
            <a:ext cx="1757311" cy="2437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361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500" fill="hold"/>
                                        <p:tgtEl>
                                          <p:spTgt spid="3076"/>
                                        </p:tgtEl>
                                        <p:attrNameLst>
                                          <p:attrName>ppt_x</p:attrName>
                                        </p:attrNameLst>
                                      </p:cBhvr>
                                      <p:tavLst>
                                        <p:tav tm="0">
                                          <p:val>
                                            <p:strVal val="#ppt_x"/>
                                          </p:val>
                                        </p:tav>
                                        <p:tav tm="100000">
                                          <p:val>
                                            <p:strVal val="#ppt_x"/>
                                          </p:val>
                                        </p:tav>
                                      </p:tavLst>
                                    </p:anim>
                                    <p:anim calcmode="lin" valueType="num">
                                      <p:cBhvr additive="base">
                                        <p:cTn id="1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grpSp>
        <p:nvGrpSpPr>
          <p:cNvPr id="4" name="Group 3"/>
          <p:cNvGrpSpPr/>
          <p:nvPr/>
        </p:nvGrpSpPr>
        <p:grpSpPr>
          <a:xfrm>
            <a:off x="731420" y="573110"/>
            <a:ext cx="7670263" cy="3452790"/>
            <a:chOff x="731420" y="573110"/>
            <a:chExt cx="7670263" cy="3452790"/>
          </a:xfrm>
        </p:grpSpPr>
        <p:grpSp>
          <p:nvGrpSpPr>
            <p:cNvPr id="2280" name="Google Shape;2280;p66"/>
            <p:cNvGrpSpPr/>
            <p:nvPr/>
          </p:nvGrpSpPr>
          <p:grpSpPr>
            <a:xfrm>
              <a:off x="731420" y="573110"/>
              <a:ext cx="7670263" cy="3452790"/>
              <a:chOff x="736862" y="868838"/>
              <a:chExt cx="7670263" cy="3452790"/>
            </a:xfrm>
          </p:grpSpPr>
          <p:sp>
            <p:nvSpPr>
              <p:cNvPr id="2281" name="Google Shape;2281;p66"/>
              <p:cNvSpPr/>
              <p:nvPr/>
            </p:nvSpPr>
            <p:spPr>
              <a:xfrm>
                <a:off x="3308487" y="994424"/>
                <a:ext cx="2526996" cy="1241587"/>
              </a:xfrm>
              <a:custGeom>
                <a:avLst/>
                <a:gdLst/>
                <a:ahLst/>
                <a:cxnLst/>
                <a:rect l="l" t="t" r="r" b="b"/>
                <a:pathLst>
                  <a:path w="33965" h="16688" extrusionOk="0">
                    <a:moveTo>
                      <a:pt x="17381" y="1"/>
                    </a:moveTo>
                    <a:cubicBezTo>
                      <a:pt x="17355" y="1"/>
                      <a:pt x="17329" y="1"/>
                      <a:pt x="17302" y="2"/>
                    </a:cubicBezTo>
                    <a:cubicBezTo>
                      <a:pt x="13718" y="139"/>
                      <a:pt x="3470" y="11346"/>
                      <a:pt x="411" y="14793"/>
                    </a:cubicBezTo>
                    <a:cubicBezTo>
                      <a:pt x="0" y="15249"/>
                      <a:pt x="23" y="15980"/>
                      <a:pt x="502" y="16390"/>
                    </a:cubicBezTo>
                    <a:cubicBezTo>
                      <a:pt x="731" y="16596"/>
                      <a:pt x="982" y="16687"/>
                      <a:pt x="1256" y="16687"/>
                    </a:cubicBezTo>
                    <a:cubicBezTo>
                      <a:pt x="1575" y="16687"/>
                      <a:pt x="1895" y="16550"/>
                      <a:pt x="2123" y="16299"/>
                    </a:cubicBezTo>
                    <a:cubicBezTo>
                      <a:pt x="2146" y="16276"/>
                      <a:pt x="5341" y="12693"/>
                      <a:pt x="8879" y="9155"/>
                    </a:cubicBezTo>
                    <a:cubicBezTo>
                      <a:pt x="14837" y="3243"/>
                      <a:pt x="16777" y="2421"/>
                      <a:pt x="17279" y="2307"/>
                    </a:cubicBezTo>
                    <a:cubicBezTo>
                      <a:pt x="19790" y="4681"/>
                      <a:pt x="31431" y="14952"/>
                      <a:pt x="31933" y="15386"/>
                    </a:cubicBezTo>
                    <a:cubicBezTo>
                      <a:pt x="32154" y="15575"/>
                      <a:pt x="32423" y="15668"/>
                      <a:pt x="32691" y="15668"/>
                    </a:cubicBezTo>
                    <a:cubicBezTo>
                      <a:pt x="33006" y="15668"/>
                      <a:pt x="33319" y="15541"/>
                      <a:pt x="33553" y="15295"/>
                    </a:cubicBezTo>
                    <a:cubicBezTo>
                      <a:pt x="33964" y="14816"/>
                      <a:pt x="33919" y="14085"/>
                      <a:pt x="33439" y="13674"/>
                    </a:cubicBezTo>
                    <a:cubicBezTo>
                      <a:pt x="33325" y="13560"/>
                      <a:pt x="20794" y="2513"/>
                      <a:pt x="18694" y="504"/>
                    </a:cubicBezTo>
                    <a:cubicBezTo>
                      <a:pt x="18453" y="263"/>
                      <a:pt x="18022" y="1"/>
                      <a:pt x="17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6"/>
              <p:cNvSpPr/>
              <p:nvPr/>
            </p:nvSpPr>
            <p:spPr>
              <a:xfrm>
                <a:off x="4281562" y="868838"/>
                <a:ext cx="562166" cy="560530"/>
              </a:xfrm>
              <a:custGeom>
                <a:avLst/>
                <a:gdLst/>
                <a:ahLst/>
                <a:cxnLst/>
                <a:rect l="l" t="t" r="r" b="b"/>
                <a:pathLst>
                  <a:path w="7556" h="7534" extrusionOk="0">
                    <a:moveTo>
                      <a:pt x="3789" y="1"/>
                    </a:moveTo>
                    <a:cubicBezTo>
                      <a:pt x="1689" y="1"/>
                      <a:pt x="0" y="1690"/>
                      <a:pt x="0" y="3767"/>
                    </a:cubicBezTo>
                    <a:cubicBezTo>
                      <a:pt x="0" y="5844"/>
                      <a:pt x="1689" y="7533"/>
                      <a:pt x="3789" y="7533"/>
                    </a:cubicBezTo>
                    <a:cubicBezTo>
                      <a:pt x="5866" y="7533"/>
                      <a:pt x="7555" y="5844"/>
                      <a:pt x="7555" y="3767"/>
                    </a:cubicBezTo>
                    <a:cubicBezTo>
                      <a:pt x="7555" y="1690"/>
                      <a:pt x="5866" y="1"/>
                      <a:pt x="3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6"/>
              <p:cNvSpPr/>
              <p:nvPr/>
            </p:nvSpPr>
            <p:spPr>
              <a:xfrm>
                <a:off x="736862" y="1903963"/>
                <a:ext cx="7670263" cy="2417665"/>
              </a:xfrm>
              <a:custGeom>
                <a:avLst/>
                <a:gdLst/>
                <a:ahLst/>
                <a:cxnLst/>
                <a:rect l="l" t="t" r="r" b="b"/>
                <a:pathLst>
                  <a:path w="62017" h="18824" extrusionOk="0">
                    <a:moveTo>
                      <a:pt x="45121" y="1"/>
                    </a:moveTo>
                    <a:cubicBezTo>
                      <a:pt x="27469" y="1"/>
                      <a:pt x="1438" y="437"/>
                      <a:pt x="1438" y="437"/>
                    </a:cubicBezTo>
                    <a:cubicBezTo>
                      <a:pt x="1438" y="437"/>
                      <a:pt x="0" y="16780"/>
                      <a:pt x="1438" y="18195"/>
                    </a:cubicBezTo>
                    <a:cubicBezTo>
                      <a:pt x="1910" y="18667"/>
                      <a:pt x="8687" y="18824"/>
                      <a:pt x="17513" y="18824"/>
                    </a:cubicBezTo>
                    <a:cubicBezTo>
                      <a:pt x="35164" y="18824"/>
                      <a:pt x="61012" y="18195"/>
                      <a:pt x="61012" y="18195"/>
                    </a:cubicBezTo>
                    <a:cubicBezTo>
                      <a:pt x="61012" y="18195"/>
                      <a:pt x="62017" y="1441"/>
                      <a:pt x="61012" y="437"/>
                    </a:cubicBezTo>
                    <a:cubicBezTo>
                      <a:pt x="60678" y="110"/>
                      <a:pt x="53947" y="1"/>
                      <a:pt x="45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992472" y="1780043"/>
              <a:ext cx="7148141" cy="1938992"/>
            </a:xfrm>
            <a:prstGeom prst="rect">
              <a:avLst/>
            </a:prstGeom>
            <a:noFill/>
          </p:spPr>
          <p:txBody>
            <a:bodyPr wrap="square" rtlCol="0">
              <a:spAutoFit/>
            </a:bodyPr>
            <a:lstStyle/>
            <a:p>
              <a:pPr algn="ctr">
                <a:lnSpc>
                  <a:spcPct val="150000"/>
                </a:lnSpc>
              </a:pPr>
              <a:r>
                <a:rPr lang="en-US" sz="2000" b="1">
                  <a:solidFill>
                    <a:srgbClr val="FFFF00"/>
                  </a:solidFill>
                </a:rPr>
                <a:t>GHI NHỚ</a:t>
              </a:r>
            </a:p>
            <a:p>
              <a:pPr algn="just">
                <a:lnSpc>
                  <a:spcPct val="150000"/>
                </a:lnSpc>
              </a:pPr>
              <a:r>
                <a:rPr lang="vi-VN" sz="2000">
                  <a:solidFill>
                    <a:schemeClr val="accent6"/>
                  </a:solidFill>
                </a:rPr>
                <a:t>•</a:t>
              </a:r>
              <a:r>
                <a:rPr lang="en-US" sz="2000">
                  <a:solidFill>
                    <a:schemeClr val="accent6"/>
                  </a:solidFill>
                </a:rPr>
                <a:t> </a:t>
              </a:r>
              <a:r>
                <a:rPr lang="vi-VN" sz="2000">
                  <a:solidFill>
                    <a:schemeClr val="accent6"/>
                  </a:solidFill>
                </a:rPr>
                <a:t>Bản quyền nội dung thông tin là quyền của tác giả cho phép hoặc không cho phép người khác sử dụng nội dung thông tin.</a:t>
              </a:r>
            </a:p>
            <a:p>
              <a:pPr algn="just">
                <a:lnSpc>
                  <a:spcPct val="150000"/>
                </a:lnSpc>
              </a:pPr>
              <a:r>
                <a:rPr lang="vi-VN" sz="2000">
                  <a:solidFill>
                    <a:schemeClr val="accent6"/>
                  </a:solidFill>
                </a:rPr>
                <a:t>•</a:t>
              </a:r>
              <a:r>
                <a:rPr lang="en-US" sz="2000">
                  <a:solidFill>
                    <a:schemeClr val="accent6"/>
                  </a:solidFill>
                </a:rPr>
                <a:t> </a:t>
              </a:r>
              <a:r>
                <a:rPr lang="vi-VN" sz="2000">
                  <a:solidFill>
                    <a:schemeClr val="accent6"/>
                  </a:solidFill>
                </a:rPr>
                <a:t>Chỉ được sử dụng nội dung thông tin khi được phép.</a:t>
              </a:r>
            </a:p>
          </p:txBody>
        </p:sp>
      </p:grpSp>
    </p:spTree>
    <p:extLst>
      <p:ext uri="{BB962C8B-B14F-4D97-AF65-F5344CB8AC3E}">
        <p14:creationId xmlns:p14="http://schemas.microsoft.com/office/powerpoint/2010/main" val="38712748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Củng cố SGK tr.25</a:t>
              </a:r>
            </a:p>
          </p:txBody>
        </p:sp>
      </p:grpSp>
      <p:sp>
        <p:nvSpPr>
          <p:cNvPr id="23" name="TextBox 22"/>
          <p:cNvSpPr txBox="1"/>
          <p:nvPr/>
        </p:nvSpPr>
        <p:spPr>
          <a:xfrm>
            <a:off x="1102191" y="755260"/>
            <a:ext cx="6939615" cy="4247317"/>
          </a:xfrm>
          <a:prstGeom prst="rect">
            <a:avLst/>
          </a:prstGeom>
          <a:noFill/>
        </p:spPr>
        <p:txBody>
          <a:bodyPr wrap="square" rtlCol="0">
            <a:spAutoFit/>
          </a:bodyPr>
          <a:lstStyle/>
          <a:p>
            <a:pPr algn="ctr">
              <a:lnSpc>
                <a:spcPct val="150000"/>
              </a:lnSpc>
            </a:pPr>
            <a:r>
              <a:rPr lang="vi-VN" sz="2000" b="1">
                <a:solidFill>
                  <a:srgbClr val="7030A0"/>
                </a:solidFill>
              </a:rPr>
              <a:t>Hãy chọn phát biểu sai:</a:t>
            </a:r>
          </a:p>
          <a:p>
            <a:pPr algn="just">
              <a:lnSpc>
                <a:spcPct val="150000"/>
              </a:lnSpc>
            </a:pPr>
            <a:r>
              <a:rPr lang="vi-VN" sz="2000"/>
              <a:t>A. Tác giả có quyền cho phép người khác sử dụng nội dung thông tin của mình.</a:t>
            </a:r>
          </a:p>
          <a:p>
            <a:pPr algn="just">
              <a:lnSpc>
                <a:spcPct val="150000"/>
              </a:lnSpc>
            </a:pPr>
            <a:r>
              <a:rPr lang="vi-VN" sz="2000"/>
              <a:t>B. Tác giả có quyền không cho phép người khác sử dụng nội dung thông tin của mình.</a:t>
            </a:r>
          </a:p>
          <a:p>
            <a:pPr algn="just">
              <a:lnSpc>
                <a:spcPct val="150000"/>
              </a:lnSpc>
            </a:pPr>
            <a:r>
              <a:rPr lang="vi-VN" sz="2000"/>
              <a:t>C. Nội dung thông tin được thể hiện dưới dạng văn bản, hình ảnh, âm thanh hay đa phương tiện,…</a:t>
            </a:r>
          </a:p>
          <a:p>
            <a:pPr algn="just">
              <a:lnSpc>
                <a:spcPct val="150000"/>
              </a:lnSpc>
            </a:pPr>
            <a:r>
              <a:rPr lang="vi-VN" sz="2000"/>
              <a:t>D. Nội dung thông tin phải gồm đầy đủ các dạng văn bản, hình ảnh, âm thanh.</a:t>
            </a:r>
          </a:p>
        </p:txBody>
      </p:sp>
      <p:sp>
        <p:nvSpPr>
          <p:cNvPr id="26" name="Oval 25"/>
          <p:cNvSpPr/>
          <p:nvPr/>
        </p:nvSpPr>
        <p:spPr>
          <a:xfrm>
            <a:off x="1070442" y="4039068"/>
            <a:ext cx="450382" cy="45038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52862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1686867" y="2337503"/>
            <a:ext cx="5876981" cy="1835331"/>
            <a:chOff x="2055421" y="2597063"/>
            <a:chExt cx="5876981" cy="1835331"/>
          </a:xfrm>
        </p:grpSpPr>
        <p:sp>
          <p:nvSpPr>
            <p:cNvPr id="914" name="Google Shape;914;p40"/>
            <p:cNvSpPr/>
            <p:nvPr/>
          </p:nvSpPr>
          <p:spPr>
            <a:xfrm>
              <a:off x="2055421" y="2624625"/>
              <a:ext cx="5685434"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2078806" y="2597063"/>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241889" y="3877501"/>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922350" y="783513"/>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972000" y="1012263"/>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02</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0" y="2503660"/>
            <a:ext cx="9144000" cy="1391728"/>
          </a:xfrm>
          <a:prstGeom prst="rect">
            <a:avLst/>
          </a:prstGeom>
          <a:noFill/>
        </p:spPr>
        <p:txBody>
          <a:bodyPr wrap="square" rtlCol="0">
            <a:spAutoFit/>
          </a:bodyPr>
          <a:lstStyle/>
          <a:p>
            <a:pPr algn="ctr">
              <a:lnSpc>
                <a:spcPct val="150000"/>
              </a:lnSpc>
            </a:pPr>
            <a:r>
              <a:rPr lang="en-US" sz="3000" b="1">
                <a:solidFill>
                  <a:schemeClr val="accent6"/>
                </a:solidFill>
              </a:rPr>
              <a:t>TRUY CẬP VÀ BẢO MẬT </a:t>
            </a:r>
          </a:p>
          <a:p>
            <a:pPr algn="ctr">
              <a:lnSpc>
                <a:spcPct val="150000"/>
              </a:lnSpc>
            </a:pPr>
            <a:r>
              <a:rPr lang="en-US" sz="3000" b="1">
                <a:solidFill>
                  <a:schemeClr val="accent6"/>
                </a:solidFill>
              </a:rPr>
              <a:t>NỘI DUNG THÔNG TIN</a:t>
            </a:r>
          </a:p>
        </p:txBody>
      </p:sp>
    </p:spTree>
    <p:extLst>
      <p:ext uri="{BB962C8B-B14F-4D97-AF65-F5344CB8AC3E}">
        <p14:creationId xmlns:p14="http://schemas.microsoft.com/office/powerpoint/2010/main" val="202570276"/>
      </p:ext>
    </p:extLst>
  </p:cSld>
  <p:clrMapOvr>
    <a:masterClrMapping/>
  </p:clrMapOvr>
  <p:transition spd="med">
    <p:blinds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338A61-E650-D252-D6E7-F65D7ED84A95}"/>
              </a:ext>
            </a:extLst>
          </p:cNvPr>
          <p:cNvGrpSpPr/>
          <p:nvPr/>
        </p:nvGrpSpPr>
        <p:grpSpPr>
          <a:xfrm>
            <a:off x="3066500" y="377899"/>
            <a:ext cx="3010999" cy="542968"/>
            <a:chOff x="-609601" y="391227"/>
            <a:chExt cx="4027714" cy="542968"/>
          </a:xfrm>
        </p:grpSpPr>
        <p:sp>
          <p:nvSpPr>
            <p:cNvPr id="7"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THẢO LUẬN NHÓM</a:t>
              </a:r>
            </a:p>
          </p:txBody>
        </p:sp>
      </p:grpSp>
      <p:sp>
        <p:nvSpPr>
          <p:cNvPr id="9" name="TextBox 8"/>
          <p:cNvSpPr txBox="1"/>
          <p:nvPr/>
        </p:nvSpPr>
        <p:spPr>
          <a:xfrm>
            <a:off x="-1" y="992296"/>
            <a:ext cx="9144000" cy="553998"/>
          </a:xfrm>
          <a:prstGeom prst="rect">
            <a:avLst/>
          </a:prstGeom>
          <a:noFill/>
        </p:spPr>
        <p:txBody>
          <a:bodyPr wrap="square" rtlCol="0">
            <a:spAutoFit/>
          </a:bodyPr>
          <a:lstStyle/>
          <a:p>
            <a:pPr algn="ctr">
              <a:lnSpc>
                <a:spcPct val="150000"/>
              </a:lnSpc>
            </a:pPr>
            <a:r>
              <a:rPr lang="en-US" sz="2000">
                <a:solidFill>
                  <a:srgbClr val="7030A0"/>
                </a:solidFill>
              </a:rPr>
              <a:t>Đọc nội dung phần 2 SGK tr.26 và giải quyết tình huống:</a:t>
            </a:r>
            <a:endParaRPr lang="vi-VN" sz="2000">
              <a:solidFill>
                <a:srgbClr val="7030A0"/>
              </a:solidFill>
            </a:endParaRPr>
          </a:p>
        </p:txBody>
      </p:sp>
      <p:grpSp>
        <p:nvGrpSpPr>
          <p:cNvPr id="10" name="Group 9"/>
          <p:cNvGrpSpPr/>
          <p:nvPr/>
        </p:nvGrpSpPr>
        <p:grpSpPr>
          <a:xfrm>
            <a:off x="624387" y="1617723"/>
            <a:ext cx="4746709" cy="3233417"/>
            <a:chOff x="-1132112" y="808039"/>
            <a:chExt cx="4746709" cy="3233417"/>
          </a:xfrm>
        </p:grpSpPr>
        <p:sp>
          <p:nvSpPr>
            <p:cNvPr id="11" name="Google Shape;541;p59"/>
            <p:cNvSpPr/>
            <p:nvPr/>
          </p:nvSpPr>
          <p:spPr>
            <a:xfrm>
              <a:off x="-1015040" y="914272"/>
              <a:ext cx="4549060" cy="3127184"/>
            </a:xfrm>
            <a:prstGeom prst="roundRect">
              <a:avLst>
                <a:gd name="adj" fmla="val 11495"/>
              </a:avLst>
            </a:prstGeom>
            <a:noFill/>
            <a:ln w="19050" cap="flat" cmpd="sng">
              <a:solidFill>
                <a:srgbClr val="00206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2;p59"/>
            <p:cNvSpPr/>
            <p:nvPr/>
          </p:nvSpPr>
          <p:spPr>
            <a:xfrm>
              <a:off x="-1132112" y="808039"/>
              <a:ext cx="4563898" cy="3127184"/>
            </a:xfrm>
            <a:prstGeom prst="roundRect">
              <a:avLst>
                <a:gd name="adj" fmla="val 9465"/>
              </a:avLst>
            </a:prstGeom>
            <a:solidFill>
              <a:srgbClr val="E8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p:cNvSpPr txBox="1"/>
            <p:nvPr/>
          </p:nvSpPr>
          <p:spPr>
            <a:xfrm>
              <a:off x="-900740" y="940470"/>
              <a:ext cx="4014676" cy="2862322"/>
            </a:xfrm>
            <a:prstGeom prst="rect">
              <a:avLst/>
            </a:prstGeom>
            <a:noFill/>
          </p:spPr>
          <p:txBody>
            <a:bodyPr wrap="square" rtlCol="0">
              <a:spAutoFit/>
            </a:bodyPr>
            <a:lstStyle/>
            <a:p>
              <a:pPr algn="just">
                <a:lnSpc>
                  <a:spcPct val="150000"/>
                </a:lnSpc>
              </a:pPr>
              <a:r>
                <a:rPr lang="vi-VN" sz="2000"/>
                <a:t>•</a:t>
              </a:r>
              <a:r>
                <a:rPr lang="en-US" sz="2000"/>
                <a:t> </a:t>
              </a:r>
              <a:r>
                <a:rPr lang="vi-VN" sz="2000"/>
                <a:t>Khi truy cập nội dung thông tin của người khác mà không được phép điều gì sẽ xảy ra?</a:t>
              </a:r>
            </a:p>
            <a:p>
              <a:pPr algn="just">
                <a:lnSpc>
                  <a:spcPct val="150000"/>
                </a:lnSpc>
              </a:pPr>
              <a:r>
                <a:rPr lang="vi-VN" sz="2000"/>
                <a:t>•</a:t>
              </a:r>
              <a:r>
                <a:rPr lang="en-US" sz="2000"/>
                <a:t> </a:t>
              </a:r>
              <a:r>
                <a:rPr lang="vi-VN" sz="2000"/>
                <a:t>Khi sử dụng nội dung thông tin của người khác, có cần được tác giả cho phép và ghi gõ nguồn tin?</a:t>
              </a:r>
            </a:p>
          </p:txBody>
        </p:sp>
        <p:pic>
          <p:nvPicPr>
            <p:cNvPr id="14" name="Picture 50"/>
            <p:cNvPicPr>
              <a:picLocks noChangeAspect="1"/>
            </p:cNvPicPr>
            <p:nvPr/>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a:xfrm rot="1328808">
              <a:off x="3131643" y="3136198"/>
              <a:ext cx="482954" cy="803249"/>
            </a:xfrm>
            <a:prstGeom prst="rect">
              <a:avLst/>
            </a:prstGeom>
          </p:spPr>
        </p:pic>
      </p:grpSp>
      <p:grpSp>
        <p:nvGrpSpPr>
          <p:cNvPr id="32" name="Group 31"/>
          <p:cNvGrpSpPr/>
          <p:nvPr/>
        </p:nvGrpSpPr>
        <p:grpSpPr>
          <a:xfrm>
            <a:off x="4947195" y="1672212"/>
            <a:ext cx="3688805" cy="1015663"/>
            <a:chOff x="4947195" y="1672212"/>
            <a:chExt cx="3688805" cy="1015663"/>
          </a:xfrm>
        </p:grpSpPr>
        <p:grpSp>
          <p:nvGrpSpPr>
            <p:cNvPr id="15" name="Group 14"/>
            <p:cNvGrpSpPr/>
            <p:nvPr/>
          </p:nvGrpSpPr>
          <p:grpSpPr>
            <a:xfrm>
              <a:off x="5547939" y="1672212"/>
              <a:ext cx="3088061" cy="1015663"/>
              <a:chOff x="995363" y="1958369"/>
              <a:chExt cx="3088061" cy="1015663"/>
            </a:xfrm>
          </p:grpSpPr>
          <p:sp>
            <p:nvSpPr>
              <p:cNvPr id="16" name="TextBox 15"/>
              <p:cNvSpPr txBox="1"/>
              <p:nvPr/>
            </p:nvSpPr>
            <p:spPr>
              <a:xfrm>
                <a:off x="1139383" y="1958369"/>
                <a:ext cx="2944041" cy="1015663"/>
              </a:xfrm>
              <a:prstGeom prst="rect">
                <a:avLst/>
              </a:prstGeom>
              <a:noFill/>
            </p:spPr>
            <p:txBody>
              <a:bodyPr wrap="square" rtlCol="0">
                <a:spAutoFit/>
              </a:bodyPr>
              <a:lstStyle/>
              <a:p>
                <a:pPr algn="just">
                  <a:lnSpc>
                    <a:spcPct val="150000"/>
                  </a:lnSpc>
                </a:pPr>
                <a:r>
                  <a:rPr lang="en-US" sz="2000"/>
                  <a:t>   H</a:t>
                </a:r>
                <a:r>
                  <a:rPr lang="vi-VN" sz="2000"/>
                  <a:t>ành vi vi phạm đạo đức</a:t>
                </a:r>
                <a:r>
                  <a:rPr lang="en-US" sz="2000"/>
                  <a:t> dù vô tình hay cố ý.</a:t>
                </a:r>
                <a:endParaRPr lang="en-US" sz="2000" i="1"/>
              </a:p>
            </p:txBody>
          </p:sp>
          <p:pic>
            <p:nvPicPr>
              <p:cNvPr id="17" name="Picture 2" descr="https://cdn-icons-png.flaticon.com/128/8532/853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63" y="2006822"/>
                <a:ext cx="492715" cy="49271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ight Arrow 29"/>
            <p:cNvSpPr/>
            <p:nvPr/>
          </p:nvSpPr>
          <p:spPr>
            <a:xfrm>
              <a:off x="4947195" y="2097568"/>
              <a:ext cx="642530" cy="235373"/>
            </a:xfrm>
            <a:prstGeom prst="rightArrow">
              <a:avLst>
                <a:gd name="adj1" fmla="val 50000"/>
                <a:gd name="adj2" fmla="val 803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4947195" y="3061487"/>
            <a:ext cx="3822034" cy="1015663"/>
            <a:chOff x="4947195" y="3061487"/>
            <a:chExt cx="3822034" cy="1015663"/>
          </a:xfrm>
        </p:grpSpPr>
        <p:grpSp>
          <p:nvGrpSpPr>
            <p:cNvPr id="27" name="Group 26"/>
            <p:cNvGrpSpPr/>
            <p:nvPr/>
          </p:nvGrpSpPr>
          <p:grpSpPr>
            <a:xfrm>
              <a:off x="5547939" y="3061487"/>
              <a:ext cx="3221290" cy="1015663"/>
              <a:chOff x="995363" y="1958369"/>
              <a:chExt cx="3221290" cy="1015663"/>
            </a:xfrm>
          </p:grpSpPr>
          <p:sp>
            <p:nvSpPr>
              <p:cNvPr id="28" name="TextBox 27"/>
              <p:cNvSpPr txBox="1"/>
              <p:nvPr/>
            </p:nvSpPr>
            <p:spPr>
              <a:xfrm>
                <a:off x="1139383" y="1958369"/>
                <a:ext cx="3077270" cy="1015663"/>
              </a:xfrm>
              <a:prstGeom prst="rect">
                <a:avLst/>
              </a:prstGeom>
              <a:noFill/>
            </p:spPr>
            <p:txBody>
              <a:bodyPr wrap="square" rtlCol="0">
                <a:spAutoFit/>
              </a:bodyPr>
              <a:lstStyle/>
              <a:p>
                <a:pPr algn="just">
                  <a:lnSpc>
                    <a:spcPct val="150000"/>
                  </a:lnSpc>
                </a:pPr>
                <a:r>
                  <a:rPr lang="en-US" sz="2000"/>
                  <a:t>   C</a:t>
                </a:r>
                <a:r>
                  <a:rPr lang="vi-VN" sz="2000"/>
                  <a:t>ần được tác giả cho phép và ghi </a:t>
                </a:r>
                <a:r>
                  <a:rPr lang="en-US" sz="2000"/>
                  <a:t>r</a:t>
                </a:r>
                <a:r>
                  <a:rPr lang="vi-VN" sz="2000"/>
                  <a:t>õ nguồn tin.</a:t>
                </a:r>
                <a:endParaRPr lang="en-US" sz="2000" i="1"/>
              </a:p>
            </p:txBody>
          </p:sp>
          <p:pic>
            <p:nvPicPr>
              <p:cNvPr id="29" name="Picture 2" descr="https://cdn-icons-png.flaticon.com/128/8532/853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63" y="2006822"/>
                <a:ext cx="492715" cy="49271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ight Arrow 30"/>
            <p:cNvSpPr/>
            <p:nvPr/>
          </p:nvSpPr>
          <p:spPr>
            <a:xfrm>
              <a:off x="4947195" y="3490054"/>
              <a:ext cx="642530" cy="235373"/>
            </a:xfrm>
            <a:prstGeom prst="rightArrow">
              <a:avLst>
                <a:gd name="adj1" fmla="val 50000"/>
                <a:gd name="adj2" fmla="val 803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897727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file.qdnd.vn/data/images/0/2021/04/08/dieuthuy/84t1.jpg?dpi=150&amp;quality=100&amp;w=5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97" y="791392"/>
            <a:ext cx="2708298" cy="38292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44097" y="791392"/>
            <a:ext cx="4786899" cy="3893164"/>
            <a:chOff x="2691672" y="7451906"/>
            <a:chExt cx="4786899" cy="3893164"/>
          </a:xfrm>
        </p:grpSpPr>
        <p:sp>
          <p:nvSpPr>
            <p:cNvPr id="5" name="Rounded Rectangle 4"/>
            <p:cNvSpPr/>
            <p:nvPr/>
          </p:nvSpPr>
          <p:spPr>
            <a:xfrm>
              <a:off x="2691672" y="7451906"/>
              <a:ext cx="4442897" cy="354955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447" y="9918414"/>
              <a:ext cx="1735124" cy="1426656"/>
            </a:xfrm>
            <a:prstGeom prst="rect">
              <a:avLst/>
            </a:prstGeom>
          </p:spPr>
        </p:pic>
        <p:sp>
          <p:nvSpPr>
            <p:cNvPr id="7" name="Rectangle 6"/>
            <p:cNvSpPr/>
            <p:nvPr/>
          </p:nvSpPr>
          <p:spPr>
            <a:xfrm>
              <a:off x="3090670" y="7671953"/>
              <a:ext cx="3644900" cy="2862322"/>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Thông tin bản quyền cần được công khai trên sản phẩm đã hoàn thành như ghi tên tác giả lên sản phẩm hay đăng kí bản quyền và ghi thông tin lên sản phẩm.</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177416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heel(1)">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65168" y="436309"/>
            <a:ext cx="7037816" cy="3890932"/>
            <a:chOff x="1065168" y="436309"/>
            <a:chExt cx="7037816" cy="3890932"/>
          </a:xfrm>
        </p:grpSpPr>
        <p:sp>
          <p:nvSpPr>
            <p:cNvPr id="10" name="Rounded Rectangle 9"/>
            <p:cNvSpPr/>
            <p:nvPr/>
          </p:nvSpPr>
          <p:spPr>
            <a:xfrm>
              <a:off x="1065168" y="777691"/>
              <a:ext cx="7037816" cy="3549550"/>
            </a:xfrm>
            <a:prstGeom prst="roundRect">
              <a:avLst/>
            </a:prstGeom>
            <a:solidFill>
              <a:srgbClr val="EFFFF6"/>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B027B6D-1066-4739-78A4-4254CD039454}"/>
                </a:ext>
              </a:extLst>
            </p:cNvPr>
            <p:cNvGrpSpPr/>
            <p:nvPr/>
          </p:nvGrpSpPr>
          <p:grpSpPr>
            <a:xfrm>
              <a:off x="3402726" y="436309"/>
              <a:ext cx="2338547" cy="621778"/>
              <a:chOff x="826756" y="544158"/>
              <a:chExt cx="3519490" cy="621778"/>
            </a:xfrm>
          </p:grpSpPr>
          <p:sp>
            <p:nvSpPr>
              <p:cNvPr id="6"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7" name="Rectangle: Rounded Corners 1">
                <a:extLst>
                  <a:ext uri="{FF2B5EF4-FFF2-40B4-BE49-F238E27FC236}">
                    <a16:creationId xmlns:a16="http://schemas.microsoft.com/office/drawing/2014/main" id="{5E5AD644-2616-3086-BFED-F9E9EDB161C5}"/>
                  </a:ext>
                </a:extLst>
              </p:cNvPr>
              <p:cNvSpPr/>
              <p:nvPr/>
            </p:nvSpPr>
            <p:spPr>
              <a:xfrm>
                <a:off x="863108" y="605144"/>
                <a:ext cx="3483138" cy="560792"/>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FFFF"/>
                    </a:solidFill>
                  </a:rPr>
                  <a:t>GHI NHỚ</a:t>
                </a:r>
              </a:p>
            </p:txBody>
          </p:sp>
        </p:grpSp>
        <p:sp>
          <p:nvSpPr>
            <p:cNvPr id="8" name="TextBox 7"/>
            <p:cNvSpPr txBox="1"/>
            <p:nvPr/>
          </p:nvSpPr>
          <p:spPr>
            <a:xfrm>
              <a:off x="1402770" y="1200517"/>
              <a:ext cx="6314303" cy="2862322"/>
            </a:xfrm>
            <a:prstGeom prst="rect">
              <a:avLst/>
            </a:prstGeom>
            <a:noFill/>
          </p:spPr>
          <p:txBody>
            <a:bodyPr wrap="square" rtlCol="0">
              <a:spAutoFit/>
            </a:bodyPr>
            <a:lstStyle/>
            <a:p>
              <a:pPr algn="just">
                <a:lnSpc>
                  <a:spcPct val="150000"/>
                </a:lnSpc>
              </a:pPr>
              <a:r>
                <a:rPr lang="vi-VN" sz="2000"/>
                <a:t>•</a:t>
              </a:r>
              <a:r>
                <a:rPr lang="en-US" sz="2000"/>
                <a:t> </a:t>
              </a:r>
              <a:r>
                <a:rPr lang="vi-VN" sz="2000"/>
                <a:t>Khi sử dụng nội dung thông tin cần được cho phép và ghi rõ nguồn.</a:t>
              </a:r>
            </a:p>
            <a:p>
              <a:pPr algn="just">
                <a:lnSpc>
                  <a:spcPct val="150000"/>
                </a:lnSpc>
              </a:pPr>
              <a:r>
                <a:rPr lang="vi-VN" sz="2000"/>
                <a:t>•</a:t>
              </a:r>
              <a:r>
                <a:rPr lang="en-US" sz="2000"/>
                <a:t> </a:t>
              </a:r>
              <a:r>
                <a:rPr lang="vi-VN" sz="2000"/>
                <a:t>Trong quá trình tạo ra nội dung thông tin, cần có ý thức giữ gìn, bảo mật thông tin.</a:t>
              </a:r>
            </a:p>
            <a:p>
              <a:pPr algn="just">
                <a:lnSpc>
                  <a:spcPct val="150000"/>
                </a:lnSpc>
              </a:pPr>
              <a:r>
                <a:rPr lang="vi-VN" sz="2000"/>
                <a:t>•</a:t>
              </a:r>
              <a:r>
                <a:rPr lang="en-US" sz="2000"/>
                <a:t> </a:t>
              </a:r>
              <a:r>
                <a:rPr lang="vi-VN" sz="2000"/>
                <a:t>Tác giả có thể ghi tên hoặc đăng kí bản quyền để bảo vệ quyền tác giả đối với nội dung thông tin.</a:t>
              </a:r>
            </a:p>
          </p:txBody>
        </p:sp>
      </p:grpSp>
    </p:spTree>
    <p:extLst>
      <p:ext uri="{BB962C8B-B14F-4D97-AF65-F5344CB8AC3E}">
        <p14:creationId xmlns:p14="http://schemas.microsoft.com/office/powerpoint/2010/main" val="26071704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Củng cố SGK tr.26</a:t>
              </a:r>
            </a:p>
          </p:txBody>
        </p:sp>
      </p:grpSp>
      <p:sp>
        <p:nvSpPr>
          <p:cNvPr id="23" name="TextBox 22"/>
          <p:cNvSpPr txBox="1"/>
          <p:nvPr/>
        </p:nvSpPr>
        <p:spPr>
          <a:xfrm>
            <a:off x="1199824" y="733230"/>
            <a:ext cx="6744350" cy="1015663"/>
          </a:xfrm>
          <a:prstGeom prst="rect">
            <a:avLst/>
          </a:prstGeom>
          <a:noFill/>
        </p:spPr>
        <p:txBody>
          <a:bodyPr wrap="square" rtlCol="0">
            <a:spAutoFit/>
          </a:bodyPr>
          <a:lstStyle/>
          <a:p>
            <a:pPr algn="ctr">
              <a:lnSpc>
                <a:spcPct val="150000"/>
              </a:lnSpc>
            </a:pPr>
            <a:r>
              <a:rPr lang="vi-VN" sz="2000" b="1">
                <a:solidFill>
                  <a:srgbClr val="7030A0"/>
                </a:solidFill>
              </a:rPr>
              <a:t>Ghép mỗi tình huống ở cột bên trái với một cách </a:t>
            </a:r>
            <a:endParaRPr lang="en-US" sz="2000" b="1">
              <a:solidFill>
                <a:srgbClr val="7030A0"/>
              </a:solidFill>
            </a:endParaRPr>
          </a:p>
          <a:p>
            <a:pPr algn="ctr">
              <a:lnSpc>
                <a:spcPct val="150000"/>
              </a:lnSpc>
            </a:pPr>
            <a:r>
              <a:rPr lang="vi-VN" sz="2000" b="1">
                <a:solidFill>
                  <a:srgbClr val="7030A0"/>
                </a:solidFill>
              </a:rPr>
              <a:t>ghi nguồn thông tin ở cột bên phải sao cho phù hợp:</a:t>
            </a:r>
            <a:endParaRPr lang="vi-VN" sz="2000"/>
          </a:p>
        </p:txBody>
      </p:sp>
      <p:graphicFrame>
        <p:nvGraphicFramePr>
          <p:cNvPr id="2" name="Table 1"/>
          <p:cNvGraphicFramePr>
            <a:graphicFrameLocks noGrp="1"/>
          </p:cNvGraphicFramePr>
          <p:nvPr>
            <p:extLst>
              <p:ext uri="{D42A27DB-BD31-4B8C-83A1-F6EECF244321}">
                <p14:modId xmlns:p14="http://schemas.microsoft.com/office/powerpoint/2010/main" val="4262976337"/>
              </p:ext>
            </p:extLst>
          </p:nvPr>
        </p:nvGraphicFramePr>
        <p:xfrm>
          <a:off x="343663" y="1748891"/>
          <a:ext cx="8456672" cy="3156740"/>
        </p:xfrm>
        <a:graphic>
          <a:graphicData uri="http://schemas.openxmlformats.org/drawingml/2006/table">
            <a:tbl>
              <a:tblPr firstRow="1" firstCol="1" bandRow="1">
                <a:tableStyleId>{76DCE7C5-BEA6-429B-90CA-B09DF2ED27D4}</a:tableStyleId>
              </a:tblPr>
              <a:tblGrid>
                <a:gridCol w="4406137">
                  <a:extLst>
                    <a:ext uri="{9D8B030D-6E8A-4147-A177-3AD203B41FA5}">
                      <a16:colId xmlns:a16="http://schemas.microsoft.com/office/drawing/2014/main" val="3957998643"/>
                    </a:ext>
                  </a:extLst>
                </a:gridCol>
                <a:gridCol w="1447800">
                  <a:extLst>
                    <a:ext uri="{9D8B030D-6E8A-4147-A177-3AD203B41FA5}">
                      <a16:colId xmlns:a16="http://schemas.microsoft.com/office/drawing/2014/main" val="858183291"/>
                    </a:ext>
                  </a:extLst>
                </a:gridCol>
                <a:gridCol w="2602735">
                  <a:extLst>
                    <a:ext uri="{9D8B030D-6E8A-4147-A177-3AD203B41FA5}">
                      <a16:colId xmlns:a16="http://schemas.microsoft.com/office/drawing/2014/main" val="2397929376"/>
                    </a:ext>
                  </a:extLst>
                </a:gridCol>
              </a:tblGrid>
              <a:tr h="472772">
                <a:tc>
                  <a:txBody>
                    <a:bodyPr/>
                    <a:lstStyle/>
                    <a:p>
                      <a:pPr marL="0" marR="0" algn="ctr">
                        <a:lnSpc>
                          <a:spcPct val="150000"/>
                        </a:lnSpc>
                        <a:spcBef>
                          <a:spcPts val="0"/>
                        </a:spcBef>
                        <a:spcAft>
                          <a:spcPts val="0"/>
                        </a:spcAft>
                      </a:pPr>
                      <a:r>
                        <a:rPr lang="vi-VN"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0"/>
                        </a:spcBef>
                        <a:spcAft>
                          <a:spcPts val="0"/>
                        </a:spcAft>
                      </a:pP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vi-VN" sz="2000" b="1">
                          <a:effectLst/>
                        </a:rPr>
                        <a:t>Cách ghi nguồn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90046603"/>
                  </a:ext>
                </a:extLst>
              </a:tr>
              <a:tr h="894656">
                <a:tc>
                  <a:txBody>
                    <a:bodyPr/>
                    <a:lstStyle/>
                    <a:p>
                      <a:pPr marL="0" marR="0" algn="just">
                        <a:lnSpc>
                          <a:spcPct val="150000"/>
                        </a:lnSpc>
                        <a:spcBef>
                          <a:spcPts val="0"/>
                        </a:spcBef>
                        <a:spcAft>
                          <a:spcPts val="0"/>
                        </a:spcAft>
                      </a:pPr>
                      <a:r>
                        <a:rPr lang="vi-VN" sz="2000">
                          <a:effectLst/>
                        </a:rPr>
                        <a:t>1) Sử dụng một bức ảnh của tác giả Nguyễn 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vi-VN" sz="2000">
                          <a:effectLst/>
                        </a:rPr>
                        <a:t>a) Phỏng theo truyện </a:t>
                      </a:r>
                      <a:r>
                        <a:rPr lang="vi-VN" sz="2000" i="1">
                          <a:effectLst/>
                        </a:rPr>
                        <a:t>Cây khế</a:t>
                      </a:r>
                      <a:r>
                        <a:rPr lang="vi-VN"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62820909"/>
                  </a:ext>
                </a:extLst>
              </a:tr>
              <a:tr h="894656">
                <a:tc>
                  <a:txBody>
                    <a:bodyPr/>
                    <a:lstStyle/>
                    <a:p>
                      <a:pPr marL="0" marR="0" algn="just">
                        <a:lnSpc>
                          <a:spcPct val="150000"/>
                        </a:lnSpc>
                        <a:spcBef>
                          <a:spcPts val="0"/>
                        </a:spcBef>
                        <a:spcAft>
                          <a:spcPts val="0"/>
                        </a:spcAft>
                      </a:pPr>
                      <a:r>
                        <a:rPr lang="vi-VN" sz="2000">
                          <a:effectLst/>
                        </a:rPr>
                        <a:t>2) Sử dụng một bài thơ không rõ tên tác giả.</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vi-VN" sz="2000">
                          <a:effectLst/>
                        </a:rPr>
                        <a:t>b) Tác giả: Nguyễn 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62709952"/>
                  </a:ext>
                </a:extLst>
              </a:tr>
              <a:tr h="894656">
                <a:tc>
                  <a:txBody>
                    <a:bodyPr/>
                    <a:lstStyle/>
                    <a:p>
                      <a:pPr marL="0" marR="0" algn="just">
                        <a:lnSpc>
                          <a:spcPct val="150000"/>
                        </a:lnSpc>
                        <a:spcBef>
                          <a:spcPts val="0"/>
                        </a:spcBef>
                        <a:spcAft>
                          <a:spcPts val="0"/>
                        </a:spcAft>
                      </a:pPr>
                      <a:r>
                        <a:rPr lang="vi-VN" sz="2000">
                          <a:effectLst/>
                        </a:rPr>
                        <a:t>3) Kể câu chuyện dựa trên nội dung của truyện cổ tích </a:t>
                      </a:r>
                      <a:r>
                        <a:rPr lang="vi-VN" sz="2000" i="1">
                          <a:effectLst/>
                        </a:rPr>
                        <a:t>Cây khế</a:t>
                      </a:r>
                      <a:r>
                        <a:rPr lang="vi-VN"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vi-VN" sz="2000">
                          <a:effectLst/>
                        </a:rPr>
                        <a:t>c) Sưu tầm.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815288485"/>
                  </a:ext>
                </a:extLst>
              </a:tr>
            </a:tbl>
          </a:graphicData>
        </a:graphic>
      </p:graphicFrame>
      <p:cxnSp>
        <p:nvCxnSpPr>
          <p:cNvPr id="4" name="Straight Connector 3"/>
          <p:cNvCxnSpPr/>
          <p:nvPr/>
        </p:nvCxnSpPr>
        <p:spPr>
          <a:xfrm>
            <a:off x="4744995" y="2644346"/>
            <a:ext cx="1451018" cy="10132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44995" y="3484605"/>
            <a:ext cx="1451018" cy="10132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744995" y="2730843"/>
            <a:ext cx="1451018" cy="1680519"/>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00391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800100" y="2286730"/>
            <a:ext cx="7389201" cy="1973926"/>
            <a:chOff x="1295654" y="2597063"/>
            <a:chExt cx="7389201" cy="1973926"/>
          </a:xfrm>
        </p:grpSpPr>
        <p:sp>
          <p:nvSpPr>
            <p:cNvPr id="914" name="Google Shape;914;p40"/>
            <p:cNvSpPr/>
            <p:nvPr/>
          </p:nvSpPr>
          <p:spPr>
            <a:xfrm>
              <a:off x="1295654" y="2624625"/>
              <a:ext cx="7175500"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1384748" y="2597063"/>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994342" y="4016096"/>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716516" y="715140"/>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766166" y="943890"/>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03</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127000" y="2452887"/>
            <a:ext cx="9144000" cy="1391728"/>
          </a:xfrm>
          <a:prstGeom prst="rect">
            <a:avLst/>
          </a:prstGeom>
          <a:noFill/>
        </p:spPr>
        <p:txBody>
          <a:bodyPr wrap="square" rtlCol="0">
            <a:spAutoFit/>
          </a:bodyPr>
          <a:lstStyle/>
          <a:p>
            <a:pPr algn="ctr">
              <a:lnSpc>
                <a:spcPct val="150000"/>
              </a:lnSpc>
            </a:pPr>
            <a:r>
              <a:rPr lang="vi-VN" sz="3000" b="1">
                <a:solidFill>
                  <a:schemeClr val="accent6"/>
                </a:solidFill>
              </a:rPr>
              <a:t>TÔN TRỌNG TÍNH RIÊNG TƯ VÀ </a:t>
            </a:r>
            <a:endParaRPr lang="en-US" sz="3000" b="1">
              <a:solidFill>
                <a:schemeClr val="accent6"/>
              </a:solidFill>
            </a:endParaRPr>
          </a:p>
          <a:p>
            <a:pPr algn="ctr">
              <a:lnSpc>
                <a:spcPct val="150000"/>
              </a:lnSpc>
            </a:pPr>
            <a:r>
              <a:rPr lang="vi-VN" sz="3000" b="1">
                <a:solidFill>
                  <a:schemeClr val="accent6"/>
                </a:solidFill>
              </a:rPr>
              <a:t>BẢN QUYỀN NỘI DUNG THÔNG TIN</a:t>
            </a:r>
          </a:p>
        </p:txBody>
      </p:sp>
    </p:spTree>
    <p:extLst>
      <p:ext uri="{BB962C8B-B14F-4D97-AF65-F5344CB8AC3E}">
        <p14:creationId xmlns:p14="http://schemas.microsoft.com/office/powerpoint/2010/main" val="127311763"/>
      </p:ext>
    </p:extLst>
  </p:cSld>
  <p:clrMapOvr>
    <a:masterClrMapping/>
  </p:clrMapOvr>
  <p:transition spd="med">
    <p:blinds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338A61-E650-D252-D6E7-F65D7ED84A95}"/>
              </a:ext>
            </a:extLst>
          </p:cNvPr>
          <p:cNvGrpSpPr/>
          <p:nvPr/>
        </p:nvGrpSpPr>
        <p:grpSpPr>
          <a:xfrm>
            <a:off x="3078854" y="239135"/>
            <a:ext cx="3010999" cy="542968"/>
            <a:chOff x="-609601" y="391227"/>
            <a:chExt cx="4027714" cy="542968"/>
          </a:xfrm>
        </p:grpSpPr>
        <p:sp>
          <p:nvSpPr>
            <p:cNvPr id="7"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THẢO LUẬN NHÓM</a:t>
              </a:r>
            </a:p>
          </p:txBody>
        </p:sp>
      </p:grpSp>
      <p:sp>
        <p:nvSpPr>
          <p:cNvPr id="9" name="TextBox 8"/>
          <p:cNvSpPr txBox="1"/>
          <p:nvPr/>
        </p:nvSpPr>
        <p:spPr>
          <a:xfrm>
            <a:off x="0" y="782103"/>
            <a:ext cx="9143999" cy="1015663"/>
          </a:xfrm>
          <a:prstGeom prst="rect">
            <a:avLst/>
          </a:prstGeom>
          <a:noFill/>
        </p:spPr>
        <p:txBody>
          <a:bodyPr wrap="square" rtlCol="0">
            <a:spAutoFit/>
          </a:bodyPr>
          <a:lstStyle/>
          <a:p>
            <a:pPr algn="ctr">
              <a:lnSpc>
                <a:spcPct val="150000"/>
              </a:lnSpc>
            </a:pPr>
            <a:r>
              <a:rPr lang="en-US" sz="2000">
                <a:solidFill>
                  <a:srgbClr val="7030A0"/>
                </a:solidFill>
              </a:rPr>
              <a:t>Đ</a:t>
            </a:r>
            <a:r>
              <a:rPr lang="vi-VN" sz="2000">
                <a:solidFill>
                  <a:srgbClr val="7030A0"/>
                </a:solidFill>
              </a:rPr>
              <a:t>ọc phần Hoạt động 2 SGK tr.27</a:t>
            </a:r>
            <a:r>
              <a:rPr lang="en-US" sz="2000">
                <a:solidFill>
                  <a:srgbClr val="7030A0"/>
                </a:solidFill>
              </a:rPr>
              <a:t> </a:t>
            </a:r>
            <a:r>
              <a:rPr lang="vi-VN" sz="2000">
                <a:solidFill>
                  <a:srgbClr val="7030A0"/>
                </a:solidFill>
              </a:rPr>
              <a:t>và trả lời câu hỏi:</a:t>
            </a:r>
            <a:endParaRPr lang="en-US" sz="2000">
              <a:solidFill>
                <a:srgbClr val="7030A0"/>
              </a:solidFill>
            </a:endParaRPr>
          </a:p>
          <a:p>
            <a:pPr algn="ctr">
              <a:lnSpc>
                <a:spcPct val="150000"/>
              </a:lnSpc>
            </a:pPr>
            <a:r>
              <a:rPr lang="vi-VN" sz="2000">
                <a:solidFill>
                  <a:srgbClr val="C00000"/>
                </a:solidFill>
              </a:rPr>
              <a:t>Em cần làm gì khi chứng kiến những tình huống sau?</a:t>
            </a:r>
          </a:p>
        </p:txBody>
      </p:sp>
      <p:grpSp>
        <p:nvGrpSpPr>
          <p:cNvPr id="28" name="Group 27"/>
          <p:cNvGrpSpPr/>
          <p:nvPr/>
        </p:nvGrpSpPr>
        <p:grpSpPr>
          <a:xfrm>
            <a:off x="654688" y="1797766"/>
            <a:ext cx="3924837" cy="3215398"/>
            <a:chOff x="654688" y="1797766"/>
            <a:chExt cx="3924837" cy="3215398"/>
          </a:xfrm>
        </p:grpSpPr>
        <p:grpSp>
          <p:nvGrpSpPr>
            <p:cNvPr id="10" name="Google Shape;967;p42"/>
            <p:cNvGrpSpPr/>
            <p:nvPr/>
          </p:nvGrpSpPr>
          <p:grpSpPr>
            <a:xfrm>
              <a:off x="654688" y="1797766"/>
              <a:ext cx="3924837" cy="3215398"/>
              <a:chOff x="741186" y="1546053"/>
              <a:chExt cx="3924837" cy="3215398"/>
            </a:xfrm>
          </p:grpSpPr>
          <p:sp>
            <p:nvSpPr>
              <p:cNvPr id="11" name="Google Shape;968;p42"/>
              <p:cNvSpPr/>
              <p:nvPr/>
            </p:nvSpPr>
            <p:spPr>
              <a:xfrm>
                <a:off x="941200" y="1693725"/>
                <a:ext cx="3581373" cy="29359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9;p42"/>
              <p:cNvSpPr/>
              <p:nvPr/>
            </p:nvSpPr>
            <p:spPr>
              <a:xfrm>
                <a:off x="741186" y="1546053"/>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70;p42"/>
              <p:cNvSpPr/>
              <p:nvPr/>
            </p:nvSpPr>
            <p:spPr>
              <a:xfrm>
                <a:off x="4041050" y="4202548"/>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p:cNvSpPr txBox="1"/>
            <p:nvPr/>
          </p:nvSpPr>
          <p:spPr>
            <a:xfrm>
              <a:off x="1079646" y="1982271"/>
              <a:ext cx="3131484" cy="2862322"/>
            </a:xfrm>
            <a:prstGeom prst="rect">
              <a:avLst/>
            </a:prstGeom>
            <a:noFill/>
          </p:spPr>
          <p:txBody>
            <a:bodyPr wrap="square" rtlCol="0">
              <a:spAutoFit/>
            </a:bodyPr>
            <a:lstStyle/>
            <a:p>
              <a:pPr algn="just">
                <a:lnSpc>
                  <a:spcPct val="150000"/>
                </a:lnSpc>
              </a:pPr>
              <a:r>
                <a:rPr lang="vi-VN" sz="2000">
                  <a:solidFill>
                    <a:schemeClr val="accent6"/>
                  </a:solidFill>
                </a:rPr>
                <a:t>1. An vô tình để quên nhật kí trong ngăn bàn. Bình thấy được liền đọc lén, sau đó kể cho một số bạn về những điều đọc được từ nhật kí của An</a:t>
              </a:r>
              <a:r>
                <a:rPr lang="en-US" sz="2000">
                  <a:solidFill>
                    <a:schemeClr val="accent6"/>
                  </a:solidFill>
                </a:rPr>
                <a:t>.</a:t>
              </a:r>
              <a:endParaRPr lang="vi-VN" sz="2000">
                <a:solidFill>
                  <a:schemeClr val="accent6"/>
                </a:solidFill>
              </a:endParaRPr>
            </a:p>
          </p:txBody>
        </p:sp>
      </p:grpSp>
      <p:grpSp>
        <p:nvGrpSpPr>
          <p:cNvPr id="29" name="Group 28"/>
          <p:cNvGrpSpPr/>
          <p:nvPr/>
        </p:nvGrpSpPr>
        <p:grpSpPr>
          <a:xfrm>
            <a:off x="4732637" y="1797766"/>
            <a:ext cx="3613284" cy="3215398"/>
            <a:chOff x="4732637" y="1797766"/>
            <a:chExt cx="3613284" cy="3215398"/>
          </a:xfrm>
        </p:grpSpPr>
        <p:grpSp>
          <p:nvGrpSpPr>
            <p:cNvPr id="23" name="Google Shape;967;p42"/>
            <p:cNvGrpSpPr/>
            <p:nvPr/>
          </p:nvGrpSpPr>
          <p:grpSpPr>
            <a:xfrm>
              <a:off x="4732637" y="1797766"/>
              <a:ext cx="3613284" cy="3215398"/>
              <a:chOff x="1052739" y="1546053"/>
              <a:chExt cx="3613284" cy="3215398"/>
            </a:xfrm>
          </p:grpSpPr>
          <p:sp>
            <p:nvSpPr>
              <p:cNvPr id="24" name="Google Shape;968;p42"/>
              <p:cNvSpPr/>
              <p:nvPr/>
            </p:nvSpPr>
            <p:spPr>
              <a:xfrm>
                <a:off x="1196189" y="1693725"/>
                <a:ext cx="3326384" cy="29359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9;p42"/>
              <p:cNvSpPr/>
              <p:nvPr/>
            </p:nvSpPr>
            <p:spPr>
              <a:xfrm>
                <a:off x="1052739" y="1546053"/>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0;p42"/>
              <p:cNvSpPr/>
              <p:nvPr/>
            </p:nvSpPr>
            <p:spPr>
              <a:xfrm>
                <a:off x="4041050" y="4202548"/>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p:cNvSpPr txBox="1"/>
            <p:nvPr/>
          </p:nvSpPr>
          <p:spPr>
            <a:xfrm>
              <a:off x="5173551" y="1982271"/>
              <a:ext cx="2731455" cy="2862322"/>
            </a:xfrm>
            <a:prstGeom prst="rect">
              <a:avLst/>
            </a:prstGeom>
            <a:noFill/>
          </p:spPr>
          <p:txBody>
            <a:bodyPr wrap="square" rtlCol="0">
              <a:spAutoFit/>
            </a:bodyPr>
            <a:lstStyle/>
            <a:p>
              <a:pPr algn="just">
                <a:lnSpc>
                  <a:spcPct val="150000"/>
                </a:lnSpc>
              </a:pPr>
              <a:r>
                <a:rPr lang="vi-VN" sz="2000">
                  <a:solidFill>
                    <a:schemeClr val="accent6"/>
                  </a:solidFill>
                </a:rPr>
                <a:t>2. Minh vẽ một bức tranh phong cảnh rất đẹp trên máy tính. Hoa đã lấy bức tranh đó sử dụng mà không hỏi ý kiến Minh.</a:t>
              </a:r>
            </a:p>
          </p:txBody>
        </p:sp>
      </p:grpSp>
    </p:spTree>
    <p:extLst>
      <p:ext uri="{BB962C8B-B14F-4D97-AF65-F5344CB8AC3E}">
        <p14:creationId xmlns:p14="http://schemas.microsoft.com/office/powerpoint/2010/main" val="230243435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99281"/>
            <a:ext cx="9144001" cy="1391728"/>
          </a:xfrm>
          <a:prstGeom prst="rect">
            <a:avLst/>
          </a:prstGeom>
          <a:noFill/>
        </p:spPr>
        <p:txBody>
          <a:bodyPr wrap="square" rtlCol="0">
            <a:spAutoFit/>
          </a:bodyPr>
          <a:lstStyle/>
          <a:p>
            <a:pPr algn="ctr">
              <a:lnSpc>
                <a:spcPct val="150000"/>
              </a:lnSpc>
            </a:pPr>
            <a:r>
              <a:rPr lang="vi-VN" sz="3000" b="1">
                <a:solidFill>
                  <a:srgbClr val="C00000"/>
                </a:solidFill>
              </a:rPr>
              <a:t>CHỦ ĐỀ 4: ĐẠO ĐỨC, PHÁP LUẬT VÀ </a:t>
            </a:r>
            <a:endParaRPr lang="en-US" sz="3000" b="1">
              <a:solidFill>
                <a:srgbClr val="C00000"/>
              </a:solidFill>
            </a:endParaRPr>
          </a:p>
          <a:p>
            <a:pPr algn="ctr">
              <a:lnSpc>
                <a:spcPct val="150000"/>
              </a:lnSpc>
            </a:pPr>
            <a:r>
              <a:rPr lang="vi-VN" sz="3000" b="1">
                <a:solidFill>
                  <a:srgbClr val="C00000"/>
                </a:solidFill>
              </a:rPr>
              <a:t>VĂN HOÁ TRONG MÔI TRƯỜNG SỐ</a:t>
            </a:r>
            <a:endParaRPr lang="en-US" sz="3000" b="1">
              <a:solidFill>
                <a:srgbClr val="C00000"/>
              </a:solidFill>
            </a:endParaRPr>
          </a:p>
        </p:txBody>
      </p:sp>
      <p:sp>
        <p:nvSpPr>
          <p:cNvPr id="4" name="TextBox 3"/>
          <p:cNvSpPr txBox="1"/>
          <p:nvPr/>
        </p:nvSpPr>
        <p:spPr>
          <a:xfrm>
            <a:off x="0" y="2191009"/>
            <a:ext cx="9141097" cy="2041456"/>
          </a:xfrm>
          <a:prstGeom prst="rect">
            <a:avLst/>
          </a:prstGeom>
          <a:noFill/>
        </p:spPr>
        <p:txBody>
          <a:bodyPr wrap="square" rtlCol="0">
            <a:spAutoFit/>
          </a:bodyPr>
          <a:lstStyle/>
          <a:p>
            <a:pPr algn="ctr">
              <a:lnSpc>
                <a:spcPct val="150000"/>
              </a:lnSpc>
            </a:pPr>
            <a:r>
              <a:rPr lang="vi-VN" sz="4500" b="1">
                <a:solidFill>
                  <a:srgbClr val="7030A0"/>
                </a:solidFill>
              </a:rPr>
              <a:t>BÀI 5. BẢN QUYỀN</a:t>
            </a:r>
            <a:endParaRPr lang="en-US" sz="4500" b="1">
              <a:solidFill>
                <a:srgbClr val="7030A0"/>
              </a:solidFill>
            </a:endParaRPr>
          </a:p>
          <a:p>
            <a:pPr algn="ctr">
              <a:lnSpc>
                <a:spcPct val="150000"/>
              </a:lnSpc>
            </a:pPr>
            <a:r>
              <a:rPr lang="vi-VN" sz="4500" b="1">
                <a:solidFill>
                  <a:srgbClr val="7030A0"/>
                </a:solidFill>
              </a:rPr>
              <a:t>NỘI DUNG THÔNG TIN</a:t>
            </a:r>
          </a:p>
        </p:txBody>
      </p:sp>
    </p:spTree>
    <p:extLst>
      <p:ext uri="{BB962C8B-B14F-4D97-AF65-F5344CB8AC3E}">
        <p14:creationId xmlns:p14="http://schemas.microsoft.com/office/powerpoint/2010/main" val="422792276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53681" y="561066"/>
            <a:ext cx="6281479" cy="1642701"/>
            <a:chOff x="1653681" y="561066"/>
            <a:chExt cx="6281479" cy="1642701"/>
          </a:xfrm>
        </p:grpSpPr>
        <p:sp>
          <p:nvSpPr>
            <p:cNvPr id="3" name="Rounded Rectangle 2"/>
            <p:cNvSpPr/>
            <p:nvPr/>
          </p:nvSpPr>
          <p:spPr>
            <a:xfrm>
              <a:off x="1653681" y="561066"/>
              <a:ext cx="6281479" cy="164270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000">
                <a:solidFill>
                  <a:srgbClr val="000000"/>
                </a:solidFill>
              </a:endParaRPr>
            </a:p>
          </p:txBody>
        </p:sp>
        <p:sp>
          <p:nvSpPr>
            <p:cNvPr id="4" name="Rectangle 3"/>
            <p:cNvSpPr/>
            <p:nvPr/>
          </p:nvSpPr>
          <p:spPr>
            <a:xfrm>
              <a:off x="1874969" y="643752"/>
              <a:ext cx="5838901"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1. An vô tình để quên nhật kí trong ngăn bàn. Bình thấy được liền đọc lén, sau đó kể cho một số bạn về những điều đọc được từ nhật kí của An.</a:t>
              </a:r>
            </a:p>
          </p:txBody>
        </p:sp>
      </p:grpSp>
      <p:sp>
        <p:nvSpPr>
          <p:cNvPr id="5" name="TextBox 4"/>
          <p:cNvSpPr txBox="1"/>
          <p:nvPr/>
        </p:nvSpPr>
        <p:spPr>
          <a:xfrm>
            <a:off x="3672074" y="2461240"/>
            <a:ext cx="4866445" cy="1938992"/>
          </a:xfrm>
          <a:prstGeom prst="rect">
            <a:avLst/>
          </a:prstGeom>
          <a:noFill/>
        </p:spPr>
        <p:txBody>
          <a:bodyPr wrap="square" rtlCol="0">
            <a:spAutoFit/>
          </a:bodyPr>
          <a:lstStyle/>
          <a:p>
            <a:pPr algn="ctr">
              <a:lnSpc>
                <a:spcPct val="150000"/>
              </a:lnSpc>
            </a:pPr>
            <a:r>
              <a:rPr lang="vi-VN" sz="2000"/>
              <a:t>Đọc lén nhật kí của người khác là</a:t>
            </a:r>
            <a:r>
              <a:rPr lang="en-US" sz="2000"/>
              <a:t> </a:t>
            </a:r>
            <a:r>
              <a:rPr lang="vi-VN" sz="2000"/>
              <a:t>hành vi vi phạm tính riêng tư</a:t>
            </a:r>
            <a:r>
              <a:rPr lang="en-US" sz="2000"/>
              <a:t> </a:t>
            </a:r>
            <a:r>
              <a:rPr lang="vi-VN" sz="2000"/>
              <a:t>→</a:t>
            </a:r>
            <a:r>
              <a:rPr lang="en-US" sz="2000"/>
              <a:t> </a:t>
            </a:r>
            <a:r>
              <a:rPr lang="vi-VN" sz="2000"/>
              <a:t>cần tôn trọng tính riêng tư và không nên hành động giống như Bình.</a:t>
            </a:r>
          </a:p>
        </p:txBody>
      </p:sp>
      <p:pic>
        <p:nvPicPr>
          <p:cNvPr id="6" name="Picture 12">
            <a:extLst>
              <a:ext uri="{FF2B5EF4-FFF2-40B4-BE49-F238E27FC236}">
                <a16:creationId xmlns:a16="http://schemas.microsoft.com/office/drawing/2014/main" id="{E204B257-CA69-63D6-9E33-2695CAA6E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24984" y="2461240"/>
            <a:ext cx="847090" cy="93554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129"/>
          <a:stretch/>
        </p:blipFill>
        <p:spPr>
          <a:xfrm>
            <a:off x="733094" y="3172597"/>
            <a:ext cx="2627944" cy="1970903"/>
          </a:xfrm>
          <a:prstGeom prst="rect">
            <a:avLst/>
          </a:prstGeom>
        </p:spPr>
      </p:pic>
    </p:spTree>
    <p:extLst>
      <p:ext uri="{BB962C8B-B14F-4D97-AF65-F5344CB8AC3E}">
        <p14:creationId xmlns:p14="http://schemas.microsoft.com/office/powerpoint/2010/main" val="24949228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27822" y="538218"/>
            <a:ext cx="5908654" cy="1642701"/>
            <a:chOff x="1727822" y="538218"/>
            <a:chExt cx="5908654" cy="1642701"/>
          </a:xfrm>
        </p:grpSpPr>
        <p:sp>
          <p:nvSpPr>
            <p:cNvPr id="3" name="Rounded Rectangle 2"/>
            <p:cNvSpPr/>
            <p:nvPr/>
          </p:nvSpPr>
          <p:spPr>
            <a:xfrm>
              <a:off x="1727822" y="538218"/>
              <a:ext cx="5908654" cy="164270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000">
                <a:solidFill>
                  <a:srgbClr val="000000"/>
                </a:solidFill>
              </a:endParaRPr>
            </a:p>
          </p:txBody>
        </p:sp>
        <p:sp>
          <p:nvSpPr>
            <p:cNvPr id="4" name="Rectangle 3"/>
            <p:cNvSpPr/>
            <p:nvPr/>
          </p:nvSpPr>
          <p:spPr>
            <a:xfrm>
              <a:off x="1906428" y="620904"/>
              <a:ext cx="5551442"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2. Minh vẽ một bức tranh phong cảnh rất đẹp trên máy tính. Hoa đã lấy bức tranh đó sử dụng mà không hỏi ý kiến Minh.</a:t>
              </a:r>
            </a:p>
          </p:txBody>
        </p:sp>
      </p:grpSp>
      <p:sp>
        <p:nvSpPr>
          <p:cNvPr id="5" name="TextBox 4"/>
          <p:cNvSpPr txBox="1"/>
          <p:nvPr/>
        </p:nvSpPr>
        <p:spPr>
          <a:xfrm>
            <a:off x="397534" y="2331225"/>
            <a:ext cx="5410142" cy="2400657"/>
          </a:xfrm>
          <a:prstGeom prst="rect">
            <a:avLst/>
          </a:prstGeom>
          <a:noFill/>
        </p:spPr>
        <p:txBody>
          <a:bodyPr wrap="square" rtlCol="0">
            <a:spAutoFit/>
          </a:bodyPr>
          <a:lstStyle/>
          <a:p>
            <a:pPr algn="ctr">
              <a:lnSpc>
                <a:spcPct val="150000"/>
              </a:lnSpc>
            </a:pPr>
            <a:r>
              <a:rPr lang="vi-VN" sz="2000"/>
              <a:t>Hoa </a:t>
            </a:r>
            <a:r>
              <a:rPr lang="en-US" sz="2000"/>
              <a:t>có </a:t>
            </a:r>
            <a:r>
              <a:rPr lang="vi-VN" sz="2000"/>
              <a:t>hành động không tôn trọng bản quyền nội dung thông tin</a:t>
            </a:r>
            <a:r>
              <a:rPr lang="en-US" sz="2000"/>
              <a:t> </a:t>
            </a:r>
            <a:r>
              <a:rPr lang="vi-VN" sz="2000"/>
              <a:t>→ Hoa cần được Minh cho phép sử dụng bức tranh đó. Khi </a:t>
            </a:r>
            <a:r>
              <a:rPr lang="en-US" sz="2000"/>
              <a:t>được </a:t>
            </a:r>
            <a:r>
              <a:rPr lang="vi-VN" sz="2000"/>
              <a:t>cho phép sử dụng</a:t>
            </a:r>
            <a:r>
              <a:rPr lang="en-US" sz="2000"/>
              <a:t>,</a:t>
            </a:r>
            <a:r>
              <a:rPr lang="vi-VN" sz="2000"/>
              <a:t> Hoa cần ghi rõ Minh là tác giả của bức tranh. </a:t>
            </a:r>
          </a:p>
        </p:txBody>
      </p:sp>
      <p:pic>
        <p:nvPicPr>
          <p:cNvPr id="6" name="Picture 12">
            <a:extLst>
              <a:ext uri="{FF2B5EF4-FFF2-40B4-BE49-F238E27FC236}">
                <a16:creationId xmlns:a16="http://schemas.microsoft.com/office/drawing/2014/main" id="{E204B257-CA69-63D6-9E33-2695CAA6E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95952" flipH="1">
            <a:off x="5708955" y="2519651"/>
            <a:ext cx="847090" cy="935541"/>
          </a:xfrm>
          <a:prstGeom prst="rect">
            <a:avLst/>
          </a:prstGeom>
        </p:spPr>
      </p:pic>
      <p:pic>
        <p:nvPicPr>
          <p:cNvPr id="8194" name="Picture 2" descr="https://static.vecteezy.com/system/resources/previews/014/227/039/non_2x/safari-photos-cards-icon-cartoon-style-vector.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7921">
            <a:off x="6503457" y="2638236"/>
            <a:ext cx="2100794" cy="210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4342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randombar(horizontal)">
                                      <p:cBhvr>
                                        <p:cTn id="1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147332" y="3326809"/>
            <a:ext cx="2808340" cy="1246430"/>
            <a:chOff x="3147332" y="3326809"/>
            <a:chExt cx="2808340" cy="1246430"/>
          </a:xfrm>
        </p:grpSpPr>
        <p:sp>
          <p:nvSpPr>
            <p:cNvPr id="10" name="Rounded Rectangle 9"/>
            <p:cNvSpPr/>
            <p:nvPr/>
          </p:nvSpPr>
          <p:spPr>
            <a:xfrm>
              <a:off x="3147332" y="3326809"/>
              <a:ext cx="2808340" cy="1246430"/>
            </a:xfrm>
            <a:prstGeom prst="roundRect">
              <a:avLst/>
            </a:prstGeom>
            <a:solidFill>
              <a:srgbClr val="F5E6F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66967" y="3442192"/>
              <a:ext cx="2569069" cy="1015663"/>
            </a:xfrm>
            <a:prstGeom prst="rect">
              <a:avLst/>
            </a:prstGeom>
            <a:noFill/>
          </p:spPr>
          <p:txBody>
            <a:bodyPr wrap="square" rtlCol="0">
              <a:spAutoFit/>
            </a:bodyPr>
            <a:lstStyle/>
            <a:p>
              <a:pPr algn="ctr">
                <a:lnSpc>
                  <a:spcPct val="150000"/>
                </a:lnSpc>
              </a:pPr>
              <a:r>
                <a:rPr lang="en-US" sz="2000"/>
                <a:t>Tôn trọng bản quyền nội dung thông tin.</a:t>
              </a:r>
              <a:endParaRPr lang="vi-VN" sz="2000"/>
            </a:p>
          </p:txBody>
        </p:sp>
      </p:grpSp>
      <p:grpSp>
        <p:nvGrpSpPr>
          <p:cNvPr id="25" name="Group 24"/>
          <p:cNvGrpSpPr/>
          <p:nvPr/>
        </p:nvGrpSpPr>
        <p:grpSpPr>
          <a:xfrm>
            <a:off x="965159" y="1046997"/>
            <a:ext cx="2182172" cy="2903027"/>
            <a:chOff x="965159" y="1046997"/>
            <a:chExt cx="2182172" cy="2903027"/>
          </a:xfrm>
        </p:grpSpPr>
        <p:sp>
          <p:nvSpPr>
            <p:cNvPr id="7" name="Rounded Rectangle 6"/>
            <p:cNvSpPr/>
            <p:nvPr/>
          </p:nvSpPr>
          <p:spPr>
            <a:xfrm>
              <a:off x="965159" y="1046997"/>
              <a:ext cx="2082840" cy="1246430"/>
            </a:xfrm>
            <a:prstGeom prst="roundRect">
              <a:avLst/>
            </a:prstGeom>
            <a:solidFill>
              <a:srgbClr val="EBF6DE"/>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58922" y="1162380"/>
              <a:ext cx="1894154" cy="1015663"/>
            </a:xfrm>
            <a:prstGeom prst="rect">
              <a:avLst/>
            </a:prstGeom>
            <a:noFill/>
          </p:spPr>
          <p:txBody>
            <a:bodyPr wrap="square" rtlCol="0">
              <a:spAutoFit/>
            </a:bodyPr>
            <a:lstStyle/>
            <a:p>
              <a:pPr algn="ctr">
                <a:lnSpc>
                  <a:spcPct val="150000"/>
                </a:lnSpc>
              </a:pPr>
              <a:r>
                <a:rPr lang="en-US" sz="2000"/>
                <a:t>Chỉ sử dụng khi được phép.</a:t>
              </a:r>
              <a:endParaRPr lang="vi-VN" sz="2000"/>
            </a:p>
          </p:txBody>
        </p:sp>
        <p:sp>
          <p:nvSpPr>
            <p:cNvPr id="11" name="Rounded Rectangle 10"/>
            <p:cNvSpPr/>
            <p:nvPr/>
          </p:nvSpPr>
          <p:spPr>
            <a:xfrm>
              <a:off x="1737485" y="2226129"/>
              <a:ext cx="537028" cy="21227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Elbow Connector 14"/>
            <p:cNvCxnSpPr>
              <a:stCxn id="11" idx="2"/>
              <a:endCxn id="10" idx="1"/>
            </p:cNvCxnSpPr>
            <p:nvPr/>
          </p:nvCxnSpPr>
          <p:spPr>
            <a:xfrm rot="16200000" flipH="1">
              <a:off x="1820853" y="2623545"/>
              <a:ext cx="1511624" cy="1141333"/>
            </a:xfrm>
            <a:prstGeom prst="bentConnector2">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955672" y="1046996"/>
            <a:ext cx="2370860" cy="2903029"/>
            <a:chOff x="5955672" y="1046996"/>
            <a:chExt cx="2370860" cy="2903029"/>
          </a:xfrm>
        </p:grpSpPr>
        <p:sp>
          <p:nvSpPr>
            <p:cNvPr id="8" name="Rounded Rectangle 7"/>
            <p:cNvSpPr/>
            <p:nvPr/>
          </p:nvSpPr>
          <p:spPr>
            <a:xfrm>
              <a:off x="6055006" y="1046996"/>
              <a:ext cx="2271526" cy="1246430"/>
            </a:xfrm>
            <a:prstGeom prst="roundRect">
              <a:avLst/>
            </a:prstGeom>
            <a:solidFill>
              <a:srgbClr val="FEF5E8"/>
            </a:solidFill>
            <a:ln>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31247" y="1162380"/>
              <a:ext cx="2119044" cy="1015663"/>
            </a:xfrm>
            <a:prstGeom prst="rect">
              <a:avLst/>
            </a:prstGeom>
            <a:noFill/>
          </p:spPr>
          <p:txBody>
            <a:bodyPr wrap="square" rtlCol="0">
              <a:spAutoFit/>
            </a:bodyPr>
            <a:lstStyle/>
            <a:p>
              <a:pPr algn="ctr">
                <a:lnSpc>
                  <a:spcPct val="150000"/>
                </a:lnSpc>
              </a:pPr>
              <a:r>
                <a:rPr lang="en-US" sz="2000"/>
                <a:t>Diễn đạt lại và ghi “phỏng theo”.</a:t>
              </a:r>
              <a:endParaRPr lang="vi-VN" sz="2000"/>
            </a:p>
          </p:txBody>
        </p:sp>
        <p:sp>
          <p:nvSpPr>
            <p:cNvPr id="13" name="Rounded Rectangle 12"/>
            <p:cNvSpPr/>
            <p:nvPr/>
          </p:nvSpPr>
          <p:spPr>
            <a:xfrm>
              <a:off x="6922255" y="2226129"/>
              <a:ext cx="537028" cy="212271"/>
            </a:xfrm>
            <a:prstGeom prst="roundRect">
              <a:avLst/>
            </a:prstGeom>
            <a:solidFill>
              <a:srgbClr val="DE5A00"/>
            </a:solidFill>
            <a:ln>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lbow Connector 15"/>
            <p:cNvCxnSpPr>
              <a:stCxn id="13" idx="2"/>
              <a:endCxn id="10" idx="3"/>
            </p:cNvCxnSpPr>
            <p:nvPr/>
          </p:nvCxnSpPr>
          <p:spPr>
            <a:xfrm rot="5400000">
              <a:off x="5817409" y="2576664"/>
              <a:ext cx="1511624" cy="1235097"/>
            </a:xfrm>
            <a:prstGeom prst="bentConnector2">
              <a:avLst/>
            </a:prstGeom>
            <a:ln w="28575">
              <a:solidFill>
                <a:srgbClr val="DE5A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573062" y="1046996"/>
            <a:ext cx="1956881" cy="2279813"/>
            <a:chOff x="3573062" y="1046996"/>
            <a:chExt cx="1956881" cy="2279813"/>
          </a:xfrm>
        </p:grpSpPr>
        <p:sp>
          <p:nvSpPr>
            <p:cNvPr id="9" name="Rounded Rectangle 8"/>
            <p:cNvSpPr/>
            <p:nvPr/>
          </p:nvSpPr>
          <p:spPr>
            <a:xfrm>
              <a:off x="3573062" y="1046996"/>
              <a:ext cx="1956881" cy="1246430"/>
            </a:xfrm>
            <a:prstGeom prst="roundRect">
              <a:avLst/>
            </a:prstGeom>
            <a:solidFill>
              <a:srgbClr val="E5F4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19499" y="1162380"/>
              <a:ext cx="1664006" cy="1015663"/>
            </a:xfrm>
            <a:prstGeom prst="rect">
              <a:avLst/>
            </a:prstGeom>
            <a:noFill/>
          </p:spPr>
          <p:txBody>
            <a:bodyPr wrap="square" rtlCol="0">
              <a:spAutoFit/>
            </a:bodyPr>
            <a:lstStyle/>
            <a:p>
              <a:pPr algn="ctr">
                <a:lnSpc>
                  <a:spcPct val="150000"/>
                </a:lnSpc>
              </a:pPr>
              <a:r>
                <a:rPr lang="en-US" sz="2000"/>
                <a:t>Ghi rõ nguồn thông tin.</a:t>
              </a:r>
              <a:endParaRPr lang="vi-VN" sz="2000"/>
            </a:p>
          </p:txBody>
        </p:sp>
        <p:sp>
          <p:nvSpPr>
            <p:cNvPr id="12" name="Rounded Rectangle 11"/>
            <p:cNvSpPr/>
            <p:nvPr/>
          </p:nvSpPr>
          <p:spPr>
            <a:xfrm>
              <a:off x="4282988" y="2226129"/>
              <a:ext cx="537028" cy="21227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2" idx="2"/>
              <a:endCxn id="10" idx="0"/>
            </p:cNvCxnSpPr>
            <p:nvPr/>
          </p:nvCxnSpPr>
          <p:spPr>
            <a:xfrm>
              <a:off x="4551502" y="2438400"/>
              <a:ext cx="0" cy="88840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354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9847" y="2145436"/>
            <a:ext cx="2043201" cy="2998064"/>
          </a:xfrm>
          <a:prstGeom prst="rect">
            <a:avLst/>
          </a:prstGeom>
        </p:spPr>
      </p:pic>
      <p:pic>
        <p:nvPicPr>
          <p:cNvPr id="6" name="Google Shape;216;p3"/>
          <p:cNvPicPr preferRelativeResize="0"/>
          <p:nvPr/>
        </p:nvPicPr>
        <p:blipFill rotWithShape="1">
          <a:blip r:embed="rId3">
            <a:alphaModFix/>
          </a:blip>
          <a:srcRect/>
          <a:stretch/>
        </p:blipFill>
        <p:spPr>
          <a:xfrm>
            <a:off x="5671733" y="4136572"/>
            <a:ext cx="2927871" cy="688423"/>
          </a:xfrm>
          <a:prstGeom prst="rect">
            <a:avLst/>
          </a:prstGeom>
          <a:noFill/>
          <a:ln>
            <a:noFill/>
          </a:ln>
        </p:spPr>
      </p:pic>
      <p:grpSp>
        <p:nvGrpSpPr>
          <p:cNvPr id="8" name="Group 7"/>
          <p:cNvGrpSpPr/>
          <p:nvPr/>
        </p:nvGrpSpPr>
        <p:grpSpPr>
          <a:xfrm>
            <a:off x="3211685" y="457972"/>
            <a:ext cx="5500237" cy="3098028"/>
            <a:chOff x="3211685" y="457972"/>
            <a:chExt cx="5500237" cy="3098028"/>
          </a:xfrm>
        </p:grpSpPr>
        <p:sp>
          <p:nvSpPr>
            <p:cNvPr id="4" name="Rounded Rectangular Callout 3"/>
            <p:cNvSpPr/>
            <p:nvPr/>
          </p:nvSpPr>
          <p:spPr>
            <a:xfrm>
              <a:off x="3211685" y="457972"/>
              <a:ext cx="5075972" cy="2691627"/>
            </a:xfrm>
            <a:prstGeom prst="wedgeRoundRectCallout">
              <a:avLst>
                <a:gd name="adj1" fmla="val -63169"/>
                <a:gd name="adj2" fmla="val 35474"/>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5" name="TextBox 4"/>
            <p:cNvSpPr txBox="1"/>
            <p:nvPr/>
          </p:nvSpPr>
          <p:spPr>
            <a:xfrm>
              <a:off x="3354793" y="605182"/>
              <a:ext cx="4789755" cy="2400657"/>
            </a:xfrm>
            <a:prstGeom prst="rect">
              <a:avLst/>
            </a:prstGeom>
            <a:noFill/>
          </p:spPr>
          <p:txBody>
            <a:bodyPr wrap="square" rtlCol="0">
              <a:spAutoFit/>
            </a:bodyPr>
            <a:lstStyle/>
            <a:p>
              <a:pPr algn="ctr">
                <a:lnSpc>
                  <a:spcPct val="150000"/>
                </a:lnSpc>
              </a:pPr>
              <a:r>
                <a:rPr lang="en-US" sz="2000"/>
                <a:t>N</a:t>
              </a:r>
              <a:r>
                <a:rPr lang="vi-VN" sz="2000"/>
                <a:t>êu thêm một số ví dụ về những hành vi vi phạm tính riêng tư và bản quyền nội dung thông tin trong hoạt động trên lớp, trong trường học,… </a:t>
              </a:r>
              <a:r>
                <a:rPr lang="en-US" sz="2000"/>
                <a:t>T</a:t>
              </a:r>
              <a:r>
                <a:rPr lang="vi-VN" sz="2000"/>
                <a:t>hái độ </a:t>
              </a:r>
              <a:r>
                <a:rPr lang="en-US" sz="2000"/>
                <a:t>của em </a:t>
              </a:r>
              <a:r>
                <a:rPr lang="vi-VN" sz="2000"/>
                <a:t>khi gặp những tình huống đó</a:t>
              </a:r>
              <a:r>
                <a:rPr lang="en-US" sz="2000"/>
                <a:t>?</a:t>
              </a:r>
              <a:endParaRPr lang="vi-VN" sz="2000"/>
            </a:p>
          </p:txBody>
        </p:sp>
        <p:pic>
          <p:nvPicPr>
            <p:cNvPr id="7" name="Picture 32"/>
            <p:cNvPicPr>
              <a:picLocks noChangeAspect="1"/>
            </p:cNvPicPr>
            <p:nvPr/>
          </p:nvPicPr>
          <p:blipFill>
            <a:blip r:embed="rId4"/>
            <a:srcRect/>
            <a:stretch>
              <a:fillRect/>
            </a:stretch>
          </p:blipFill>
          <p:spPr>
            <a:xfrm>
              <a:off x="7420321" y="2543708"/>
              <a:ext cx="1291601" cy="1012292"/>
            </a:xfrm>
            <a:prstGeom prst="rect">
              <a:avLst/>
            </a:prstGeom>
          </p:spPr>
        </p:pic>
      </p:grpSp>
    </p:spTree>
    <p:extLst>
      <p:ext uri="{BB962C8B-B14F-4D97-AF65-F5344CB8AC3E}">
        <p14:creationId xmlns:p14="http://schemas.microsoft.com/office/powerpoint/2010/main" val="127715266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7497" y="595749"/>
            <a:ext cx="2426567" cy="1452826"/>
            <a:chOff x="1059872" y="1315044"/>
            <a:chExt cx="5065048" cy="2860509"/>
          </a:xfrm>
        </p:grpSpPr>
        <p:sp>
          <p:nvSpPr>
            <p:cNvPr id="4" name="Cloud 3"/>
            <p:cNvSpPr/>
            <p:nvPr/>
          </p:nvSpPr>
          <p:spPr>
            <a:xfrm rot="350284">
              <a:off x="1059872" y="1315044"/>
              <a:ext cx="5065048" cy="2860509"/>
            </a:xfrm>
            <a:prstGeom prst="cloud">
              <a:avLst/>
            </a:prstGeom>
            <a:solidFill>
              <a:srgbClr val="DDF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94249" y="1745414"/>
              <a:ext cx="3796289" cy="1999767"/>
            </a:xfrm>
            <a:prstGeom prst="rect">
              <a:avLst/>
            </a:prstGeom>
          </p:spPr>
          <p:txBody>
            <a:bodyPr wrap="square">
              <a:spAutoFit/>
            </a:bodyPr>
            <a:lstStyle/>
            <a:p>
              <a:pPr algn="ctr">
                <a:lnSpc>
                  <a:spcPct val="150000"/>
                </a:lnSpc>
              </a:pPr>
              <a:r>
                <a:rPr lang="vi-VN" sz="2000">
                  <a:ea typeface="Calibri" panose="020F0502020204030204" pitchFamily="34" charset="0"/>
                  <a:cs typeface="Times New Roman" panose="02020603050405020304" pitchFamily="18" charset="0"/>
                </a:rPr>
                <a:t>Xem thư riêng của bạn</a:t>
              </a:r>
              <a:r>
                <a:rPr lang="en-US" sz="2000">
                  <a:ea typeface="Calibri" panose="020F0502020204030204" pitchFamily="34" charset="0"/>
                  <a:cs typeface="Times New Roman" panose="02020603050405020304" pitchFamily="18" charset="0"/>
                </a:rPr>
                <a:t>.</a:t>
              </a:r>
              <a:endParaRPr lang="vi-VN" sz="2000">
                <a:ea typeface="Calibri" panose="020F0502020204030204" pitchFamily="34" charset="0"/>
                <a:cs typeface="Times New Roman" panose="02020603050405020304" pitchFamily="18" charset="0"/>
              </a:endParaRPr>
            </a:p>
          </p:txBody>
        </p:sp>
      </p:grpSp>
      <p:grpSp>
        <p:nvGrpSpPr>
          <p:cNvPr id="6" name="Group 5"/>
          <p:cNvGrpSpPr/>
          <p:nvPr/>
        </p:nvGrpSpPr>
        <p:grpSpPr>
          <a:xfrm>
            <a:off x="3419313" y="1659521"/>
            <a:ext cx="2738394" cy="1452826"/>
            <a:chOff x="1058185" y="1346269"/>
            <a:chExt cx="5715934" cy="2860509"/>
          </a:xfrm>
        </p:grpSpPr>
        <p:sp>
          <p:nvSpPr>
            <p:cNvPr id="7" name="Cloud 6"/>
            <p:cNvSpPr/>
            <p:nvPr/>
          </p:nvSpPr>
          <p:spPr>
            <a:xfrm rot="350284">
              <a:off x="1058185" y="1346269"/>
              <a:ext cx="5715934" cy="2860509"/>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37634" y="1759041"/>
              <a:ext cx="4157036" cy="1999767"/>
            </a:xfrm>
            <a:prstGeom prst="rect">
              <a:avLst/>
            </a:prstGeom>
          </p:spPr>
          <p:txBody>
            <a:bodyPr wrap="square">
              <a:spAutoFit/>
            </a:bodyPr>
            <a:lstStyle/>
            <a:p>
              <a:pPr algn="ctr">
                <a:lnSpc>
                  <a:spcPct val="150000"/>
                </a:lnSpc>
              </a:pPr>
              <a:r>
                <a:rPr lang="en-US" sz="2000">
                  <a:ea typeface="Calibri" panose="020F0502020204030204" pitchFamily="34" charset="0"/>
                  <a:cs typeface="Times New Roman" panose="02020603050405020304" pitchFamily="18" charset="0"/>
                </a:rPr>
                <a:t>X</a:t>
              </a:r>
              <a:r>
                <a:rPr lang="vi-VN" sz="2000">
                  <a:ea typeface="Calibri" panose="020F0502020204030204" pitchFamily="34" charset="0"/>
                  <a:cs typeface="Times New Roman" panose="02020603050405020304" pitchFamily="18" charset="0"/>
                </a:rPr>
                <a:t>em vở, sổ ghi chép của bạn</a:t>
              </a:r>
              <a:r>
                <a:rPr lang="en-US" sz="2000">
                  <a:ea typeface="Calibri" panose="020F0502020204030204" pitchFamily="34" charset="0"/>
                  <a:cs typeface="Times New Roman" panose="02020603050405020304" pitchFamily="18" charset="0"/>
                </a:rPr>
                <a:t>.</a:t>
              </a:r>
              <a:endParaRPr lang="vi-VN" sz="2000">
                <a:ea typeface="Calibri" panose="020F0502020204030204" pitchFamily="34" charset="0"/>
                <a:cs typeface="Times New Roman" panose="02020603050405020304" pitchFamily="18" charset="0"/>
              </a:endParaRPr>
            </a:p>
          </p:txBody>
        </p:sp>
      </p:grpSp>
      <p:grpSp>
        <p:nvGrpSpPr>
          <p:cNvPr id="9" name="Group 8"/>
          <p:cNvGrpSpPr/>
          <p:nvPr/>
        </p:nvGrpSpPr>
        <p:grpSpPr>
          <a:xfrm>
            <a:off x="6174250" y="595748"/>
            <a:ext cx="1927568" cy="1452826"/>
            <a:chOff x="1062575" y="1265076"/>
            <a:chExt cx="4023472" cy="2860509"/>
          </a:xfrm>
        </p:grpSpPr>
        <p:sp>
          <p:nvSpPr>
            <p:cNvPr id="10" name="Cloud 9"/>
            <p:cNvSpPr/>
            <p:nvPr/>
          </p:nvSpPr>
          <p:spPr>
            <a:xfrm rot="350284">
              <a:off x="1062575" y="1265076"/>
              <a:ext cx="4023472" cy="2860509"/>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51206" y="1695446"/>
              <a:ext cx="2846207" cy="1999767"/>
            </a:xfrm>
            <a:prstGeom prst="rect">
              <a:avLst/>
            </a:prstGeom>
          </p:spPr>
          <p:txBody>
            <a:bodyPr wrap="square">
              <a:spAutoFit/>
            </a:bodyPr>
            <a:lstStyle/>
            <a:p>
              <a:pPr algn="ctr">
                <a:lnSpc>
                  <a:spcPct val="150000"/>
                </a:lnSpc>
              </a:pPr>
              <a:r>
                <a:rPr lang="en-US" sz="2000">
                  <a:ea typeface="Calibri" panose="020F0502020204030204" pitchFamily="34" charset="0"/>
                  <a:cs typeface="Times New Roman" panose="02020603050405020304" pitchFamily="18" charset="0"/>
                </a:rPr>
                <a:t>C</a:t>
              </a:r>
              <a:r>
                <a:rPr lang="vi-VN" sz="2000">
                  <a:ea typeface="Calibri" panose="020F0502020204030204" pitchFamily="34" charset="0"/>
                  <a:cs typeface="Times New Roman" panose="02020603050405020304" pitchFamily="18" charset="0"/>
                </a:rPr>
                <a:t>hép bài</a:t>
              </a:r>
              <a:r>
                <a:rPr lang="en-US" sz="2000">
                  <a:ea typeface="Calibri" panose="020F0502020204030204" pitchFamily="34" charset="0"/>
                  <a:cs typeface="Times New Roman" panose="02020603050405020304" pitchFamily="18" charset="0"/>
                </a:rPr>
                <a:t> của</a:t>
              </a:r>
              <a:r>
                <a:rPr lang="vi-VN" sz="2000">
                  <a:ea typeface="Calibri" panose="020F0502020204030204" pitchFamily="34" charset="0"/>
                  <a:cs typeface="Times New Roman" panose="02020603050405020304" pitchFamily="18" charset="0"/>
                </a:rPr>
                <a:t> bạ</a:t>
              </a:r>
              <a:r>
                <a:rPr lang="en-US" sz="2000">
                  <a:ea typeface="Calibri" panose="020F0502020204030204" pitchFamily="34" charset="0"/>
                  <a:cs typeface="Times New Roman" panose="02020603050405020304" pitchFamily="18" charset="0"/>
                </a:rPr>
                <a:t>n.</a:t>
              </a:r>
              <a:endParaRPr lang="vi-VN" sz="2000">
                <a:ea typeface="Calibri" panose="020F0502020204030204" pitchFamily="34" charset="0"/>
                <a:cs typeface="Times New Roman" panose="02020603050405020304" pitchFamily="18" charset="0"/>
              </a:endParaRPr>
            </a:p>
          </p:txBody>
        </p:sp>
      </p:grpSp>
      <p:grpSp>
        <p:nvGrpSpPr>
          <p:cNvPr id="12" name="Group 11"/>
          <p:cNvGrpSpPr/>
          <p:nvPr/>
        </p:nvGrpSpPr>
        <p:grpSpPr>
          <a:xfrm>
            <a:off x="1266901" y="3468915"/>
            <a:ext cx="6538400" cy="1117600"/>
            <a:chOff x="5477496" y="1450911"/>
            <a:chExt cx="6538400" cy="1117600"/>
          </a:xfrm>
        </p:grpSpPr>
        <p:sp>
          <p:nvSpPr>
            <p:cNvPr id="13" name="Rounded Rectangle 12"/>
            <p:cNvSpPr/>
            <p:nvPr/>
          </p:nvSpPr>
          <p:spPr>
            <a:xfrm>
              <a:off x="6239665" y="1450911"/>
              <a:ext cx="5776231" cy="1117600"/>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Cần </a:t>
              </a:r>
              <a:r>
                <a:rPr lang="vi-VN" sz="2000">
                  <a:solidFill>
                    <a:srgbClr val="000000"/>
                  </a:solidFill>
                </a:rPr>
                <a:t>thể hiện rõ thái độ không đồng tình, góp ý, nhắc nhở để các hiện tượng đó không tiếp diễn.</a:t>
              </a:r>
              <a:endParaRPr lang="en-US" sz="2000">
                <a:solidFill>
                  <a:srgbClr val="000000"/>
                </a:solidFill>
              </a:endParaRPr>
            </a:p>
          </p:txBody>
        </p:sp>
        <p:sp>
          <p:nvSpPr>
            <p:cNvPr id="14" name="Right Arrow 13"/>
            <p:cNvSpPr/>
            <p:nvPr/>
          </p:nvSpPr>
          <p:spPr>
            <a:xfrm>
              <a:off x="5477496" y="1817031"/>
              <a:ext cx="617721" cy="385360"/>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3206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4027484"/>
              </p:ext>
            </p:extLst>
          </p:nvPr>
        </p:nvGraphicFramePr>
        <p:xfrm>
          <a:off x="514511" y="1742303"/>
          <a:ext cx="8114976" cy="3225112"/>
        </p:xfrm>
        <a:graphic>
          <a:graphicData uri="http://schemas.openxmlformats.org/drawingml/2006/table">
            <a:tbl>
              <a:tblPr firstRow="1" firstCol="1" bandRow="1">
                <a:tableStyleId>{76DCE7C5-BEA6-429B-90CA-B09DF2ED27D4}</a:tableStyleId>
              </a:tblPr>
              <a:tblGrid>
                <a:gridCol w="4873035">
                  <a:extLst>
                    <a:ext uri="{9D8B030D-6E8A-4147-A177-3AD203B41FA5}">
                      <a16:colId xmlns:a16="http://schemas.microsoft.com/office/drawing/2014/main" val="2777122267"/>
                    </a:ext>
                  </a:extLst>
                </a:gridCol>
                <a:gridCol w="827903">
                  <a:extLst>
                    <a:ext uri="{9D8B030D-6E8A-4147-A177-3AD203B41FA5}">
                      <a16:colId xmlns:a16="http://schemas.microsoft.com/office/drawing/2014/main" val="881511860"/>
                    </a:ext>
                  </a:extLst>
                </a:gridCol>
                <a:gridCol w="2414038">
                  <a:extLst>
                    <a:ext uri="{9D8B030D-6E8A-4147-A177-3AD203B41FA5}">
                      <a16:colId xmlns:a16="http://schemas.microsoft.com/office/drawing/2014/main" val="4207182809"/>
                    </a:ext>
                  </a:extLst>
                </a:gridCol>
              </a:tblGrid>
              <a:tr h="472957">
                <a:tc>
                  <a:txBody>
                    <a:bodyPr/>
                    <a:lstStyle/>
                    <a:p>
                      <a:pPr marL="0" marR="0" algn="ctr">
                        <a:lnSpc>
                          <a:spcPct val="150000"/>
                        </a:lnSpc>
                        <a:spcBef>
                          <a:spcPts val="0"/>
                        </a:spcBef>
                        <a:spcAft>
                          <a:spcPts val="0"/>
                        </a:spcAft>
                      </a:pPr>
                      <a:r>
                        <a:rPr lang="en-US" sz="2000" b="1">
                          <a:effectLst/>
                          <a:latin typeface="+mj-lt"/>
                        </a:rPr>
                        <a:t>Tình huống</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9E3"/>
                    </a:solidFill>
                  </a:tcPr>
                </a:tc>
                <a:tc>
                  <a:txBody>
                    <a:bodyPr/>
                    <a:lstStyle/>
                    <a:p>
                      <a:pPr marL="0" marR="0" algn="ctr">
                        <a:lnSpc>
                          <a:spcPct val="150000"/>
                        </a:lnSpc>
                        <a:spcBef>
                          <a:spcPts val="0"/>
                        </a:spcBef>
                        <a:spcAft>
                          <a:spcPts val="0"/>
                        </a:spcAft>
                      </a:pP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2000" b="1">
                          <a:effectLst/>
                          <a:latin typeface="+mj-lt"/>
                        </a:rPr>
                        <a:t>Thái độ</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9E3"/>
                    </a:solidFill>
                  </a:tcPr>
                </a:tc>
                <a:extLst>
                  <a:ext uri="{0D108BD9-81ED-4DB2-BD59-A6C34878D82A}">
                    <a16:rowId xmlns:a16="http://schemas.microsoft.com/office/drawing/2014/main" val="2227992930"/>
                  </a:ext>
                </a:extLst>
              </a:tr>
              <a:tr h="917385">
                <a:tc>
                  <a:txBody>
                    <a:bodyPr/>
                    <a:lstStyle/>
                    <a:p>
                      <a:pPr marL="0" marR="0" algn="just">
                        <a:lnSpc>
                          <a:spcPct val="150000"/>
                        </a:lnSpc>
                        <a:spcBef>
                          <a:spcPts val="0"/>
                        </a:spcBef>
                        <a:spcAft>
                          <a:spcPts val="0"/>
                        </a:spcAft>
                      </a:pPr>
                      <a:r>
                        <a:rPr lang="en-US" sz="2000">
                          <a:effectLst/>
                          <a:latin typeface="+mj-lt"/>
                        </a:rPr>
                        <a:t>1) Bạn An nêu tên tác giả bài thơ mà bạn đọc trong buổi sinh hoạt ngoại khóa.</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2">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just">
                        <a:lnSpc>
                          <a:spcPct val="150000"/>
                        </a:lnSpc>
                        <a:spcBef>
                          <a:spcPts val="0"/>
                        </a:spcBef>
                        <a:spcAft>
                          <a:spcPts val="0"/>
                        </a:spcAft>
                      </a:pPr>
                      <a:r>
                        <a:rPr lang="en-US" sz="2000">
                          <a:effectLst/>
                          <a:latin typeface="+mj-lt"/>
                        </a:rPr>
                        <a:t>a) 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045033901"/>
                  </a:ext>
                </a:extLst>
              </a:tr>
              <a:tr h="27160">
                <a:tc rowSpan="2">
                  <a:txBody>
                    <a:bodyPr/>
                    <a:lstStyle/>
                    <a:p>
                      <a:pPr marL="0" marR="0" algn="just">
                        <a:lnSpc>
                          <a:spcPct val="150000"/>
                        </a:lnSpc>
                        <a:spcBef>
                          <a:spcPts val="0"/>
                        </a:spcBef>
                        <a:spcAft>
                          <a:spcPts val="0"/>
                        </a:spcAft>
                      </a:pPr>
                      <a:r>
                        <a:rPr lang="en-US" sz="2000">
                          <a:effectLst/>
                          <a:latin typeface="+mj-lt"/>
                        </a:rPr>
                        <a:t>2) Bạn bình xem sổ ghi chép của anh trai mà không xin phép.</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8315129"/>
                  </a:ext>
                </a:extLst>
              </a:tr>
              <a:tr h="890225">
                <a:tc vMerge="1">
                  <a:txBody>
                    <a:bodyPr/>
                    <a:lstStyle/>
                    <a:p>
                      <a:endParaRPr lang="en-US"/>
                    </a:p>
                  </a:txBody>
                  <a:tcPr/>
                </a:tc>
                <a:tc>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just">
                        <a:lnSpc>
                          <a:spcPct val="150000"/>
                        </a:lnSpc>
                        <a:spcBef>
                          <a:spcPts val="0"/>
                        </a:spcBef>
                        <a:spcAft>
                          <a:spcPts val="0"/>
                        </a:spcAft>
                      </a:pPr>
                      <a:r>
                        <a:rPr lang="en-US" sz="2000">
                          <a:effectLst/>
                          <a:latin typeface="+mj-lt"/>
                        </a:rPr>
                        <a:t>b) Không 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771453256"/>
                  </a:ext>
                </a:extLst>
              </a:tr>
              <a:tr h="917385">
                <a:tc>
                  <a:txBody>
                    <a:bodyPr/>
                    <a:lstStyle/>
                    <a:p>
                      <a:pPr marL="0" marR="0" algn="just">
                        <a:lnSpc>
                          <a:spcPct val="150000"/>
                        </a:lnSpc>
                        <a:spcBef>
                          <a:spcPts val="0"/>
                        </a:spcBef>
                        <a:spcAft>
                          <a:spcPts val="0"/>
                        </a:spcAft>
                      </a:pPr>
                      <a:r>
                        <a:rPr lang="vi-VN" sz="2000">
                          <a:effectLst/>
                          <a:latin typeface="+mn-lt"/>
                          <a:ea typeface="Calibri" panose="020F0502020204030204" pitchFamily="34" charset="0"/>
                          <a:cs typeface="Times New Roman" panose="02020603050405020304" pitchFamily="18" charset="0"/>
                        </a:rPr>
                        <a:t>3) Bạn Khoa xin phép bạn Minh trước khi sao chép tệp trình chiếu của bạn Minh.</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6646328"/>
                  </a:ext>
                </a:extLst>
              </a:tr>
            </a:tbl>
          </a:graphicData>
        </a:graphic>
      </p:graphicFrame>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Củng cố SGK tr.28</a:t>
              </a:r>
            </a:p>
          </p:txBody>
        </p:sp>
      </p:grpSp>
      <p:sp>
        <p:nvSpPr>
          <p:cNvPr id="23" name="TextBox 22"/>
          <p:cNvSpPr txBox="1"/>
          <p:nvPr/>
        </p:nvSpPr>
        <p:spPr>
          <a:xfrm>
            <a:off x="1380961" y="752158"/>
            <a:ext cx="6382076" cy="1015663"/>
          </a:xfrm>
          <a:prstGeom prst="rect">
            <a:avLst/>
          </a:prstGeom>
          <a:noFill/>
        </p:spPr>
        <p:txBody>
          <a:bodyPr wrap="square" rtlCol="0">
            <a:spAutoFit/>
          </a:bodyPr>
          <a:lstStyle/>
          <a:p>
            <a:pPr algn="ctr">
              <a:lnSpc>
                <a:spcPct val="150000"/>
              </a:lnSpc>
            </a:pPr>
            <a:r>
              <a:rPr lang="vi-VN" sz="2000" b="1">
                <a:solidFill>
                  <a:srgbClr val="7030A0"/>
                </a:solidFill>
              </a:rPr>
              <a:t>Ghép mỗi tình huống ở cột bên trái với một thái độ ở cột bên phải sao cho phù hợp:</a:t>
            </a:r>
            <a:endParaRPr lang="vi-VN" sz="2000"/>
          </a:p>
        </p:txBody>
      </p:sp>
      <p:cxnSp>
        <p:nvCxnSpPr>
          <p:cNvPr id="15" name="Straight Connector 14"/>
          <p:cNvCxnSpPr/>
          <p:nvPr/>
        </p:nvCxnSpPr>
        <p:spPr>
          <a:xfrm>
            <a:off x="5386388" y="2757966"/>
            <a:ext cx="83343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386388" y="2757966"/>
            <a:ext cx="833437" cy="18013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86388" y="3568700"/>
            <a:ext cx="833437" cy="5334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51921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44700" y="8381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87" y="2209800"/>
            <a:ext cx="2137045" cy="2302627"/>
          </a:xfrm>
          <a:prstGeom prst="rect">
            <a:avLst/>
          </a:prstGeom>
        </p:spPr>
      </p:pic>
      <p:sp>
        <p:nvSpPr>
          <p:cNvPr id="9" name="TextBox 8"/>
          <p:cNvSpPr txBox="1"/>
          <p:nvPr/>
        </p:nvSpPr>
        <p:spPr>
          <a:xfrm>
            <a:off x="2730500" y="1655802"/>
            <a:ext cx="2870200" cy="553998"/>
          </a:xfrm>
          <a:prstGeom prst="rect">
            <a:avLst/>
          </a:prstGeom>
          <a:noFill/>
        </p:spPr>
        <p:txBody>
          <a:bodyPr wrap="square" rtlCol="0">
            <a:spAutoFit/>
          </a:bodyPr>
          <a:lstStyle/>
          <a:p>
            <a:pPr algn="ctr"/>
            <a:r>
              <a:rPr lang="en-US" sz="3000" b="1">
                <a:solidFill>
                  <a:schemeClr val="accent6"/>
                </a:solidFill>
              </a:rPr>
              <a:t>LUYỆN TẬP</a:t>
            </a:r>
          </a:p>
        </p:txBody>
      </p:sp>
    </p:spTree>
    <p:extLst>
      <p:ext uri="{BB962C8B-B14F-4D97-AF65-F5344CB8AC3E}">
        <p14:creationId xmlns:p14="http://schemas.microsoft.com/office/powerpoint/2010/main" val="1382990847"/>
      </p:ext>
    </p:extLst>
  </p:cSld>
  <p:clrMapOvr>
    <a:masterClrMapping/>
  </p:clrMapOvr>
  <p:transition spd="med">
    <p:blinds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2E1"/>
        </a:solidFill>
        <a:effectLst/>
      </p:bgPr>
    </p:bg>
    <p:spTree>
      <p:nvGrpSpPr>
        <p:cNvPr id="1" name=""/>
        <p:cNvGrpSpPr/>
        <p:nvPr/>
      </p:nvGrpSpPr>
      <p:grpSpPr>
        <a:xfrm>
          <a:off x="0" y="0"/>
          <a:ext cx="0" cy="0"/>
          <a:chOff x="0" y="0"/>
          <a:chExt cx="0" cy="0"/>
        </a:xfrm>
      </p:grpSpPr>
      <p:sp>
        <p:nvSpPr>
          <p:cNvPr id="5" name="TextBox 4"/>
          <p:cNvSpPr txBox="1"/>
          <p:nvPr/>
        </p:nvSpPr>
        <p:spPr>
          <a:xfrm>
            <a:off x="253998" y="74575"/>
            <a:ext cx="8635999" cy="1938992"/>
          </a:xfrm>
          <a:prstGeom prst="rect">
            <a:avLst/>
          </a:prstGeom>
          <a:noFill/>
        </p:spPr>
        <p:txBody>
          <a:bodyPr wrap="square" rtlCol="0">
            <a:spAutoFit/>
          </a:bodyPr>
          <a:lstStyle/>
          <a:p>
            <a:pPr algn="just">
              <a:lnSpc>
                <a:spcPct val="150000"/>
              </a:lnSpc>
            </a:pPr>
            <a:r>
              <a:rPr lang="vi-VN" sz="2000"/>
              <a:t>1. Em hãy quan sát một phần trang sách trong </a:t>
            </a:r>
            <a:r>
              <a:rPr lang="en-US" sz="2000"/>
              <a:t>SGK </a:t>
            </a:r>
            <a:r>
              <a:rPr lang="vi-VN" sz="2000"/>
              <a:t>Mĩ thuật 4, bộ sách Kết nối tri thức với cuộc sống, xuất bản năm 2023 (Hình 27) và cho biết nguồn thông tin của mỗi bức ảnh là gì? Tại sao phải ghi rõ nguồn</a:t>
            </a:r>
            <a:r>
              <a:rPr lang="en-US" sz="2000"/>
              <a:t>?</a:t>
            </a:r>
          </a:p>
          <a:p>
            <a:pPr algn="just">
              <a:lnSpc>
                <a:spcPct val="150000"/>
              </a:lnSpc>
            </a:pPr>
            <a:r>
              <a:rPr lang="en-US" sz="2000"/>
              <a:t>2. Với mỗi hành động sau đây, em đồng tình hay không đồng tình? Vì sao?</a:t>
            </a:r>
          </a:p>
        </p:txBody>
      </p:sp>
      <p:pic>
        <p:nvPicPr>
          <p:cNvPr id="6" name="Picture 5"/>
          <p:cNvPicPr>
            <a:picLocks noChangeAspect="1"/>
          </p:cNvPicPr>
          <p:nvPr/>
        </p:nvPicPr>
        <p:blipFill>
          <a:blip r:embed="rId2"/>
          <a:stretch>
            <a:fillRect/>
          </a:stretch>
        </p:blipFill>
        <p:spPr>
          <a:xfrm>
            <a:off x="6376385" y="2092904"/>
            <a:ext cx="2360226" cy="1958396"/>
          </a:xfrm>
          <a:prstGeom prst="rect">
            <a:avLst/>
          </a:prstGeom>
        </p:spPr>
      </p:pic>
      <p:sp>
        <p:nvSpPr>
          <p:cNvPr id="8" name="TextBox 7"/>
          <p:cNvSpPr txBox="1"/>
          <p:nvPr/>
        </p:nvSpPr>
        <p:spPr>
          <a:xfrm>
            <a:off x="253998" y="1938992"/>
            <a:ext cx="5969001" cy="2862322"/>
          </a:xfrm>
          <a:prstGeom prst="rect">
            <a:avLst/>
          </a:prstGeom>
          <a:noFill/>
        </p:spPr>
        <p:txBody>
          <a:bodyPr wrap="square" rtlCol="0">
            <a:spAutoFit/>
          </a:bodyPr>
          <a:lstStyle/>
          <a:p>
            <a:pPr algn="just">
              <a:lnSpc>
                <a:spcPct val="150000"/>
              </a:lnSpc>
            </a:pPr>
            <a:r>
              <a:rPr lang="vi-VN" sz="2000"/>
              <a:t>a) Đọc tin nhắn trên điện thoại của người khác mà không được phép.</a:t>
            </a:r>
          </a:p>
          <a:p>
            <a:pPr algn="just">
              <a:lnSpc>
                <a:spcPct val="150000"/>
              </a:lnSpc>
            </a:pPr>
            <a:r>
              <a:rPr lang="vi-VN" sz="2000"/>
              <a:t>b) Xin phép sử dụng hình ảnh, bài viết của người khác trong bài trình chiếu và ghi rõ nguồn thông tin.</a:t>
            </a:r>
          </a:p>
          <a:p>
            <a:pPr algn="just">
              <a:lnSpc>
                <a:spcPct val="150000"/>
              </a:lnSpc>
            </a:pPr>
            <a:r>
              <a:rPr lang="vi-VN" sz="2000"/>
              <a:t>c) Chia sẻ thông tin riêng tư (nhật kí, hình ảnh,…) của người khác mà không xin phép.</a:t>
            </a:r>
          </a:p>
        </p:txBody>
      </p:sp>
      <p:pic>
        <p:nvPicPr>
          <p:cNvPr id="10" name="Picture 32"/>
          <p:cNvPicPr>
            <a:picLocks noChangeAspect="1"/>
          </p:cNvPicPr>
          <p:nvPr/>
        </p:nvPicPr>
        <p:blipFill>
          <a:blip r:embed="rId3"/>
          <a:srcRect/>
          <a:stretch>
            <a:fillRect/>
          </a:stretch>
        </p:blipFill>
        <p:spPr>
          <a:xfrm>
            <a:off x="7519262" y="3881438"/>
            <a:ext cx="1300888" cy="1019571"/>
          </a:xfrm>
          <a:prstGeom prst="rect">
            <a:avLst/>
          </a:prstGeom>
        </p:spPr>
      </p:pic>
    </p:spTree>
    <p:extLst>
      <p:ext uri="{BB962C8B-B14F-4D97-AF65-F5344CB8AC3E}">
        <p14:creationId xmlns:p14="http://schemas.microsoft.com/office/powerpoint/2010/main" val="98296834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2977" y="518323"/>
            <a:ext cx="3199415" cy="2654712"/>
          </a:xfrm>
          <a:prstGeom prst="rect">
            <a:avLst/>
          </a:prstGeom>
        </p:spPr>
      </p:pic>
      <p:grpSp>
        <p:nvGrpSpPr>
          <p:cNvPr id="5" name="Group 4"/>
          <p:cNvGrpSpPr/>
          <p:nvPr/>
        </p:nvGrpSpPr>
        <p:grpSpPr>
          <a:xfrm>
            <a:off x="1392977" y="3560678"/>
            <a:ext cx="6061000" cy="992415"/>
            <a:chOff x="5515596" y="1576095"/>
            <a:chExt cx="6061000" cy="992415"/>
          </a:xfrm>
        </p:grpSpPr>
        <p:sp>
          <p:nvSpPr>
            <p:cNvPr id="6" name="Rounded Rectangle 5"/>
            <p:cNvSpPr/>
            <p:nvPr/>
          </p:nvSpPr>
          <p:spPr>
            <a:xfrm>
              <a:off x="6239666" y="1576095"/>
              <a:ext cx="5336930" cy="992415"/>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Cần ghi rõ nguồn thông tin vì đây là quy định về bản quyền nội dung thông tin.</a:t>
              </a:r>
            </a:p>
          </p:txBody>
        </p:sp>
        <p:sp>
          <p:nvSpPr>
            <p:cNvPr id="7" name="Right Arrow 6"/>
            <p:cNvSpPr/>
            <p:nvPr/>
          </p:nvSpPr>
          <p:spPr>
            <a:xfrm>
              <a:off x="5515596" y="1879622"/>
              <a:ext cx="617721" cy="385360"/>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ight Brace 7"/>
          <p:cNvSpPr/>
          <p:nvPr/>
        </p:nvSpPr>
        <p:spPr>
          <a:xfrm>
            <a:off x="5962404" y="518323"/>
            <a:ext cx="288925" cy="943387"/>
          </a:xfrm>
          <a:prstGeom prst="rightBrace">
            <a:avLst>
              <a:gd name="adj1" fmla="val 2797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5962404" y="1604584"/>
            <a:ext cx="288925" cy="1152525"/>
          </a:xfrm>
          <a:prstGeom prst="rightBrace">
            <a:avLst>
              <a:gd name="adj1" fmla="val 2797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391019" y="482184"/>
            <a:ext cx="1789359" cy="1015663"/>
          </a:xfrm>
          <a:prstGeom prst="rect">
            <a:avLst/>
          </a:prstGeom>
          <a:noFill/>
        </p:spPr>
        <p:txBody>
          <a:bodyPr wrap="square" rtlCol="0">
            <a:spAutoFit/>
          </a:bodyPr>
          <a:lstStyle/>
          <a:p>
            <a:pPr algn="just">
              <a:lnSpc>
                <a:spcPct val="150000"/>
              </a:lnSpc>
            </a:pPr>
            <a:r>
              <a:rPr lang="vi-VN" sz="2000"/>
              <a:t>Nguồn</a:t>
            </a:r>
            <a:r>
              <a:rPr lang="en-US" sz="2000"/>
              <a:t>: </a:t>
            </a:r>
          </a:p>
          <a:p>
            <a:pPr algn="just">
              <a:lnSpc>
                <a:spcPct val="150000"/>
              </a:lnSpc>
            </a:pPr>
            <a:r>
              <a:rPr lang="vi-VN" sz="2000"/>
              <a:t>Huỳnh Lãnh</a:t>
            </a:r>
            <a:r>
              <a:rPr lang="en-US" sz="2000"/>
              <a:t>.</a:t>
            </a:r>
            <a:endParaRPr lang="vi-VN" sz="2000"/>
          </a:p>
        </p:txBody>
      </p:sp>
      <p:sp>
        <p:nvSpPr>
          <p:cNvPr id="11" name="TextBox 10"/>
          <p:cNvSpPr txBox="1"/>
          <p:nvPr/>
        </p:nvSpPr>
        <p:spPr>
          <a:xfrm>
            <a:off x="6391019" y="1673014"/>
            <a:ext cx="1851555" cy="1015663"/>
          </a:xfrm>
          <a:prstGeom prst="rect">
            <a:avLst/>
          </a:prstGeom>
          <a:noFill/>
        </p:spPr>
        <p:txBody>
          <a:bodyPr wrap="square" rtlCol="0">
            <a:spAutoFit/>
          </a:bodyPr>
          <a:lstStyle/>
          <a:p>
            <a:pPr algn="just">
              <a:lnSpc>
                <a:spcPct val="150000"/>
              </a:lnSpc>
            </a:pPr>
            <a:r>
              <a:rPr lang="vi-VN" sz="2000"/>
              <a:t>Nguồn</a:t>
            </a:r>
            <a:r>
              <a:rPr lang="en-US" sz="2000"/>
              <a:t>: </a:t>
            </a:r>
          </a:p>
          <a:p>
            <a:pPr algn="just">
              <a:lnSpc>
                <a:spcPct val="150000"/>
              </a:lnSpc>
            </a:pPr>
            <a:r>
              <a:rPr lang="vi-VN" sz="2000"/>
              <a:t>Hương Đoàn</a:t>
            </a:r>
            <a:r>
              <a:rPr lang="en-US" sz="2000"/>
              <a:t>.</a:t>
            </a:r>
            <a:endParaRPr lang="vi-VN" sz="2000"/>
          </a:p>
        </p:txBody>
      </p:sp>
      <p:sp>
        <p:nvSpPr>
          <p:cNvPr id="12" name="Rounded Rectangle 11"/>
          <p:cNvSpPr/>
          <p:nvPr/>
        </p:nvSpPr>
        <p:spPr>
          <a:xfrm>
            <a:off x="850900" y="453438"/>
            <a:ext cx="1430254" cy="513752"/>
          </a:xfrm>
          <a:prstGeom prst="roundRect">
            <a:avLst/>
          </a:prstGeom>
          <a:solidFill>
            <a:srgbClr val="E6FBDD"/>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000" b="1" dirty="0" err="1">
                <a:solidFill>
                  <a:sysClr val="windowText" lastClr="000000"/>
                </a:solidFill>
                <a:ea typeface="+mn-ea"/>
                <a:cs typeface="+mn-cs"/>
              </a:rPr>
              <a:t>Câu</a:t>
            </a:r>
            <a:r>
              <a:rPr lang="en-US" sz="2000" b="1" dirty="0">
                <a:solidFill>
                  <a:sysClr val="windowText" lastClr="000000"/>
                </a:solidFill>
                <a:ea typeface="+mn-ea"/>
                <a:cs typeface="+mn-cs"/>
              </a:rPr>
              <a:t> 1</a:t>
            </a:r>
            <a:endParaRPr kumimoji="0" lang="en-US" sz="2000" b="1" i="0" u="none" strike="noStrike" kern="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2409125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014519" y="255650"/>
            <a:ext cx="1430254" cy="513752"/>
          </a:xfrm>
          <a:prstGeom prst="roundRect">
            <a:avLst/>
          </a:prstGeom>
          <a:solidFill>
            <a:srgbClr val="F8DECC"/>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000" b="1" err="1">
                <a:solidFill>
                  <a:sysClr val="windowText" lastClr="000000"/>
                </a:solidFill>
                <a:ea typeface="+mn-ea"/>
                <a:cs typeface="+mn-cs"/>
              </a:rPr>
              <a:t>Câu</a:t>
            </a:r>
            <a:r>
              <a:rPr lang="en-US" sz="2000" b="1">
                <a:solidFill>
                  <a:sysClr val="windowText" lastClr="000000"/>
                </a:solidFill>
                <a:ea typeface="+mn-ea"/>
                <a:cs typeface="+mn-cs"/>
              </a:rPr>
              <a:t> 2</a:t>
            </a:r>
            <a:endParaRPr kumimoji="0" lang="en-US" sz="2000" b="1" i="0" u="none" strike="noStrike" kern="0" cap="none" spc="0" normalizeH="0" baseline="0" noProof="0" dirty="0">
              <a:ln>
                <a:noFill/>
              </a:ln>
              <a:solidFill>
                <a:srgbClr val="000000"/>
              </a:solidFill>
              <a:effectLst/>
              <a:uLnTx/>
              <a:uFillTx/>
              <a:ea typeface="+mn-ea"/>
              <a:cs typeface="+mn-cs"/>
            </a:endParaRPr>
          </a:p>
        </p:txBody>
      </p:sp>
      <p:grpSp>
        <p:nvGrpSpPr>
          <p:cNvPr id="3" name="Group 2"/>
          <p:cNvGrpSpPr/>
          <p:nvPr/>
        </p:nvGrpSpPr>
        <p:grpSpPr>
          <a:xfrm>
            <a:off x="555471" y="1051364"/>
            <a:ext cx="5379061" cy="3747322"/>
            <a:chOff x="555471" y="1051364"/>
            <a:chExt cx="5379061" cy="3747322"/>
          </a:xfrm>
        </p:grpSpPr>
        <p:sp>
          <p:nvSpPr>
            <p:cNvPr id="16" name="Rounded Rectangle 15"/>
            <p:cNvSpPr/>
            <p:nvPr/>
          </p:nvSpPr>
          <p:spPr>
            <a:xfrm>
              <a:off x="555472" y="1051364"/>
              <a:ext cx="5379060" cy="1000265"/>
            </a:xfrm>
            <a:prstGeom prst="roundRect">
              <a:avLst/>
            </a:prstGeom>
            <a:solidFill>
              <a:srgbClr val="EBF6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5471" y="3783023"/>
              <a:ext cx="5379061" cy="1000265"/>
            </a:xfrm>
            <a:prstGeom prst="roundRect">
              <a:avLst/>
            </a:prstGeom>
            <a:solidFill>
              <a:srgbClr val="FEF5E8"/>
            </a:solidFill>
            <a:ln w="12700">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55471" y="2228834"/>
              <a:ext cx="5379061" cy="1376984"/>
            </a:xfrm>
            <a:prstGeom prst="roundRect">
              <a:avLst>
                <a:gd name="adj" fmla="val 12806"/>
              </a:avLst>
            </a:prstGeom>
            <a:solidFill>
              <a:srgbClr val="E5F4FF"/>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9669" y="1051364"/>
              <a:ext cx="5134229" cy="1015663"/>
            </a:xfrm>
            <a:prstGeom prst="rect">
              <a:avLst/>
            </a:prstGeom>
            <a:noFill/>
          </p:spPr>
          <p:txBody>
            <a:bodyPr wrap="square" rtlCol="0">
              <a:spAutoFit/>
            </a:bodyPr>
            <a:lstStyle/>
            <a:p>
              <a:pPr algn="just">
                <a:lnSpc>
                  <a:spcPct val="150000"/>
                </a:lnSpc>
              </a:pPr>
              <a:r>
                <a:rPr lang="vi-VN" sz="2000"/>
                <a:t>a) Đọc tin nhắn trên điện thoại của người khác mà không được phép.</a:t>
              </a:r>
            </a:p>
          </p:txBody>
        </p:sp>
        <p:sp>
          <p:nvSpPr>
            <p:cNvPr id="20" name="TextBox 19"/>
            <p:cNvSpPr txBox="1"/>
            <p:nvPr/>
          </p:nvSpPr>
          <p:spPr>
            <a:xfrm>
              <a:off x="669668" y="2178662"/>
              <a:ext cx="5134229" cy="1477328"/>
            </a:xfrm>
            <a:prstGeom prst="rect">
              <a:avLst/>
            </a:prstGeom>
            <a:noFill/>
          </p:spPr>
          <p:txBody>
            <a:bodyPr wrap="square" rtlCol="0">
              <a:spAutoFit/>
            </a:bodyPr>
            <a:lstStyle/>
            <a:p>
              <a:pPr algn="just">
                <a:lnSpc>
                  <a:spcPct val="150000"/>
                </a:lnSpc>
              </a:pPr>
              <a:r>
                <a:rPr lang="vi-VN" sz="2000"/>
                <a:t>b) Xin phép sử dụng hình ảnh, bài viết của người khác trong bài trình chiếu và ghi rõ nguồn thông tin.</a:t>
              </a:r>
            </a:p>
          </p:txBody>
        </p:sp>
        <p:sp>
          <p:nvSpPr>
            <p:cNvPr id="21" name="TextBox 20"/>
            <p:cNvSpPr txBox="1"/>
            <p:nvPr/>
          </p:nvSpPr>
          <p:spPr>
            <a:xfrm>
              <a:off x="669668" y="3783023"/>
              <a:ext cx="5134229" cy="1015663"/>
            </a:xfrm>
            <a:prstGeom prst="rect">
              <a:avLst/>
            </a:prstGeom>
            <a:noFill/>
          </p:spPr>
          <p:txBody>
            <a:bodyPr wrap="square" rtlCol="0">
              <a:spAutoFit/>
            </a:bodyPr>
            <a:lstStyle/>
            <a:p>
              <a:pPr algn="just">
                <a:lnSpc>
                  <a:spcPct val="150000"/>
                </a:lnSpc>
              </a:pPr>
              <a:r>
                <a:rPr lang="vi-VN" sz="2000"/>
                <a:t>c) Chia sẻ thông tin riêng tư (nhật kí, hình ảnh,…) của người khác mà không xin phép.</a:t>
              </a:r>
            </a:p>
          </p:txBody>
        </p:sp>
      </p:grpSp>
      <p:grpSp>
        <p:nvGrpSpPr>
          <p:cNvPr id="24" name="Group 23"/>
          <p:cNvGrpSpPr/>
          <p:nvPr/>
        </p:nvGrpSpPr>
        <p:grpSpPr>
          <a:xfrm>
            <a:off x="6064975" y="1280785"/>
            <a:ext cx="2671022" cy="541422"/>
            <a:chOff x="5782297" y="1576096"/>
            <a:chExt cx="2671022" cy="541422"/>
          </a:xfrm>
        </p:grpSpPr>
        <p:sp>
          <p:nvSpPr>
            <p:cNvPr id="25" name="Rounded Rectangle 24"/>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đồng</a:t>
              </a:r>
              <a:r>
                <a:rPr lang="en-US" sz="2000">
                  <a:solidFill>
                    <a:srgbClr val="000000"/>
                  </a:solidFill>
                </a:rPr>
                <a:t> tình.</a:t>
              </a:r>
            </a:p>
          </p:txBody>
        </p:sp>
        <p:sp>
          <p:nvSpPr>
            <p:cNvPr id="26" name="Right Arrow 25"/>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6064975" y="2646615"/>
            <a:ext cx="2671022" cy="541422"/>
            <a:chOff x="5782297" y="1576096"/>
            <a:chExt cx="2671022" cy="541422"/>
          </a:xfrm>
        </p:grpSpPr>
        <p:sp>
          <p:nvSpPr>
            <p:cNvPr id="28" name="Rounded Rectangle 27"/>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Đ</a:t>
              </a:r>
              <a:r>
                <a:rPr lang="vi-VN" sz="2000">
                  <a:solidFill>
                    <a:srgbClr val="000000"/>
                  </a:solidFill>
                </a:rPr>
                <a:t>ồng</a:t>
              </a:r>
              <a:r>
                <a:rPr lang="en-US" sz="2000">
                  <a:solidFill>
                    <a:srgbClr val="000000"/>
                  </a:solidFill>
                </a:rPr>
                <a:t> tình.</a:t>
              </a:r>
            </a:p>
          </p:txBody>
        </p:sp>
        <p:sp>
          <p:nvSpPr>
            <p:cNvPr id="29" name="Right Arrow 28"/>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064975" y="4012444"/>
            <a:ext cx="2671022" cy="541422"/>
            <a:chOff x="5782297" y="1576096"/>
            <a:chExt cx="2671022" cy="541422"/>
          </a:xfrm>
        </p:grpSpPr>
        <p:sp>
          <p:nvSpPr>
            <p:cNvPr id="31" name="Rounded Rectangle 30"/>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đồng</a:t>
              </a:r>
              <a:r>
                <a:rPr lang="en-US" sz="2000">
                  <a:solidFill>
                    <a:srgbClr val="000000"/>
                  </a:solidFill>
                </a:rPr>
                <a:t> tình.</a:t>
              </a:r>
            </a:p>
          </p:txBody>
        </p:sp>
        <p:sp>
          <p:nvSpPr>
            <p:cNvPr id="32" name="Right Arrow 31"/>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57273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8290"/>
            <a:ext cx="9144000" cy="553998"/>
          </a:xfrm>
          <a:prstGeom prst="rect">
            <a:avLst/>
          </a:prstGeom>
          <a:noFill/>
        </p:spPr>
        <p:txBody>
          <a:bodyPr wrap="square" rtlCol="0">
            <a:spAutoFit/>
          </a:bodyPr>
          <a:lstStyle/>
          <a:p>
            <a:pPr algn="ctr"/>
            <a:r>
              <a:rPr lang="en-US" sz="3000" b="1">
                <a:solidFill>
                  <a:srgbClr val="7030A0"/>
                </a:solidFill>
              </a:rPr>
              <a:t>KHỞI ĐỘNG</a:t>
            </a:r>
          </a:p>
        </p:txBody>
      </p:sp>
      <p:sp>
        <p:nvSpPr>
          <p:cNvPr id="7" name="TextBox 6"/>
          <p:cNvSpPr txBox="1"/>
          <p:nvPr/>
        </p:nvSpPr>
        <p:spPr>
          <a:xfrm>
            <a:off x="0" y="1551018"/>
            <a:ext cx="9144000" cy="400110"/>
          </a:xfrm>
          <a:prstGeom prst="rect">
            <a:avLst/>
          </a:prstGeom>
          <a:noFill/>
        </p:spPr>
        <p:txBody>
          <a:bodyPr wrap="square" rtlCol="0">
            <a:spAutoFit/>
          </a:bodyPr>
          <a:lstStyle/>
          <a:p>
            <a:pPr algn="ctr"/>
            <a:r>
              <a:rPr lang="en-US" sz="2000">
                <a:solidFill>
                  <a:srgbClr val="7030A0"/>
                </a:solidFill>
              </a:rPr>
              <a:t>Đọc tình huống phần Khởi động, Hoạt động 1 SGK tr.24-25 và trả lời câu hỏi:</a:t>
            </a:r>
            <a:endParaRPr lang="en-US" sz="2000" i="1">
              <a:solidFill>
                <a:srgbClr val="7030A0"/>
              </a:solidFill>
            </a:endParaRPr>
          </a:p>
        </p:txBody>
      </p:sp>
      <p:grpSp>
        <p:nvGrpSpPr>
          <p:cNvPr id="8" name="Group 7"/>
          <p:cNvGrpSpPr/>
          <p:nvPr/>
        </p:nvGrpSpPr>
        <p:grpSpPr>
          <a:xfrm>
            <a:off x="3129530" y="1071598"/>
            <a:ext cx="2884940" cy="400110"/>
            <a:chOff x="1001261" y="1461267"/>
            <a:chExt cx="2884940" cy="40011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261" y="1515729"/>
              <a:ext cx="280989" cy="283816"/>
            </a:xfrm>
            <a:prstGeom prst="rect">
              <a:avLst/>
            </a:prstGeom>
          </p:spPr>
        </p:pic>
        <p:sp>
          <p:nvSpPr>
            <p:cNvPr id="10" name="Rectangle 9"/>
            <p:cNvSpPr/>
            <p:nvPr/>
          </p:nvSpPr>
          <p:spPr>
            <a:xfrm>
              <a:off x="1282251" y="1461267"/>
              <a:ext cx="2603950" cy="400110"/>
            </a:xfrm>
            <a:prstGeom prst="rect">
              <a:avLst/>
            </a:prstGeom>
          </p:spPr>
          <p:txBody>
            <a:bodyPr wrap="square">
              <a:spAutoFit/>
            </a:bodyPr>
            <a:lstStyle/>
            <a:p>
              <a:r>
                <a:rPr lang="en-US" sz="2000" b="1">
                  <a:solidFill>
                    <a:srgbClr val="002060"/>
                  </a:solidFill>
                  <a:latin typeface="Arial" panose="020B0604020202020204" pitchFamily="34" charset="0"/>
                  <a:cs typeface="Arial" panose="020B0604020202020204" pitchFamily="34" charset="0"/>
                </a:rPr>
                <a:t>Thảo luận nhóm đôi</a:t>
              </a:r>
              <a:endParaRPr lang="en-US" sz="2000" b="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a:stretch>
            <a:fillRect/>
          </a:stretch>
        </p:blipFill>
        <p:spPr>
          <a:xfrm>
            <a:off x="5044016" y="2686754"/>
            <a:ext cx="1591427" cy="2187611"/>
          </a:xfrm>
          <a:prstGeom prst="rect">
            <a:avLst/>
          </a:prstGeom>
          <a:ln>
            <a:solidFill>
              <a:srgbClr val="000000"/>
            </a:solidFill>
          </a:ln>
        </p:spPr>
      </p:pic>
      <p:pic>
        <p:nvPicPr>
          <p:cNvPr id="12" name="Picture 11"/>
          <p:cNvPicPr>
            <a:picLocks noChangeAspect="1"/>
          </p:cNvPicPr>
          <p:nvPr/>
        </p:nvPicPr>
        <p:blipFill>
          <a:blip r:embed="rId4"/>
          <a:stretch>
            <a:fillRect/>
          </a:stretch>
        </p:blipFill>
        <p:spPr>
          <a:xfrm>
            <a:off x="6813948" y="2686754"/>
            <a:ext cx="1581811" cy="2187612"/>
          </a:xfrm>
          <a:prstGeom prst="rect">
            <a:avLst/>
          </a:prstGeom>
          <a:ln>
            <a:solidFill>
              <a:srgbClr val="000000"/>
            </a:solidFill>
          </a:ln>
        </p:spPr>
      </p:pic>
      <p:sp>
        <p:nvSpPr>
          <p:cNvPr id="13" name="TextBox 12"/>
          <p:cNvSpPr txBox="1"/>
          <p:nvPr/>
        </p:nvSpPr>
        <p:spPr>
          <a:xfrm>
            <a:off x="568204" y="2033683"/>
            <a:ext cx="8007591" cy="1015663"/>
          </a:xfrm>
          <a:prstGeom prst="rect">
            <a:avLst/>
          </a:prstGeom>
          <a:noFill/>
        </p:spPr>
        <p:txBody>
          <a:bodyPr wrap="square" rtlCol="0">
            <a:spAutoFit/>
          </a:bodyPr>
          <a:lstStyle/>
          <a:p>
            <a:pPr algn="just">
              <a:lnSpc>
                <a:spcPct val="150000"/>
              </a:lnSpc>
            </a:pPr>
            <a:r>
              <a:rPr lang="vi-VN" sz="2000"/>
              <a:t>Em hãy quan sát hai bài báo tường của các bạn lớp 5A (Hình 24 và Hình 25) và cho biết:</a:t>
            </a:r>
          </a:p>
        </p:txBody>
      </p:sp>
      <p:sp>
        <p:nvSpPr>
          <p:cNvPr id="14" name="TextBox 13"/>
          <p:cNvSpPr txBox="1"/>
          <p:nvPr/>
        </p:nvSpPr>
        <p:spPr>
          <a:xfrm>
            <a:off x="568204" y="3049346"/>
            <a:ext cx="4297307" cy="1938992"/>
          </a:xfrm>
          <a:prstGeom prst="rect">
            <a:avLst/>
          </a:prstGeom>
          <a:noFill/>
        </p:spPr>
        <p:txBody>
          <a:bodyPr wrap="square" rtlCol="0">
            <a:spAutoFit/>
          </a:bodyPr>
          <a:lstStyle/>
          <a:p>
            <a:pPr algn="just">
              <a:lnSpc>
                <a:spcPct val="150000"/>
              </a:lnSpc>
            </a:pPr>
            <a:r>
              <a:rPr lang="vi-VN" sz="2000"/>
              <a:t>1. Bài thơ trong Hình 24</a:t>
            </a:r>
            <a:r>
              <a:rPr lang="en-US" sz="2000"/>
              <a:t> </a:t>
            </a:r>
            <a:r>
              <a:rPr lang="vi-VN" sz="2000"/>
              <a:t>của tác giả nào? Bài viết trong Hình 25 của ai?</a:t>
            </a:r>
          </a:p>
          <a:p>
            <a:pPr algn="just">
              <a:lnSpc>
                <a:spcPct val="150000"/>
              </a:lnSpc>
            </a:pPr>
            <a:r>
              <a:rPr lang="vi-VN" sz="2000"/>
              <a:t>2. Theo em, tại sao phải ghi rõ tên tác giả?</a:t>
            </a:r>
          </a:p>
        </p:txBody>
      </p:sp>
    </p:spTree>
    <p:extLst>
      <p:ext uri="{BB962C8B-B14F-4D97-AF65-F5344CB8AC3E}">
        <p14:creationId xmlns:p14="http://schemas.microsoft.com/office/powerpoint/2010/main" val="20520364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5" name="Google Shape;775;p55"/>
          <p:cNvPicPr preferRelativeResize="0"/>
          <p:nvPr/>
        </p:nvPicPr>
        <p:blipFill rotWithShape="1">
          <a:blip r:embed="rId5">
            <a:alphaModFix/>
          </a:blip>
          <a:srcRect r="19471" b="27166"/>
          <a:stretch/>
        </p:blipFill>
        <p:spPr>
          <a:xfrm>
            <a:off x="5065486" y="2551034"/>
            <a:ext cx="4078514" cy="2592465"/>
          </a:xfrm>
          <a:prstGeom prst="rect">
            <a:avLst/>
          </a:prstGeom>
          <a:noFill/>
          <a:ln>
            <a:noFill/>
          </a:ln>
        </p:spPr>
      </p:pic>
      <p:grpSp>
        <p:nvGrpSpPr>
          <p:cNvPr id="11" name="Group 10"/>
          <p:cNvGrpSpPr/>
          <p:nvPr/>
        </p:nvGrpSpPr>
        <p:grpSpPr>
          <a:xfrm>
            <a:off x="1384265" y="879066"/>
            <a:ext cx="3937070" cy="2090498"/>
            <a:chOff x="401290" y="2228155"/>
            <a:chExt cx="4955364" cy="1952545"/>
          </a:xfrm>
        </p:grpSpPr>
        <p:sp>
          <p:nvSpPr>
            <p:cNvPr id="12" name="Google Shape;660;p30"/>
            <p:cNvSpPr/>
            <p:nvPr/>
          </p:nvSpPr>
          <p:spPr>
            <a:xfrm>
              <a:off x="401290" y="2228155"/>
              <a:ext cx="4925742" cy="1921417"/>
            </a:xfrm>
            <a:prstGeom prst="roundRect">
              <a:avLst/>
            </a:prstGeom>
            <a:solidFill>
              <a:srgbClr val="FFE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1;p30"/>
            <p:cNvSpPr/>
            <p:nvPr/>
          </p:nvSpPr>
          <p:spPr>
            <a:xfrm>
              <a:off x="430912" y="2259283"/>
              <a:ext cx="4925742" cy="1921417"/>
            </a:xfrm>
            <a:prstGeom prst="round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p:cNvSpPr txBox="1"/>
            <p:nvPr/>
          </p:nvSpPr>
          <p:spPr>
            <a:xfrm>
              <a:off x="430911" y="2615369"/>
              <a:ext cx="4891314" cy="515051"/>
            </a:xfrm>
            <a:prstGeom prst="rect">
              <a:avLst/>
            </a:prstGeom>
            <a:noFill/>
          </p:spPr>
          <p:txBody>
            <a:bodyPr wrap="square" rtlCol="0">
              <a:spAutoFit/>
            </a:bodyPr>
            <a:lstStyle/>
            <a:p>
              <a:pPr algn="ctr"/>
              <a:r>
                <a:rPr lang="en-US" sz="3300" b="1"/>
                <a:t>TRÒ CHƠI</a:t>
              </a:r>
            </a:p>
          </p:txBody>
        </p:sp>
      </p:grpSp>
      <p:sp>
        <p:nvSpPr>
          <p:cNvPr id="16" name="TextBox 15"/>
          <p:cNvSpPr txBox="1"/>
          <p:nvPr/>
        </p:nvSpPr>
        <p:spPr>
          <a:xfrm>
            <a:off x="1410929" y="2092070"/>
            <a:ext cx="3913534" cy="553998"/>
          </a:xfrm>
          <a:prstGeom prst="rect">
            <a:avLst/>
          </a:prstGeom>
          <a:noFill/>
        </p:spPr>
        <p:txBody>
          <a:bodyPr wrap="square" rtlCol="0">
            <a:spAutoFit/>
          </a:bodyPr>
          <a:lstStyle/>
          <a:p>
            <a:pPr algn="ctr"/>
            <a:r>
              <a:rPr lang="en-US" sz="3000" b="1">
                <a:solidFill>
                  <a:srgbClr val="FF3B3B"/>
                </a:solidFill>
              </a:rPr>
              <a:t>LÁ BÀI THẦN KÌ</a:t>
            </a:r>
          </a:p>
        </p:txBody>
      </p:sp>
      <p:pic>
        <p:nvPicPr>
          <p:cNvPr id="1026" name="Picture 2" descr="https://img.freepik.com/premium-vector/vector-flat-icon-illustration-three-tarot-magic-cards_423614-43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44" b="89776" l="3834" r="92812"/>
                    </a14:imgEffect>
                  </a14:imgLayer>
                </a14:imgProps>
              </a:ext>
              <a:ext uri="{28A0092B-C50C-407E-A947-70E740481C1C}">
                <a14:useLocalDpi xmlns:a14="http://schemas.microsoft.com/office/drawing/2010/main" val="0"/>
              </a:ext>
            </a:extLst>
          </a:blip>
          <a:srcRect/>
          <a:stretch>
            <a:fillRect/>
          </a:stretch>
        </p:blipFill>
        <p:spPr bwMode="auto">
          <a:xfrm rot="765815">
            <a:off x="5478122" y="1256360"/>
            <a:ext cx="3505964" cy="35059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vecteezy.com/system/resources/previews/007/515/994/original/wand-and-magic-hat-cartoon-icon-illustration-object-icon-concept-isolated-premium-vector.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2083">
                        <a14:foregroundMark x1="81302" y1="29427" x2="67708" y2="62969"/>
                      </a14:backgroundRemoval>
                    </a14:imgEffect>
                  </a14:imgLayer>
                </a14:imgProps>
              </a:ext>
              <a:ext uri="{28A0092B-C50C-407E-A947-70E740481C1C}">
                <a14:useLocalDpi xmlns:a14="http://schemas.microsoft.com/office/drawing/2010/main" val="0"/>
              </a:ext>
            </a:extLst>
          </a:blip>
          <a:srcRect/>
          <a:stretch>
            <a:fillRect/>
          </a:stretch>
        </p:blipFill>
        <p:spPr bwMode="auto">
          <a:xfrm rot="20888504">
            <a:off x="745660" y="2933669"/>
            <a:ext cx="2431143" cy="2431143"/>
          </a:xfrm>
          <a:prstGeom prst="rect">
            <a:avLst/>
          </a:prstGeom>
          <a:noFill/>
          <a:extLst>
            <a:ext uri="{909E8E84-426E-40DD-AFC4-6F175D3DCCD1}">
              <a14:hiddenFill xmlns:a14="http://schemas.microsoft.com/office/drawing/2010/main">
                <a:solidFill>
                  <a:srgbClr val="FFFFFF"/>
                </a:solidFill>
              </a14:hiddenFill>
            </a:ext>
          </a:extLst>
        </p:spPr>
      </p:pic>
      <p:pic>
        <p:nvPicPr>
          <p:cNvPr id="2" name="Carnival-is-Coming-chosic.com_">
            <a:hlinkClick r:id="" action="ppaction://media"/>
          </p:cNvPr>
          <p:cNvPicPr>
            <a:picLocks noChangeAspect="1"/>
          </p:cNvPicPr>
          <p:nvPr>
            <a:audioFile r:link="rId1"/>
            <p:extLst>
              <p:ext uri="{DAA4B4D4-6D71-4841-9C94-3DE7FCFB9230}">
                <p14:media xmlns:p14="http://schemas.microsoft.com/office/powerpoint/2010/main" r:embed="rId2">
                  <p14:trim st="1600" end="101474.475"/>
                </p14:media>
              </p:ext>
            </p:extLst>
          </p:nvPr>
        </p:nvPicPr>
        <p:blipFill>
          <a:blip r:embed="rId10"/>
          <a:stretch>
            <a:fillRect/>
          </a:stretch>
        </p:blipFill>
        <p:spPr>
          <a:xfrm>
            <a:off x="-830943" y="0"/>
            <a:ext cx="609600" cy="609600"/>
          </a:xfrm>
          <a:prstGeom prst="rect">
            <a:avLst/>
          </a:prstGeom>
        </p:spPr>
      </p:pic>
    </p:spTree>
    <p:extLst>
      <p:ext uri="{BB962C8B-B14F-4D97-AF65-F5344CB8AC3E}">
        <p14:creationId xmlns:p14="http://schemas.microsoft.com/office/powerpoint/2010/main" val="57540059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1" fill="hold"/>
                                        <p:tgtEl>
                                          <p:spTgt spid="2"/>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30"/>
                                        </p:tgtEl>
                                        <p:attrNameLst>
                                          <p:attrName>r</p:attrName>
                                        </p:attrNameLst>
                                      </p:cBhvr>
                                    </p:animRot>
                                    <p:animRot by="-240000">
                                      <p:cBhvr>
                                        <p:cTn id="9" dur="200" fill="hold">
                                          <p:stCondLst>
                                            <p:cond delay="200"/>
                                          </p:stCondLst>
                                        </p:cTn>
                                        <p:tgtEl>
                                          <p:spTgt spid="1030"/>
                                        </p:tgtEl>
                                        <p:attrNameLst>
                                          <p:attrName>r</p:attrName>
                                        </p:attrNameLst>
                                      </p:cBhvr>
                                    </p:animRot>
                                    <p:animRot by="240000">
                                      <p:cBhvr>
                                        <p:cTn id="10" dur="200" fill="hold">
                                          <p:stCondLst>
                                            <p:cond delay="400"/>
                                          </p:stCondLst>
                                        </p:cTn>
                                        <p:tgtEl>
                                          <p:spTgt spid="1030"/>
                                        </p:tgtEl>
                                        <p:attrNameLst>
                                          <p:attrName>r</p:attrName>
                                        </p:attrNameLst>
                                      </p:cBhvr>
                                    </p:animRot>
                                    <p:animRot by="-240000">
                                      <p:cBhvr>
                                        <p:cTn id="11" dur="200" fill="hold">
                                          <p:stCondLst>
                                            <p:cond delay="600"/>
                                          </p:stCondLst>
                                        </p:cTn>
                                        <p:tgtEl>
                                          <p:spTgt spid="1030"/>
                                        </p:tgtEl>
                                        <p:attrNameLst>
                                          <p:attrName>r</p:attrName>
                                        </p:attrNameLst>
                                      </p:cBhvr>
                                    </p:animRot>
                                    <p:animRot by="120000">
                                      <p:cBhvr>
                                        <p:cTn id="12" dur="200" fill="hold">
                                          <p:stCondLst>
                                            <p:cond delay="800"/>
                                          </p:stCondLst>
                                        </p:cTn>
                                        <p:tgtEl>
                                          <p:spTgt spid="103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26"/>
                                        </p:tgtEl>
                                        <p:attrNameLst>
                                          <p:attrName>r</p:attrName>
                                        </p:attrNameLst>
                                      </p:cBhvr>
                                    </p:animRot>
                                    <p:animRot by="-240000">
                                      <p:cBhvr>
                                        <p:cTn id="15" dur="200" fill="hold">
                                          <p:stCondLst>
                                            <p:cond delay="200"/>
                                          </p:stCondLst>
                                        </p:cTn>
                                        <p:tgtEl>
                                          <p:spTgt spid="1026"/>
                                        </p:tgtEl>
                                        <p:attrNameLst>
                                          <p:attrName>r</p:attrName>
                                        </p:attrNameLst>
                                      </p:cBhvr>
                                    </p:animRot>
                                    <p:animRot by="240000">
                                      <p:cBhvr>
                                        <p:cTn id="16" dur="200" fill="hold">
                                          <p:stCondLst>
                                            <p:cond delay="400"/>
                                          </p:stCondLst>
                                        </p:cTn>
                                        <p:tgtEl>
                                          <p:spTgt spid="1026"/>
                                        </p:tgtEl>
                                        <p:attrNameLst>
                                          <p:attrName>r</p:attrName>
                                        </p:attrNameLst>
                                      </p:cBhvr>
                                    </p:animRot>
                                    <p:animRot by="-240000">
                                      <p:cBhvr>
                                        <p:cTn id="17" dur="200" fill="hold">
                                          <p:stCondLst>
                                            <p:cond delay="600"/>
                                          </p:stCondLst>
                                        </p:cTn>
                                        <p:tgtEl>
                                          <p:spTgt spid="1026"/>
                                        </p:tgtEl>
                                        <p:attrNameLst>
                                          <p:attrName>r</p:attrName>
                                        </p:attrNameLst>
                                      </p:cBhvr>
                                    </p:animRot>
                                    <p:animRot by="120000">
                                      <p:cBhvr>
                                        <p:cTn id="18" dur="200" fill="hold">
                                          <p:stCondLst>
                                            <p:cond delay="800"/>
                                          </p:stCondLst>
                                        </p:cTn>
                                        <p:tgtEl>
                                          <p:spTgt spid="1026"/>
                                        </p:tgtEl>
                                        <p:attrNameLst>
                                          <p:attrName>r</p:attrName>
                                        </p:attrNameLst>
                                      </p:cBhvr>
                                    </p:animRot>
                                  </p:childTnLst>
                                </p:cTn>
                              </p:par>
                              <p:par>
                                <p:cTn id="19" presetID="34" presetClass="emph" presetSubtype="0" repeatCount="10000" fill="hold" grpId="0" nodeType="withEffect">
                                  <p:stCondLst>
                                    <p:cond delay="0"/>
                                  </p:stCondLst>
                                  <p:iterate type="lt">
                                    <p:tmPct val="10000"/>
                                  </p:iterate>
                                  <p:childTnLst>
                                    <p:animMotion origin="layout" path="M 0.0 0.0 L 0.0 -0.07213" pathEditMode="relative" ptsTypes="">
                                      <p:cBhvr>
                                        <p:cTn id="20" dur="375" accel="50000" decel="50000" autoRev="1" fill="hold">
                                          <p:stCondLst>
                                            <p:cond delay="0"/>
                                          </p:stCondLst>
                                        </p:cTn>
                                        <p:tgtEl>
                                          <p:spTgt spid="16"/>
                                        </p:tgtEl>
                                        <p:attrNameLst>
                                          <p:attrName>ppt_x</p:attrName>
                                          <p:attrName>ppt_y</p:attrName>
                                        </p:attrNameLst>
                                      </p:cBhvr>
                                    </p:animMotion>
                                    <p:animRot by="1500000">
                                      <p:cBhvr>
                                        <p:cTn id="21" dur="188" fill="hold">
                                          <p:stCondLst>
                                            <p:cond delay="0"/>
                                          </p:stCondLst>
                                        </p:cTn>
                                        <p:tgtEl>
                                          <p:spTgt spid="16"/>
                                        </p:tgtEl>
                                        <p:attrNameLst>
                                          <p:attrName>r</p:attrName>
                                        </p:attrNameLst>
                                      </p:cBhvr>
                                    </p:animRot>
                                    <p:animRot by="-1500000">
                                      <p:cBhvr>
                                        <p:cTn id="22" dur="188" fill="hold">
                                          <p:stCondLst>
                                            <p:cond delay="188"/>
                                          </p:stCondLst>
                                        </p:cTn>
                                        <p:tgtEl>
                                          <p:spTgt spid="16"/>
                                        </p:tgtEl>
                                        <p:attrNameLst>
                                          <p:attrName>r</p:attrName>
                                        </p:attrNameLst>
                                      </p:cBhvr>
                                    </p:animRot>
                                    <p:animRot by="-1500000">
                                      <p:cBhvr>
                                        <p:cTn id="23" dur="188" fill="hold">
                                          <p:stCondLst>
                                            <p:cond delay="375"/>
                                          </p:stCondLst>
                                        </p:cTn>
                                        <p:tgtEl>
                                          <p:spTgt spid="16"/>
                                        </p:tgtEl>
                                        <p:attrNameLst>
                                          <p:attrName>r</p:attrName>
                                        </p:attrNameLst>
                                      </p:cBhvr>
                                    </p:animRot>
                                    <p:animRot by="1500000">
                                      <p:cBhvr>
                                        <p:cTn id="24" dur="188" fill="hold">
                                          <p:stCondLst>
                                            <p:cond delay="563"/>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1DF"/>
        </a:solidFill>
        <a:effectLst/>
      </p:bgPr>
    </p:bg>
    <p:spTree>
      <p:nvGrpSpPr>
        <p:cNvPr id="1" name=""/>
        <p:cNvGrpSpPr/>
        <p:nvPr/>
      </p:nvGrpSpPr>
      <p:grpSpPr>
        <a:xfrm>
          <a:off x="0" y="0"/>
          <a:ext cx="0" cy="0"/>
          <a:chOff x="0" y="0"/>
          <a:chExt cx="0" cy="0"/>
        </a:xfrm>
      </p:grpSpPr>
      <p:sp>
        <p:nvSpPr>
          <p:cNvPr id="6" name="TextBox 5"/>
          <p:cNvSpPr txBox="1"/>
          <p:nvPr/>
        </p:nvSpPr>
        <p:spPr>
          <a:xfrm>
            <a:off x="0" y="271775"/>
            <a:ext cx="9144000" cy="553998"/>
          </a:xfrm>
          <a:prstGeom prst="rect">
            <a:avLst/>
          </a:prstGeom>
          <a:noFill/>
        </p:spPr>
        <p:txBody>
          <a:bodyPr wrap="square" rtlCol="0">
            <a:spAutoFit/>
          </a:bodyPr>
          <a:lstStyle/>
          <a:p>
            <a:pPr algn="ctr"/>
            <a:r>
              <a:rPr lang="en-US" sz="3000" b="1"/>
              <a:t>TRÒ CHƠI</a:t>
            </a:r>
          </a:p>
        </p:txBody>
      </p:sp>
      <p:sp>
        <p:nvSpPr>
          <p:cNvPr id="7" name="TextBox 6"/>
          <p:cNvSpPr txBox="1"/>
          <p:nvPr/>
        </p:nvSpPr>
        <p:spPr>
          <a:xfrm>
            <a:off x="0" y="953858"/>
            <a:ext cx="9144000" cy="553998"/>
          </a:xfrm>
          <a:prstGeom prst="rect">
            <a:avLst/>
          </a:prstGeom>
          <a:noFill/>
        </p:spPr>
        <p:txBody>
          <a:bodyPr wrap="square" rtlCol="0">
            <a:spAutoFit/>
          </a:bodyPr>
          <a:lstStyle/>
          <a:p>
            <a:pPr algn="ctr"/>
            <a:r>
              <a:rPr lang="en-US" sz="3000" b="1">
                <a:solidFill>
                  <a:srgbClr val="C00000"/>
                </a:solidFill>
              </a:rPr>
              <a:t>LÁ BÀI THẦN KÌ</a:t>
            </a:r>
          </a:p>
        </p:txBody>
      </p:sp>
      <p:pic>
        <p:nvPicPr>
          <p:cNvPr id="14" name="Picture 13">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0355"/>
          <a:stretch/>
        </p:blipFill>
        <p:spPr>
          <a:xfrm rot="520095">
            <a:off x="4674403" y="2779051"/>
            <a:ext cx="1007928" cy="2030289"/>
          </a:xfrm>
          <a:prstGeom prst="rect">
            <a:avLst/>
          </a:prstGeom>
        </p:spPr>
      </p:pic>
      <p:pic>
        <p:nvPicPr>
          <p:cNvPr id="15" name="Picture 1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50511"/>
          <a:stretch/>
        </p:blipFill>
        <p:spPr>
          <a:xfrm rot="520095">
            <a:off x="1915859" y="2785709"/>
            <a:ext cx="1001479" cy="2023631"/>
          </a:xfrm>
          <a:prstGeom prst="rect">
            <a:avLst/>
          </a:prstGeom>
        </p:spPr>
      </p:pic>
      <p:pic>
        <p:nvPicPr>
          <p:cNvPr id="16" name="Picture 1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50535"/>
          <a:stretch/>
        </p:blipFill>
        <p:spPr>
          <a:xfrm rot="520095">
            <a:off x="7419445" y="2798062"/>
            <a:ext cx="997748" cy="2017096"/>
          </a:xfrm>
          <a:prstGeom prst="rect">
            <a:avLst/>
          </a:prstGeom>
        </p:spPr>
      </p:pic>
      <p:pic>
        <p:nvPicPr>
          <p:cNvPr id="17" name="Picture 16">
            <a:hlinkClick r:id="rId9" action="ppaction://hlinksldjump"/>
          </p:cNvPr>
          <p:cNvPicPr>
            <a:picLocks noChangeAspect="1"/>
          </p:cNvPicPr>
          <p:nvPr/>
        </p:nvPicPr>
        <p:blipFill rotWithShape="1">
          <a:blip r:embed="rId10">
            <a:extLst>
              <a:ext uri="{28A0092B-C50C-407E-A947-70E740481C1C}">
                <a14:useLocalDpi xmlns:a14="http://schemas.microsoft.com/office/drawing/2010/main" val="0"/>
              </a:ext>
            </a:extLst>
          </a:blip>
          <a:srcRect l="50926"/>
          <a:stretch/>
        </p:blipFill>
        <p:spPr>
          <a:xfrm rot="520095">
            <a:off x="671126" y="1802845"/>
            <a:ext cx="1014964" cy="2068236"/>
          </a:xfrm>
          <a:prstGeom prst="rect">
            <a:avLst/>
          </a:prstGeom>
        </p:spPr>
      </p:pic>
      <p:pic>
        <p:nvPicPr>
          <p:cNvPr id="18" name="Picture 17">
            <a:hlinkClick r:id="rId11" action="ppaction://hlinksldjump"/>
          </p:cNvPr>
          <p:cNvPicPr>
            <a:picLocks noChangeAspect="1"/>
          </p:cNvPicPr>
          <p:nvPr/>
        </p:nvPicPr>
        <p:blipFill rotWithShape="1">
          <a:blip r:embed="rId12">
            <a:extLst>
              <a:ext uri="{28A0092B-C50C-407E-A947-70E740481C1C}">
                <a14:useLocalDpi xmlns:a14="http://schemas.microsoft.com/office/drawing/2010/main" val="0"/>
              </a:ext>
            </a:extLst>
          </a:blip>
          <a:srcRect l="50295"/>
          <a:stretch/>
        </p:blipFill>
        <p:spPr>
          <a:xfrm rot="520095">
            <a:off x="3423204" y="1811878"/>
            <a:ext cx="1024654" cy="2061487"/>
          </a:xfrm>
          <a:prstGeom prst="rect">
            <a:avLst/>
          </a:prstGeom>
        </p:spPr>
      </p:pic>
      <p:pic>
        <p:nvPicPr>
          <p:cNvPr id="19" name="Picture 18">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51098"/>
          <a:stretch/>
        </p:blipFill>
        <p:spPr>
          <a:xfrm rot="520095">
            <a:off x="6184972" y="1987288"/>
            <a:ext cx="965627" cy="1699348"/>
          </a:xfrm>
          <a:prstGeom prst="rect">
            <a:avLst/>
          </a:prstGeom>
        </p:spPr>
      </p:pic>
      <p:pic>
        <p:nvPicPr>
          <p:cNvPr id="2050" name="Picture 2" descr="https://cdn-icons-png.flaticon.com/128/9183/9183248.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2457" y="234272"/>
            <a:ext cx="868403" cy="86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65204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6"/>
                                        </p:tgtEl>
                                        <p:attrNameLst>
                                          <p:attrName>r</p:attrName>
                                        </p:attrNameLst>
                                      </p:cBhvr>
                                    </p:animRot>
                                    <p:animRot by="-240000">
                                      <p:cBhvr>
                                        <p:cTn id="37" dur="200" fill="hold">
                                          <p:stCondLst>
                                            <p:cond delay="200"/>
                                          </p:stCondLst>
                                        </p:cTn>
                                        <p:tgtEl>
                                          <p:spTgt spid="16"/>
                                        </p:tgtEl>
                                        <p:attrNameLst>
                                          <p:attrName>r</p:attrName>
                                        </p:attrNameLst>
                                      </p:cBhvr>
                                    </p:animRot>
                                    <p:animRot by="240000">
                                      <p:cBhvr>
                                        <p:cTn id="38" dur="200" fill="hold">
                                          <p:stCondLst>
                                            <p:cond delay="400"/>
                                          </p:stCondLst>
                                        </p:cTn>
                                        <p:tgtEl>
                                          <p:spTgt spid="16"/>
                                        </p:tgtEl>
                                        <p:attrNameLst>
                                          <p:attrName>r</p:attrName>
                                        </p:attrNameLst>
                                      </p:cBhvr>
                                    </p:animRot>
                                    <p:animRot by="-240000">
                                      <p:cBhvr>
                                        <p:cTn id="39" dur="200" fill="hold">
                                          <p:stCondLst>
                                            <p:cond delay="600"/>
                                          </p:stCondLst>
                                        </p:cTn>
                                        <p:tgtEl>
                                          <p:spTgt spid="16"/>
                                        </p:tgtEl>
                                        <p:attrNameLst>
                                          <p:attrName>r</p:attrName>
                                        </p:attrNameLst>
                                      </p:cBhvr>
                                    </p:animRot>
                                    <p:animRot by="120000">
                                      <p:cBhvr>
                                        <p:cTn id="4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7" presetClass="exit" presetSubtype="10" fill="hold" nodeType="clickEffect">
                                  <p:stCondLst>
                                    <p:cond delay="0"/>
                                  </p:stCondLst>
                                  <p:childTnLst>
                                    <p:anim calcmode="lin" valueType="num">
                                      <p:cBhvr>
                                        <p:cTn id="45" dur="500"/>
                                        <p:tgtEl>
                                          <p:spTgt spid="17"/>
                                        </p:tgtEl>
                                        <p:attrNameLst>
                                          <p:attrName>ppt_w</p:attrName>
                                        </p:attrNameLst>
                                      </p:cBhvr>
                                      <p:tavLst>
                                        <p:tav tm="0">
                                          <p:val>
                                            <p:strVal val="ppt_w"/>
                                          </p:val>
                                        </p:tav>
                                        <p:tav tm="100000">
                                          <p:val>
                                            <p:fltVal val="0"/>
                                          </p:val>
                                        </p:tav>
                                      </p:tavLst>
                                    </p:anim>
                                    <p:anim calcmode="lin" valueType="num">
                                      <p:cBhvr>
                                        <p:cTn id="46" dur="500"/>
                                        <p:tgtEl>
                                          <p:spTgt spid="17"/>
                                        </p:tgtEl>
                                        <p:attrNameLst>
                                          <p:attrName>ppt_h</p:attrName>
                                        </p:attrNameLst>
                                      </p:cBhvr>
                                      <p:tavLst>
                                        <p:tav tm="0">
                                          <p:val>
                                            <p:strVal val="ppt_h"/>
                                          </p:val>
                                        </p:tav>
                                        <p:tav tm="100000">
                                          <p:val>
                                            <p:strVal val="ppt_h"/>
                                          </p:val>
                                        </p:tav>
                                      </p:tavLst>
                                    </p:anim>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7" presetClass="exit" presetSubtype="10" fill="hold" nodeType="clickEffect">
                                  <p:stCondLst>
                                    <p:cond delay="0"/>
                                  </p:stCondLst>
                                  <p:childTnLst>
                                    <p:anim calcmode="lin" valueType="num">
                                      <p:cBhvr>
                                        <p:cTn id="52" dur="500"/>
                                        <p:tgtEl>
                                          <p:spTgt spid="15"/>
                                        </p:tgtEl>
                                        <p:attrNameLst>
                                          <p:attrName>ppt_w</p:attrName>
                                        </p:attrNameLst>
                                      </p:cBhvr>
                                      <p:tavLst>
                                        <p:tav tm="0">
                                          <p:val>
                                            <p:strVal val="ppt_w"/>
                                          </p:val>
                                        </p:tav>
                                        <p:tav tm="100000">
                                          <p:val>
                                            <p:fltVal val="0"/>
                                          </p:val>
                                        </p:tav>
                                      </p:tavLst>
                                    </p:anim>
                                    <p:anim calcmode="lin" valueType="num">
                                      <p:cBhvr>
                                        <p:cTn id="53" dur="500"/>
                                        <p:tgtEl>
                                          <p:spTgt spid="15"/>
                                        </p:tgtEl>
                                        <p:attrNameLst>
                                          <p:attrName>ppt_h</p:attrName>
                                        </p:attrNameLst>
                                      </p:cBhvr>
                                      <p:tavLst>
                                        <p:tav tm="0">
                                          <p:val>
                                            <p:strVal val="ppt_h"/>
                                          </p:val>
                                        </p:tav>
                                        <p:tav tm="100000">
                                          <p:val>
                                            <p:strVal val="ppt_h"/>
                                          </p:val>
                                        </p:tav>
                                      </p:tavLst>
                                    </p:anim>
                                    <p:set>
                                      <p:cBhvr>
                                        <p:cTn id="5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7" presetClass="exit" presetSubtype="10" fill="hold" nodeType="clickEffect">
                                  <p:stCondLst>
                                    <p:cond delay="0"/>
                                  </p:stCondLst>
                                  <p:childTnLst>
                                    <p:anim calcmode="lin" valueType="num">
                                      <p:cBhvr>
                                        <p:cTn id="59" dur="500"/>
                                        <p:tgtEl>
                                          <p:spTgt spid="18"/>
                                        </p:tgtEl>
                                        <p:attrNameLst>
                                          <p:attrName>ppt_w</p:attrName>
                                        </p:attrNameLst>
                                      </p:cBhvr>
                                      <p:tavLst>
                                        <p:tav tm="0">
                                          <p:val>
                                            <p:strVal val="ppt_w"/>
                                          </p:val>
                                        </p:tav>
                                        <p:tav tm="100000">
                                          <p:val>
                                            <p:fltVal val="0"/>
                                          </p:val>
                                        </p:tav>
                                      </p:tavLst>
                                    </p:anim>
                                    <p:anim calcmode="lin" valueType="num">
                                      <p:cBhvr>
                                        <p:cTn id="60" dur="500"/>
                                        <p:tgtEl>
                                          <p:spTgt spid="18"/>
                                        </p:tgtEl>
                                        <p:attrNameLst>
                                          <p:attrName>ppt_h</p:attrName>
                                        </p:attrNameLst>
                                      </p:cBhvr>
                                      <p:tavLst>
                                        <p:tav tm="0">
                                          <p:val>
                                            <p:strVal val="ppt_h"/>
                                          </p:val>
                                        </p:tav>
                                        <p:tav tm="100000">
                                          <p:val>
                                            <p:strVal val="ppt_h"/>
                                          </p:val>
                                        </p:tav>
                                      </p:tavLst>
                                    </p:anim>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14"/>
                                        </p:tgtEl>
                                        <p:attrNameLst>
                                          <p:attrName>ppt_w</p:attrName>
                                        </p:attrNameLst>
                                      </p:cBhvr>
                                      <p:tavLst>
                                        <p:tav tm="0">
                                          <p:val>
                                            <p:strVal val="ppt_w"/>
                                          </p:val>
                                        </p:tav>
                                        <p:tav tm="100000">
                                          <p:val>
                                            <p:fltVal val="0"/>
                                          </p:val>
                                        </p:tav>
                                      </p:tavLst>
                                    </p:anim>
                                    <p:anim calcmode="lin" valueType="num">
                                      <p:cBhvr>
                                        <p:cTn id="67" dur="500"/>
                                        <p:tgtEl>
                                          <p:spTgt spid="14"/>
                                        </p:tgtEl>
                                        <p:attrNameLst>
                                          <p:attrName>ppt_h</p:attrName>
                                        </p:attrNameLst>
                                      </p:cBhvr>
                                      <p:tavLst>
                                        <p:tav tm="0">
                                          <p:val>
                                            <p:strVal val="ppt_h"/>
                                          </p:val>
                                        </p:tav>
                                        <p:tav tm="100000">
                                          <p:val>
                                            <p:strVal val="ppt_h"/>
                                          </p:val>
                                        </p:tav>
                                      </p:tavLst>
                                    </p:anim>
                                    <p:set>
                                      <p:cBhvr>
                                        <p:cTn id="6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7" presetClass="exit" presetSubtype="10" fill="hold" nodeType="clickEffect">
                                  <p:stCondLst>
                                    <p:cond delay="0"/>
                                  </p:stCondLst>
                                  <p:childTnLst>
                                    <p:anim calcmode="lin" valueType="num">
                                      <p:cBhvr>
                                        <p:cTn id="73" dur="500"/>
                                        <p:tgtEl>
                                          <p:spTgt spid="19"/>
                                        </p:tgtEl>
                                        <p:attrNameLst>
                                          <p:attrName>ppt_w</p:attrName>
                                        </p:attrNameLst>
                                      </p:cBhvr>
                                      <p:tavLst>
                                        <p:tav tm="0">
                                          <p:val>
                                            <p:strVal val="ppt_w"/>
                                          </p:val>
                                        </p:tav>
                                        <p:tav tm="100000">
                                          <p:val>
                                            <p:fltVal val="0"/>
                                          </p:val>
                                        </p:tav>
                                      </p:tavLst>
                                    </p:anim>
                                    <p:anim calcmode="lin" valueType="num">
                                      <p:cBhvr>
                                        <p:cTn id="74" dur="500"/>
                                        <p:tgtEl>
                                          <p:spTgt spid="19"/>
                                        </p:tgtEl>
                                        <p:attrNameLst>
                                          <p:attrName>ppt_h</p:attrName>
                                        </p:attrNameLst>
                                      </p:cBhvr>
                                      <p:tavLst>
                                        <p:tav tm="0">
                                          <p:val>
                                            <p:strVal val="ppt_h"/>
                                          </p:val>
                                        </p:tav>
                                        <p:tav tm="100000">
                                          <p:val>
                                            <p:strVal val="ppt_h"/>
                                          </p:val>
                                        </p:tav>
                                      </p:tavLst>
                                    </p:anim>
                                    <p:set>
                                      <p:cBhvr>
                                        <p:cTn id="7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16"/>
                    </p:tgtEl>
                  </p:cond>
                </p:stCondLst>
                <p:endSync evt="end" delay="0">
                  <p:rtn val="all"/>
                </p:endSync>
                <p:childTnLst>
                  <p:par>
                    <p:cTn id="77" fill="hold">
                      <p:stCondLst>
                        <p:cond delay="0"/>
                      </p:stCondLst>
                      <p:childTnLst>
                        <p:par>
                          <p:cTn id="78" fill="hold">
                            <p:stCondLst>
                              <p:cond delay="0"/>
                            </p:stCondLst>
                            <p:childTnLst>
                              <p:par>
                                <p:cTn id="79" presetID="17" presetClass="exit" presetSubtype="10" fill="hold" nodeType="clickEffect">
                                  <p:stCondLst>
                                    <p:cond delay="0"/>
                                  </p:stCondLst>
                                  <p:childTnLst>
                                    <p:anim calcmode="lin" valueType="num">
                                      <p:cBhvr>
                                        <p:cTn id="80" dur="500"/>
                                        <p:tgtEl>
                                          <p:spTgt spid="16"/>
                                        </p:tgtEl>
                                        <p:attrNameLst>
                                          <p:attrName>ppt_w</p:attrName>
                                        </p:attrNameLst>
                                      </p:cBhvr>
                                      <p:tavLst>
                                        <p:tav tm="0">
                                          <p:val>
                                            <p:strVal val="ppt_w"/>
                                          </p:val>
                                        </p:tav>
                                        <p:tav tm="100000">
                                          <p:val>
                                            <p:fltVal val="0"/>
                                          </p:val>
                                        </p:tav>
                                      </p:tavLst>
                                    </p:anim>
                                    <p:anim calcmode="lin" valueType="num">
                                      <p:cBhvr>
                                        <p:cTn id="81" dur="500"/>
                                        <p:tgtEl>
                                          <p:spTgt spid="16"/>
                                        </p:tgtEl>
                                        <p:attrNameLst>
                                          <p:attrName>ppt_h</p:attrName>
                                        </p:attrNameLst>
                                      </p:cBhvr>
                                      <p:tavLst>
                                        <p:tav tm="0">
                                          <p:val>
                                            <p:strVal val="ppt_h"/>
                                          </p:val>
                                        </p:tav>
                                        <p:tav tm="100000">
                                          <p:val>
                                            <p:strVal val="ppt_h"/>
                                          </p:val>
                                        </p:tav>
                                      </p:tavLst>
                                    </p:anim>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819"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820"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821"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822"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10"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1: Khi sử dụng một bức tranh không rõ tên hoạ sĩ, </a:t>
            </a:r>
            <a:endParaRPr lang="en-US" sz="2000" b="1" noProof="1">
              <a:solidFill>
                <a:srgbClr val="000000"/>
              </a:solidFill>
              <a:cs typeface="Arial" panose="020B0604020202020204" pitchFamily="34" charset="0"/>
            </a:endParaRPr>
          </a:p>
          <a:p>
            <a:pPr algn="ctr">
              <a:lnSpc>
                <a:spcPct val="150000"/>
              </a:lnSpc>
            </a:pPr>
            <a:r>
              <a:rPr lang="vi-VN" sz="2000" b="1" noProof="1">
                <a:solidFill>
                  <a:srgbClr val="000000"/>
                </a:solidFill>
                <a:cs typeface="Arial" panose="020B0604020202020204" pitchFamily="34" charset="0"/>
              </a:rPr>
              <a:t>em sẽ ghi nguồn như thế nào?</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Hoạ sĩ: Không rõ.</a:t>
            </a:r>
            <a:endParaRPr lang="vi-VN" sz="2000" noProof="1">
              <a:solidFill>
                <a:srgbClr val="000000"/>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Không ghi nguồn.</a:t>
            </a:r>
            <a:endParaRPr lang="vi-VN" sz="2000" noProof="1">
              <a:solidFill>
                <a:srgbClr val="000000"/>
              </a:solidFill>
              <a:cs typeface="Arial" panose="020B0604020202020204" pitchFamily="34" charset="0"/>
            </a:endParaRPr>
          </a:p>
        </p:txBody>
      </p:sp>
      <p:sp>
        <p:nvSpPr>
          <p:cNvPr id="13"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Người sưu tầm: Tên em.</a:t>
            </a:r>
            <a:endParaRPr lang="vi-VN" sz="2000" noProof="1">
              <a:solidFill>
                <a:srgbClr val="000000"/>
              </a:solidFill>
              <a:cs typeface="Arial" panose="020B0604020202020204" pitchFamily="34" charset="0"/>
            </a:endParaRPr>
          </a:p>
        </p:txBody>
      </p:sp>
      <p:sp>
        <p:nvSpPr>
          <p:cNvPr id="14"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Sưu tầm.</a:t>
            </a:r>
          </a:p>
        </p:txBody>
      </p:sp>
      <p:sp>
        <p:nvSpPr>
          <p:cNvPr id="15" name="Đáp án đúng">
            <a:extLst>
              <a:ext uri="{FF2B5EF4-FFF2-40B4-BE49-F238E27FC236}">
                <a16:creationId xmlns:a16="http://schemas.microsoft.com/office/drawing/2014/main" id="{73F5B725-A6FC-F5A2-F2A4-6047B0B0A3CC}"/>
              </a:ext>
            </a:extLst>
          </p:cNvPr>
          <p:cNvSpPr/>
          <p:nvPr/>
        </p:nvSpPr>
        <p:spPr>
          <a:xfrm>
            <a:off x="4752784" y="329260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Sưu tầm.</a:t>
            </a:r>
          </a:p>
        </p:txBody>
      </p:sp>
      <p:pic>
        <p:nvPicPr>
          <p:cNvPr id="7170"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331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2: Nội dung thông tin trong tệp Hai-Thuong-Lan-Ong.docx được thể hiện dưới dạng gì?</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Văn bản.</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Âm thanh.</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Hình ảnh.</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Số.</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514350" y="1761128"/>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Văn bản.</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0485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3: Hành động nào sau đây là vi phạm tính riêng tư </a:t>
            </a:r>
            <a:endParaRPr lang="en-US" sz="2000" b="1" noProof="1">
              <a:solidFill>
                <a:srgbClr val="000000"/>
              </a:solidFill>
              <a:cs typeface="Arial" panose="020B0604020202020204" pitchFamily="34" charset="0"/>
            </a:endParaRPr>
          </a:p>
          <a:p>
            <a:pPr algn="ctr">
              <a:lnSpc>
                <a:spcPct val="150000"/>
              </a:lnSpc>
            </a:pPr>
            <a:r>
              <a:rPr lang="vi-VN" sz="2000" b="1" noProof="1">
                <a:solidFill>
                  <a:srgbClr val="000000"/>
                </a:solidFill>
                <a:cs typeface="Arial" panose="020B0604020202020204" pitchFamily="34" charset="0"/>
              </a:rPr>
              <a:t>và bản quyền nội dung thông tin?</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Diễn đạt lại thông tin và </a:t>
            </a:r>
          </a:p>
          <a:p>
            <a:pPr algn="ctr">
              <a:lnSpc>
                <a:spcPct val="150000"/>
              </a:lnSpc>
            </a:pPr>
            <a:r>
              <a:rPr lang="en-US" sz="2000" noProof="1">
                <a:solidFill>
                  <a:srgbClr val="000000"/>
                </a:solidFill>
                <a:cs typeface="Arial" panose="020B0604020202020204" pitchFamily="34" charset="0"/>
              </a:rPr>
              <a:t>ghi “phỏng theo”.</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Tự ý chia sẻ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của người khác.</a:t>
            </a: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Ghi rõ tên tác giả khi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trích dẫn một đoạn thơ.</a:t>
            </a: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Chỉ sử dụng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khi được phép.</a:t>
            </a:r>
          </a:p>
        </p:txBody>
      </p:sp>
      <p:sp>
        <p:nvSpPr>
          <p:cNvPr id="36" name="Đáp án đúng">
            <a:extLst>
              <a:ext uri="{FF2B5EF4-FFF2-40B4-BE49-F238E27FC236}">
                <a16:creationId xmlns:a16="http://schemas.microsoft.com/office/drawing/2014/main" id="{73F5B725-A6FC-F5A2-F2A4-6047B0B0A3CC}"/>
              </a:ext>
            </a:extLst>
          </p:cNvPr>
          <p:cNvSpPr/>
          <p:nvPr/>
        </p:nvSpPr>
        <p:spPr>
          <a:xfrm>
            <a:off x="512783" y="329802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Tự ý chia sẻ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của người khác.</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6722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37" name="Picture 2" descr="https://cdn-icons-png.flaticon.com/128/391/391156.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99522" y="304711"/>
            <a:ext cx="7735798" cy="4190314"/>
          </a:xfrm>
          <a:prstGeom prst="rect">
            <a:avLst/>
          </a:prstGeom>
          <a:noFill/>
        </p:spPr>
        <p:txBody>
          <a:bodyPr wrap="square" rtlCol="0">
            <a:spAutoFit/>
          </a:bodyPr>
          <a:lstStyle/>
          <a:p>
            <a:pPr algn="ctr">
              <a:lnSpc>
                <a:spcPct val="150000"/>
              </a:lnSpc>
            </a:pPr>
            <a:r>
              <a:rPr lang="vi-VN" sz="2000" b="1"/>
              <a:t>Câu 4: Phát biểu nào sau đây </a:t>
            </a:r>
            <a:r>
              <a:rPr lang="en-US" sz="2000" b="1"/>
              <a:t>SAI</a:t>
            </a:r>
            <a:r>
              <a:rPr lang="vi-VN" sz="2000" b="1"/>
              <a:t>?</a:t>
            </a:r>
          </a:p>
          <a:p>
            <a:pPr algn="just">
              <a:lnSpc>
                <a:spcPct val="150000"/>
              </a:lnSpc>
            </a:pPr>
            <a:r>
              <a:rPr lang="vi-VN" sz="2000"/>
              <a:t>A. Trong quá trình tạo ra sản phẩm, tác giả cần có ý thức bảo vệ, giữ bí mật thông tin để tránh bị đánh cắp.</a:t>
            </a:r>
          </a:p>
          <a:p>
            <a:pPr algn="just">
              <a:lnSpc>
                <a:spcPct val="150000"/>
              </a:lnSpc>
            </a:pPr>
            <a:r>
              <a:rPr lang="vi-VN" sz="2000"/>
              <a:t>B. Tác giả có thể ghi tên hoặc đăng kí bản quyền để bảo vệ quyền tác giả đối với nội dung thông tin.</a:t>
            </a:r>
          </a:p>
          <a:p>
            <a:pPr algn="just">
              <a:lnSpc>
                <a:spcPct val="150000"/>
              </a:lnSpc>
            </a:pPr>
            <a:r>
              <a:rPr lang="vi-VN" sz="2000"/>
              <a:t>C. Khi truy cập nội dung thông tin của người khác mà không được phép, dù vô tình hay cố tình, đều là hành vi vi phạm đạo đức.</a:t>
            </a:r>
          </a:p>
          <a:p>
            <a:pPr algn="just">
              <a:lnSpc>
                <a:spcPct val="150000"/>
              </a:lnSpc>
            </a:pPr>
            <a:r>
              <a:rPr lang="vi-VN" sz="2000"/>
              <a:t>D. Khi sử dụng một hình ảnh minh hoạ mà không biết người chụp là ai thì không cần ghi nguồn.</a:t>
            </a:r>
          </a:p>
        </p:txBody>
      </p:sp>
      <p:pic>
        <p:nvPicPr>
          <p:cNvPr id="40" name="Google Shape;819;p60"/>
          <p:cNvPicPr preferRelativeResize="0"/>
          <p:nvPr/>
        </p:nvPicPr>
        <p:blipFill>
          <a:blip r:embed="rId5">
            <a:alphaModFix/>
          </a:blip>
          <a:stretch>
            <a:fillRect/>
          </a:stretch>
        </p:blipFill>
        <p:spPr>
          <a:xfrm>
            <a:off x="152720" y="4328983"/>
            <a:ext cx="509885" cy="509885"/>
          </a:xfrm>
          <a:prstGeom prst="rect">
            <a:avLst/>
          </a:prstGeom>
          <a:noFill/>
          <a:ln>
            <a:noFill/>
          </a:ln>
        </p:spPr>
      </p:pic>
      <p:pic>
        <p:nvPicPr>
          <p:cNvPr id="41" name="Google Shape;820;p60"/>
          <p:cNvPicPr preferRelativeResize="0"/>
          <p:nvPr/>
        </p:nvPicPr>
        <p:blipFill>
          <a:blip r:embed="rId6">
            <a:alphaModFix/>
          </a:blip>
          <a:stretch>
            <a:fillRect/>
          </a:stretch>
        </p:blipFill>
        <p:spPr>
          <a:xfrm>
            <a:off x="699522" y="4583926"/>
            <a:ext cx="368220" cy="368220"/>
          </a:xfrm>
          <a:prstGeom prst="rect">
            <a:avLst/>
          </a:prstGeom>
          <a:noFill/>
          <a:ln>
            <a:noFill/>
          </a:ln>
        </p:spPr>
      </p:pic>
      <p:pic>
        <p:nvPicPr>
          <p:cNvPr id="42" name="Google Shape;822;p60"/>
          <p:cNvPicPr preferRelativeResize="0"/>
          <p:nvPr/>
        </p:nvPicPr>
        <p:blipFill>
          <a:blip r:embed="rId7">
            <a:alphaModFix/>
          </a:blip>
          <a:stretch>
            <a:fillRect/>
          </a:stretch>
        </p:blipFill>
        <p:spPr>
          <a:xfrm>
            <a:off x="8250350" y="209790"/>
            <a:ext cx="679337" cy="768288"/>
          </a:xfrm>
          <a:prstGeom prst="rect">
            <a:avLst/>
          </a:prstGeom>
          <a:noFill/>
          <a:ln>
            <a:noFill/>
          </a:ln>
        </p:spPr>
      </p:pic>
      <p:sp>
        <p:nvSpPr>
          <p:cNvPr id="3" name="Oval 2"/>
          <p:cNvSpPr/>
          <p:nvPr/>
        </p:nvSpPr>
        <p:spPr>
          <a:xfrm>
            <a:off x="699522" y="3610769"/>
            <a:ext cx="405137" cy="40513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262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5: Thông tin nào sau đây là thông tin mang tính riêng tư?</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Thông tin về giao thông.</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Thông tin về giá sản phẩm trong siêu thị.</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Thông tin về địa chỉ </a:t>
            </a:r>
          </a:p>
          <a:p>
            <a:pPr algn="ctr">
              <a:lnSpc>
                <a:spcPct val="150000"/>
              </a:lnSpc>
            </a:pPr>
            <a:r>
              <a:rPr lang="en-US" sz="2000" noProof="1">
                <a:solidFill>
                  <a:srgbClr val="000000"/>
                </a:solidFill>
                <a:cs typeface="Arial" panose="020B0604020202020204" pitchFamily="34" charset="0"/>
              </a:rPr>
              <a:t>nhà riêng.</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Thông tin về lịch sử dân tộc.</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4752784" y="1761128"/>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B. Thông tin về địa chỉ </a:t>
            </a:r>
          </a:p>
          <a:p>
            <a:pPr algn="ctr">
              <a:lnSpc>
                <a:spcPct val="150000"/>
              </a:lnSpc>
            </a:pPr>
            <a:r>
              <a:rPr lang="en-US" sz="2000" noProof="1">
                <a:solidFill>
                  <a:srgbClr val="000000"/>
                </a:solidFill>
                <a:latin typeface="Arial" panose="020B0604020202020204" pitchFamily="34" charset="0"/>
                <a:cs typeface="Arial" panose="020B0604020202020204" pitchFamily="34" charset="0"/>
              </a:rPr>
              <a:t>nhà riêng.</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317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6: Em </a:t>
            </a:r>
            <a:r>
              <a:rPr lang="en-US" sz="2000" b="1" noProof="1">
                <a:solidFill>
                  <a:srgbClr val="000000"/>
                </a:solidFill>
                <a:cs typeface="Arial" panose="020B0604020202020204" pitchFamily="34" charset="0"/>
              </a:rPr>
              <a:t>KHÔNG</a:t>
            </a:r>
            <a:r>
              <a:rPr lang="vi-VN" sz="2000" b="1" noProof="1">
                <a:solidFill>
                  <a:srgbClr val="000000"/>
                </a:solidFill>
                <a:cs typeface="Arial" panose="020B0604020202020204" pitchFamily="34" charset="0"/>
              </a:rPr>
              <a:t> đồng tình với tình huống nào sau đây?</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Xin phép trước khi xem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vở của bạn.</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Bàn luận về chuyện riêng của người khác.</a:t>
            </a: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Không chia sẻ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với người lạ.</a:t>
            </a: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Sử dụng những thông tin đã qua kiểm chứng, có bản quyền.</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520039" y="329802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Bàn luận về chuyện riêng của người khác.</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1488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55"/>
          <p:cNvPicPr preferRelativeResize="0"/>
          <p:nvPr/>
        </p:nvPicPr>
        <p:blipFill>
          <a:blip r:embed="rId3">
            <a:alphaModFix/>
          </a:blip>
          <a:stretch>
            <a:fillRect/>
          </a:stretch>
        </p:blipFill>
        <p:spPr>
          <a:xfrm>
            <a:off x="6332178" y="334751"/>
            <a:ext cx="2030269" cy="2109199"/>
          </a:xfrm>
          <a:prstGeom prst="rect">
            <a:avLst/>
          </a:prstGeom>
          <a:noFill/>
          <a:ln>
            <a:noFill/>
          </a:ln>
        </p:spPr>
      </p:pic>
      <p:pic>
        <p:nvPicPr>
          <p:cNvPr id="775" name="Google Shape;775;p55"/>
          <p:cNvPicPr preferRelativeResize="0"/>
          <p:nvPr/>
        </p:nvPicPr>
        <p:blipFill rotWithShape="1">
          <a:blip r:embed="rId4">
            <a:alphaModFix/>
          </a:blip>
          <a:srcRect r="19471" b="27166"/>
          <a:stretch/>
        </p:blipFill>
        <p:spPr>
          <a:xfrm>
            <a:off x="5065486" y="2551034"/>
            <a:ext cx="4078514" cy="2592465"/>
          </a:xfrm>
          <a:prstGeom prst="rect">
            <a:avLst/>
          </a:prstGeom>
          <a:noFill/>
          <a:ln>
            <a:noFill/>
          </a:ln>
        </p:spPr>
      </p:pic>
      <p:pic>
        <p:nvPicPr>
          <p:cNvPr id="776" name="Google Shape;776;p55"/>
          <p:cNvPicPr preferRelativeResize="0"/>
          <p:nvPr/>
        </p:nvPicPr>
        <p:blipFill rotWithShape="1">
          <a:blip r:embed="rId5">
            <a:alphaModFix/>
          </a:blip>
          <a:srcRect b="5150"/>
          <a:stretch/>
        </p:blipFill>
        <p:spPr>
          <a:xfrm>
            <a:off x="5862489" y="1420479"/>
            <a:ext cx="3037143" cy="3723020"/>
          </a:xfrm>
          <a:prstGeom prst="rect">
            <a:avLst/>
          </a:prstGeom>
          <a:noFill/>
          <a:ln>
            <a:noFill/>
          </a:ln>
        </p:spPr>
      </p:pic>
      <p:grpSp>
        <p:nvGrpSpPr>
          <p:cNvPr id="11" name="Group 10"/>
          <p:cNvGrpSpPr/>
          <p:nvPr/>
        </p:nvGrpSpPr>
        <p:grpSpPr>
          <a:xfrm>
            <a:off x="987401" y="1262302"/>
            <a:ext cx="4460527" cy="2275204"/>
            <a:chOff x="401290" y="2228155"/>
            <a:chExt cx="4955364" cy="1952545"/>
          </a:xfrm>
        </p:grpSpPr>
        <p:sp>
          <p:nvSpPr>
            <p:cNvPr id="12" name="Google Shape;660;p30"/>
            <p:cNvSpPr/>
            <p:nvPr/>
          </p:nvSpPr>
          <p:spPr>
            <a:xfrm>
              <a:off x="401290" y="2228155"/>
              <a:ext cx="4925742" cy="1921417"/>
            </a:xfrm>
            <a:prstGeom prst="roundRect">
              <a:avLst/>
            </a:prstGeom>
            <a:solidFill>
              <a:srgbClr val="FFE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1;p30"/>
            <p:cNvSpPr/>
            <p:nvPr/>
          </p:nvSpPr>
          <p:spPr>
            <a:xfrm>
              <a:off x="430912" y="2259283"/>
              <a:ext cx="4925742" cy="1921417"/>
            </a:xfrm>
            <a:prstGeom prst="round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1276183" y="1506252"/>
            <a:ext cx="3909626" cy="1823576"/>
          </a:xfrm>
          <a:prstGeom prst="rect">
            <a:avLst/>
          </a:prstGeom>
          <a:noFill/>
        </p:spPr>
        <p:txBody>
          <a:bodyPr wrap="square" rtlCol="0">
            <a:spAutoFit/>
          </a:bodyPr>
          <a:lstStyle/>
          <a:p>
            <a:pPr algn="ctr">
              <a:lnSpc>
                <a:spcPct val="150000"/>
              </a:lnSpc>
            </a:pPr>
            <a:r>
              <a:rPr lang="en-US" sz="2500" b="1">
                <a:solidFill>
                  <a:srgbClr val="FF3B3B"/>
                </a:solidFill>
              </a:rPr>
              <a:t>Trò chơi kết thúc, mời cả lớp cùng chuyển sang nội dung tiếp theo!</a:t>
            </a:r>
          </a:p>
        </p:txBody>
      </p:sp>
    </p:spTree>
    <p:extLst>
      <p:ext uri="{BB962C8B-B14F-4D97-AF65-F5344CB8AC3E}">
        <p14:creationId xmlns:p14="http://schemas.microsoft.com/office/powerpoint/2010/main" val="202717959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19300" y="9270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2768600" y="1744702"/>
            <a:ext cx="2565400" cy="553998"/>
          </a:xfrm>
          <a:prstGeom prst="rect">
            <a:avLst/>
          </a:prstGeom>
          <a:noFill/>
        </p:spPr>
        <p:txBody>
          <a:bodyPr wrap="square" rtlCol="0">
            <a:spAutoFit/>
          </a:bodyPr>
          <a:lstStyle/>
          <a:p>
            <a:pPr algn="ctr"/>
            <a:r>
              <a:rPr lang="en-US" sz="3000" b="1">
                <a:solidFill>
                  <a:schemeClr val="accent6"/>
                </a:solidFill>
              </a:rPr>
              <a:t>VẬN DỤNG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84" y="1327000"/>
            <a:ext cx="2826116" cy="3059955"/>
          </a:xfrm>
          <a:prstGeom prst="rect">
            <a:avLst/>
          </a:prstGeom>
        </p:spPr>
      </p:pic>
    </p:spTree>
    <p:extLst>
      <p:ext uri="{BB962C8B-B14F-4D97-AF65-F5344CB8AC3E}">
        <p14:creationId xmlns:p14="http://schemas.microsoft.com/office/powerpoint/2010/main" val="4020411653"/>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8290"/>
            <a:ext cx="9144000" cy="553998"/>
          </a:xfrm>
          <a:prstGeom prst="rect">
            <a:avLst/>
          </a:prstGeom>
          <a:noFill/>
        </p:spPr>
        <p:txBody>
          <a:bodyPr wrap="square" rtlCol="0">
            <a:spAutoFit/>
          </a:bodyPr>
          <a:lstStyle/>
          <a:p>
            <a:pPr algn="ctr"/>
            <a:r>
              <a:rPr lang="en-US" sz="3000" b="1">
                <a:solidFill>
                  <a:srgbClr val="7030A0"/>
                </a:solidFill>
              </a:rPr>
              <a:t>KHỞI ĐỘNG</a:t>
            </a:r>
          </a:p>
        </p:txBody>
      </p:sp>
      <p:sp>
        <p:nvSpPr>
          <p:cNvPr id="7" name="TextBox 6"/>
          <p:cNvSpPr txBox="1"/>
          <p:nvPr/>
        </p:nvSpPr>
        <p:spPr>
          <a:xfrm>
            <a:off x="0" y="1551018"/>
            <a:ext cx="9144000" cy="400110"/>
          </a:xfrm>
          <a:prstGeom prst="rect">
            <a:avLst/>
          </a:prstGeom>
          <a:noFill/>
        </p:spPr>
        <p:txBody>
          <a:bodyPr wrap="square" rtlCol="0">
            <a:spAutoFit/>
          </a:bodyPr>
          <a:lstStyle/>
          <a:p>
            <a:pPr algn="ctr"/>
            <a:r>
              <a:rPr lang="en-US" sz="2000">
                <a:solidFill>
                  <a:srgbClr val="7030A0"/>
                </a:solidFill>
              </a:rPr>
              <a:t>Đọc tình huống phần Khởi động, Hoạt động 1 SGK tr.24-25 và trả lời câu hỏi:</a:t>
            </a:r>
            <a:endParaRPr lang="en-US" sz="2000" i="1">
              <a:solidFill>
                <a:srgbClr val="7030A0"/>
              </a:solidFill>
            </a:endParaRPr>
          </a:p>
        </p:txBody>
      </p:sp>
      <p:grpSp>
        <p:nvGrpSpPr>
          <p:cNvPr id="8" name="Group 7"/>
          <p:cNvGrpSpPr/>
          <p:nvPr/>
        </p:nvGrpSpPr>
        <p:grpSpPr>
          <a:xfrm>
            <a:off x="3129530" y="1071598"/>
            <a:ext cx="2884940" cy="400110"/>
            <a:chOff x="1001261" y="1461267"/>
            <a:chExt cx="2884940" cy="40011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261" y="1515729"/>
              <a:ext cx="280989" cy="283816"/>
            </a:xfrm>
            <a:prstGeom prst="rect">
              <a:avLst/>
            </a:prstGeom>
          </p:spPr>
        </p:pic>
        <p:sp>
          <p:nvSpPr>
            <p:cNvPr id="10" name="Rectangle 9"/>
            <p:cNvSpPr/>
            <p:nvPr/>
          </p:nvSpPr>
          <p:spPr>
            <a:xfrm>
              <a:off x="1282251" y="1461267"/>
              <a:ext cx="2603950" cy="400110"/>
            </a:xfrm>
            <a:prstGeom prst="rect">
              <a:avLst/>
            </a:prstGeom>
          </p:spPr>
          <p:txBody>
            <a:bodyPr wrap="square">
              <a:spAutoFit/>
            </a:bodyPr>
            <a:lstStyle/>
            <a:p>
              <a:r>
                <a:rPr lang="en-US" sz="2000" b="1">
                  <a:solidFill>
                    <a:srgbClr val="002060"/>
                  </a:solidFill>
                  <a:latin typeface="Arial" panose="020B0604020202020204" pitchFamily="34" charset="0"/>
                  <a:cs typeface="Arial" panose="020B0604020202020204" pitchFamily="34" charset="0"/>
                </a:rPr>
                <a:t>Thảo luận nhóm đôi</a:t>
              </a:r>
              <a:endParaRPr lang="en-US" sz="2000" b="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a:stretch>
            <a:fillRect/>
          </a:stretch>
        </p:blipFill>
        <p:spPr>
          <a:xfrm>
            <a:off x="2616905" y="2092270"/>
            <a:ext cx="1591427" cy="2187611"/>
          </a:xfrm>
          <a:prstGeom prst="rect">
            <a:avLst/>
          </a:prstGeom>
          <a:ln>
            <a:solidFill>
              <a:srgbClr val="000000"/>
            </a:solidFill>
          </a:ln>
        </p:spPr>
      </p:pic>
      <p:pic>
        <p:nvPicPr>
          <p:cNvPr id="12" name="Picture 11"/>
          <p:cNvPicPr>
            <a:picLocks noChangeAspect="1"/>
          </p:cNvPicPr>
          <p:nvPr/>
        </p:nvPicPr>
        <p:blipFill>
          <a:blip r:embed="rId4"/>
          <a:stretch>
            <a:fillRect/>
          </a:stretch>
        </p:blipFill>
        <p:spPr>
          <a:xfrm>
            <a:off x="4386837" y="2092270"/>
            <a:ext cx="1581811" cy="2187612"/>
          </a:xfrm>
          <a:prstGeom prst="rect">
            <a:avLst/>
          </a:prstGeom>
          <a:ln>
            <a:solidFill>
              <a:srgbClr val="000000"/>
            </a:solidFill>
          </a:ln>
        </p:spPr>
      </p:pic>
      <p:sp>
        <p:nvSpPr>
          <p:cNvPr id="2" name="Rounded Rectangular Callout 1"/>
          <p:cNvSpPr/>
          <p:nvPr/>
        </p:nvSpPr>
        <p:spPr>
          <a:xfrm>
            <a:off x="496711" y="2092270"/>
            <a:ext cx="1840089" cy="982133"/>
          </a:xfrm>
          <a:prstGeom prst="wedgeRoundRectCallout">
            <a:avLst>
              <a:gd name="adj1" fmla="val 77940"/>
              <a:gd name="adj2" fmla="val 47558"/>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50000"/>
              </a:lnSpc>
            </a:pPr>
            <a:r>
              <a:rPr lang="en-US" sz="2000">
                <a:solidFill>
                  <a:srgbClr val="000000"/>
                </a:solidFill>
              </a:rPr>
              <a:t>Tác giả: Xuân Quỳnh.</a:t>
            </a:r>
          </a:p>
        </p:txBody>
      </p:sp>
      <p:sp>
        <p:nvSpPr>
          <p:cNvPr id="15" name="Rounded Rectangular Callout 14"/>
          <p:cNvSpPr/>
          <p:nvPr/>
        </p:nvSpPr>
        <p:spPr>
          <a:xfrm>
            <a:off x="6147153" y="2092269"/>
            <a:ext cx="2400255" cy="982133"/>
          </a:xfrm>
          <a:prstGeom prst="wedgeRoundRectCallout">
            <a:avLst>
              <a:gd name="adj1" fmla="val -68094"/>
              <a:gd name="adj2" fmla="val 15230"/>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50000"/>
              </a:lnSpc>
            </a:pPr>
            <a:r>
              <a:rPr lang="en-US" sz="2000">
                <a:solidFill>
                  <a:srgbClr val="000000"/>
                </a:solidFill>
              </a:rPr>
              <a:t>Tác giả: bạn Ngô Hà Trang, lớp 5A.</a:t>
            </a:r>
          </a:p>
        </p:txBody>
      </p:sp>
      <p:grpSp>
        <p:nvGrpSpPr>
          <p:cNvPr id="16" name="Group 15"/>
          <p:cNvGrpSpPr/>
          <p:nvPr/>
        </p:nvGrpSpPr>
        <p:grpSpPr>
          <a:xfrm>
            <a:off x="646924" y="4319404"/>
            <a:ext cx="7850152" cy="619618"/>
            <a:chOff x="951377" y="2545742"/>
            <a:chExt cx="7850152" cy="619618"/>
          </a:xfrm>
        </p:grpSpPr>
        <p:pic>
          <p:nvPicPr>
            <p:cNvPr id="17" name="Picture 2" descr="https://cdn-icons-png.flaticon.com/128/3248/3248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377" y="2545742"/>
              <a:ext cx="619617" cy="61961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586027" y="2578552"/>
              <a:ext cx="7215502" cy="55399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t>Phải g</a:t>
              </a:r>
              <a:r>
                <a:rPr lang="vi-VN" sz="2000"/>
                <a:t>hi rõ tên tác giả để người đọc biết thông tin do ai tạo ra.</a:t>
              </a:r>
              <a:endParaRPr lang="en-US" sz="2000"/>
            </a:p>
          </p:txBody>
        </p:sp>
      </p:grpSp>
    </p:spTree>
    <p:extLst>
      <p:ext uri="{BB962C8B-B14F-4D97-AF65-F5344CB8AC3E}">
        <p14:creationId xmlns:p14="http://schemas.microsoft.com/office/powerpoint/2010/main" val="1301068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content.fhan14-3.fna.fbcdn.net/v/t39.30808-6/407994439_743505207820568_7394727810704878825_n.jpg?_nc_cat=103&amp;ccb=1-7&amp;_nc_sid=6ee11a&amp;_nc_eui2=AeEzd3wCn8282FagBs3lYgkCCjBCmEnfinsKMEKYSd-KewtcOwTjpCWNR2CDvvw9Sj_aW7mjQIzoQks3U8n6yXln&amp;_nc_ohc=P4qrsw3xdfQQ7kNvgF0sPDA&amp;_nc_ht=scontent.fhan14-3.fna&amp;_nc_gid=AeD0IeppOsrfPkQifPuD139&amp;oh=00_AYDySVDOMZfLGJxfOAEXY16gc71ar2BUdmEVnHl9QzgMng&amp;oe=66EDA17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1948" y="2280869"/>
            <a:ext cx="2604341" cy="261840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72979" y="405484"/>
            <a:ext cx="8517524" cy="1699939"/>
            <a:chOff x="144452" y="3744509"/>
            <a:chExt cx="8517524" cy="1699939"/>
          </a:xfrm>
        </p:grpSpPr>
        <p:sp>
          <p:nvSpPr>
            <p:cNvPr id="7" name="Rounded Rectangle 6"/>
            <p:cNvSpPr/>
            <p:nvPr/>
          </p:nvSpPr>
          <p:spPr>
            <a:xfrm>
              <a:off x="144452" y="3744509"/>
              <a:ext cx="8173310" cy="1654634"/>
            </a:xfrm>
            <a:prstGeom prst="roundRect">
              <a:avLst>
                <a:gd name="adj" fmla="val 12433"/>
              </a:avLst>
            </a:prstGeom>
            <a:solidFill>
              <a:schemeClr val="accent6"/>
            </a:solidFill>
            <a:ln w="28575">
              <a:solidFill>
                <a:srgbClr val="C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a:solidFill>
                    <a:srgbClr val="000000"/>
                  </a:solidFill>
                  <a:latin typeface="Arial (Body)"/>
                </a:rPr>
                <a:t>Trong bài trình chiếu về </a:t>
              </a:r>
              <a:r>
                <a:rPr lang="vi-VN" sz="2000" i="1">
                  <a:solidFill>
                    <a:srgbClr val="000000"/>
                  </a:solidFill>
                  <a:latin typeface="Arial (Body)"/>
                </a:rPr>
                <a:t>Ngày hội Trạng Nguyên nhỏ tuổi</a:t>
              </a:r>
              <a:r>
                <a:rPr lang="vi-VN" sz="2000">
                  <a:solidFill>
                    <a:srgbClr val="000000"/>
                  </a:solidFill>
                  <a:latin typeface="Arial (Body)"/>
                </a:rPr>
                <a:t>, các bạn đã sử dụng một số thông tin từ website </a:t>
              </a:r>
              <a:r>
                <a:rPr lang="vi-VN" sz="2000">
                  <a:solidFill>
                    <a:srgbClr val="C00000"/>
                  </a:solidFill>
                  <a:latin typeface="Arial (Body)"/>
                </a:rPr>
                <a:t>thieunien.vn</a:t>
              </a:r>
              <a:r>
                <a:rPr lang="vi-VN" sz="2000">
                  <a:solidFill>
                    <a:srgbClr val="000000"/>
                  </a:solidFill>
                  <a:latin typeface="Arial (Body)"/>
                </a:rPr>
                <a:t>. Theo em, các bạn cần làm gì để thể hiện sự tôn trọng bản quyền nội dung thông tin?</a:t>
              </a:r>
            </a:p>
          </p:txBody>
        </p:sp>
        <p:pic>
          <p:nvPicPr>
            <p:cNvPr id="8" name="Picture 50"/>
            <p:cNvPicPr>
              <a:picLocks noChangeAspect="1"/>
            </p:cNvPicPr>
            <p:nvPr/>
          </p:nvPicPr>
          <p:blipFill>
            <a:blip r:embed="rId3"/>
            <a:srcRect/>
            <a:stretch>
              <a:fillRect/>
            </a:stretch>
          </p:blipFill>
          <p:spPr>
            <a:xfrm rot="1094709">
              <a:off x="8143640" y="4582352"/>
              <a:ext cx="518336" cy="862096"/>
            </a:xfrm>
            <a:prstGeom prst="rect">
              <a:avLst/>
            </a:prstGeom>
          </p:spPr>
        </p:pic>
      </p:grpSp>
      <p:grpSp>
        <p:nvGrpSpPr>
          <p:cNvPr id="9" name="Group 8"/>
          <p:cNvGrpSpPr/>
          <p:nvPr/>
        </p:nvGrpSpPr>
        <p:grpSpPr>
          <a:xfrm>
            <a:off x="762009" y="2414716"/>
            <a:ext cx="4543918" cy="1067071"/>
            <a:chOff x="4168777" y="1790432"/>
            <a:chExt cx="4543918" cy="1067071"/>
          </a:xfrm>
        </p:grpSpPr>
        <p:grpSp>
          <p:nvGrpSpPr>
            <p:cNvPr id="12" name="Group 11">
              <a:extLst>
                <a:ext uri="{FF2B5EF4-FFF2-40B4-BE49-F238E27FC236}">
                  <a16:creationId xmlns:a16="http://schemas.microsoft.com/office/drawing/2014/main" id="{85DC8F7E-0BEF-AC5F-2E28-6851D5DA3893}"/>
                </a:ext>
              </a:extLst>
            </p:cNvPr>
            <p:cNvGrpSpPr/>
            <p:nvPr/>
          </p:nvGrpSpPr>
          <p:grpSpPr>
            <a:xfrm>
              <a:off x="4626703" y="1790432"/>
              <a:ext cx="4085992" cy="1067071"/>
              <a:chOff x="2226952" y="1229932"/>
              <a:chExt cx="8574555" cy="2239276"/>
            </a:xfrm>
          </p:grpSpPr>
          <p:sp>
            <p:nvSpPr>
              <p:cNvPr id="14" name="Rectangle: Rounded Corners 21">
                <a:extLst>
                  <a:ext uri="{FF2B5EF4-FFF2-40B4-BE49-F238E27FC236}">
                    <a16:creationId xmlns:a16="http://schemas.microsoft.com/office/drawing/2014/main" id="{D8620CFA-4441-F1F7-0BC4-3EFF8C6564CE}"/>
                  </a:ext>
                </a:extLst>
              </p:cNvPr>
              <p:cNvSpPr/>
              <p:nvPr/>
            </p:nvSpPr>
            <p:spPr>
              <a:xfrm>
                <a:off x="2226952" y="1229932"/>
                <a:ext cx="8574555" cy="2239276"/>
              </a:xfrm>
              <a:prstGeom prst="roundRect">
                <a:avLst>
                  <a:gd name="adj" fmla="val 11684"/>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5952D2F-CEA0-DCA8-52D9-1F2A8DB29E9F}"/>
                  </a:ext>
                </a:extLst>
              </p:cNvPr>
              <p:cNvSpPr txBox="1"/>
              <p:nvPr/>
            </p:nvSpPr>
            <p:spPr>
              <a:xfrm>
                <a:off x="2504203" y="1240928"/>
                <a:ext cx="8120562" cy="2131395"/>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G</a:t>
                </a:r>
                <a:r>
                  <a:rPr lang="vi-VN" sz="2000">
                    <a:latin typeface="Arial" panose="020B0604020202020204" pitchFamily="34" charset="0"/>
                    <a:cs typeface="Arial" panose="020B0604020202020204" pitchFamily="34" charset="0"/>
                  </a:rPr>
                  <a:t>hi rõ tác giả của những bài viết </a:t>
                </a:r>
                <a:r>
                  <a:rPr lang="en-US" sz="2000">
                    <a:latin typeface="Arial" panose="020B0604020202020204" pitchFamily="34" charset="0"/>
                    <a:cs typeface="Arial" panose="020B0604020202020204" pitchFamily="34" charset="0"/>
                  </a:rPr>
                  <a:t>đã </a:t>
                </a:r>
                <a:r>
                  <a:rPr lang="vi-VN" sz="2000">
                    <a:latin typeface="Arial" panose="020B0604020202020204" pitchFamily="34" charset="0"/>
                    <a:cs typeface="Arial" panose="020B0604020202020204" pitchFamily="34" charset="0"/>
                  </a:rPr>
                  <a:t>lấy thông tin tham khảo.</a:t>
                </a:r>
                <a:endParaRPr lang="en-US" sz="2000">
                  <a:latin typeface="Arial" panose="020B0604020202020204" pitchFamily="34" charset="0"/>
                  <a:cs typeface="Arial" panose="020B0604020202020204" pitchFamily="34" charset="0"/>
                </a:endParaRPr>
              </a:p>
            </p:txBody>
          </p:sp>
        </p:grpSp>
        <p:pic>
          <p:nvPicPr>
            <p:cNvPr id="11"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94801" flipV="1">
              <a:off x="4168777" y="2006838"/>
              <a:ext cx="692865" cy="634259"/>
            </a:xfrm>
            <a:prstGeom prst="rect">
              <a:avLst/>
            </a:prstGeom>
          </p:spPr>
        </p:pic>
      </p:grpSp>
      <p:grpSp>
        <p:nvGrpSpPr>
          <p:cNvPr id="16" name="Group 15"/>
          <p:cNvGrpSpPr/>
          <p:nvPr/>
        </p:nvGrpSpPr>
        <p:grpSpPr>
          <a:xfrm>
            <a:off x="762009" y="3722148"/>
            <a:ext cx="4543918" cy="1067071"/>
            <a:chOff x="4168777" y="1790432"/>
            <a:chExt cx="4543918" cy="1067071"/>
          </a:xfrm>
        </p:grpSpPr>
        <p:grpSp>
          <p:nvGrpSpPr>
            <p:cNvPr id="17" name="Group 16">
              <a:extLst>
                <a:ext uri="{FF2B5EF4-FFF2-40B4-BE49-F238E27FC236}">
                  <a16:creationId xmlns:a16="http://schemas.microsoft.com/office/drawing/2014/main" id="{85DC8F7E-0BEF-AC5F-2E28-6851D5DA3893}"/>
                </a:ext>
              </a:extLst>
            </p:cNvPr>
            <p:cNvGrpSpPr/>
            <p:nvPr/>
          </p:nvGrpSpPr>
          <p:grpSpPr>
            <a:xfrm>
              <a:off x="4626703" y="1790432"/>
              <a:ext cx="4085992" cy="1067071"/>
              <a:chOff x="2226952" y="1229932"/>
              <a:chExt cx="8574555" cy="2239276"/>
            </a:xfrm>
          </p:grpSpPr>
          <p:sp>
            <p:nvSpPr>
              <p:cNvPr id="19" name="Rectangle: Rounded Corners 21">
                <a:extLst>
                  <a:ext uri="{FF2B5EF4-FFF2-40B4-BE49-F238E27FC236}">
                    <a16:creationId xmlns:a16="http://schemas.microsoft.com/office/drawing/2014/main" id="{D8620CFA-4441-F1F7-0BC4-3EFF8C6564CE}"/>
                  </a:ext>
                </a:extLst>
              </p:cNvPr>
              <p:cNvSpPr/>
              <p:nvPr/>
            </p:nvSpPr>
            <p:spPr>
              <a:xfrm>
                <a:off x="2226952" y="1229932"/>
                <a:ext cx="8574555" cy="2239276"/>
              </a:xfrm>
              <a:prstGeom prst="roundRect">
                <a:avLst>
                  <a:gd name="adj" fmla="val 11684"/>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5952D2F-CEA0-DCA8-52D9-1F2A8DB29E9F}"/>
                  </a:ext>
                </a:extLst>
              </p:cNvPr>
              <p:cNvSpPr txBox="1"/>
              <p:nvPr/>
            </p:nvSpPr>
            <p:spPr>
              <a:xfrm>
                <a:off x="2504203" y="1240928"/>
                <a:ext cx="8120562" cy="2131395"/>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Không rõ tác giả: ghi nguồn tin là website </a:t>
                </a:r>
                <a:r>
                  <a:rPr lang="en-US" sz="2000">
                    <a:solidFill>
                      <a:srgbClr val="C00000"/>
                    </a:solidFill>
                    <a:latin typeface="Arial" panose="020B0604020202020204" pitchFamily="34" charset="0"/>
                    <a:cs typeface="Arial" panose="020B0604020202020204" pitchFamily="34" charset="0"/>
                  </a:rPr>
                  <a:t>thieunien.vn</a:t>
                </a:r>
                <a:r>
                  <a:rPr lang="en-US" sz="2000">
                    <a:latin typeface="Arial" panose="020B0604020202020204" pitchFamily="34" charset="0"/>
                    <a:cs typeface="Arial" panose="020B0604020202020204" pitchFamily="34" charset="0"/>
                  </a:rPr>
                  <a:t>.</a:t>
                </a:r>
              </a:p>
            </p:txBody>
          </p:sp>
        </p:grpSp>
        <p:pic>
          <p:nvPicPr>
            <p:cNvPr id="18"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94801" flipV="1">
              <a:off x="4168777" y="2006838"/>
              <a:ext cx="692865" cy="634259"/>
            </a:xfrm>
            <a:prstGeom prst="rect">
              <a:avLst/>
            </a:prstGeom>
          </p:spPr>
        </p:pic>
      </p:grpSp>
    </p:spTree>
    <p:extLst>
      <p:ext uri="{BB962C8B-B14F-4D97-AF65-F5344CB8AC3E}">
        <p14:creationId xmlns:p14="http://schemas.microsoft.com/office/powerpoint/2010/main" val="416481738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2" name="Google Shape;2352;p70"/>
          <p:cNvSpPr/>
          <p:nvPr/>
        </p:nvSpPr>
        <p:spPr>
          <a:xfrm>
            <a:off x="1892676" y="1362103"/>
            <a:ext cx="1042655" cy="958873"/>
          </a:xfrm>
          <a:custGeom>
            <a:avLst/>
            <a:gdLst/>
            <a:ahLst/>
            <a:cxnLst/>
            <a:rect l="l" t="t" r="r" b="b"/>
            <a:pathLst>
              <a:path w="45629" h="37138" extrusionOk="0">
                <a:moveTo>
                  <a:pt x="21433" y="3174"/>
                </a:moveTo>
                <a:cubicBezTo>
                  <a:pt x="22141" y="3950"/>
                  <a:pt x="22187" y="4886"/>
                  <a:pt x="21981" y="5502"/>
                </a:cubicBezTo>
                <a:cubicBezTo>
                  <a:pt x="21822" y="5981"/>
                  <a:pt x="21502" y="6301"/>
                  <a:pt x="21182" y="6301"/>
                </a:cubicBezTo>
                <a:cubicBezTo>
                  <a:pt x="21045" y="6301"/>
                  <a:pt x="20863" y="6232"/>
                  <a:pt x="20703" y="6073"/>
                </a:cubicBezTo>
                <a:cubicBezTo>
                  <a:pt x="20452" y="5844"/>
                  <a:pt x="20315" y="5570"/>
                  <a:pt x="20315" y="5251"/>
                </a:cubicBezTo>
                <a:cubicBezTo>
                  <a:pt x="20338" y="4635"/>
                  <a:pt x="20749" y="3858"/>
                  <a:pt x="21433" y="3174"/>
                </a:cubicBezTo>
                <a:close/>
                <a:moveTo>
                  <a:pt x="32070" y="4383"/>
                </a:moveTo>
                <a:cubicBezTo>
                  <a:pt x="32892" y="5502"/>
                  <a:pt x="33120" y="6643"/>
                  <a:pt x="32686" y="7556"/>
                </a:cubicBezTo>
                <a:cubicBezTo>
                  <a:pt x="32390" y="8195"/>
                  <a:pt x="31773" y="8629"/>
                  <a:pt x="31134" y="8629"/>
                </a:cubicBezTo>
                <a:cubicBezTo>
                  <a:pt x="30883" y="8629"/>
                  <a:pt x="30632" y="8560"/>
                  <a:pt x="30404" y="8446"/>
                </a:cubicBezTo>
                <a:cubicBezTo>
                  <a:pt x="29879" y="8195"/>
                  <a:pt x="29810" y="7647"/>
                  <a:pt x="29856" y="7237"/>
                </a:cubicBezTo>
                <a:cubicBezTo>
                  <a:pt x="29925" y="6232"/>
                  <a:pt x="30723" y="4954"/>
                  <a:pt x="32070" y="4383"/>
                </a:cubicBezTo>
                <a:close/>
                <a:moveTo>
                  <a:pt x="9884" y="8446"/>
                </a:moveTo>
                <a:cubicBezTo>
                  <a:pt x="10957" y="9063"/>
                  <a:pt x="11482" y="10135"/>
                  <a:pt x="11436" y="10775"/>
                </a:cubicBezTo>
                <a:cubicBezTo>
                  <a:pt x="11390" y="11140"/>
                  <a:pt x="11208" y="11208"/>
                  <a:pt x="11002" y="11254"/>
                </a:cubicBezTo>
                <a:cubicBezTo>
                  <a:pt x="10843" y="11277"/>
                  <a:pt x="10683" y="11299"/>
                  <a:pt x="10546" y="11299"/>
                </a:cubicBezTo>
                <a:cubicBezTo>
                  <a:pt x="10066" y="11299"/>
                  <a:pt x="9884" y="11117"/>
                  <a:pt x="9793" y="11003"/>
                </a:cubicBezTo>
                <a:cubicBezTo>
                  <a:pt x="9496" y="10569"/>
                  <a:pt x="9542" y="9633"/>
                  <a:pt x="9884" y="8446"/>
                </a:cubicBezTo>
                <a:close/>
                <a:moveTo>
                  <a:pt x="38461" y="14016"/>
                </a:moveTo>
                <a:cubicBezTo>
                  <a:pt x="38872" y="14016"/>
                  <a:pt x="39397" y="14107"/>
                  <a:pt x="40013" y="14312"/>
                </a:cubicBezTo>
                <a:cubicBezTo>
                  <a:pt x="39465" y="15591"/>
                  <a:pt x="38689" y="16298"/>
                  <a:pt x="38301" y="16298"/>
                </a:cubicBezTo>
                <a:cubicBezTo>
                  <a:pt x="38256" y="16298"/>
                  <a:pt x="38233" y="16275"/>
                  <a:pt x="38187" y="16253"/>
                </a:cubicBezTo>
                <a:cubicBezTo>
                  <a:pt x="37617" y="15796"/>
                  <a:pt x="37274" y="14997"/>
                  <a:pt x="37434" y="14495"/>
                </a:cubicBezTo>
                <a:cubicBezTo>
                  <a:pt x="37548" y="14175"/>
                  <a:pt x="37891" y="14016"/>
                  <a:pt x="38461" y="14016"/>
                </a:cubicBezTo>
                <a:close/>
                <a:moveTo>
                  <a:pt x="5981" y="20224"/>
                </a:moveTo>
                <a:cubicBezTo>
                  <a:pt x="6939" y="20224"/>
                  <a:pt x="7373" y="20795"/>
                  <a:pt x="7373" y="21320"/>
                </a:cubicBezTo>
                <a:cubicBezTo>
                  <a:pt x="7373" y="21731"/>
                  <a:pt x="7122" y="22187"/>
                  <a:pt x="6392" y="22187"/>
                </a:cubicBezTo>
                <a:cubicBezTo>
                  <a:pt x="6095" y="22187"/>
                  <a:pt x="5753" y="22119"/>
                  <a:pt x="5410" y="21982"/>
                </a:cubicBezTo>
                <a:cubicBezTo>
                  <a:pt x="4885" y="21776"/>
                  <a:pt x="4360" y="21388"/>
                  <a:pt x="3881" y="20863"/>
                </a:cubicBezTo>
                <a:cubicBezTo>
                  <a:pt x="4360" y="20567"/>
                  <a:pt x="4908" y="20384"/>
                  <a:pt x="5501" y="20270"/>
                </a:cubicBezTo>
                <a:cubicBezTo>
                  <a:pt x="5661" y="20247"/>
                  <a:pt x="5844" y="20224"/>
                  <a:pt x="5981" y="20224"/>
                </a:cubicBezTo>
                <a:close/>
                <a:moveTo>
                  <a:pt x="38187" y="24881"/>
                </a:moveTo>
                <a:cubicBezTo>
                  <a:pt x="38301" y="24881"/>
                  <a:pt x="38416" y="24903"/>
                  <a:pt x="38507" y="24949"/>
                </a:cubicBezTo>
                <a:cubicBezTo>
                  <a:pt x="39032" y="25154"/>
                  <a:pt x="39922" y="26364"/>
                  <a:pt x="40287" y="27893"/>
                </a:cubicBezTo>
                <a:cubicBezTo>
                  <a:pt x="40059" y="27962"/>
                  <a:pt x="39831" y="27985"/>
                  <a:pt x="39625" y="27985"/>
                </a:cubicBezTo>
                <a:cubicBezTo>
                  <a:pt x="39511" y="27985"/>
                  <a:pt x="39397" y="27985"/>
                  <a:pt x="39306" y="27962"/>
                </a:cubicBezTo>
                <a:cubicBezTo>
                  <a:pt x="37731" y="27734"/>
                  <a:pt x="36886" y="27095"/>
                  <a:pt x="36955" y="26204"/>
                </a:cubicBezTo>
                <a:cubicBezTo>
                  <a:pt x="37000" y="25520"/>
                  <a:pt x="37594" y="24881"/>
                  <a:pt x="38187" y="24881"/>
                </a:cubicBezTo>
                <a:close/>
                <a:moveTo>
                  <a:pt x="14380" y="29514"/>
                </a:moveTo>
                <a:cubicBezTo>
                  <a:pt x="14791" y="29514"/>
                  <a:pt x="15020" y="29719"/>
                  <a:pt x="15088" y="30108"/>
                </a:cubicBezTo>
                <a:cubicBezTo>
                  <a:pt x="15225" y="30792"/>
                  <a:pt x="14746" y="31979"/>
                  <a:pt x="13353" y="32664"/>
                </a:cubicBezTo>
                <a:cubicBezTo>
                  <a:pt x="12897" y="31819"/>
                  <a:pt x="12806" y="30952"/>
                  <a:pt x="13079" y="30313"/>
                </a:cubicBezTo>
                <a:cubicBezTo>
                  <a:pt x="13262" y="29879"/>
                  <a:pt x="13627" y="29605"/>
                  <a:pt x="14129" y="29537"/>
                </a:cubicBezTo>
                <a:cubicBezTo>
                  <a:pt x="14221" y="29514"/>
                  <a:pt x="14289" y="29514"/>
                  <a:pt x="14380" y="29514"/>
                </a:cubicBezTo>
                <a:close/>
                <a:moveTo>
                  <a:pt x="28098" y="30359"/>
                </a:moveTo>
                <a:cubicBezTo>
                  <a:pt x="28190" y="30359"/>
                  <a:pt x="28258" y="30381"/>
                  <a:pt x="28327" y="30381"/>
                </a:cubicBezTo>
                <a:cubicBezTo>
                  <a:pt x="28692" y="30450"/>
                  <a:pt x="28783" y="30610"/>
                  <a:pt x="28829" y="30769"/>
                </a:cubicBezTo>
                <a:cubicBezTo>
                  <a:pt x="28966" y="31294"/>
                  <a:pt x="28601" y="32299"/>
                  <a:pt x="27596" y="33326"/>
                </a:cubicBezTo>
                <a:cubicBezTo>
                  <a:pt x="26866" y="32824"/>
                  <a:pt x="26546" y="32185"/>
                  <a:pt x="26706" y="31523"/>
                </a:cubicBezTo>
                <a:cubicBezTo>
                  <a:pt x="26866" y="30861"/>
                  <a:pt x="27459" y="30359"/>
                  <a:pt x="28098" y="30359"/>
                </a:cubicBezTo>
                <a:close/>
                <a:moveTo>
                  <a:pt x="26204" y="1142"/>
                </a:moveTo>
                <a:cubicBezTo>
                  <a:pt x="27277" y="1142"/>
                  <a:pt x="28304" y="1439"/>
                  <a:pt x="29240" y="1987"/>
                </a:cubicBezTo>
                <a:cubicBezTo>
                  <a:pt x="30039" y="2466"/>
                  <a:pt x="30723" y="2968"/>
                  <a:pt x="31294" y="3493"/>
                </a:cubicBezTo>
                <a:cubicBezTo>
                  <a:pt x="29719" y="4315"/>
                  <a:pt x="28829" y="5867"/>
                  <a:pt x="28715" y="7145"/>
                </a:cubicBezTo>
                <a:cubicBezTo>
                  <a:pt x="28623" y="8218"/>
                  <a:pt x="29057" y="9063"/>
                  <a:pt x="29902" y="9473"/>
                </a:cubicBezTo>
                <a:cubicBezTo>
                  <a:pt x="30290" y="9679"/>
                  <a:pt x="30701" y="9770"/>
                  <a:pt x="31134" y="9770"/>
                </a:cubicBezTo>
                <a:cubicBezTo>
                  <a:pt x="32207" y="9770"/>
                  <a:pt x="33234" y="9085"/>
                  <a:pt x="33714" y="8035"/>
                </a:cubicBezTo>
                <a:cubicBezTo>
                  <a:pt x="34010" y="7442"/>
                  <a:pt x="34444" y="5958"/>
                  <a:pt x="33257" y="4087"/>
                </a:cubicBezTo>
                <a:cubicBezTo>
                  <a:pt x="33380" y="4076"/>
                  <a:pt x="33504" y="4071"/>
                  <a:pt x="33628" y="4071"/>
                </a:cubicBezTo>
                <a:cubicBezTo>
                  <a:pt x="34848" y="4071"/>
                  <a:pt x="36156" y="4576"/>
                  <a:pt x="37503" y="5570"/>
                </a:cubicBezTo>
                <a:cubicBezTo>
                  <a:pt x="41086" y="8195"/>
                  <a:pt x="40767" y="11642"/>
                  <a:pt x="40379" y="13217"/>
                </a:cubicBezTo>
                <a:cubicBezTo>
                  <a:pt x="39648" y="12989"/>
                  <a:pt x="39009" y="12874"/>
                  <a:pt x="38461" y="12874"/>
                </a:cubicBezTo>
                <a:cubicBezTo>
                  <a:pt x="36955" y="12874"/>
                  <a:pt x="36475" y="13742"/>
                  <a:pt x="36361" y="14130"/>
                </a:cubicBezTo>
                <a:cubicBezTo>
                  <a:pt x="36019" y="15088"/>
                  <a:pt x="36521" y="16390"/>
                  <a:pt x="37503" y="17166"/>
                </a:cubicBezTo>
                <a:cubicBezTo>
                  <a:pt x="37731" y="17348"/>
                  <a:pt x="38005" y="17439"/>
                  <a:pt x="38301" y="17439"/>
                </a:cubicBezTo>
                <a:cubicBezTo>
                  <a:pt x="39306" y="17439"/>
                  <a:pt x="40379" y="16344"/>
                  <a:pt x="41086" y="14723"/>
                </a:cubicBezTo>
                <a:cubicBezTo>
                  <a:pt x="41314" y="14815"/>
                  <a:pt x="41543" y="14929"/>
                  <a:pt x="41794" y="15066"/>
                </a:cubicBezTo>
                <a:cubicBezTo>
                  <a:pt x="44145" y="16253"/>
                  <a:pt x="44464" y="18832"/>
                  <a:pt x="44441" y="20270"/>
                </a:cubicBezTo>
                <a:cubicBezTo>
                  <a:pt x="44396" y="23123"/>
                  <a:pt x="43049" y="26090"/>
                  <a:pt x="41314" y="27368"/>
                </a:cubicBezTo>
                <a:cubicBezTo>
                  <a:pt x="40881" y="25748"/>
                  <a:pt x="39899" y="24264"/>
                  <a:pt x="38941" y="23899"/>
                </a:cubicBezTo>
                <a:cubicBezTo>
                  <a:pt x="38689" y="23785"/>
                  <a:pt x="38438" y="23739"/>
                  <a:pt x="38187" y="23739"/>
                </a:cubicBezTo>
                <a:cubicBezTo>
                  <a:pt x="37000" y="23739"/>
                  <a:pt x="35905" y="24835"/>
                  <a:pt x="35813" y="26113"/>
                </a:cubicBezTo>
                <a:cubicBezTo>
                  <a:pt x="35768" y="26707"/>
                  <a:pt x="35882" y="28624"/>
                  <a:pt x="39123" y="29080"/>
                </a:cubicBezTo>
                <a:cubicBezTo>
                  <a:pt x="39283" y="29103"/>
                  <a:pt x="39465" y="29126"/>
                  <a:pt x="39625" y="29126"/>
                </a:cubicBezTo>
                <a:cubicBezTo>
                  <a:pt x="39899" y="29126"/>
                  <a:pt x="40150" y="29103"/>
                  <a:pt x="40424" y="29035"/>
                </a:cubicBezTo>
                <a:lnTo>
                  <a:pt x="40424" y="29035"/>
                </a:lnTo>
                <a:cubicBezTo>
                  <a:pt x="40447" y="29879"/>
                  <a:pt x="40264" y="30906"/>
                  <a:pt x="39557" y="31819"/>
                </a:cubicBezTo>
                <a:cubicBezTo>
                  <a:pt x="38507" y="33143"/>
                  <a:pt x="36612" y="33919"/>
                  <a:pt x="33873" y="34170"/>
                </a:cubicBezTo>
                <a:cubicBezTo>
                  <a:pt x="33206" y="34227"/>
                  <a:pt x="32578" y="34255"/>
                  <a:pt x="31991" y="34255"/>
                </a:cubicBezTo>
                <a:cubicBezTo>
                  <a:pt x="30671" y="34255"/>
                  <a:pt x="29561" y="34112"/>
                  <a:pt x="28692" y="33828"/>
                </a:cubicBezTo>
                <a:cubicBezTo>
                  <a:pt x="29719" y="32664"/>
                  <a:pt x="30198" y="31386"/>
                  <a:pt x="29925" y="30450"/>
                </a:cubicBezTo>
                <a:cubicBezTo>
                  <a:pt x="29742" y="29811"/>
                  <a:pt x="29217" y="29377"/>
                  <a:pt x="28532" y="29263"/>
                </a:cubicBezTo>
                <a:cubicBezTo>
                  <a:pt x="28395" y="29240"/>
                  <a:pt x="28235" y="29217"/>
                  <a:pt x="28098" y="29217"/>
                </a:cubicBezTo>
                <a:cubicBezTo>
                  <a:pt x="26934" y="29217"/>
                  <a:pt x="25884" y="30085"/>
                  <a:pt x="25588" y="31249"/>
                </a:cubicBezTo>
                <a:cubicBezTo>
                  <a:pt x="25382" y="32093"/>
                  <a:pt x="25611" y="33235"/>
                  <a:pt x="26706" y="34079"/>
                </a:cubicBezTo>
                <a:cubicBezTo>
                  <a:pt x="25542" y="34946"/>
                  <a:pt x="23488" y="35996"/>
                  <a:pt x="20361" y="35996"/>
                </a:cubicBezTo>
                <a:cubicBezTo>
                  <a:pt x="19973" y="35996"/>
                  <a:pt x="19562" y="35974"/>
                  <a:pt x="19174" y="35951"/>
                </a:cubicBezTo>
                <a:cubicBezTo>
                  <a:pt x="16983" y="35768"/>
                  <a:pt x="15134" y="34924"/>
                  <a:pt x="13992" y="33600"/>
                </a:cubicBezTo>
                <a:cubicBezTo>
                  <a:pt x="15704" y="32710"/>
                  <a:pt x="16435" y="31112"/>
                  <a:pt x="16229" y="29925"/>
                </a:cubicBezTo>
                <a:cubicBezTo>
                  <a:pt x="16048" y="28978"/>
                  <a:pt x="15315" y="28387"/>
                  <a:pt x="14361" y="28387"/>
                </a:cubicBezTo>
                <a:cubicBezTo>
                  <a:pt x="14234" y="28387"/>
                  <a:pt x="14103" y="28397"/>
                  <a:pt x="13970" y="28418"/>
                </a:cubicBezTo>
                <a:cubicBezTo>
                  <a:pt x="13057" y="28555"/>
                  <a:pt x="12372" y="29058"/>
                  <a:pt x="12029" y="29856"/>
                </a:cubicBezTo>
                <a:cubicBezTo>
                  <a:pt x="11641" y="30747"/>
                  <a:pt x="11733" y="31911"/>
                  <a:pt x="12258" y="33029"/>
                </a:cubicBezTo>
                <a:cubicBezTo>
                  <a:pt x="11824" y="33120"/>
                  <a:pt x="11345" y="33166"/>
                  <a:pt x="10843" y="33166"/>
                </a:cubicBezTo>
                <a:cubicBezTo>
                  <a:pt x="9838" y="33166"/>
                  <a:pt x="8697" y="32983"/>
                  <a:pt x="7464" y="32595"/>
                </a:cubicBezTo>
                <a:cubicBezTo>
                  <a:pt x="4178" y="31523"/>
                  <a:pt x="2009" y="29309"/>
                  <a:pt x="1530" y="26501"/>
                </a:cubicBezTo>
                <a:cubicBezTo>
                  <a:pt x="1187" y="24607"/>
                  <a:pt x="1735" y="22758"/>
                  <a:pt x="2968" y="21548"/>
                </a:cubicBezTo>
                <a:cubicBezTo>
                  <a:pt x="3584" y="22256"/>
                  <a:pt x="4292" y="22758"/>
                  <a:pt x="4999" y="23032"/>
                </a:cubicBezTo>
                <a:cubicBezTo>
                  <a:pt x="5479" y="23214"/>
                  <a:pt x="5958" y="23328"/>
                  <a:pt x="6392" y="23328"/>
                </a:cubicBezTo>
                <a:cubicBezTo>
                  <a:pt x="7784" y="23328"/>
                  <a:pt x="8514" y="22324"/>
                  <a:pt x="8514" y="21320"/>
                </a:cubicBezTo>
                <a:cubicBezTo>
                  <a:pt x="8514" y="20224"/>
                  <a:pt x="7647" y="19083"/>
                  <a:pt x="5981" y="19083"/>
                </a:cubicBezTo>
                <a:cubicBezTo>
                  <a:pt x="5775" y="19083"/>
                  <a:pt x="5547" y="19106"/>
                  <a:pt x="5296" y="19151"/>
                </a:cubicBezTo>
                <a:cubicBezTo>
                  <a:pt x="4520" y="19288"/>
                  <a:pt x="3812" y="19562"/>
                  <a:pt x="3173" y="19950"/>
                </a:cubicBezTo>
                <a:cubicBezTo>
                  <a:pt x="2009" y="18193"/>
                  <a:pt x="1484" y="15842"/>
                  <a:pt x="1827" y="13833"/>
                </a:cubicBezTo>
                <a:cubicBezTo>
                  <a:pt x="2146" y="11870"/>
                  <a:pt x="3287" y="10204"/>
                  <a:pt x="5091" y="9017"/>
                </a:cubicBezTo>
                <a:cubicBezTo>
                  <a:pt x="6157" y="8319"/>
                  <a:pt x="7193" y="7975"/>
                  <a:pt x="8140" y="7975"/>
                </a:cubicBezTo>
                <a:cubicBezTo>
                  <a:pt x="8369" y="7975"/>
                  <a:pt x="8593" y="7995"/>
                  <a:pt x="8811" y="8035"/>
                </a:cubicBezTo>
                <a:cubicBezTo>
                  <a:pt x="8469" y="9154"/>
                  <a:pt x="8195" y="10706"/>
                  <a:pt x="8857" y="11665"/>
                </a:cubicBezTo>
                <a:cubicBezTo>
                  <a:pt x="9108" y="12007"/>
                  <a:pt x="9610" y="12441"/>
                  <a:pt x="10546" y="12441"/>
                </a:cubicBezTo>
                <a:cubicBezTo>
                  <a:pt x="10751" y="12441"/>
                  <a:pt x="10980" y="12418"/>
                  <a:pt x="11208" y="12372"/>
                </a:cubicBezTo>
                <a:cubicBezTo>
                  <a:pt x="11984" y="12235"/>
                  <a:pt x="12486" y="11665"/>
                  <a:pt x="12577" y="10866"/>
                </a:cubicBezTo>
                <a:cubicBezTo>
                  <a:pt x="12669" y="9725"/>
                  <a:pt x="11824" y="8150"/>
                  <a:pt x="10249" y="7351"/>
                </a:cubicBezTo>
                <a:cubicBezTo>
                  <a:pt x="10249" y="7328"/>
                  <a:pt x="10249" y="7328"/>
                  <a:pt x="10249" y="7328"/>
                </a:cubicBezTo>
                <a:cubicBezTo>
                  <a:pt x="10249" y="7305"/>
                  <a:pt x="10318" y="6073"/>
                  <a:pt x="11025" y="4771"/>
                </a:cubicBezTo>
                <a:cubicBezTo>
                  <a:pt x="11938" y="3037"/>
                  <a:pt x="13513" y="2055"/>
                  <a:pt x="15682" y="1873"/>
                </a:cubicBezTo>
                <a:cubicBezTo>
                  <a:pt x="16163" y="1829"/>
                  <a:pt x="16624" y="1808"/>
                  <a:pt x="17062" y="1808"/>
                </a:cubicBezTo>
                <a:cubicBezTo>
                  <a:pt x="18472" y="1808"/>
                  <a:pt x="19644" y="2031"/>
                  <a:pt x="20498" y="2466"/>
                </a:cubicBezTo>
                <a:cubicBezTo>
                  <a:pt x="19653" y="3356"/>
                  <a:pt x="19197" y="4338"/>
                  <a:pt x="19174" y="5228"/>
                </a:cubicBezTo>
                <a:cubicBezTo>
                  <a:pt x="19174" y="5913"/>
                  <a:pt x="19448" y="6483"/>
                  <a:pt x="19950" y="6940"/>
                </a:cubicBezTo>
                <a:cubicBezTo>
                  <a:pt x="20338" y="7259"/>
                  <a:pt x="20749" y="7442"/>
                  <a:pt x="21182" y="7442"/>
                </a:cubicBezTo>
                <a:cubicBezTo>
                  <a:pt x="22004" y="7442"/>
                  <a:pt x="22735" y="6826"/>
                  <a:pt x="23054" y="5890"/>
                </a:cubicBezTo>
                <a:cubicBezTo>
                  <a:pt x="23374" y="4954"/>
                  <a:pt x="23328" y="3562"/>
                  <a:pt x="22301" y="2420"/>
                </a:cubicBezTo>
                <a:cubicBezTo>
                  <a:pt x="23465" y="1599"/>
                  <a:pt x="24857" y="1142"/>
                  <a:pt x="26204" y="1142"/>
                </a:cubicBezTo>
                <a:close/>
                <a:moveTo>
                  <a:pt x="26204" y="1"/>
                </a:moveTo>
                <a:cubicBezTo>
                  <a:pt x="24515" y="1"/>
                  <a:pt x="22803" y="617"/>
                  <a:pt x="21411" y="1667"/>
                </a:cubicBezTo>
                <a:cubicBezTo>
                  <a:pt x="20346" y="999"/>
                  <a:pt x="18881" y="660"/>
                  <a:pt x="17074" y="660"/>
                </a:cubicBezTo>
                <a:cubicBezTo>
                  <a:pt x="16595" y="660"/>
                  <a:pt x="16093" y="684"/>
                  <a:pt x="15567" y="731"/>
                </a:cubicBezTo>
                <a:cubicBezTo>
                  <a:pt x="10272" y="1211"/>
                  <a:pt x="9313" y="5684"/>
                  <a:pt x="9153" y="6940"/>
                </a:cubicBezTo>
                <a:cubicBezTo>
                  <a:pt x="8821" y="6867"/>
                  <a:pt x="8482" y="6831"/>
                  <a:pt x="8137" y="6831"/>
                </a:cubicBezTo>
                <a:cubicBezTo>
                  <a:pt x="6965" y="6831"/>
                  <a:pt x="5726" y="7247"/>
                  <a:pt x="4474" y="8058"/>
                </a:cubicBezTo>
                <a:cubicBezTo>
                  <a:pt x="2397" y="9428"/>
                  <a:pt x="1073" y="11345"/>
                  <a:pt x="685" y="13628"/>
                </a:cubicBezTo>
                <a:cubicBezTo>
                  <a:pt x="297" y="15979"/>
                  <a:pt x="891" y="18626"/>
                  <a:pt x="2260" y="20635"/>
                </a:cubicBezTo>
                <a:cubicBezTo>
                  <a:pt x="708" y="22096"/>
                  <a:pt x="1" y="24378"/>
                  <a:pt x="411" y="26707"/>
                </a:cubicBezTo>
                <a:cubicBezTo>
                  <a:pt x="959" y="29948"/>
                  <a:pt x="3424" y="32481"/>
                  <a:pt x="7122" y="33668"/>
                </a:cubicBezTo>
                <a:cubicBezTo>
                  <a:pt x="8469" y="34102"/>
                  <a:pt x="9701" y="34307"/>
                  <a:pt x="10843" y="34307"/>
                </a:cubicBezTo>
                <a:cubicBezTo>
                  <a:pt x="11573" y="34307"/>
                  <a:pt x="12258" y="34239"/>
                  <a:pt x="12874" y="34056"/>
                </a:cubicBezTo>
                <a:cubicBezTo>
                  <a:pt x="14198" y="35768"/>
                  <a:pt x="16412" y="36864"/>
                  <a:pt x="19082" y="37092"/>
                </a:cubicBezTo>
                <a:cubicBezTo>
                  <a:pt x="19493" y="37115"/>
                  <a:pt x="19927" y="37138"/>
                  <a:pt x="20361" y="37138"/>
                </a:cubicBezTo>
                <a:cubicBezTo>
                  <a:pt x="24150" y="37138"/>
                  <a:pt x="26546" y="35700"/>
                  <a:pt x="27779" y="34695"/>
                </a:cubicBezTo>
                <a:cubicBezTo>
                  <a:pt x="28853" y="35148"/>
                  <a:pt x="30272" y="35379"/>
                  <a:pt x="31990" y="35379"/>
                </a:cubicBezTo>
                <a:cubicBezTo>
                  <a:pt x="32610" y="35379"/>
                  <a:pt x="33269" y="35349"/>
                  <a:pt x="33965" y="35289"/>
                </a:cubicBezTo>
                <a:cubicBezTo>
                  <a:pt x="37023" y="35038"/>
                  <a:pt x="39214" y="34102"/>
                  <a:pt x="40447" y="32527"/>
                </a:cubicBezTo>
                <a:cubicBezTo>
                  <a:pt x="41497" y="31180"/>
                  <a:pt x="41657" y="29697"/>
                  <a:pt x="41543" y="28578"/>
                </a:cubicBezTo>
                <a:cubicBezTo>
                  <a:pt x="43779" y="27277"/>
                  <a:pt x="45537" y="23739"/>
                  <a:pt x="45583" y="20293"/>
                </a:cubicBezTo>
                <a:cubicBezTo>
                  <a:pt x="45628" y="17348"/>
                  <a:pt x="44464" y="15134"/>
                  <a:pt x="42319" y="14039"/>
                </a:cubicBezTo>
                <a:cubicBezTo>
                  <a:pt x="42022" y="13902"/>
                  <a:pt x="41725" y="13765"/>
                  <a:pt x="41451" y="13650"/>
                </a:cubicBezTo>
                <a:cubicBezTo>
                  <a:pt x="42182" y="10889"/>
                  <a:pt x="41702" y="7237"/>
                  <a:pt x="38187" y="4657"/>
                </a:cubicBezTo>
                <a:cubicBezTo>
                  <a:pt x="36635" y="3516"/>
                  <a:pt x="35106" y="2923"/>
                  <a:pt x="33622" y="2923"/>
                </a:cubicBezTo>
                <a:cubicBezTo>
                  <a:pt x="33234" y="2923"/>
                  <a:pt x="32846" y="2968"/>
                  <a:pt x="32458" y="3060"/>
                </a:cubicBezTo>
                <a:cubicBezTo>
                  <a:pt x="31773" y="2329"/>
                  <a:pt x="30906" y="1644"/>
                  <a:pt x="29833" y="1005"/>
                </a:cubicBezTo>
                <a:cubicBezTo>
                  <a:pt x="28715" y="343"/>
                  <a:pt x="27482" y="1"/>
                  <a:pt x="26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0"/>
          <p:cNvSpPr/>
          <p:nvPr/>
        </p:nvSpPr>
        <p:spPr>
          <a:xfrm>
            <a:off x="5590840" y="1362104"/>
            <a:ext cx="1042655" cy="958873"/>
          </a:xfrm>
          <a:custGeom>
            <a:avLst/>
            <a:gdLst/>
            <a:ahLst/>
            <a:cxnLst/>
            <a:rect l="l" t="t" r="r" b="b"/>
            <a:pathLst>
              <a:path w="45629" h="37138" extrusionOk="0">
                <a:moveTo>
                  <a:pt x="21433" y="3174"/>
                </a:moveTo>
                <a:cubicBezTo>
                  <a:pt x="22141" y="3950"/>
                  <a:pt x="22187" y="4886"/>
                  <a:pt x="21981" y="5502"/>
                </a:cubicBezTo>
                <a:cubicBezTo>
                  <a:pt x="21822" y="5981"/>
                  <a:pt x="21502" y="6301"/>
                  <a:pt x="21182" y="6301"/>
                </a:cubicBezTo>
                <a:cubicBezTo>
                  <a:pt x="21045" y="6301"/>
                  <a:pt x="20863" y="6232"/>
                  <a:pt x="20703" y="6073"/>
                </a:cubicBezTo>
                <a:cubicBezTo>
                  <a:pt x="20452" y="5844"/>
                  <a:pt x="20315" y="5570"/>
                  <a:pt x="20315" y="5251"/>
                </a:cubicBezTo>
                <a:cubicBezTo>
                  <a:pt x="20338" y="4635"/>
                  <a:pt x="20749" y="3858"/>
                  <a:pt x="21433" y="3174"/>
                </a:cubicBezTo>
                <a:close/>
                <a:moveTo>
                  <a:pt x="32070" y="4383"/>
                </a:moveTo>
                <a:cubicBezTo>
                  <a:pt x="32892" y="5502"/>
                  <a:pt x="33120" y="6643"/>
                  <a:pt x="32686" y="7556"/>
                </a:cubicBezTo>
                <a:cubicBezTo>
                  <a:pt x="32390" y="8195"/>
                  <a:pt x="31773" y="8629"/>
                  <a:pt x="31134" y="8629"/>
                </a:cubicBezTo>
                <a:cubicBezTo>
                  <a:pt x="30883" y="8629"/>
                  <a:pt x="30632" y="8560"/>
                  <a:pt x="30404" y="8446"/>
                </a:cubicBezTo>
                <a:cubicBezTo>
                  <a:pt x="29879" y="8195"/>
                  <a:pt x="29810" y="7647"/>
                  <a:pt x="29856" y="7237"/>
                </a:cubicBezTo>
                <a:cubicBezTo>
                  <a:pt x="29925" y="6232"/>
                  <a:pt x="30723" y="4954"/>
                  <a:pt x="32070" y="4383"/>
                </a:cubicBezTo>
                <a:close/>
                <a:moveTo>
                  <a:pt x="9884" y="8446"/>
                </a:moveTo>
                <a:cubicBezTo>
                  <a:pt x="10957" y="9063"/>
                  <a:pt x="11482" y="10135"/>
                  <a:pt x="11436" y="10775"/>
                </a:cubicBezTo>
                <a:cubicBezTo>
                  <a:pt x="11390" y="11140"/>
                  <a:pt x="11208" y="11208"/>
                  <a:pt x="11002" y="11254"/>
                </a:cubicBezTo>
                <a:cubicBezTo>
                  <a:pt x="10843" y="11277"/>
                  <a:pt x="10683" y="11299"/>
                  <a:pt x="10546" y="11299"/>
                </a:cubicBezTo>
                <a:cubicBezTo>
                  <a:pt x="10066" y="11299"/>
                  <a:pt x="9884" y="11117"/>
                  <a:pt x="9793" y="11003"/>
                </a:cubicBezTo>
                <a:cubicBezTo>
                  <a:pt x="9496" y="10569"/>
                  <a:pt x="9542" y="9633"/>
                  <a:pt x="9884" y="8446"/>
                </a:cubicBezTo>
                <a:close/>
                <a:moveTo>
                  <a:pt x="38461" y="14016"/>
                </a:moveTo>
                <a:cubicBezTo>
                  <a:pt x="38872" y="14016"/>
                  <a:pt x="39397" y="14107"/>
                  <a:pt x="40013" y="14312"/>
                </a:cubicBezTo>
                <a:cubicBezTo>
                  <a:pt x="39465" y="15591"/>
                  <a:pt x="38689" y="16298"/>
                  <a:pt x="38301" y="16298"/>
                </a:cubicBezTo>
                <a:cubicBezTo>
                  <a:pt x="38256" y="16298"/>
                  <a:pt x="38233" y="16275"/>
                  <a:pt x="38187" y="16253"/>
                </a:cubicBezTo>
                <a:cubicBezTo>
                  <a:pt x="37617" y="15796"/>
                  <a:pt x="37274" y="14997"/>
                  <a:pt x="37434" y="14495"/>
                </a:cubicBezTo>
                <a:cubicBezTo>
                  <a:pt x="37548" y="14175"/>
                  <a:pt x="37891" y="14016"/>
                  <a:pt x="38461" y="14016"/>
                </a:cubicBezTo>
                <a:close/>
                <a:moveTo>
                  <a:pt x="5981" y="20224"/>
                </a:moveTo>
                <a:cubicBezTo>
                  <a:pt x="6939" y="20224"/>
                  <a:pt x="7373" y="20795"/>
                  <a:pt x="7373" y="21320"/>
                </a:cubicBezTo>
                <a:cubicBezTo>
                  <a:pt x="7373" y="21731"/>
                  <a:pt x="7122" y="22187"/>
                  <a:pt x="6392" y="22187"/>
                </a:cubicBezTo>
                <a:cubicBezTo>
                  <a:pt x="6095" y="22187"/>
                  <a:pt x="5753" y="22119"/>
                  <a:pt x="5410" y="21982"/>
                </a:cubicBezTo>
                <a:cubicBezTo>
                  <a:pt x="4885" y="21776"/>
                  <a:pt x="4360" y="21388"/>
                  <a:pt x="3881" y="20863"/>
                </a:cubicBezTo>
                <a:cubicBezTo>
                  <a:pt x="4360" y="20567"/>
                  <a:pt x="4908" y="20384"/>
                  <a:pt x="5501" y="20270"/>
                </a:cubicBezTo>
                <a:cubicBezTo>
                  <a:pt x="5661" y="20247"/>
                  <a:pt x="5844" y="20224"/>
                  <a:pt x="5981" y="20224"/>
                </a:cubicBezTo>
                <a:close/>
                <a:moveTo>
                  <a:pt x="38187" y="24881"/>
                </a:moveTo>
                <a:cubicBezTo>
                  <a:pt x="38301" y="24881"/>
                  <a:pt x="38416" y="24903"/>
                  <a:pt x="38507" y="24949"/>
                </a:cubicBezTo>
                <a:cubicBezTo>
                  <a:pt x="39032" y="25154"/>
                  <a:pt x="39922" y="26364"/>
                  <a:pt x="40287" y="27893"/>
                </a:cubicBezTo>
                <a:cubicBezTo>
                  <a:pt x="40059" y="27962"/>
                  <a:pt x="39831" y="27985"/>
                  <a:pt x="39625" y="27985"/>
                </a:cubicBezTo>
                <a:cubicBezTo>
                  <a:pt x="39511" y="27985"/>
                  <a:pt x="39397" y="27985"/>
                  <a:pt x="39306" y="27962"/>
                </a:cubicBezTo>
                <a:cubicBezTo>
                  <a:pt x="37731" y="27734"/>
                  <a:pt x="36886" y="27095"/>
                  <a:pt x="36955" y="26204"/>
                </a:cubicBezTo>
                <a:cubicBezTo>
                  <a:pt x="37000" y="25520"/>
                  <a:pt x="37594" y="24881"/>
                  <a:pt x="38187" y="24881"/>
                </a:cubicBezTo>
                <a:close/>
                <a:moveTo>
                  <a:pt x="14380" y="29514"/>
                </a:moveTo>
                <a:cubicBezTo>
                  <a:pt x="14791" y="29514"/>
                  <a:pt x="15020" y="29719"/>
                  <a:pt x="15088" y="30108"/>
                </a:cubicBezTo>
                <a:cubicBezTo>
                  <a:pt x="15225" y="30792"/>
                  <a:pt x="14746" y="31979"/>
                  <a:pt x="13353" y="32664"/>
                </a:cubicBezTo>
                <a:cubicBezTo>
                  <a:pt x="12897" y="31819"/>
                  <a:pt x="12806" y="30952"/>
                  <a:pt x="13079" y="30313"/>
                </a:cubicBezTo>
                <a:cubicBezTo>
                  <a:pt x="13262" y="29879"/>
                  <a:pt x="13627" y="29605"/>
                  <a:pt x="14129" y="29537"/>
                </a:cubicBezTo>
                <a:cubicBezTo>
                  <a:pt x="14221" y="29514"/>
                  <a:pt x="14289" y="29514"/>
                  <a:pt x="14380" y="29514"/>
                </a:cubicBezTo>
                <a:close/>
                <a:moveTo>
                  <a:pt x="28098" y="30359"/>
                </a:moveTo>
                <a:cubicBezTo>
                  <a:pt x="28190" y="30359"/>
                  <a:pt x="28258" y="30381"/>
                  <a:pt x="28327" y="30381"/>
                </a:cubicBezTo>
                <a:cubicBezTo>
                  <a:pt x="28692" y="30450"/>
                  <a:pt x="28783" y="30610"/>
                  <a:pt x="28829" y="30769"/>
                </a:cubicBezTo>
                <a:cubicBezTo>
                  <a:pt x="28966" y="31294"/>
                  <a:pt x="28601" y="32299"/>
                  <a:pt x="27596" y="33326"/>
                </a:cubicBezTo>
                <a:cubicBezTo>
                  <a:pt x="26866" y="32824"/>
                  <a:pt x="26546" y="32185"/>
                  <a:pt x="26706" y="31523"/>
                </a:cubicBezTo>
                <a:cubicBezTo>
                  <a:pt x="26866" y="30861"/>
                  <a:pt x="27459" y="30359"/>
                  <a:pt x="28098" y="30359"/>
                </a:cubicBezTo>
                <a:close/>
                <a:moveTo>
                  <a:pt x="26204" y="1142"/>
                </a:moveTo>
                <a:cubicBezTo>
                  <a:pt x="27277" y="1142"/>
                  <a:pt x="28304" y="1439"/>
                  <a:pt x="29240" y="1987"/>
                </a:cubicBezTo>
                <a:cubicBezTo>
                  <a:pt x="30039" y="2466"/>
                  <a:pt x="30723" y="2968"/>
                  <a:pt x="31294" y="3493"/>
                </a:cubicBezTo>
                <a:cubicBezTo>
                  <a:pt x="29719" y="4315"/>
                  <a:pt x="28829" y="5867"/>
                  <a:pt x="28715" y="7145"/>
                </a:cubicBezTo>
                <a:cubicBezTo>
                  <a:pt x="28623" y="8218"/>
                  <a:pt x="29057" y="9063"/>
                  <a:pt x="29902" y="9473"/>
                </a:cubicBezTo>
                <a:cubicBezTo>
                  <a:pt x="30290" y="9679"/>
                  <a:pt x="30701" y="9770"/>
                  <a:pt x="31134" y="9770"/>
                </a:cubicBezTo>
                <a:cubicBezTo>
                  <a:pt x="32207" y="9770"/>
                  <a:pt x="33234" y="9085"/>
                  <a:pt x="33714" y="8035"/>
                </a:cubicBezTo>
                <a:cubicBezTo>
                  <a:pt x="34010" y="7442"/>
                  <a:pt x="34444" y="5958"/>
                  <a:pt x="33257" y="4087"/>
                </a:cubicBezTo>
                <a:cubicBezTo>
                  <a:pt x="33380" y="4076"/>
                  <a:pt x="33504" y="4071"/>
                  <a:pt x="33628" y="4071"/>
                </a:cubicBezTo>
                <a:cubicBezTo>
                  <a:pt x="34848" y="4071"/>
                  <a:pt x="36156" y="4576"/>
                  <a:pt x="37503" y="5570"/>
                </a:cubicBezTo>
                <a:cubicBezTo>
                  <a:pt x="41086" y="8195"/>
                  <a:pt x="40767" y="11642"/>
                  <a:pt x="40379" y="13217"/>
                </a:cubicBezTo>
                <a:cubicBezTo>
                  <a:pt x="39648" y="12989"/>
                  <a:pt x="39009" y="12874"/>
                  <a:pt x="38461" y="12874"/>
                </a:cubicBezTo>
                <a:cubicBezTo>
                  <a:pt x="36955" y="12874"/>
                  <a:pt x="36475" y="13742"/>
                  <a:pt x="36361" y="14130"/>
                </a:cubicBezTo>
                <a:cubicBezTo>
                  <a:pt x="36019" y="15088"/>
                  <a:pt x="36521" y="16390"/>
                  <a:pt x="37503" y="17166"/>
                </a:cubicBezTo>
                <a:cubicBezTo>
                  <a:pt x="37731" y="17348"/>
                  <a:pt x="38005" y="17439"/>
                  <a:pt x="38301" y="17439"/>
                </a:cubicBezTo>
                <a:cubicBezTo>
                  <a:pt x="39306" y="17439"/>
                  <a:pt x="40379" y="16344"/>
                  <a:pt x="41086" y="14723"/>
                </a:cubicBezTo>
                <a:cubicBezTo>
                  <a:pt x="41314" y="14815"/>
                  <a:pt x="41543" y="14929"/>
                  <a:pt x="41794" y="15066"/>
                </a:cubicBezTo>
                <a:cubicBezTo>
                  <a:pt x="44145" y="16253"/>
                  <a:pt x="44464" y="18832"/>
                  <a:pt x="44441" y="20270"/>
                </a:cubicBezTo>
                <a:cubicBezTo>
                  <a:pt x="44396" y="23123"/>
                  <a:pt x="43049" y="26090"/>
                  <a:pt x="41314" y="27368"/>
                </a:cubicBezTo>
                <a:cubicBezTo>
                  <a:pt x="40881" y="25748"/>
                  <a:pt x="39899" y="24264"/>
                  <a:pt x="38941" y="23899"/>
                </a:cubicBezTo>
                <a:cubicBezTo>
                  <a:pt x="38689" y="23785"/>
                  <a:pt x="38438" y="23739"/>
                  <a:pt x="38187" y="23739"/>
                </a:cubicBezTo>
                <a:cubicBezTo>
                  <a:pt x="37000" y="23739"/>
                  <a:pt x="35905" y="24835"/>
                  <a:pt x="35813" y="26113"/>
                </a:cubicBezTo>
                <a:cubicBezTo>
                  <a:pt x="35768" y="26707"/>
                  <a:pt x="35882" y="28624"/>
                  <a:pt x="39123" y="29080"/>
                </a:cubicBezTo>
                <a:cubicBezTo>
                  <a:pt x="39283" y="29103"/>
                  <a:pt x="39465" y="29126"/>
                  <a:pt x="39625" y="29126"/>
                </a:cubicBezTo>
                <a:cubicBezTo>
                  <a:pt x="39899" y="29126"/>
                  <a:pt x="40150" y="29103"/>
                  <a:pt x="40424" y="29035"/>
                </a:cubicBezTo>
                <a:lnTo>
                  <a:pt x="40424" y="29035"/>
                </a:lnTo>
                <a:cubicBezTo>
                  <a:pt x="40447" y="29879"/>
                  <a:pt x="40264" y="30906"/>
                  <a:pt x="39557" y="31819"/>
                </a:cubicBezTo>
                <a:cubicBezTo>
                  <a:pt x="38507" y="33143"/>
                  <a:pt x="36612" y="33919"/>
                  <a:pt x="33873" y="34170"/>
                </a:cubicBezTo>
                <a:cubicBezTo>
                  <a:pt x="33206" y="34227"/>
                  <a:pt x="32578" y="34255"/>
                  <a:pt x="31991" y="34255"/>
                </a:cubicBezTo>
                <a:cubicBezTo>
                  <a:pt x="30671" y="34255"/>
                  <a:pt x="29561" y="34112"/>
                  <a:pt x="28692" y="33828"/>
                </a:cubicBezTo>
                <a:cubicBezTo>
                  <a:pt x="29719" y="32664"/>
                  <a:pt x="30198" y="31386"/>
                  <a:pt x="29925" y="30450"/>
                </a:cubicBezTo>
                <a:cubicBezTo>
                  <a:pt x="29742" y="29811"/>
                  <a:pt x="29217" y="29377"/>
                  <a:pt x="28532" y="29263"/>
                </a:cubicBezTo>
                <a:cubicBezTo>
                  <a:pt x="28395" y="29240"/>
                  <a:pt x="28235" y="29217"/>
                  <a:pt x="28098" y="29217"/>
                </a:cubicBezTo>
                <a:cubicBezTo>
                  <a:pt x="26934" y="29217"/>
                  <a:pt x="25884" y="30085"/>
                  <a:pt x="25588" y="31249"/>
                </a:cubicBezTo>
                <a:cubicBezTo>
                  <a:pt x="25382" y="32093"/>
                  <a:pt x="25611" y="33235"/>
                  <a:pt x="26706" y="34079"/>
                </a:cubicBezTo>
                <a:cubicBezTo>
                  <a:pt x="25542" y="34946"/>
                  <a:pt x="23488" y="35996"/>
                  <a:pt x="20361" y="35996"/>
                </a:cubicBezTo>
                <a:cubicBezTo>
                  <a:pt x="19973" y="35996"/>
                  <a:pt x="19562" y="35974"/>
                  <a:pt x="19174" y="35951"/>
                </a:cubicBezTo>
                <a:cubicBezTo>
                  <a:pt x="16983" y="35768"/>
                  <a:pt x="15134" y="34924"/>
                  <a:pt x="13992" y="33600"/>
                </a:cubicBezTo>
                <a:cubicBezTo>
                  <a:pt x="15704" y="32710"/>
                  <a:pt x="16435" y="31112"/>
                  <a:pt x="16229" y="29925"/>
                </a:cubicBezTo>
                <a:cubicBezTo>
                  <a:pt x="16048" y="28978"/>
                  <a:pt x="15315" y="28387"/>
                  <a:pt x="14361" y="28387"/>
                </a:cubicBezTo>
                <a:cubicBezTo>
                  <a:pt x="14234" y="28387"/>
                  <a:pt x="14103" y="28397"/>
                  <a:pt x="13970" y="28418"/>
                </a:cubicBezTo>
                <a:cubicBezTo>
                  <a:pt x="13057" y="28555"/>
                  <a:pt x="12372" y="29058"/>
                  <a:pt x="12029" y="29856"/>
                </a:cubicBezTo>
                <a:cubicBezTo>
                  <a:pt x="11641" y="30747"/>
                  <a:pt x="11733" y="31911"/>
                  <a:pt x="12258" y="33029"/>
                </a:cubicBezTo>
                <a:cubicBezTo>
                  <a:pt x="11824" y="33120"/>
                  <a:pt x="11345" y="33166"/>
                  <a:pt x="10843" y="33166"/>
                </a:cubicBezTo>
                <a:cubicBezTo>
                  <a:pt x="9838" y="33166"/>
                  <a:pt x="8697" y="32983"/>
                  <a:pt x="7464" y="32595"/>
                </a:cubicBezTo>
                <a:cubicBezTo>
                  <a:pt x="4178" y="31523"/>
                  <a:pt x="2009" y="29309"/>
                  <a:pt x="1530" y="26501"/>
                </a:cubicBezTo>
                <a:cubicBezTo>
                  <a:pt x="1187" y="24607"/>
                  <a:pt x="1735" y="22758"/>
                  <a:pt x="2968" y="21548"/>
                </a:cubicBezTo>
                <a:cubicBezTo>
                  <a:pt x="3584" y="22256"/>
                  <a:pt x="4292" y="22758"/>
                  <a:pt x="4999" y="23032"/>
                </a:cubicBezTo>
                <a:cubicBezTo>
                  <a:pt x="5479" y="23214"/>
                  <a:pt x="5958" y="23328"/>
                  <a:pt x="6392" y="23328"/>
                </a:cubicBezTo>
                <a:cubicBezTo>
                  <a:pt x="7784" y="23328"/>
                  <a:pt x="8514" y="22324"/>
                  <a:pt x="8514" y="21320"/>
                </a:cubicBezTo>
                <a:cubicBezTo>
                  <a:pt x="8514" y="20224"/>
                  <a:pt x="7647" y="19083"/>
                  <a:pt x="5981" y="19083"/>
                </a:cubicBezTo>
                <a:cubicBezTo>
                  <a:pt x="5775" y="19083"/>
                  <a:pt x="5547" y="19106"/>
                  <a:pt x="5296" y="19151"/>
                </a:cubicBezTo>
                <a:cubicBezTo>
                  <a:pt x="4520" y="19288"/>
                  <a:pt x="3812" y="19562"/>
                  <a:pt x="3173" y="19950"/>
                </a:cubicBezTo>
                <a:cubicBezTo>
                  <a:pt x="2009" y="18193"/>
                  <a:pt x="1484" y="15842"/>
                  <a:pt x="1827" y="13833"/>
                </a:cubicBezTo>
                <a:cubicBezTo>
                  <a:pt x="2146" y="11870"/>
                  <a:pt x="3287" y="10204"/>
                  <a:pt x="5091" y="9017"/>
                </a:cubicBezTo>
                <a:cubicBezTo>
                  <a:pt x="6157" y="8319"/>
                  <a:pt x="7193" y="7975"/>
                  <a:pt x="8140" y="7975"/>
                </a:cubicBezTo>
                <a:cubicBezTo>
                  <a:pt x="8369" y="7975"/>
                  <a:pt x="8593" y="7995"/>
                  <a:pt x="8811" y="8035"/>
                </a:cubicBezTo>
                <a:cubicBezTo>
                  <a:pt x="8469" y="9154"/>
                  <a:pt x="8195" y="10706"/>
                  <a:pt x="8857" y="11665"/>
                </a:cubicBezTo>
                <a:cubicBezTo>
                  <a:pt x="9108" y="12007"/>
                  <a:pt x="9610" y="12441"/>
                  <a:pt x="10546" y="12441"/>
                </a:cubicBezTo>
                <a:cubicBezTo>
                  <a:pt x="10751" y="12441"/>
                  <a:pt x="10980" y="12418"/>
                  <a:pt x="11208" y="12372"/>
                </a:cubicBezTo>
                <a:cubicBezTo>
                  <a:pt x="11984" y="12235"/>
                  <a:pt x="12486" y="11665"/>
                  <a:pt x="12577" y="10866"/>
                </a:cubicBezTo>
                <a:cubicBezTo>
                  <a:pt x="12669" y="9725"/>
                  <a:pt x="11824" y="8150"/>
                  <a:pt x="10249" y="7351"/>
                </a:cubicBezTo>
                <a:cubicBezTo>
                  <a:pt x="10249" y="7328"/>
                  <a:pt x="10249" y="7328"/>
                  <a:pt x="10249" y="7328"/>
                </a:cubicBezTo>
                <a:cubicBezTo>
                  <a:pt x="10249" y="7305"/>
                  <a:pt x="10318" y="6073"/>
                  <a:pt x="11025" y="4771"/>
                </a:cubicBezTo>
                <a:cubicBezTo>
                  <a:pt x="11938" y="3037"/>
                  <a:pt x="13513" y="2055"/>
                  <a:pt x="15682" y="1873"/>
                </a:cubicBezTo>
                <a:cubicBezTo>
                  <a:pt x="16163" y="1829"/>
                  <a:pt x="16624" y="1808"/>
                  <a:pt x="17062" y="1808"/>
                </a:cubicBezTo>
                <a:cubicBezTo>
                  <a:pt x="18472" y="1808"/>
                  <a:pt x="19644" y="2031"/>
                  <a:pt x="20498" y="2466"/>
                </a:cubicBezTo>
                <a:cubicBezTo>
                  <a:pt x="19653" y="3356"/>
                  <a:pt x="19197" y="4338"/>
                  <a:pt x="19174" y="5228"/>
                </a:cubicBezTo>
                <a:cubicBezTo>
                  <a:pt x="19174" y="5913"/>
                  <a:pt x="19448" y="6483"/>
                  <a:pt x="19950" y="6940"/>
                </a:cubicBezTo>
                <a:cubicBezTo>
                  <a:pt x="20338" y="7259"/>
                  <a:pt x="20749" y="7442"/>
                  <a:pt x="21182" y="7442"/>
                </a:cubicBezTo>
                <a:cubicBezTo>
                  <a:pt x="22004" y="7442"/>
                  <a:pt x="22735" y="6826"/>
                  <a:pt x="23054" y="5890"/>
                </a:cubicBezTo>
                <a:cubicBezTo>
                  <a:pt x="23374" y="4954"/>
                  <a:pt x="23328" y="3562"/>
                  <a:pt x="22301" y="2420"/>
                </a:cubicBezTo>
                <a:cubicBezTo>
                  <a:pt x="23465" y="1599"/>
                  <a:pt x="24857" y="1142"/>
                  <a:pt x="26204" y="1142"/>
                </a:cubicBezTo>
                <a:close/>
                <a:moveTo>
                  <a:pt x="26204" y="1"/>
                </a:moveTo>
                <a:cubicBezTo>
                  <a:pt x="24515" y="1"/>
                  <a:pt x="22803" y="617"/>
                  <a:pt x="21411" y="1667"/>
                </a:cubicBezTo>
                <a:cubicBezTo>
                  <a:pt x="20346" y="999"/>
                  <a:pt x="18881" y="660"/>
                  <a:pt x="17074" y="660"/>
                </a:cubicBezTo>
                <a:cubicBezTo>
                  <a:pt x="16595" y="660"/>
                  <a:pt x="16093" y="684"/>
                  <a:pt x="15567" y="731"/>
                </a:cubicBezTo>
                <a:cubicBezTo>
                  <a:pt x="10272" y="1211"/>
                  <a:pt x="9313" y="5684"/>
                  <a:pt x="9153" y="6940"/>
                </a:cubicBezTo>
                <a:cubicBezTo>
                  <a:pt x="8821" y="6867"/>
                  <a:pt x="8482" y="6831"/>
                  <a:pt x="8137" y="6831"/>
                </a:cubicBezTo>
                <a:cubicBezTo>
                  <a:pt x="6965" y="6831"/>
                  <a:pt x="5726" y="7247"/>
                  <a:pt x="4474" y="8058"/>
                </a:cubicBezTo>
                <a:cubicBezTo>
                  <a:pt x="2397" y="9428"/>
                  <a:pt x="1073" y="11345"/>
                  <a:pt x="685" y="13628"/>
                </a:cubicBezTo>
                <a:cubicBezTo>
                  <a:pt x="297" y="15979"/>
                  <a:pt x="891" y="18626"/>
                  <a:pt x="2260" y="20635"/>
                </a:cubicBezTo>
                <a:cubicBezTo>
                  <a:pt x="708" y="22096"/>
                  <a:pt x="1" y="24378"/>
                  <a:pt x="411" y="26707"/>
                </a:cubicBezTo>
                <a:cubicBezTo>
                  <a:pt x="959" y="29948"/>
                  <a:pt x="3424" y="32481"/>
                  <a:pt x="7122" y="33668"/>
                </a:cubicBezTo>
                <a:cubicBezTo>
                  <a:pt x="8469" y="34102"/>
                  <a:pt x="9701" y="34307"/>
                  <a:pt x="10843" y="34307"/>
                </a:cubicBezTo>
                <a:cubicBezTo>
                  <a:pt x="11573" y="34307"/>
                  <a:pt x="12258" y="34239"/>
                  <a:pt x="12874" y="34056"/>
                </a:cubicBezTo>
                <a:cubicBezTo>
                  <a:pt x="14198" y="35768"/>
                  <a:pt x="16412" y="36864"/>
                  <a:pt x="19082" y="37092"/>
                </a:cubicBezTo>
                <a:cubicBezTo>
                  <a:pt x="19493" y="37115"/>
                  <a:pt x="19927" y="37138"/>
                  <a:pt x="20361" y="37138"/>
                </a:cubicBezTo>
                <a:cubicBezTo>
                  <a:pt x="24150" y="37138"/>
                  <a:pt x="26546" y="35700"/>
                  <a:pt x="27779" y="34695"/>
                </a:cubicBezTo>
                <a:cubicBezTo>
                  <a:pt x="28853" y="35148"/>
                  <a:pt x="30272" y="35379"/>
                  <a:pt x="31990" y="35379"/>
                </a:cubicBezTo>
                <a:cubicBezTo>
                  <a:pt x="32610" y="35379"/>
                  <a:pt x="33269" y="35349"/>
                  <a:pt x="33965" y="35289"/>
                </a:cubicBezTo>
                <a:cubicBezTo>
                  <a:pt x="37023" y="35038"/>
                  <a:pt x="39214" y="34102"/>
                  <a:pt x="40447" y="32527"/>
                </a:cubicBezTo>
                <a:cubicBezTo>
                  <a:pt x="41497" y="31180"/>
                  <a:pt x="41657" y="29697"/>
                  <a:pt x="41543" y="28578"/>
                </a:cubicBezTo>
                <a:cubicBezTo>
                  <a:pt x="43779" y="27277"/>
                  <a:pt x="45537" y="23739"/>
                  <a:pt x="45583" y="20293"/>
                </a:cubicBezTo>
                <a:cubicBezTo>
                  <a:pt x="45628" y="17348"/>
                  <a:pt x="44464" y="15134"/>
                  <a:pt x="42319" y="14039"/>
                </a:cubicBezTo>
                <a:cubicBezTo>
                  <a:pt x="42022" y="13902"/>
                  <a:pt x="41725" y="13765"/>
                  <a:pt x="41451" y="13650"/>
                </a:cubicBezTo>
                <a:cubicBezTo>
                  <a:pt x="42182" y="10889"/>
                  <a:pt x="41702" y="7237"/>
                  <a:pt x="38187" y="4657"/>
                </a:cubicBezTo>
                <a:cubicBezTo>
                  <a:pt x="36635" y="3516"/>
                  <a:pt x="35106" y="2923"/>
                  <a:pt x="33622" y="2923"/>
                </a:cubicBezTo>
                <a:cubicBezTo>
                  <a:pt x="33234" y="2923"/>
                  <a:pt x="32846" y="2968"/>
                  <a:pt x="32458" y="3060"/>
                </a:cubicBezTo>
                <a:cubicBezTo>
                  <a:pt x="31773" y="2329"/>
                  <a:pt x="30906" y="1644"/>
                  <a:pt x="29833" y="1005"/>
                </a:cubicBezTo>
                <a:cubicBezTo>
                  <a:pt x="28715" y="343"/>
                  <a:pt x="27482" y="1"/>
                  <a:pt x="26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p:cNvSpPr txBox="1"/>
          <p:nvPr/>
        </p:nvSpPr>
        <p:spPr>
          <a:xfrm>
            <a:off x="0" y="334503"/>
            <a:ext cx="9144000" cy="553998"/>
          </a:xfrm>
          <a:prstGeom prst="rect">
            <a:avLst/>
          </a:prstGeom>
          <a:noFill/>
        </p:spPr>
        <p:txBody>
          <a:bodyPr wrap="square" rtlCol="0">
            <a:spAutoFit/>
          </a:bodyPr>
          <a:lstStyle/>
          <a:p>
            <a:pPr algn="ctr"/>
            <a:r>
              <a:rPr lang="en-US" sz="3000" b="1">
                <a:solidFill>
                  <a:srgbClr val="7030A0"/>
                </a:solidFill>
              </a:rPr>
              <a:t>DẶN DÒ VỀ NHÀ</a:t>
            </a:r>
          </a:p>
        </p:txBody>
      </p:sp>
      <p:sp>
        <p:nvSpPr>
          <p:cNvPr id="23" name="TextBox 22"/>
          <p:cNvSpPr txBox="1"/>
          <p:nvPr/>
        </p:nvSpPr>
        <p:spPr>
          <a:xfrm>
            <a:off x="1194472" y="2518676"/>
            <a:ext cx="2439065" cy="958660"/>
          </a:xfrm>
          <a:prstGeom prst="rect">
            <a:avLst/>
          </a:prstGeom>
          <a:noFill/>
        </p:spPr>
        <p:txBody>
          <a:bodyPr wrap="square" rtlCol="0">
            <a:spAutoFit/>
          </a:bodyPr>
          <a:lstStyle/>
          <a:p>
            <a:pPr algn="just">
              <a:lnSpc>
                <a:spcPct val="150000"/>
              </a:lnSpc>
            </a:pPr>
            <a:r>
              <a:rPr lang="vi-VN" sz="2000"/>
              <a:t>Ôn lại các kiến thức đã học ở Bài 5.</a:t>
            </a:r>
          </a:p>
        </p:txBody>
      </p:sp>
      <p:sp>
        <p:nvSpPr>
          <p:cNvPr id="24" name="TextBox 23"/>
          <p:cNvSpPr txBox="1"/>
          <p:nvPr/>
        </p:nvSpPr>
        <p:spPr>
          <a:xfrm>
            <a:off x="4126624" y="2518676"/>
            <a:ext cx="3971085" cy="1477328"/>
          </a:xfrm>
          <a:prstGeom prst="rect">
            <a:avLst/>
          </a:prstGeom>
          <a:noFill/>
        </p:spPr>
        <p:txBody>
          <a:bodyPr wrap="square" rtlCol="0">
            <a:spAutoFit/>
          </a:bodyPr>
          <a:lstStyle/>
          <a:p>
            <a:pPr algn="just">
              <a:lnSpc>
                <a:spcPct val="150000"/>
              </a:lnSpc>
            </a:pPr>
            <a:r>
              <a:rPr lang="vi-VN" sz="2000"/>
              <a:t>Đọc và chuẩn bị trước </a:t>
            </a:r>
            <a:r>
              <a:rPr lang="vi-VN" sz="2000" i="1"/>
              <a:t>Bài 6: Định dạng kí tự và bố trí hình ảnh trong văn bản</a:t>
            </a:r>
            <a:r>
              <a:rPr lang="vi-VN" sz="2000"/>
              <a:t>.</a:t>
            </a:r>
          </a:p>
        </p:txBody>
      </p:sp>
    </p:spTree>
    <p:extLst>
      <p:ext uri="{BB962C8B-B14F-4D97-AF65-F5344CB8AC3E}">
        <p14:creationId xmlns:p14="http://schemas.microsoft.com/office/powerpoint/2010/main" val="13346259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52"/>
                                        </p:tgtEl>
                                        <p:attrNameLst>
                                          <p:attrName>style.visibility</p:attrName>
                                        </p:attrNameLst>
                                      </p:cBhvr>
                                      <p:to>
                                        <p:strVal val="visible"/>
                                      </p:to>
                                    </p:set>
                                    <p:anim calcmode="lin" valueType="num">
                                      <p:cBhvr>
                                        <p:cTn id="12" dur="500" fill="hold"/>
                                        <p:tgtEl>
                                          <p:spTgt spid="2352"/>
                                        </p:tgtEl>
                                        <p:attrNameLst>
                                          <p:attrName>ppt_w</p:attrName>
                                        </p:attrNameLst>
                                      </p:cBhvr>
                                      <p:tavLst>
                                        <p:tav tm="0">
                                          <p:val>
                                            <p:fltVal val="0"/>
                                          </p:val>
                                        </p:tav>
                                        <p:tav tm="100000">
                                          <p:val>
                                            <p:strVal val="#ppt_w"/>
                                          </p:val>
                                        </p:tav>
                                      </p:tavLst>
                                    </p:anim>
                                    <p:anim calcmode="lin" valueType="num">
                                      <p:cBhvr>
                                        <p:cTn id="13" dur="500" fill="hold"/>
                                        <p:tgtEl>
                                          <p:spTgt spid="2352"/>
                                        </p:tgtEl>
                                        <p:attrNameLst>
                                          <p:attrName>ppt_h</p:attrName>
                                        </p:attrNameLst>
                                      </p:cBhvr>
                                      <p:tavLst>
                                        <p:tav tm="0">
                                          <p:val>
                                            <p:fltVal val="0"/>
                                          </p:val>
                                        </p:tav>
                                        <p:tav tm="100000">
                                          <p:val>
                                            <p:strVal val="#ppt_h"/>
                                          </p:val>
                                        </p:tav>
                                      </p:tavLst>
                                    </p:anim>
                                    <p:animEffect transition="in" filter="fade">
                                      <p:cBhvr>
                                        <p:cTn id="14" dur="500"/>
                                        <p:tgtEl>
                                          <p:spTgt spid="23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55"/>
                                        </p:tgtEl>
                                        <p:attrNameLst>
                                          <p:attrName>style.visibility</p:attrName>
                                        </p:attrNameLst>
                                      </p:cBhvr>
                                      <p:to>
                                        <p:strVal val="visible"/>
                                      </p:to>
                                    </p:set>
                                    <p:anim calcmode="lin" valueType="num">
                                      <p:cBhvr>
                                        <p:cTn id="17" dur="500" fill="hold"/>
                                        <p:tgtEl>
                                          <p:spTgt spid="2355"/>
                                        </p:tgtEl>
                                        <p:attrNameLst>
                                          <p:attrName>ppt_w</p:attrName>
                                        </p:attrNameLst>
                                      </p:cBhvr>
                                      <p:tavLst>
                                        <p:tav tm="0">
                                          <p:val>
                                            <p:fltVal val="0"/>
                                          </p:val>
                                        </p:tav>
                                        <p:tav tm="100000">
                                          <p:val>
                                            <p:strVal val="#ppt_w"/>
                                          </p:val>
                                        </p:tav>
                                      </p:tavLst>
                                    </p:anim>
                                    <p:anim calcmode="lin" valueType="num">
                                      <p:cBhvr>
                                        <p:cTn id="18" dur="500" fill="hold"/>
                                        <p:tgtEl>
                                          <p:spTgt spid="2355"/>
                                        </p:tgtEl>
                                        <p:attrNameLst>
                                          <p:attrName>ppt_h</p:attrName>
                                        </p:attrNameLst>
                                      </p:cBhvr>
                                      <p:tavLst>
                                        <p:tav tm="0">
                                          <p:val>
                                            <p:fltVal val="0"/>
                                          </p:val>
                                        </p:tav>
                                        <p:tav tm="100000">
                                          <p:val>
                                            <p:strVal val="#ppt_h"/>
                                          </p:val>
                                        </p:tav>
                                      </p:tavLst>
                                    </p:anim>
                                    <p:animEffect transition="in" filter="fade">
                                      <p:cBhvr>
                                        <p:cTn id="19" dur="500"/>
                                        <p:tgtEl>
                                          <p:spTgt spid="235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2" grpId="0" animBg="1"/>
      <p:bldP spid="2355" grpId="0" animBg="1"/>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grpSp>
        <p:nvGrpSpPr>
          <p:cNvPr id="2280" name="Google Shape;2280;p66"/>
          <p:cNvGrpSpPr/>
          <p:nvPr/>
        </p:nvGrpSpPr>
        <p:grpSpPr>
          <a:xfrm>
            <a:off x="727513" y="819551"/>
            <a:ext cx="7670263" cy="2948632"/>
            <a:chOff x="736862" y="868838"/>
            <a:chExt cx="7670263" cy="2948632"/>
          </a:xfrm>
        </p:grpSpPr>
        <p:sp>
          <p:nvSpPr>
            <p:cNvPr id="2281" name="Google Shape;2281;p66"/>
            <p:cNvSpPr/>
            <p:nvPr/>
          </p:nvSpPr>
          <p:spPr>
            <a:xfrm>
              <a:off x="3308487" y="994424"/>
              <a:ext cx="2526996" cy="1241587"/>
            </a:xfrm>
            <a:custGeom>
              <a:avLst/>
              <a:gdLst/>
              <a:ahLst/>
              <a:cxnLst/>
              <a:rect l="l" t="t" r="r" b="b"/>
              <a:pathLst>
                <a:path w="33965" h="16688" extrusionOk="0">
                  <a:moveTo>
                    <a:pt x="17381" y="1"/>
                  </a:moveTo>
                  <a:cubicBezTo>
                    <a:pt x="17355" y="1"/>
                    <a:pt x="17329" y="1"/>
                    <a:pt x="17302" y="2"/>
                  </a:cubicBezTo>
                  <a:cubicBezTo>
                    <a:pt x="13718" y="139"/>
                    <a:pt x="3470" y="11346"/>
                    <a:pt x="411" y="14793"/>
                  </a:cubicBezTo>
                  <a:cubicBezTo>
                    <a:pt x="0" y="15249"/>
                    <a:pt x="23" y="15980"/>
                    <a:pt x="502" y="16390"/>
                  </a:cubicBezTo>
                  <a:cubicBezTo>
                    <a:pt x="731" y="16596"/>
                    <a:pt x="982" y="16687"/>
                    <a:pt x="1256" y="16687"/>
                  </a:cubicBezTo>
                  <a:cubicBezTo>
                    <a:pt x="1575" y="16687"/>
                    <a:pt x="1895" y="16550"/>
                    <a:pt x="2123" y="16299"/>
                  </a:cubicBezTo>
                  <a:cubicBezTo>
                    <a:pt x="2146" y="16276"/>
                    <a:pt x="5341" y="12693"/>
                    <a:pt x="8879" y="9155"/>
                  </a:cubicBezTo>
                  <a:cubicBezTo>
                    <a:pt x="14837" y="3243"/>
                    <a:pt x="16777" y="2421"/>
                    <a:pt x="17279" y="2307"/>
                  </a:cubicBezTo>
                  <a:cubicBezTo>
                    <a:pt x="19790" y="4681"/>
                    <a:pt x="31431" y="14952"/>
                    <a:pt x="31933" y="15386"/>
                  </a:cubicBezTo>
                  <a:cubicBezTo>
                    <a:pt x="32154" y="15575"/>
                    <a:pt x="32423" y="15668"/>
                    <a:pt x="32691" y="15668"/>
                  </a:cubicBezTo>
                  <a:cubicBezTo>
                    <a:pt x="33006" y="15668"/>
                    <a:pt x="33319" y="15541"/>
                    <a:pt x="33553" y="15295"/>
                  </a:cubicBezTo>
                  <a:cubicBezTo>
                    <a:pt x="33964" y="14816"/>
                    <a:pt x="33919" y="14085"/>
                    <a:pt x="33439" y="13674"/>
                  </a:cubicBezTo>
                  <a:cubicBezTo>
                    <a:pt x="33325" y="13560"/>
                    <a:pt x="20794" y="2513"/>
                    <a:pt x="18694" y="504"/>
                  </a:cubicBezTo>
                  <a:cubicBezTo>
                    <a:pt x="18453" y="263"/>
                    <a:pt x="18022" y="1"/>
                    <a:pt x="17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6"/>
            <p:cNvSpPr/>
            <p:nvPr/>
          </p:nvSpPr>
          <p:spPr>
            <a:xfrm>
              <a:off x="4281562" y="868838"/>
              <a:ext cx="562166" cy="560530"/>
            </a:xfrm>
            <a:custGeom>
              <a:avLst/>
              <a:gdLst/>
              <a:ahLst/>
              <a:cxnLst/>
              <a:rect l="l" t="t" r="r" b="b"/>
              <a:pathLst>
                <a:path w="7556" h="7534" extrusionOk="0">
                  <a:moveTo>
                    <a:pt x="3789" y="1"/>
                  </a:moveTo>
                  <a:cubicBezTo>
                    <a:pt x="1689" y="1"/>
                    <a:pt x="0" y="1690"/>
                    <a:pt x="0" y="3767"/>
                  </a:cubicBezTo>
                  <a:cubicBezTo>
                    <a:pt x="0" y="5844"/>
                    <a:pt x="1689" y="7533"/>
                    <a:pt x="3789" y="7533"/>
                  </a:cubicBezTo>
                  <a:cubicBezTo>
                    <a:pt x="5866" y="7533"/>
                    <a:pt x="7555" y="5844"/>
                    <a:pt x="7555" y="3767"/>
                  </a:cubicBezTo>
                  <a:cubicBezTo>
                    <a:pt x="7555" y="1690"/>
                    <a:pt x="5866" y="1"/>
                    <a:pt x="3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6"/>
            <p:cNvSpPr/>
            <p:nvPr/>
          </p:nvSpPr>
          <p:spPr>
            <a:xfrm>
              <a:off x="736862" y="1903963"/>
              <a:ext cx="7670263" cy="1913507"/>
            </a:xfrm>
            <a:custGeom>
              <a:avLst/>
              <a:gdLst/>
              <a:ahLst/>
              <a:cxnLst/>
              <a:rect l="l" t="t" r="r" b="b"/>
              <a:pathLst>
                <a:path w="62017" h="18824" extrusionOk="0">
                  <a:moveTo>
                    <a:pt x="45121" y="1"/>
                  </a:moveTo>
                  <a:cubicBezTo>
                    <a:pt x="27469" y="1"/>
                    <a:pt x="1438" y="437"/>
                    <a:pt x="1438" y="437"/>
                  </a:cubicBezTo>
                  <a:cubicBezTo>
                    <a:pt x="1438" y="437"/>
                    <a:pt x="0" y="16780"/>
                    <a:pt x="1438" y="18195"/>
                  </a:cubicBezTo>
                  <a:cubicBezTo>
                    <a:pt x="1910" y="18667"/>
                    <a:pt x="8687" y="18824"/>
                    <a:pt x="17513" y="18824"/>
                  </a:cubicBezTo>
                  <a:cubicBezTo>
                    <a:pt x="35164" y="18824"/>
                    <a:pt x="61012" y="18195"/>
                    <a:pt x="61012" y="18195"/>
                  </a:cubicBezTo>
                  <a:cubicBezTo>
                    <a:pt x="61012" y="18195"/>
                    <a:pt x="62017" y="1441"/>
                    <a:pt x="61012" y="437"/>
                  </a:cubicBezTo>
                  <a:cubicBezTo>
                    <a:pt x="60678" y="110"/>
                    <a:pt x="53947" y="1"/>
                    <a:pt x="45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66"/>
          <p:cNvGrpSpPr/>
          <p:nvPr/>
        </p:nvGrpSpPr>
        <p:grpSpPr>
          <a:xfrm rot="8664101">
            <a:off x="5747445" y="524773"/>
            <a:ext cx="424207" cy="652805"/>
            <a:chOff x="8171376" y="373828"/>
            <a:chExt cx="654640" cy="1007416"/>
          </a:xfrm>
        </p:grpSpPr>
        <p:sp>
          <p:nvSpPr>
            <p:cNvPr id="2287" name="Google Shape;2287;p66"/>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6"/>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6"/>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6"/>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0" y="1935099"/>
            <a:ext cx="9144000" cy="1608325"/>
          </a:xfrm>
          <a:prstGeom prst="rect">
            <a:avLst/>
          </a:prstGeom>
          <a:noFill/>
        </p:spPr>
        <p:txBody>
          <a:bodyPr wrap="square" rtlCol="0">
            <a:spAutoFit/>
          </a:bodyPr>
          <a:lstStyle/>
          <a:p>
            <a:pPr algn="ctr">
              <a:lnSpc>
                <a:spcPct val="150000"/>
              </a:lnSpc>
            </a:pPr>
            <a:r>
              <a:rPr lang="en-US" sz="3500" b="1">
                <a:solidFill>
                  <a:schemeClr val="accent6"/>
                </a:solidFill>
              </a:rPr>
              <a:t>CẢM ƠN CÁC EM ĐÃ </a:t>
            </a:r>
          </a:p>
          <a:p>
            <a:pPr algn="ctr">
              <a:lnSpc>
                <a:spcPct val="150000"/>
              </a:lnSpc>
            </a:pPr>
            <a:r>
              <a:rPr lang="en-US" sz="3500" b="1">
                <a:solidFill>
                  <a:schemeClr val="accent6"/>
                </a:solidFill>
              </a:rPr>
              <a:t>CHÚ Ý LẮNG NGHE BÀI GIẢNG!</a:t>
            </a:r>
          </a:p>
        </p:txBody>
      </p:sp>
    </p:spTree>
    <p:extLst>
      <p:ext uri="{BB962C8B-B14F-4D97-AF65-F5344CB8AC3E}">
        <p14:creationId xmlns:p14="http://schemas.microsoft.com/office/powerpoint/2010/main" val="28339135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6" name="TextBox 25"/>
          <p:cNvSpPr txBox="1"/>
          <p:nvPr/>
        </p:nvSpPr>
        <p:spPr>
          <a:xfrm>
            <a:off x="0" y="551071"/>
            <a:ext cx="9144000" cy="553998"/>
          </a:xfrm>
          <a:prstGeom prst="rect">
            <a:avLst/>
          </a:prstGeom>
          <a:noFill/>
        </p:spPr>
        <p:txBody>
          <a:bodyPr wrap="square" rtlCol="0">
            <a:spAutoFit/>
          </a:bodyPr>
          <a:lstStyle/>
          <a:p>
            <a:pPr algn="ctr"/>
            <a:r>
              <a:rPr lang="en-US" sz="3000" b="1">
                <a:solidFill>
                  <a:srgbClr val="7030A0"/>
                </a:solidFill>
              </a:rPr>
              <a:t>NỘI DUNG BÀI HỌC</a:t>
            </a:r>
          </a:p>
        </p:txBody>
      </p:sp>
      <p:grpSp>
        <p:nvGrpSpPr>
          <p:cNvPr id="9" name="Group 8"/>
          <p:cNvGrpSpPr/>
          <p:nvPr/>
        </p:nvGrpSpPr>
        <p:grpSpPr>
          <a:xfrm>
            <a:off x="2948403" y="1370250"/>
            <a:ext cx="2625545" cy="2561671"/>
            <a:chOff x="2948403" y="1370250"/>
            <a:chExt cx="2625545" cy="2561671"/>
          </a:xfrm>
        </p:grpSpPr>
        <p:grpSp>
          <p:nvGrpSpPr>
            <p:cNvPr id="2235" name="Google Shape;2235;p64"/>
            <p:cNvGrpSpPr/>
            <p:nvPr/>
          </p:nvGrpSpPr>
          <p:grpSpPr>
            <a:xfrm>
              <a:off x="2948403" y="1370250"/>
              <a:ext cx="2625545" cy="2561671"/>
              <a:chOff x="3295529" y="1294050"/>
              <a:chExt cx="2552942" cy="2561671"/>
            </a:xfrm>
          </p:grpSpPr>
          <p:sp>
            <p:nvSpPr>
              <p:cNvPr id="2236" name="Google Shape;2236;p64"/>
              <p:cNvSpPr/>
              <p:nvPr/>
            </p:nvSpPr>
            <p:spPr>
              <a:xfrm rot="10800000" flipH="1">
                <a:off x="3388402" y="1350770"/>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4"/>
              <p:cNvSpPr/>
              <p:nvPr/>
            </p:nvSpPr>
            <p:spPr>
              <a:xfrm>
                <a:off x="329552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4"/>
              <p:cNvSpPr/>
              <p:nvPr/>
            </p:nvSpPr>
            <p:spPr>
              <a:xfrm>
                <a:off x="531852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p:cNvSpPr txBox="1"/>
            <p:nvPr/>
          </p:nvSpPr>
          <p:spPr>
            <a:xfrm>
              <a:off x="3241074" y="1703824"/>
              <a:ext cx="2040200" cy="1477328"/>
            </a:xfrm>
            <a:prstGeom prst="rect">
              <a:avLst/>
            </a:prstGeom>
            <a:noFill/>
          </p:spPr>
          <p:txBody>
            <a:bodyPr wrap="square" rtlCol="0">
              <a:spAutoFit/>
            </a:bodyPr>
            <a:lstStyle/>
            <a:p>
              <a:pPr algn="ctr">
                <a:lnSpc>
                  <a:spcPct val="150000"/>
                </a:lnSpc>
              </a:pPr>
              <a:r>
                <a:rPr lang="vi-VN" sz="2000" b="1">
                  <a:solidFill>
                    <a:schemeClr val="accent6"/>
                  </a:solidFill>
                </a:rPr>
                <a:t>2. Truy cập và bảo mật nội dung thông tin</a:t>
              </a:r>
            </a:p>
          </p:txBody>
        </p:sp>
      </p:grpSp>
      <p:grpSp>
        <p:nvGrpSpPr>
          <p:cNvPr id="10" name="Group 9"/>
          <p:cNvGrpSpPr/>
          <p:nvPr/>
        </p:nvGrpSpPr>
        <p:grpSpPr>
          <a:xfrm>
            <a:off x="5790180" y="1370250"/>
            <a:ext cx="2889736" cy="2561671"/>
            <a:chOff x="5790180" y="1370250"/>
            <a:chExt cx="2889736" cy="2561671"/>
          </a:xfrm>
        </p:grpSpPr>
        <p:grpSp>
          <p:nvGrpSpPr>
            <p:cNvPr id="2239" name="Google Shape;2239;p64"/>
            <p:cNvGrpSpPr/>
            <p:nvPr/>
          </p:nvGrpSpPr>
          <p:grpSpPr>
            <a:xfrm>
              <a:off x="5790180" y="1370250"/>
              <a:ext cx="2889736" cy="2561671"/>
              <a:chOff x="6081999" y="1294050"/>
              <a:chExt cx="2552942" cy="2561671"/>
            </a:xfrm>
          </p:grpSpPr>
          <p:sp>
            <p:nvSpPr>
              <p:cNvPr id="2240" name="Google Shape;2240;p64"/>
              <p:cNvSpPr/>
              <p:nvPr/>
            </p:nvSpPr>
            <p:spPr>
              <a:xfrm>
                <a:off x="6118254" y="1350776"/>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4"/>
              <p:cNvSpPr/>
              <p:nvPr/>
            </p:nvSpPr>
            <p:spPr>
              <a:xfrm>
                <a:off x="608199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4"/>
              <p:cNvSpPr/>
              <p:nvPr/>
            </p:nvSpPr>
            <p:spPr>
              <a:xfrm>
                <a:off x="810499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p:cNvSpPr txBox="1"/>
            <p:nvPr/>
          </p:nvSpPr>
          <p:spPr>
            <a:xfrm>
              <a:off x="6063173" y="1706492"/>
              <a:ext cx="2215571" cy="1938992"/>
            </a:xfrm>
            <a:prstGeom prst="rect">
              <a:avLst/>
            </a:prstGeom>
            <a:noFill/>
          </p:spPr>
          <p:txBody>
            <a:bodyPr wrap="square" rtlCol="0">
              <a:spAutoFit/>
            </a:bodyPr>
            <a:lstStyle/>
            <a:p>
              <a:pPr algn="ctr">
                <a:lnSpc>
                  <a:spcPct val="150000"/>
                </a:lnSpc>
              </a:pPr>
              <a:r>
                <a:rPr lang="vi-VN" sz="2000" b="1">
                  <a:solidFill>
                    <a:schemeClr val="accent6"/>
                  </a:solidFill>
                </a:rPr>
                <a:t>3. Tôn trọng tính riêng tư và bản quyền nội dung thông tin</a:t>
              </a:r>
            </a:p>
          </p:txBody>
        </p:sp>
      </p:grpSp>
      <p:grpSp>
        <p:nvGrpSpPr>
          <p:cNvPr id="8" name="Group 7"/>
          <p:cNvGrpSpPr/>
          <p:nvPr/>
        </p:nvGrpSpPr>
        <p:grpSpPr>
          <a:xfrm>
            <a:off x="724399" y="1370250"/>
            <a:ext cx="2133101" cy="2561671"/>
            <a:chOff x="724399" y="1370250"/>
            <a:chExt cx="2133101" cy="2561671"/>
          </a:xfrm>
        </p:grpSpPr>
        <p:grpSp>
          <p:nvGrpSpPr>
            <p:cNvPr id="2231" name="Google Shape;2231;p64"/>
            <p:cNvGrpSpPr/>
            <p:nvPr/>
          </p:nvGrpSpPr>
          <p:grpSpPr>
            <a:xfrm>
              <a:off x="724399" y="1370250"/>
              <a:ext cx="2133101" cy="2561671"/>
              <a:chOff x="622799" y="1294050"/>
              <a:chExt cx="2552942" cy="2561671"/>
            </a:xfrm>
          </p:grpSpPr>
          <p:sp>
            <p:nvSpPr>
              <p:cNvPr id="2232" name="Google Shape;2232;p64"/>
              <p:cNvSpPr/>
              <p:nvPr/>
            </p:nvSpPr>
            <p:spPr>
              <a:xfrm>
                <a:off x="658550" y="1350776"/>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4"/>
              <p:cNvSpPr/>
              <p:nvPr/>
            </p:nvSpPr>
            <p:spPr>
              <a:xfrm>
                <a:off x="62279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4"/>
              <p:cNvSpPr/>
              <p:nvPr/>
            </p:nvSpPr>
            <p:spPr>
              <a:xfrm>
                <a:off x="264579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Box 28"/>
            <p:cNvSpPr txBox="1"/>
            <p:nvPr/>
          </p:nvSpPr>
          <p:spPr>
            <a:xfrm>
              <a:off x="849231" y="1703824"/>
              <a:ext cx="1787980" cy="1477328"/>
            </a:xfrm>
            <a:prstGeom prst="rect">
              <a:avLst/>
            </a:prstGeom>
            <a:noFill/>
          </p:spPr>
          <p:txBody>
            <a:bodyPr wrap="square" rtlCol="0">
              <a:spAutoFit/>
            </a:bodyPr>
            <a:lstStyle/>
            <a:p>
              <a:pPr algn="ctr">
                <a:lnSpc>
                  <a:spcPct val="150000"/>
                </a:lnSpc>
              </a:pPr>
              <a:r>
                <a:rPr lang="en-US" sz="2000" b="1">
                  <a:solidFill>
                    <a:schemeClr val="accent6"/>
                  </a:solidFill>
                </a:rPr>
                <a:t>1. Bản quyền nội dung thông tin</a:t>
              </a:r>
              <a:endParaRPr lang="vi-VN" sz="2000" b="1">
                <a:solidFill>
                  <a:schemeClr val="accent6"/>
                </a:solidFill>
              </a:endParaRPr>
            </a:p>
          </p:txBody>
        </p:sp>
      </p:grpSp>
      <p:pic>
        <p:nvPicPr>
          <p:cNvPr id="30" name="Google Shape;218;p3"/>
          <p:cNvPicPr preferRelativeResize="0"/>
          <p:nvPr/>
        </p:nvPicPr>
        <p:blipFill rotWithShape="1">
          <a:blip r:embed="rId3">
            <a:alphaModFix/>
            <a:duotone>
              <a:schemeClr val="bg2">
                <a:shade val="45000"/>
                <a:satMod val="135000"/>
              </a:schemeClr>
              <a:prstClr val="white"/>
            </a:duotone>
          </a:blip>
          <a:srcRect/>
          <a:stretch/>
        </p:blipFill>
        <p:spPr>
          <a:xfrm>
            <a:off x="7320897" y="4502407"/>
            <a:ext cx="1518330" cy="393877"/>
          </a:xfrm>
          <a:prstGeom prst="rect">
            <a:avLst/>
          </a:prstGeom>
          <a:noFill/>
          <a:ln>
            <a:noFill/>
          </a:ln>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1822646" y="2358140"/>
            <a:ext cx="5591829" cy="1799633"/>
            <a:chOff x="2191200" y="2617700"/>
            <a:chExt cx="5591829" cy="1799633"/>
          </a:xfrm>
        </p:grpSpPr>
        <p:sp>
          <p:nvSpPr>
            <p:cNvPr id="914" name="Google Shape;914;p40"/>
            <p:cNvSpPr/>
            <p:nvPr/>
          </p:nvSpPr>
          <p:spPr>
            <a:xfrm>
              <a:off x="2191200" y="2643000"/>
              <a:ext cx="5395946"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2218440" y="2617700"/>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092516" y="3862440"/>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922350" y="783513"/>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972000" y="1012263"/>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01</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0" y="2503660"/>
            <a:ext cx="9144000" cy="1391728"/>
          </a:xfrm>
          <a:prstGeom prst="rect">
            <a:avLst/>
          </a:prstGeom>
          <a:noFill/>
        </p:spPr>
        <p:txBody>
          <a:bodyPr wrap="square" rtlCol="0">
            <a:spAutoFit/>
          </a:bodyPr>
          <a:lstStyle/>
          <a:p>
            <a:pPr algn="ctr">
              <a:lnSpc>
                <a:spcPct val="150000"/>
              </a:lnSpc>
            </a:pPr>
            <a:r>
              <a:rPr lang="en-US" sz="3000" b="1">
                <a:solidFill>
                  <a:schemeClr val="accent6"/>
                </a:solidFill>
              </a:rPr>
              <a:t>BẢN QUYỀN </a:t>
            </a:r>
          </a:p>
          <a:p>
            <a:pPr algn="ctr">
              <a:lnSpc>
                <a:spcPct val="150000"/>
              </a:lnSpc>
            </a:pPr>
            <a:r>
              <a:rPr lang="en-US" sz="3000" b="1">
                <a:solidFill>
                  <a:schemeClr val="accent6"/>
                </a:solidFill>
              </a:rPr>
              <a:t>NỘI DUNG THÔNG TIN</a:t>
            </a:r>
            <a:endParaRPr lang="vi-VN" sz="3000" b="1">
              <a:solidFill>
                <a:schemeClr val="accent6"/>
              </a:solidFill>
            </a:endParaRPr>
          </a:p>
        </p:txBody>
      </p:sp>
    </p:spTree>
  </p:cSld>
  <p:clrMapOvr>
    <a:masterClrMapping/>
  </p:clrMapOvr>
  <p:transition spd="med">
    <p:blinds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012620" y="988017"/>
            <a:ext cx="6636159" cy="2007767"/>
            <a:chOff x="139904" y="901373"/>
            <a:chExt cx="6636159" cy="2007767"/>
          </a:xfrm>
        </p:grpSpPr>
        <p:sp>
          <p:nvSpPr>
            <p:cNvPr id="24" name="Rounded Rectangle 23"/>
            <p:cNvSpPr/>
            <p:nvPr/>
          </p:nvSpPr>
          <p:spPr>
            <a:xfrm>
              <a:off x="1022609" y="1334671"/>
              <a:ext cx="5753454" cy="1574469"/>
            </a:xfrm>
            <a:prstGeom prst="roundRect">
              <a:avLst>
                <a:gd name="adj" fmla="val 13020"/>
              </a:avLst>
            </a:prstGeom>
            <a:solidFill>
              <a:schemeClr val="accent6"/>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     Nêu thêm ví dụ về nội dung thông tin, chỉ rõ tác giả của nội dung thông tin, qua đó nhận biết khái niệm bản quyền nội dung thông tin.</a:t>
              </a:r>
              <a:endParaRPr lang="vi-VN" sz="2000">
                <a:solidFill>
                  <a:srgbClr val="000000"/>
                </a:solidFill>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9063">
              <a:off x="139904" y="901373"/>
              <a:ext cx="1528945" cy="1477780"/>
            </a:xfrm>
            <a:prstGeom prst="rect">
              <a:avLst/>
            </a:prstGeom>
          </p:spPr>
        </p:pic>
      </p:grpSp>
      <p:pic>
        <p:nvPicPr>
          <p:cNvPr id="26" name="Picture 2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0998" y="3110084"/>
            <a:ext cx="4922003" cy="2768627"/>
          </a:xfrm>
          <a:prstGeom prst="rect">
            <a:avLst/>
          </a:prstGeom>
        </p:spPr>
      </p:pic>
      <p:grpSp>
        <p:nvGrpSpPr>
          <p:cNvPr id="28" name="Group 27">
            <a:extLst>
              <a:ext uri="{FF2B5EF4-FFF2-40B4-BE49-F238E27FC236}">
                <a16:creationId xmlns:a16="http://schemas.microsoft.com/office/drawing/2014/main" id="{39338A61-E650-D252-D6E7-F65D7ED84A95}"/>
              </a:ext>
            </a:extLst>
          </p:cNvPr>
          <p:cNvGrpSpPr/>
          <p:nvPr/>
        </p:nvGrpSpPr>
        <p:grpSpPr>
          <a:xfrm>
            <a:off x="3066499" y="581099"/>
            <a:ext cx="3010999" cy="542968"/>
            <a:chOff x="-609601" y="391227"/>
            <a:chExt cx="4027714" cy="542968"/>
          </a:xfrm>
        </p:grpSpPr>
        <p:sp>
          <p:nvSpPr>
            <p:cNvPr id="29"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THẢO LUẬN NHÓM</a:t>
              </a:r>
            </a:p>
          </p:txBody>
        </p:sp>
      </p:grpSp>
    </p:spTree>
    <p:extLst>
      <p:ext uri="{BB962C8B-B14F-4D97-AF65-F5344CB8AC3E}">
        <p14:creationId xmlns:p14="http://schemas.microsoft.com/office/powerpoint/2010/main" val="16434893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ssets2.htv.com.vn/Images/.NEWZ/08.2023/31/Loan/4f9c_tuyen-ngon-doc-l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552" y="383571"/>
            <a:ext cx="1649598" cy="2541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e/ea/Van_Gogh_-_Starry_Night_-_Google_Art_Project.jpg/1200px-Van_Gogh_-_Starry_Night_-_Google_Art_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457" y="504888"/>
            <a:ext cx="2186618" cy="17310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521069" y="2520195"/>
            <a:ext cx="2205700" cy="1739790"/>
          </a:xfrm>
          <a:prstGeom prst="rect">
            <a:avLst/>
          </a:prstGeom>
        </p:spPr>
      </p:pic>
      <p:sp>
        <p:nvSpPr>
          <p:cNvPr id="5" name="Rounded Rectangle 4"/>
          <p:cNvSpPr/>
          <p:nvPr/>
        </p:nvSpPr>
        <p:spPr>
          <a:xfrm>
            <a:off x="255245" y="2570953"/>
            <a:ext cx="3288212" cy="107953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Bản “Tuyên ngôn độc lập” của Chủ tịch Hồ Chí Minh.</a:t>
            </a:r>
            <a:endParaRPr lang="vi-VN" sz="2000">
              <a:solidFill>
                <a:srgbClr val="000000"/>
              </a:solidFill>
            </a:endParaRPr>
          </a:p>
        </p:txBody>
      </p:sp>
      <p:sp>
        <p:nvSpPr>
          <p:cNvPr id="6" name="Rounded Rectangle 5"/>
          <p:cNvSpPr/>
          <p:nvPr/>
        </p:nvSpPr>
        <p:spPr>
          <a:xfrm>
            <a:off x="5521069" y="629707"/>
            <a:ext cx="3288212" cy="1481434"/>
          </a:xfrm>
          <a:prstGeom prst="roundRect">
            <a:avLst>
              <a:gd name="adj" fmla="val 16172"/>
            </a:avLst>
          </a:prstGeom>
          <a:solidFill>
            <a:schemeClr val="accent1">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Bức tranh “Đêm đầy sao (The Starry Night)” của hoạ sĩ Vincent van Gogh.</a:t>
            </a:r>
            <a:endParaRPr lang="vi-VN" sz="2000">
              <a:solidFill>
                <a:srgbClr val="000000"/>
              </a:solidFill>
            </a:endParaRPr>
          </a:p>
        </p:txBody>
      </p:sp>
      <p:sp>
        <p:nvSpPr>
          <p:cNvPr id="7" name="Rounded Rectangle 6"/>
          <p:cNvSpPr/>
          <p:nvPr/>
        </p:nvSpPr>
        <p:spPr>
          <a:xfrm>
            <a:off x="4874494" y="3831856"/>
            <a:ext cx="3498850" cy="1079531"/>
          </a:xfrm>
          <a:prstGeom prst="roundRect">
            <a:avLst>
              <a:gd name="adj" fmla="val 16172"/>
            </a:avLst>
          </a:prstGeom>
          <a:solidFill>
            <a:schemeClr val="accent2">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Bài hát “Em yêu trường em” của nhạc sĩ Hoàng Vân.</a:t>
            </a:r>
          </a:p>
        </p:txBody>
      </p:sp>
    </p:spTree>
    <p:extLst>
      <p:ext uri="{BB962C8B-B14F-4D97-AF65-F5344CB8AC3E}">
        <p14:creationId xmlns:p14="http://schemas.microsoft.com/office/powerpoint/2010/main" val="2543125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heel(1)">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out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8960" y="886797"/>
            <a:ext cx="4694847" cy="1477328"/>
            <a:chOff x="605200" y="2456835"/>
            <a:chExt cx="4694847" cy="1477328"/>
          </a:xfrm>
        </p:grpSpPr>
        <p:sp>
          <p:nvSpPr>
            <p:cNvPr id="6" name="TextBox 5"/>
            <p:cNvSpPr txBox="1"/>
            <p:nvPr/>
          </p:nvSpPr>
          <p:spPr>
            <a:xfrm>
              <a:off x="605200" y="2456835"/>
              <a:ext cx="4694847" cy="1477328"/>
            </a:xfrm>
            <a:prstGeom prst="rect">
              <a:avLst/>
            </a:prstGeom>
            <a:noFill/>
          </p:spPr>
          <p:txBody>
            <a:bodyPr wrap="square" rtlCol="0">
              <a:spAutoFit/>
            </a:bodyPr>
            <a:lstStyle/>
            <a:p>
              <a:pPr lvl="1" algn="just">
                <a:lnSpc>
                  <a:spcPct val="150000"/>
                </a:lnSpc>
              </a:pPr>
              <a:r>
                <a:rPr lang="en-US" sz="2000"/>
                <a:t>    </a:t>
              </a:r>
              <a:r>
                <a:rPr lang="vi-VN" sz="2000"/>
                <a:t>Nội dung thông tin được thể hiện dưới dạng văn bản, hình ảnh, âm thanh hay đa phương tiện,…</a:t>
              </a:r>
              <a:endParaRPr lang="en-US" sz="2000"/>
            </a:p>
          </p:txBody>
        </p:sp>
        <p:pic>
          <p:nvPicPr>
            <p:cNvPr id="7"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818960" y="2364125"/>
            <a:ext cx="4694847" cy="1938992"/>
            <a:chOff x="605200" y="2456835"/>
            <a:chExt cx="4694847" cy="1938992"/>
          </a:xfrm>
        </p:grpSpPr>
        <p:sp>
          <p:nvSpPr>
            <p:cNvPr id="9" name="TextBox 8"/>
            <p:cNvSpPr txBox="1"/>
            <p:nvPr/>
          </p:nvSpPr>
          <p:spPr>
            <a:xfrm>
              <a:off x="605201" y="2456835"/>
              <a:ext cx="4694846" cy="1938992"/>
            </a:xfrm>
            <a:prstGeom prst="rect">
              <a:avLst/>
            </a:prstGeom>
            <a:noFill/>
          </p:spPr>
          <p:txBody>
            <a:bodyPr wrap="square" rtlCol="0">
              <a:spAutoFit/>
            </a:bodyPr>
            <a:lstStyle/>
            <a:p>
              <a:pPr lvl="1" algn="just">
                <a:lnSpc>
                  <a:spcPct val="150000"/>
                </a:lnSpc>
              </a:pPr>
              <a:r>
                <a:rPr lang="en-US" sz="2000"/>
                <a:t>    </a:t>
              </a:r>
              <a:r>
                <a:rPr lang="vi-VN" sz="2000"/>
                <a:t>Tác giả (cá nhân hoặc tổ chức sở hữu nội dung thông tin) có quyền cho hoặc không cho phép người khác sử dụng nội dung thông tin của mình.</a:t>
              </a:r>
              <a:endParaRPr lang="en-US" sz="2000"/>
            </a:p>
          </p:txBody>
        </p:sp>
        <p:pic>
          <p:nvPicPr>
            <p:cNvPr id="10"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https://www.netabooks.vn/Data/Sites/1/Product/26027/tho-xuan-dieu.jpg"/>
          <p:cNvPicPr>
            <a:picLocks noChangeAspect="1" noChangeArrowheads="1"/>
          </p:cNvPicPr>
          <p:nvPr/>
        </p:nvPicPr>
        <p:blipFill rotWithShape="1">
          <a:blip r:embed="rId3">
            <a:extLst>
              <a:ext uri="{28A0092B-C50C-407E-A947-70E740481C1C}">
                <a14:useLocalDpi xmlns:a14="http://schemas.microsoft.com/office/drawing/2010/main" val="0"/>
              </a:ext>
            </a:extLst>
          </a:blip>
          <a:srcRect l="20669" r="20121" b="5088"/>
          <a:stretch/>
        </p:blipFill>
        <p:spPr bwMode="auto">
          <a:xfrm rot="21307838">
            <a:off x="874145" y="476085"/>
            <a:ext cx="1626163" cy="2606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0/0f/1665_Girl_with_a_Pearl_Earring.jpg/800px-1665_Girl_with_a_Pearl_Earr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16666"/>
          <a:stretch/>
        </p:blipFill>
        <p:spPr bwMode="auto">
          <a:xfrm rot="426886">
            <a:off x="1700866" y="2455087"/>
            <a:ext cx="1611086" cy="2288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76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p:cTn id="16" dur="500" fill="hold"/>
                                        <p:tgtEl>
                                          <p:spTgt spid="2052"/>
                                        </p:tgtEl>
                                        <p:attrNameLst>
                                          <p:attrName>ppt_w</p:attrName>
                                        </p:attrNameLst>
                                      </p:cBhvr>
                                      <p:tavLst>
                                        <p:tav tm="0">
                                          <p:val>
                                            <p:fltVal val="0"/>
                                          </p:val>
                                        </p:tav>
                                        <p:tav tm="100000">
                                          <p:val>
                                            <p:strVal val="#ppt_w"/>
                                          </p:val>
                                        </p:tav>
                                      </p:tavLst>
                                    </p:anim>
                                    <p:anim calcmode="lin" valueType="num">
                                      <p:cBhvr>
                                        <p:cTn id="17" dur="500" fill="hold"/>
                                        <p:tgtEl>
                                          <p:spTgt spid="2052"/>
                                        </p:tgtEl>
                                        <p:attrNameLst>
                                          <p:attrName>ppt_h</p:attrName>
                                        </p:attrNameLst>
                                      </p:cBhvr>
                                      <p:tavLst>
                                        <p:tav tm="0">
                                          <p:val>
                                            <p:fltVal val="0"/>
                                          </p:val>
                                        </p:tav>
                                        <p:tav tm="100000">
                                          <p:val>
                                            <p:strVal val="#ppt_h"/>
                                          </p:val>
                                        </p:tav>
                                      </p:tavLst>
                                    </p:anim>
                                    <p:animEffect transition="in" filter="fade">
                                      <p:cBhvr>
                                        <p:cTn id="18" dur="500"/>
                                        <p:tgtEl>
                                          <p:spTgt spid="2052"/>
                                        </p:tgtEl>
                                      </p:cBhvr>
                                    </p:animEffect>
                                  </p:child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lendar &amp; Weather Subject for Pre-K: Months of The Year By Slidesgo">
  <a:themeElements>
    <a:clrScheme name="Simple Light">
      <a:dk1>
        <a:srgbClr val="3D878F"/>
      </a:dk1>
      <a:lt1>
        <a:srgbClr val="F4F2E1"/>
      </a:lt1>
      <a:dk2>
        <a:srgbClr val="2F2D26"/>
      </a:dk2>
      <a:lt2>
        <a:srgbClr val="BBB9B6"/>
      </a:lt2>
      <a:accent1>
        <a:srgbClr val="85C7BA"/>
      </a:accent1>
      <a:accent2>
        <a:srgbClr val="E19F96"/>
      </a:accent2>
      <a:accent3>
        <a:srgbClr val="E99158"/>
      </a:accent3>
      <a:accent4>
        <a:srgbClr val="F5D153"/>
      </a:accent4>
      <a:accent5>
        <a:srgbClr val="FFFFFF"/>
      </a:accent5>
      <a:accent6>
        <a:srgbClr val="FFFFFF"/>
      </a:accent6>
      <a:hlink>
        <a:srgbClr val="2F2D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2280</Words>
  <Application>Microsoft Office PowerPoint</Application>
  <PresentationFormat>On-screen Show (16:9)</PresentationFormat>
  <Paragraphs>187</Paragraphs>
  <Slides>42</Slides>
  <Notes>20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Nunito Black</vt:lpstr>
      <vt:lpstr>Roboto Condensed Light</vt:lpstr>
      <vt:lpstr>Arial (Body)</vt:lpstr>
      <vt:lpstr>Arial</vt:lpstr>
      <vt:lpstr>PT Sans</vt:lpstr>
      <vt:lpstr>Bebas Neue</vt:lpstr>
      <vt:lpstr>Manjari</vt:lpstr>
      <vt:lpstr>Calibri</vt:lpstr>
      <vt:lpstr>Calendar &amp; Weather Subject for Pre-K: Months of The Year By Slidesgo</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Calendar &amp; Weather Subject for Pre-K:</dc:title>
  <dc:creator>Acer</dc:creator>
  <cp:lastModifiedBy>h11</cp:lastModifiedBy>
  <cp:revision>31</cp:revision>
  <dcterms:modified xsi:type="dcterms:W3CDTF">2025-12-17T13:05:32Z</dcterms:modified>
</cp:coreProperties>
</file>