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  <p:sldMasterId id="2147483659" r:id="rId3"/>
  </p:sldMasterIdLst>
  <p:notesMasterIdLst>
    <p:notesMasterId r:id="rId29"/>
  </p:notesMasterIdLst>
  <p:sldIdLst>
    <p:sldId id="321" r:id="rId4"/>
    <p:sldId id="296" r:id="rId5"/>
    <p:sldId id="297" r:id="rId6"/>
    <p:sldId id="299" r:id="rId7"/>
    <p:sldId id="280" r:id="rId8"/>
    <p:sldId id="307" r:id="rId9"/>
    <p:sldId id="256" r:id="rId10"/>
    <p:sldId id="313" r:id="rId11"/>
    <p:sldId id="309" r:id="rId12"/>
    <p:sldId id="314" r:id="rId13"/>
    <p:sldId id="318" r:id="rId14"/>
    <p:sldId id="298" r:id="rId15"/>
    <p:sldId id="310" r:id="rId16"/>
    <p:sldId id="260" r:id="rId17"/>
    <p:sldId id="301" r:id="rId18"/>
    <p:sldId id="319" r:id="rId19"/>
    <p:sldId id="261" r:id="rId20"/>
    <p:sldId id="311" r:id="rId21"/>
    <p:sldId id="262" r:id="rId22"/>
    <p:sldId id="320" r:id="rId23"/>
    <p:sldId id="300" r:id="rId24"/>
    <p:sldId id="264" r:id="rId25"/>
    <p:sldId id="302" r:id="rId26"/>
    <p:sldId id="265" r:id="rId27"/>
    <p:sldId id="305" r:id="rId28"/>
  </p:sldIdLst>
  <p:sldSz cx="12192000" cy="6858000"/>
  <p:notesSz cx="6858000" cy="9144000"/>
  <p:embeddedFontLst>
    <p:embeddedFont>
      <p:font typeface="Cambria" pitchFamily="18" charset="0"/>
      <p:regular r:id="rId30"/>
      <p:bold r:id="rId31"/>
      <p:italic r:id="rId32"/>
      <p:boldItalic r:id="rId33"/>
    </p:embeddedFont>
    <p:embeddedFont>
      <p:font typeface="UVF Aria Pro" charset="0"/>
      <p:regular r:id="rId34"/>
      <p:italic r:id="rId35"/>
    </p:embeddedFont>
    <p:embeddedFont>
      <p:font typeface="#9Slide05 Bodega Script" charset="0"/>
      <p:regular r:id="rId36"/>
    </p:embeddedFont>
    <p:embeddedFont>
      <p:font typeface="UVF Kewl Script" charset="0"/>
      <p:regular r:id="rId37"/>
    </p:embeddedFont>
    <p:embeddedFont>
      <p:font typeface="Calibri Light" pitchFamily="34" charset="0"/>
      <p:regular r:id="rId38"/>
      <p:italic r:id="rId39"/>
    </p:embeddedFont>
    <p:embeddedFont>
      <p:font typeface="等线" charset="-122"/>
      <p:regular r:id="rId40"/>
    </p:embeddedFont>
    <p:embeddedFont>
      <p:font typeface="#9Slide07 Altus" charset="0"/>
      <p:regular r:id="rId41"/>
    </p:embeddedFont>
    <p:embeddedFont>
      <p:font typeface="#9Slide05 IcielSanelma" charset="0"/>
      <p:regular r:id="rId42"/>
    </p:embeddedFont>
    <p:embeddedFont>
      <p:font typeface="VPS Ba Ria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Cooper Black" pitchFamily="18" charset="0"/>
      <p:regular r:id="rId48"/>
    </p:embeddedFont>
    <p:embeddedFont>
      <p:font typeface="#9Slide07 HoneyCream" charset="0"/>
      <p:regular r:id="rId49"/>
    </p:embeddedFont>
    <p:embeddedFont>
      <p:font typeface="#9Slide05 Aphrodite Pro" charset="0"/>
      <p:regular r:id="rId5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4C78"/>
    <a:srgbClr val="FFA7E0"/>
    <a:srgbClr val="6BF5D7"/>
    <a:srgbClr val="65E7F1"/>
    <a:srgbClr val="FF6699"/>
    <a:srgbClr val="FF6600"/>
    <a:srgbClr val="F0F0F0"/>
    <a:srgbClr val="2BB3B0"/>
    <a:srgbClr val="FF82D2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543" autoAdjust="0"/>
  </p:normalViewPr>
  <p:slideViewPr>
    <p:cSldViewPr snapToGrid="0" showGuides="1">
      <p:cViewPr>
        <p:scale>
          <a:sx n="69" d="100"/>
          <a:sy n="69" d="100"/>
        </p:scale>
        <p:origin x="-6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3BC9D-3014-4DCE-BF52-E9A1D0599964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2AFA6-3027-4B91-9729-AA6835E38A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337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FDEA1-8EF4-4EA4-BA90-D834535BB760}" type="slidenum">
              <a:rPr lang="zh-CN" altLang="en-US" smtClean="0"/>
              <a:pPr/>
              <a:t>1</a:t>
            </a:fld>
            <a:endParaRPr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993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Kích vào các loại rau củ đi đến câu hỏi. Kích vào mũi tên đến bài mới.</a:t>
            </a:r>
          </a:p>
          <a:p>
            <a:r>
              <a:rPr lang="en-US" b="1"/>
              <a:t>Game by Diệu Hiền – Măng Non – Tài liệu Tiểu học, cấm sử dụng để buôn bán và reup dưới mọi hình thức. </a:t>
            </a:r>
          </a:p>
          <a:p>
            <a:r>
              <a:rPr lang="en-US" i="1"/>
              <a:t>Nhất là cô Hương Thảo.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2AFA6-3027-4B91-9729-AA6835E38A6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64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Kích vào mũi tên quay lại trò chơi. </a:t>
            </a:r>
            <a:r>
              <a:rPr lang="en-US" b="1"/>
              <a:t>Game by Diệu Hiền – Măng Non – Tài liệu Tiểu học, cấm sử dụng để buôn bán và reup dưới mọi hình thức. </a:t>
            </a:r>
          </a:p>
          <a:p>
            <a:r>
              <a:rPr lang="en-US" i="1"/>
              <a:t>Nhất là cô Hương Thảo.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2AFA6-3027-4B91-9729-AA6835E38A6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0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Kích vào mũi tên quay lại trò chơi. </a:t>
            </a:r>
            <a:r>
              <a:rPr lang="en-US" b="1"/>
              <a:t>Game by Diệu Hiền – Măng Non – Tài liệu Tiểu học, cấm sử dụng để buôn bán và reup dưới mọi hình thức. </a:t>
            </a:r>
          </a:p>
          <a:p>
            <a:r>
              <a:rPr lang="en-US" i="1"/>
              <a:t>Nhất là cô Hương Thảo.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2AFA6-3027-4B91-9729-AA6835E38A6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858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Kích vào mũi tên quay lại trò chơi. </a:t>
            </a:r>
            <a:r>
              <a:rPr lang="en-US" b="1"/>
              <a:t>Game by Diệu Hiền – Măng Non – Tài liệu Tiểu học, cấm sử dụng để buôn bán và reup dưới mọi hình thức. </a:t>
            </a:r>
          </a:p>
          <a:p>
            <a:r>
              <a:rPr lang="en-US" i="1"/>
              <a:t>Nhất là cô Hương Thảo.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2AFA6-3027-4B91-9729-AA6835E38A6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022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Kích vào mũi tên quay lại trò chơi. </a:t>
            </a:r>
            <a:r>
              <a:rPr lang="en-US" b="1"/>
              <a:t>Game by Diệu Hiền – Măng Non – Tài liệu Tiểu học, cấm sử dụng để buôn bán và reup dưới mọi hình thức. </a:t>
            </a:r>
          </a:p>
          <a:p>
            <a:r>
              <a:rPr lang="en-US" i="1"/>
              <a:t>Nhất là cô Hương Thảo.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2AFA6-3027-4B91-9729-AA6835E38A6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372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2AFA6-3027-4B91-9729-AA6835E38A6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04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15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7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379729-CF0E-B00A-7E13-F01E55B2A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CADFE19-AF02-19FC-B330-F416B631B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6D83D5-DC9B-C999-B092-5F85C0AE3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B17C-EF12-4E39-A9A3-B21D3EF4B71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092985-0A62-2A4E-BE68-35A97BE75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1EA30D-8080-0B48-CEF4-0D7478409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E899-1EEC-44D9-B37D-E5173B92B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60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78D4FE-BB05-DADF-C0B0-92839BF8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CE40D7-B491-59B7-7C09-3A8FD1E47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543B3B-9DB9-0FBA-CE38-C8DDB725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B17C-EF12-4E39-A9A3-B21D3EF4B71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5AC838-D130-86D4-C030-A74E2E04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3BB30-8D14-22FD-D14F-6FFB8652D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E899-1EEC-44D9-B37D-E5173B92B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51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1C865E-E378-97D3-8587-795CB844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F250CA-78BA-B91C-9268-1ED1A1DDB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591CAC-816B-45B4-3670-07A0C23D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B17C-EF12-4E39-A9A3-B21D3EF4B71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E0D1A8-A29A-8571-C88F-FC92662E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CF009D-E9B1-91F5-B393-67563410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E899-1EEC-44D9-B37D-E5173B92B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26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1AAF8C-3F51-16E6-61AC-025C30BC7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BC0E3B-1DF4-BBCF-B67F-09B2F328F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3907C4-CFF7-688C-018B-AA002B4DB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C2A4FF-E3E6-20FA-98B6-4775DF2E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B17C-EF12-4E39-A9A3-B21D3EF4B71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075EF2-5525-BF2D-E4FA-E399D6574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B2FBDE-E890-DEA4-D902-014EA59C1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E899-1EEC-44D9-B37D-E5173B92B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39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DDDD63-A07D-9C8C-DBBB-C903F3B0C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FA3375-7629-3676-9120-67CE88B98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8C90FE-8F10-E464-A78A-53AEBC1B9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142F4B-16A8-89BB-99BB-49DD453D3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6DE1891-E99F-EE89-84E0-05C36CA20B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D82331-3DDF-1E2C-C186-2296E024C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B17C-EF12-4E39-A9A3-B21D3EF4B71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9AF8DC7-51FB-2C21-5400-8B7308AD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B9DB015-BA1C-999F-9743-860199BA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E899-1EEC-44D9-B37D-E5173B92B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26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29C6EF-A50E-C78A-2FF9-504EF63D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64D8D8-9067-9A5D-053A-89FC39FD0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B17C-EF12-4E39-A9A3-B21D3EF4B71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44D571-4F1A-3CB1-00F6-8F7118EA1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F0D18A5-AB1C-B900-34A7-E20C978C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E899-1EEC-44D9-B37D-E5173B92B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12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42A3EF7-A5B9-9977-59DE-83F65E13B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B17C-EF12-4E39-A9A3-B21D3EF4B71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1AEEC40-5BF7-34E2-272B-66B8E65A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932EAB-18E2-02A4-D982-82A6738A9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E899-1EEC-44D9-B37D-E5173B92B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9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D40FC1-B911-14DE-088E-B614912E3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B68271-0E60-2C05-9B1B-B8BC24867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808470-C6BB-7012-C237-AC951E100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F661E9-1368-D57E-35CB-F1B209ABC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B17C-EF12-4E39-A9A3-B21D3EF4B71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55E481-41F7-8838-A7D4-2DBE37F6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19ADF2-B7FC-A961-1F0F-D49A9E0C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E899-1EEC-44D9-B37D-E5173B92B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10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FE1646-CB83-077A-2FA1-3EA256695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53F929C-4E92-78A1-7CC4-C1D654171C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844EBB-9300-446F-BBB8-B257ADEB6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2DE09F-89CE-5F33-416F-81BF2255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B17C-EF12-4E39-A9A3-B21D3EF4B71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892A76-68F4-B7FC-1E52-FF06BAC8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96BFE3-F49A-C890-FFEC-1B93F998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E899-1EEC-44D9-B37D-E5173B92B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6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0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FFB4A9-84B8-4149-1469-BB64E327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5B7D17-51BB-DE86-AEDB-BDF86EF63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17A21E-7D7B-9293-CCC1-9A18412D8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B17C-EF12-4E39-A9A3-B21D3EF4B71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908699-755C-8293-3ED9-0F1B406DC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1010C5-6136-2745-426B-032F5D0E6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E899-1EEC-44D9-B37D-E5173B92B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51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870C89-8846-D587-E031-4C5D262AD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B8E1E7-DD63-09A5-2698-AFD836DA1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0C8431-9329-6392-E25D-536EA3993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B17C-EF12-4E39-A9A3-B21D3EF4B71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FB4290-948B-E427-0735-286AE2525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FDB3C9-B52A-9B7B-F3B8-B6F15FE83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E899-1EEC-44D9-B37D-E5173B92B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9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0E33EE8-533A-4871-B0BF-9A8C4D597CA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8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37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B889CD-DA1E-111B-D90B-0F47A97F92BA}"/>
              </a:ext>
            </a:extLst>
          </p:cNvPr>
          <p:cNvSpPr txBox="1"/>
          <p:nvPr userDrawn="1"/>
        </p:nvSpPr>
        <p:spPr>
          <a:xfrm>
            <a:off x="4722511" y="6646960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846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-68063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A98CE8-3CB9-92AA-7041-46DB40A9D382}"/>
              </a:ext>
            </a:extLst>
          </p:cNvPr>
          <p:cNvSpPr txBox="1"/>
          <p:nvPr userDrawn="1"/>
        </p:nvSpPr>
        <p:spPr>
          <a:xfrm>
            <a:off x="9889696" y="3812089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2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grpSp>
        <p:nvGrpSpPr>
          <p:cNvPr id="8" name="组合 1">
            <a:extLst>
              <a:ext uri="{FF2B5EF4-FFF2-40B4-BE49-F238E27FC236}">
                <a16:creationId xmlns:a16="http://schemas.microsoft.com/office/drawing/2014/main" xmlns="" id="{C654BAE2-0041-7335-E2D9-071231890A50}"/>
              </a:ext>
            </a:extLst>
          </p:cNvPr>
          <p:cNvGrpSpPr/>
          <p:nvPr userDrawn="1"/>
        </p:nvGrpSpPr>
        <p:grpSpPr>
          <a:xfrm>
            <a:off x="-381" y="5201405"/>
            <a:ext cx="12192000" cy="1650999"/>
            <a:chOff x="0" y="5207000"/>
            <a:chExt cx="12192000" cy="1650999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xmlns="" id="{4FCA5679-5643-6595-4EFB-FDE8279B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xmlns="" id="{A4403D6A-0F09-7336-B816-C5C32E95F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11" name="图片 24">
              <a:extLst>
                <a:ext uri="{FF2B5EF4-FFF2-40B4-BE49-F238E27FC236}">
                  <a16:creationId xmlns:a16="http://schemas.microsoft.com/office/drawing/2014/main" xmlns="" id="{15816DCA-F3F8-1F38-1A98-584B6DB9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23">
              <a:extLst>
                <a:ext uri="{FF2B5EF4-FFF2-40B4-BE49-F238E27FC236}">
                  <a16:creationId xmlns:a16="http://schemas.microsoft.com/office/drawing/2014/main" xmlns="" id="{203373BD-48C4-9538-6DDF-3D9CA45E6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D7D58DCF-2EDE-2DB4-3864-D3A12DA9D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xmlns="" id="{21628CB3-1181-2650-4DE5-E585C0CEC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15" name="图片 22">
              <a:extLst>
                <a:ext uri="{FF2B5EF4-FFF2-40B4-BE49-F238E27FC236}">
                  <a16:creationId xmlns:a16="http://schemas.microsoft.com/office/drawing/2014/main" xmlns="" id="{9A827FBA-72C1-7845-1B6E-203CD3512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58680E-571F-D6B1-8088-12F9D898E2FF}"/>
              </a:ext>
            </a:extLst>
          </p:cNvPr>
          <p:cNvSpPr txBox="1"/>
          <p:nvPr userDrawn="1"/>
        </p:nvSpPr>
        <p:spPr>
          <a:xfrm>
            <a:off x="-771735" y="3648269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77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68" y="-25798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4A2BF3-FBA8-2AB3-383C-AB173DE2A203}"/>
              </a:ext>
            </a:extLst>
          </p:cNvPr>
          <p:cNvSpPr txBox="1"/>
          <p:nvPr userDrawn="1"/>
        </p:nvSpPr>
        <p:spPr>
          <a:xfrm>
            <a:off x="8911514" y="6073189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1AD81659-9FF7-9FC5-AA7B-F8ACE995A8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xmlns="" id="{85F2B219-726F-05FF-D459-95812F73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xmlns="" id="{D5EA4AD2-344B-F4B8-8330-B2CD7338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xmlns="" id="{401D4304-61ED-95E1-4A1F-C46114CB5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5BF151-4505-7557-D884-6BDB54661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4564DA-EFC5-6A32-F791-523B16FE2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7958930C-2804-4F7B-11DE-1505E82EBBA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7EE1F46-4580-2DF1-B1F0-0FC71C4ED7E0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B11169A-60EF-FDB4-59EA-82F61B3B83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28F1076-32C5-0090-4DC9-E8DD88C6B3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CA00A642-9797-DC3D-6F80-1F99B5629E1E}"/>
              </a:ext>
            </a:extLst>
          </p:cNvPr>
          <p:cNvSpPr txBox="1">
            <a:spLocks/>
          </p:cNvSpPr>
          <p:nvPr userDrawn="1"/>
        </p:nvSpPr>
        <p:spPr>
          <a:xfrm>
            <a:off x="-2067764" y="21108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rgbClr val="D04C78"/>
                </a:solidFill>
                <a:latin typeface="#9Slide07 Altus" pitchFamily="2" charset="0"/>
              </a:rPr>
              <a:t>By DIỆU HIỀN</a:t>
            </a:r>
            <a:endParaRPr lang="en-US" sz="2400" b="0" dirty="0">
              <a:solidFill>
                <a:srgbClr val="D04C78"/>
              </a:solidFill>
              <a:latin typeface="#9Slide07 Altus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960252C-F9AF-E590-419B-DFDB98AB8BD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A6EA8F8-3BE0-3E58-3F03-76165FC996B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D306C3E-30B0-5C1B-5F4D-CB5D1AC22DD0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1" name="图片 17" descr="图片包含 游戏机, 食物&#10;&#10;描述已自动生成">
            <a:extLst>
              <a:ext uri="{FF2B5EF4-FFF2-40B4-BE49-F238E27FC236}">
                <a16:creationId xmlns:a16="http://schemas.microsoft.com/office/drawing/2014/main" xmlns="" id="{C7E0C678-8640-2ADF-D20B-86F6CA300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39217"/>
            <a:ext cx="12206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8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CE2187-B327-65E6-88FB-52248FC8F5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68C224-D1A4-B3C7-B314-2EDC494A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9BC0A023-DC1C-7DA7-A5D2-6C4BC43A3AF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2D1B116-C8F1-9AF8-0B76-4C8BEE7B1784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A7BEA91-DAC3-A9B3-97C2-283626632B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25576" y="2040567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F57D84-73E7-12E1-9186-59C3024955F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786" y="20850081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A693636-D22F-DDEC-1656-E6332C5F6FA4}"/>
              </a:ext>
            </a:extLst>
          </p:cNvPr>
          <p:cNvSpPr txBox="1">
            <a:spLocks/>
          </p:cNvSpPr>
          <p:nvPr userDrawn="1"/>
        </p:nvSpPr>
        <p:spPr>
          <a:xfrm>
            <a:off x="-2186247" y="207232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D04C78"/>
                </a:solidFill>
                <a:latin typeface="#9Slide07 Altus" pitchFamily="2" charset="0"/>
              </a:rPr>
              <a:t>By DIỆU HIỀN</a:t>
            </a:r>
            <a:endParaRPr lang="en-US" sz="2000" b="0" dirty="0">
              <a:solidFill>
                <a:srgbClr val="D04C78"/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B299F03-4D85-26BB-547C-0EDBDCB3CBCE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5C6549-79C6-FF43-F8D5-E06702F10543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8D1D737-9BA5-5920-8573-61A500A48AF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4579EC8-7E36-03AD-7F1F-B11E8A51C6C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79000" y="-22157473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7EEA830-89D4-BA6F-3EFB-24579BD7F3A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909" y="-21517119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2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853B942-DAC9-36A0-9FB7-BF63E34FD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FFCDC2-9C1A-6B08-B089-73901D768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0EC5BD-6D47-BC58-E773-144D14F38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BB17C-EF12-4E39-A9A3-B21D3EF4B71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4DFC46-3283-14D1-1B42-C61CEA6C2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320FDF-8AC3-9DCF-547A-06A1BD8F4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BE899-1EEC-44D9-B37D-E5173B92B9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3B1660-FE3D-D84E-2694-662EF5F15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94B269-B839-F5E8-9858-F22A56AD0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08803B4E-1ED1-464F-9971-87264AEA9D8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637308F-B283-8963-4CBE-FBE873B27E81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278D21-13A4-3A51-9242-6A9F482FF3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25576" y="2040567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091C37-DA2F-1C65-FF01-649FAA532DC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786" y="20850081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E9C1FD1-3249-D695-FDA2-62B7C7DFF5AF}"/>
              </a:ext>
            </a:extLst>
          </p:cNvPr>
          <p:cNvSpPr txBox="1">
            <a:spLocks/>
          </p:cNvSpPr>
          <p:nvPr userDrawn="1"/>
        </p:nvSpPr>
        <p:spPr>
          <a:xfrm>
            <a:off x="-2186247" y="207232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D04C78"/>
                </a:solidFill>
                <a:latin typeface="#9Slide07 Altus" pitchFamily="2" charset="0"/>
              </a:rPr>
              <a:t>By DIỆU HIỀN</a:t>
            </a:r>
            <a:endParaRPr lang="en-US" sz="2000" b="0" dirty="0">
              <a:solidFill>
                <a:srgbClr val="D04C78"/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E8B22EB5-5526-172C-F0DC-7C1A36B50748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9EBDE3-DAEC-D3E9-A4BC-2CEEF705DF4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F8B2756-E61B-841D-AF03-BF50EFF1A5F7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F63F88-8CE7-75A7-7169-73A1540209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79000" y="-22157473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161EF43-CD27-3794-26D9-52F428E5A5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909" y="-21517119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5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0.png"/><Relationship Id="rId1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57.png"/><Relationship Id="rId12" Type="http://schemas.microsoft.com/office/2007/relationships/hdphoto" Target="../media/hdphoto5.wdp"/><Relationship Id="rId17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53.png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2.png"/><Relationship Id="rId10" Type="http://schemas.openxmlformats.org/officeDocument/2006/relationships/image" Target="../media/image59.png"/><Relationship Id="rId19" Type="http://schemas.openxmlformats.org/officeDocument/2006/relationships/image" Target="../media/image60.png"/><Relationship Id="rId4" Type="http://schemas.openxmlformats.org/officeDocument/2006/relationships/audio" Target="../media/media2.mp3"/><Relationship Id="rId9" Type="http://schemas.microsoft.com/office/2007/relationships/hdphoto" Target="../media/hdphoto10.wdp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5.wdp"/><Relationship Id="rId7" Type="http://schemas.openxmlformats.org/officeDocument/2006/relationships/image" Target="../media/image76.png"/><Relationship Id="rId12" Type="http://schemas.microsoft.com/office/2007/relationships/hdphoto" Target="../media/hdphoto18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78.png"/><Relationship Id="rId5" Type="http://schemas.openxmlformats.org/officeDocument/2006/relationships/image" Target="../media/image2.png"/><Relationship Id="rId10" Type="http://schemas.microsoft.com/office/2007/relationships/hdphoto" Target="../media/hdphoto17.wdp"/><Relationship Id="rId4" Type="http://schemas.openxmlformats.org/officeDocument/2006/relationships/image" Target="../media/image68.pn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1.xml"/><Relationship Id="rId3" Type="http://schemas.openxmlformats.org/officeDocument/2006/relationships/image" Target="../media/image38.png"/><Relationship Id="rId7" Type="http://schemas.openxmlformats.org/officeDocument/2006/relationships/slide" Target="slide8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slide" Target="slide7.xml"/><Relationship Id="rId5" Type="http://schemas.openxmlformats.org/officeDocument/2006/relationships/slide" Target="slide9.xml"/><Relationship Id="rId10" Type="http://schemas.openxmlformats.org/officeDocument/2006/relationships/image" Target="../media/image41.png"/><Relationship Id="rId4" Type="http://schemas.microsoft.com/office/2007/relationships/hdphoto" Target="../media/hdphoto2.wdp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18" Type="http://schemas.openxmlformats.org/officeDocument/2006/relationships/slide" Target="slide6.xml"/><Relationship Id="rId3" Type="http://schemas.microsoft.com/office/2007/relationships/media" Target="../media/media2.mp3"/><Relationship Id="rId21" Type="http://schemas.openxmlformats.org/officeDocument/2006/relationships/image" Target="../media/image51.png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20" Type="http://schemas.openxmlformats.org/officeDocument/2006/relationships/image" Target="../media/image50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6.png"/><Relationship Id="rId24" Type="http://schemas.openxmlformats.org/officeDocument/2006/relationships/image" Target="../media/image54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48.png"/><Relationship Id="rId23" Type="http://schemas.openxmlformats.org/officeDocument/2006/relationships/image" Target="../media/image53.png"/><Relationship Id="rId10" Type="http://schemas.openxmlformats.org/officeDocument/2006/relationships/image" Target="../media/image45.png"/><Relationship Id="rId19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microsoft.com/office/2007/relationships/media" Target="../media/media2.mp3"/><Relationship Id="rId21" Type="http://schemas.openxmlformats.org/officeDocument/2006/relationships/image" Target="../media/image53.png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6.png"/><Relationship Id="rId24" Type="http://schemas.openxmlformats.org/officeDocument/2006/relationships/image" Target="../media/image55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48.png"/><Relationship Id="rId23" Type="http://schemas.openxmlformats.org/officeDocument/2006/relationships/image" Target="../media/image40.png"/><Relationship Id="rId10" Type="http://schemas.openxmlformats.org/officeDocument/2006/relationships/image" Target="../media/image45.png"/><Relationship Id="rId19" Type="http://schemas.openxmlformats.org/officeDocument/2006/relationships/image" Target="../media/image51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microsoft.com/office/2007/relationships/media" Target="../media/media2.mp3"/><Relationship Id="rId21" Type="http://schemas.openxmlformats.org/officeDocument/2006/relationships/image" Target="../media/image53.png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6.png"/><Relationship Id="rId24" Type="http://schemas.openxmlformats.org/officeDocument/2006/relationships/image" Target="../media/image5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8.png"/><Relationship Id="rId23" Type="http://schemas.openxmlformats.org/officeDocument/2006/relationships/image" Target="../media/image39.png"/><Relationship Id="rId10" Type="http://schemas.openxmlformats.org/officeDocument/2006/relationships/image" Target="../media/image45.png"/><Relationship Id="rId19" Type="http://schemas.openxmlformats.org/officeDocument/2006/relationships/image" Target="../media/image51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D42DDE6-FE47-34FB-914B-5F6C7116B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47955"/>
            <a:ext cx="12192000" cy="523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5958741-BEBF-0328-B803-B3FC519324D3}"/>
              </a:ext>
            </a:extLst>
          </p:cNvPr>
          <p:cNvGrpSpPr/>
          <p:nvPr/>
        </p:nvGrpSpPr>
        <p:grpSpPr>
          <a:xfrm>
            <a:off x="4496893" y="3899492"/>
            <a:ext cx="3509497" cy="1387362"/>
            <a:chOff x="4488609" y="6267184"/>
            <a:chExt cx="4906176" cy="2550239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D2329E3-700A-3283-F5CE-B00C52324F8E}"/>
                </a:ext>
              </a:extLst>
            </p:cNvPr>
            <p:cNvSpPr txBox="1"/>
            <p:nvPr/>
          </p:nvSpPr>
          <p:spPr>
            <a:xfrm>
              <a:off x="4488609" y="6267184"/>
              <a:ext cx="4906176" cy="24672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8000" dirty="0" err="1">
                  <a:solidFill>
                    <a:schemeClr val="bg1"/>
                  </a:solidFill>
                  <a:latin typeface="Cooper Black" panose="0208090404030B020404" pitchFamily="18" charset="0"/>
                </a:rPr>
                <a:t>Bài</a:t>
              </a:r>
              <a:r>
                <a:rPr lang="en-US" sz="8000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 3</a:t>
              </a:r>
            </a:p>
          </p:txBody>
        </p:sp>
        <p:sp>
          <p:nvSpPr>
            <p:cNvPr id="7" name="TextBox 5">
              <a:extLst>
                <a:ext uri="{FF2B5EF4-FFF2-40B4-BE49-F238E27FC236}">
                  <a16:creationId xmlns="" xmlns:a16="http://schemas.microsoft.com/office/drawing/2014/main" id="{9D42F3C6-55AF-B274-0AF1-844295C024F6}"/>
                </a:ext>
              </a:extLst>
            </p:cNvPr>
            <p:cNvSpPr txBox="1"/>
            <p:nvPr/>
          </p:nvSpPr>
          <p:spPr>
            <a:xfrm>
              <a:off x="4870182" y="6350151"/>
              <a:ext cx="4143028" cy="24672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8000" dirty="0" err="1">
                  <a:solidFill>
                    <a:schemeClr val="accent5">
                      <a:lumMod val="50000"/>
                    </a:schemeClr>
                  </a:solidFill>
                  <a:latin typeface="Cooper Black" panose="0208090404030B020404" pitchFamily="18" charset="0"/>
                </a:rPr>
                <a:t>Bài</a:t>
              </a:r>
              <a:r>
                <a:rPr lang="en-US" sz="8000" dirty="0">
                  <a:solidFill>
                    <a:schemeClr val="accent5">
                      <a:lumMod val="50000"/>
                    </a:schemeClr>
                  </a:solidFill>
                  <a:latin typeface="Cooper Black" panose="0208090404030B020404" pitchFamily="18" charset="0"/>
                </a:rPr>
                <a:t> 3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2880" y="5286854"/>
            <a:ext cx="11756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cộng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trừ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1)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36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">
            <a:extLst>
              <a:ext uri="{FF2B5EF4-FFF2-40B4-BE49-F238E27FC236}">
                <a16:creationId xmlns:a16="http://schemas.microsoft.com/office/drawing/2014/main" xmlns="" id="{12710223-E058-1F85-6FE3-9B6CB759B1C3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3" name="组合 3">
              <a:extLst>
                <a:ext uri="{FF2B5EF4-FFF2-40B4-BE49-F238E27FC236}">
                  <a16:creationId xmlns:a16="http://schemas.microsoft.com/office/drawing/2014/main" xmlns="" id="{2B91D89C-9463-EEE0-347E-DD09D465EFD6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6" name="图片 2">
                <a:extLst>
                  <a:ext uri="{FF2B5EF4-FFF2-40B4-BE49-F238E27FC236}">
                    <a16:creationId xmlns:a16="http://schemas.microsoft.com/office/drawing/2014/main" xmlns="" id="{BDB4DA1D-1EB4-9282-B9A6-3D50B1784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7" name="矩形 12">
                <a:extLst>
                  <a:ext uri="{FF2B5EF4-FFF2-40B4-BE49-F238E27FC236}">
                    <a16:creationId xmlns:a16="http://schemas.microsoft.com/office/drawing/2014/main" xmlns="" id="{20A7248C-8FD4-2868-B868-8E459D9C6DB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7BCAE4B-B0D3-6DA3-2C99-FE5120BBD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4F8F3A3-A142-B6AC-D382-237E7CAA40C2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89</a:t>
              </a:r>
            </a:p>
          </p:txBody>
        </p:sp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xmlns="" id="{195EC32C-8C5E-0710-EC4C-023EC2F22EF8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9" name="组合 3">
              <a:extLst>
                <a:ext uri="{FF2B5EF4-FFF2-40B4-BE49-F238E27FC236}">
                  <a16:creationId xmlns:a16="http://schemas.microsoft.com/office/drawing/2014/main" xmlns="" id="{6039FFE2-E44D-D513-A2DC-5A0D686769A3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12" name="图片 2">
                <a:extLst>
                  <a:ext uri="{FF2B5EF4-FFF2-40B4-BE49-F238E27FC236}">
                    <a16:creationId xmlns:a16="http://schemas.microsoft.com/office/drawing/2014/main" xmlns="" id="{A00CDFBE-8C6A-6420-F45D-64CA1E3490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xmlns="" id="{25705315-7CDA-ED69-07C1-2D695D642719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3CA29B1-98B7-0977-A5A3-914E883A7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3EBA359-9C51-138A-A1C7-432C62413114}"/>
                </a:ext>
              </a:extLst>
            </p:cNvPr>
            <p:cNvSpPr txBox="1"/>
            <p:nvPr/>
          </p:nvSpPr>
          <p:spPr>
            <a:xfrm>
              <a:off x="7522821" y="5050688"/>
              <a:ext cx="3414710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98</a:t>
              </a:r>
            </a:p>
          </p:txBody>
        </p:sp>
      </p:grpSp>
      <p:grpSp>
        <p:nvGrpSpPr>
          <p:cNvPr id="14" name="Câu hỏi">
            <a:extLst>
              <a:ext uri="{FF2B5EF4-FFF2-40B4-BE49-F238E27FC236}">
                <a16:creationId xmlns:a16="http://schemas.microsoft.com/office/drawing/2014/main" xmlns="" id="{DC52B9DE-A990-AA38-8D85-34CD6DAD9F19}"/>
              </a:ext>
            </a:extLst>
          </p:cNvPr>
          <p:cNvGrpSpPr/>
          <p:nvPr/>
        </p:nvGrpSpPr>
        <p:grpSpPr>
          <a:xfrm>
            <a:off x="-405669" y="-538534"/>
            <a:ext cx="12288030" cy="3269582"/>
            <a:chOff x="310755" y="-320122"/>
            <a:chExt cx="12288030" cy="368147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80B69C6-3B44-D917-2D01-994DF3939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16" name="Câu hỏi">
              <a:extLst>
                <a:ext uri="{FF2B5EF4-FFF2-40B4-BE49-F238E27FC236}">
                  <a16:creationId xmlns:a16="http://schemas.microsoft.com/office/drawing/2014/main" xmlns="" id="{E6F4916B-CF04-75D7-1F97-05AB50BC4C75}"/>
                </a:ext>
              </a:extLst>
            </p:cNvPr>
            <p:cNvSpPr txBox="1"/>
            <p:nvPr/>
          </p:nvSpPr>
          <p:spPr>
            <a:xfrm>
              <a:off x="2532068" y="879996"/>
              <a:ext cx="8598090" cy="103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UTM Avo" panose="02040603050506020204" pitchFamily="18" charset="0"/>
                </a:rPr>
                <a:t>67 + 22 = ?</a:t>
              </a:r>
            </a:p>
          </p:txBody>
        </p:sp>
      </p:grpSp>
      <p:grpSp>
        <p:nvGrpSpPr>
          <p:cNvPr id="17" name="A">
            <a:extLst>
              <a:ext uri="{FF2B5EF4-FFF2-40B4-BE49-F238E27FC236}">
                <a16:creationId xmlns:a16="http://schemas.microsoft.com/office/drawing/2014/main" xmlns="" id="{FEBF2981-2EEF-BECC-178E-2C3CDDFC3EAB}"/>
              </a:ext>
            </a:extLst>
          </p:cNvPr>
          <p:cNvGrpSpPr/>
          <p:nvPr/>
        </p:nvGrpSpPr>
        <p:grpSpPr>
          <a:xfrm rot="21106730">
            <a:off x="3517854" y="1733424"/>
            <a:ext cx="5429562" cy="2846227"/>
            <a:chOff x="3619805" y="1501507"/>
            <a:chExt cx="5491070" cy="3191792"/>
          </a:xfrm>
        </p:grpSpPr>
        <p:grpSp>
          <p:nvGrpSpPr>
            <p:cNvPr id="18" name="组合 3">
              <a:extLst>
                <a:ext uri="{FF2B5EF4-FFF2-40B4-BE49-F238E27FC236}">
                  <a16:creationId xmlns:a16="http://schemas.microsoft.com/office/drawing/2014/main" xmlns="" id="{9ACCDC9E-1222-929A-04C6-F80E7865C052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xmlns="" id="{77C6ECBA-67A6-FA01-5261-EE325121B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2" name="矩形 12">
                <a:extLst>
                  <a:ext uri="{FF2B5EF4-FFF2-40B4-BE49-F238E27FC236}">
                    <a16:creationId xmlns:a16="http://schemas.microsoft.com/office/drawing/2014/main" xmlns="" id="{A49D9FA1-A9E5-60E9-D5FA-2B6E46BCEDB9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AF3BDA3D-469E-8C61-242F-55576DCE5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C46A90E-19C4-7ADC-615D-7FAD8E546C83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99</a:t>
              </a:r>
            </a:p>
          </p:txBody>
        </p:sp>
      </p:grpSp>
      <p:pic>
        <p:nvPicPr>
          <p:cNvPr id="25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2C1744D7-B869-76BA-2F05-231A81EC7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26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EA606324-AF10-07F1-7124-7E3BB30110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2A727CC5-8FF7-8549-44AA-1CD58F4DA4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28" name="SAI">
            <a:extLst>
              <a:ext uri="{FF2B5EF4-FFF2-40B4-BE49-F238E27FC236}">
                <a16:creationId xmlns:a16="http://schemas.microsoft.com/office/drawing/2014/main" xmlns="" id="{3F4F38A6-4438-C904-5541-40571CF794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96192" y="1647589"/>
            <a:ext cx="1853540" cy="1853540"/>
          </a:xfrm>
          <a:prstGeom prst="rect">
            <a:avLst/>
          </a:prstGeom>
        </p:spPr>
      </p:pic>
      <p:pic>
        <p:nvPicPr>
          <p:cNvPr id="29" name="SAI">
            <a:extLst>
              <a:ext uri="{FF2B5EF4-FFF2-40B4-BE49-F238E27FC236}">
                <a16:creationId xmlns:a16="http://schemas.microsoft.com/office/drawing/2014/main" xmlns="" id="{7D2DB71A-9886-0E2C-F84F-227B9E87B8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221333">
            <a:off x="9891678" y="3263632"/>
            <a:ext cx="1759147" cy="1759147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xmlns="" id="{DC497D5A-7BC2-4065-3DC9-5D42BEA019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5922" y="3643770"/>
            <a:ext cx="1689605" cy="1694985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6FE6F89-0D1D-B0DE-6A87-D655153424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972737">
            <a:off x="8873228" y="-167434"/>
            <a:ext cx="3412170" cy="2859378"/>
          </a:xfrm>
          <a:prstGeom prst="rect">
            <a:avLst/>
          </a:prstGeom>
        </p:spPr>
      </p:pic>
      <p:pic>
        <p:nvPicPr>
          <p:cNvPr id="24" name="RỔ">
            <a:extLst>
              <a:ext uri="{FF2B5EF4-FFF2-40B4-BE49-F238E27FC236}">
                <a16:creationId xmlns:a16="http://schemas.microsoft.com/office/drawing/2014/main" xmlns="" id="{632981E9-7E78-52BC-E660-E0B2F537BA5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3949594" y="4511008"/>
            <a:ext cx="3884515" cy="2427401"/>
          </a:xfrm>
          <a:prstGeom prst="rect">
            <a:avLst/>
          </a:prstGeom>
        </p:spPr>
      </p:pic>
      <p:sp>
        <p:nvSpPr>
          <p:cNvPr id="32" name="Arrow: Right 3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3502EAE7-B426-31AA-AC10-CCBF01DA8805}"/>
              </a:ext>
            </a:extLst>
          </p:cNvPr>
          <p:cNvSpPr/>
          <p:nvPr/>
        </p:nvSpPr>
        <p:spPr>
          <a:xfrm>
            <a:off x="11303950" y="5974171"/>
            <a:ext cx="846161" cy="79194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8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95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8998 0.56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2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84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84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2A83641A-4331-BF8D-DDD1-8B01A0395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1444"/>
            <a:ext cx="12192000" cy="6858000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25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8852170" y="171444"/>
            <a:ext cx="2514640" cy="2383670"/>
          </a:xfrm>
          <a:prstGeom prst="rect">
            <a:avLst/>
          </a:prstGeom>
        </p:spPr>
      </p:pic>
      <p:pic>
        <p:nvPicPr>
          <p:cNvPr id="14" name="图片 10" descr="图形用户界面, 应用程序&#10;&#10;描述已自动生成">
            <a:extLst>
              <a:ext uri="{FF2B5EF4-FFF2-40B4-BE49-F238E27FC236}">
                <a16:creationId xmlns:a16="http://schemas.microsoft.com/office/drawing/2014/main" xmlns="" id="{215337AE-0DC5-802F-AAEE-CEC8BFE8A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2" b="78907"/>
          <a:stretch/>
        </p:blipFill>
        <p:spPr>
          <a:xfrm>
            <a:off x="4040963" y="0"/>
            <a:ext cx="4110073" cy="2750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D60576-6F35-C44C-84A9-D208CD9D5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444" y="2054974"/>
            <a:ext cx="9291109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289;p9">
            <a:extLst>
              <a:ext uri="{FF2B5EF4-FFF2-40B4-BE49-F238E27FC236}">
                <a16:creationId xmlns:a16="http://schemas.microsoft.com/office/drawing/2014/main" xmlns="" id="{26B5E366-4283-5B03-0112-ADE3E42CEFED}"/>
              </a:ext>
            </a:extLst>
          </p:cNvPr>
          <p:cNvSpPr/>
          <p:nvPr/>
        </p:nvSpPr>
        <p:spPr>
          <a:xfrm>
            <a:off x="2987733" y="2631296"/>
            <a:ext cx="610365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12 - 2 = 10</a:t>
            </a:r>
            <a:endParaRPr sz="4000" b="1">
              <a:solidFill>
                <a:srgbClr val="D04C78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Còn lại 10 con chim</a:t>
            </a:r>
            <a:endParaRPr sz="4000" b="1">
              <a:latin typeface="UTM Avo" panose="02040603050506020204" pitchFamily="18" charset="0"/>
            </a:endParaRPr>
          </a:p>
        </p:txBody>
      </p:sp>
      <p:sp>
        <p:nvSpPr>
          <p:cNvPr id="23" name="Google Shape;4290;p9">
            <a:extLst>
              <a:ext uri="{FF2B5EF4-FFF2-40B4-BE49-F238E27FC236}">
                <a16:creationId xmlns:a16="http://schemas.microsoft.com/office/drawing/2014/main" xmlns="" id="{3FCE78A8-9083-F75B-416D-A16BBAB9BA0B}"/>
              </a:ext>
            </a:extLst>
          </p:cNvPr>
          <p:cNvSpPr/>
          <p:nvPr/>
        </p:nvSpPr>
        <p:spPr>
          <a:xfrm>
            <a:off x="46897" y="3954695"/>
            <a:ext cx="9471102" cy="2852510"/>
          </a:xfrm>
          <a:prstGeom prst="roundRect">
            <a:avLst>
              <a:gd name="adj" fmla="val 16667"/>
            </a:avLst>
          </a:prstGeom>
          <a:ln w="28575">
            <a:solidFill>
              <a:srgbClr val="FF6600"/>
            </a:solidFill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6" name="Google Shape;4292;p9">
            <a:extLst>
              <a:ext uri="{FF2B5EF4-FFF2-40B4-BE49-F238E27FC236}">
                <a16:creationId xmlns:a16="http://schemas.microsoft.com/office/drawing/2014/main" xmlns="" id="{88B2A5FF-7746-4B91-609E-2AE3AC9CFF88}"/>
              </a:ext>
            </a:extLst>
          </p:cNvPr>
          <p:cNvSpPr txBox="1"/>
          <p:nvPr/>
        </p:nvSpPr>
        <p:spPr>
          <a:xfrm>
            <a:off x="2622251" y="4300673"/>
            <a:ext cx="117157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UTM Avo" panose="02040603050506020204" pitchFamily="18" charset="0"/>
                <a:cs typeface="Arial"/>
                <a:sym typeface="Arial"/>
              </a:rPr>
              <a:t>-</a:t>
            </a:r>
            <a:endParaRPr sz="4000" b="1">
              <a:latin typeface="UTM Avo" panose="02040603050506020204" pitchFamily="18" charset="0"/>
            </a:endParaRPr>
          </a:p>
        </p:txBody>
      </p:sp>
      <p:sp>
        <p:nvSpPr>
          <p:cNvPr id="27" name="Google Shape;4293;p9">
            <a:extLst>
              <a:ext uri="{FF2B5EF4-FFF2-40B4-BE49-F238E27FC236}">
                <a16:creationId xmlns:a16="http://schemas.microsoft.com/office/drawing/2014/main" xmlns="" id="{D3521F52-273D-E1C4-27FA-5FAE40609020}"/>
              </a:ext>
            </a:extLst>
          </p:cNvPr>
          <p:cNvSpPr/>
          <p:nvPr/>
        </p:nvSpPr>
        <p:spPr>
          <a:xfrm>
            <a:off x="4481363" y="4154102"/>
            <a:ext cx="1002864" cy="940989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6BF5D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2</a:t>
            </a:r>
            <a:endParaRPr sz="4000" b="1">
              <a:latin typeface="UTM Avo" panose="02040603050506020204" pitchFamily="18" charset="0"/>
            </a:endParaRPr>
          </a:p>
        </p:txBody>
      </p:sp>
      <p:sp>
        <p:nvSpPr>
          <p:cNvPr id="28" name="Google Shape;4294;p9">
            <a:extLst>
              <a:ext uri="{FF2B5EF4-FFF2-40B4-BE49-F238E27FC236}">
                <a16:creationId xmlns:a16="http://schemas.microsoft.com/office/drawing/2014/main" xmlns="" id="{58651FC7-2524-0646-EF21-BF7036F27EC3}"/>
              </a:ext>
            </a:extLst>
          </p:cNvPr>
          <p:cNvSpPr txBox="1"/>
          <p:nvPr/>
        </p:nvSpPr>
        <p:spPr>
          <a:xfrm>
            <a:off x="5687727" y="4353302"/>
            <a:ext cx="117157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=</a:t>
            </a:r>
            <a:endParaRPr sz="4000" b="1">
              <a:latin typeface="UTM Avo" panose="02040603050506020204" pitchFamily="18" charset="0"/>
            </a:endParaRPr>
          </a:p>
        </p:txBody>
      </p:sp>
      <p:sp>
        <p:nvSpPr>
          <p:cNvPr id="30" name="Google Shape;4296;p9">
            <a:extLst>
              <a:ext uri="{FF2B5EF4-FFF2-40B4-BE49-F238E27FC236}">
                <a16:creationId xmlns:a16="http://schemas.microsoft.com/office/drawing/2014/main" xmlns="" id="{0E180F9B-17CB-E1A0-0178-FF4BCDAFF59A}"/>
              </a:ext>
            </a:extLst>
          </p:cNvPr>
          <p:cNvSpPr/>
          <p:nvPr/>
        </p:nvSpPr>
        <p:spPr>
          <a:xfrm>
            <a:off x="713284" y="5214925"/>
            <a:ext cx="1806066" cy="618213"/>
          </a:xfrm>
          <a:prstGeom prst="roundRect">
            <a:avLst>
              <a:gd name="adj" fmla="val 16667"/>
            </a:avLst>
          </a:prstGeom>
          <a:ln w="38100">
            <a:solidFill>
              <a:srgbClr val="D04C78"/>
            </a:solidFill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Số bị trừ</a:t>
            </a:r>
            <a:endParaRPr sz="2800" b="1">
              <a:solidFill>
                <a:srgbClr val="D04C78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Google Shape;4297;p9">
            <a:extLst>
              <a:ext uri="{FF2B5EF4-FFF2-40B4-BE49-F238E27FC236}">
                <a16:creationId xmlns:a16="http://schemas.microsoft.com/office/drawing/2014/main" xmlns="" id="{F3C1C1F7-37F9-C81A-8568-B94B3E623EC4}"/>
              </a:ext>
            </a:extLst>
          </p:cNvPr>
          <p:cNvSpPr/>
          <p:nvPr/>
        </p:nvSpPr>
        <p:spPr>
          <a:xfrm>
            <a:off x="4021813" y="5201531"/>
            <a:ext cx="1806066" cy="618213"/>
          </a:xfrm>
          <a:prstGeom prst="roundRect">
            <a:avLst>
              <a:gd name="adj" fmla="val 16667"/>
            </a:avLst>
          </a:prstGeom>
          <a:ln w="38100">
            <a:solidFill>
              <a:srgbClr val="D04C78"/>
            </a:solidFill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Số trừ</a:t>
            </a:r>
            <a:endParaRPr sz="2800" b="1">
              <a:solidFill>
                <a:srgbClr val="D04C78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Google Shape;4298;p9">
            <a:extLst>
              <a:ext uri="{FF2B5EF4-FFF2-40B4-BE49-F238E27FC236}">
                <a16:creationId xmlns:a16="http://schemas.microsoft.com/office/drawing/2014/main" xmlns="" id="{9066E73B-2AEF-1CD5-3D51-7C74B116B2F8}"/>
              </a:ext>
            </a:extLst>
          </p:cNvPr>
          <p:cNvSpPr/>
          <p:nvPr/>
        </p:nvSpPr>
        <p:spPr>
          <a:xfrm>
            <a:off x="7058354" y="5201530"/>
            <a:ext cx="1806066" cy="618213"/>
          </a:xfrm>
          <a:prstGeom prst="roundRect">
            <a:avLst>
              <a:gd name="adj" fmla="val 16667"/>
            </a:avLst>
          </a:prstGeom>
          <a:ln w="38100">
            <a:solidFill>
              <a:srgbClr val="D04C78"/>
            </a:solidFill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Hiệu</a:t>
            </a:r>
            <a:endParaRPr sz="2800" b="1">
              <a:solidFill>
                <a:srgbClr val="D04C78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Google Shape;4300;p9">
            <a:extLst>
              <a:ext uri="{FF2B5EF4-FFF2-40B4-BE49-F238E27FC236}">
                <a16:creationId xmlns:a16="http://schemas.microsoft.com/office/drawing/2014/main" xmlns="" id="{256A6AAD-A225-F4EA-6159-374A038B5157}"/>
              </a:ext>
            </a:extLst>
          </p:cNvPr>
          <p:cNvSpPr/>
          <p:nvPr/>
        </p:nvSpPr>
        <p:spPr>
          <a:xfrm>
            <a:off x="1525742" y="6061402"/>
            <a:ext cx="657544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12 - 2 cũng gọi là hiệu</a:t>
            </a:r>
            <a:endParaRPr sz="3600" b="1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EAA0A8-81AB-97A1-CFD3-16D094C94DA1}"/>
              </a:ext>
            </a:extLst>
          </p:cNvPr>
          <p:cNvGrpSpPr/>
          <p:nvPr/>
        </p:nvGrpSpPr>
        <p:grpSpPr>
          <a:xfrm>
            <a:off x="1088064" y="4154102"/>
            <a:ext cx="944965" cy="935660"/>
            <a:chOff x="3421125" y="4081251"/>
            <a:chExt cx="944965" cy="935660"/>
          </a:xfrm>
        </p:grpSpPr>
        <p:sp>
          <p:nvSpPr>
            <p:cNvPr id="24" name="Google Shape;4291;p9">
              <a:extLst>
                <a:ext uri="{FF2B5EF4-FFF2-40B4-BE49-F238E27FC236}">
                  <a16:creationId xmlns:a16="http://schemas.microsoft.com/office/drawing/2014/main" xmlns="" id="{7BB97B94-5686-563A-D056-3736D86DF03B}"/>
                </a:ext>
              </a:extLst>
            </p:cNvPr>
            <p:cNvSpPr/>
            <p:nvPr/>
          </p:nvSpPr>
          <p:spPr>
            <a:xfrm>
              <a:off x="3421125" y="4081251"/>
              <a:ext cx="944965" cy="93566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6BF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4302;p9">
              <a:extLst>
                <a:ext uri="{FF2B5EF4-FFF2-40B4-BE49-F238E27FC236}">
                  <a16:creationId xmlns:a16="http://schemas.microsoft.com/office/drawing/2014/main" xmlns="" id="{36951A50-67DF-2940-BBA2-F0DCD24CAC67}"/>
                </a:ext>
              </a:extLst>
            </p:cNvPr>
            <p:cNvSpPr/>
            <p:nvPr/>
          </p:nvSpPr>
          <p:spPr>
            <a:xfrm>
              <a:off x="3429273" y="4202179"/>
              <a:ext cx="918121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dk1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rPr>
                <a:t>12</a:t>
              </a:r>
              <a:endParaRPr b="1">
                <a:latin typeface="UTM Avo" panose="020406030505060202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04C7E4-C184-9C3E-24A3-B9F38816CE5C}"/>
              </a:ext>
            </a:extLst>
          </p:cNvPr>
          <p:cNvGrpSpPr/>
          <p:nvPr/>
        </p:nvGrpSpPr>
        <p:grpSpPr>
          <a:xfrm>
            <a:off x="7317235" y="4154102"/>
            <a:ext cx="1097916" cy="907920"/>
            <a:chOff x="9650296" y="4081251"/>
            <a:chExt cx="1097916" cy="907920"/>
          </a:xfrm>
        </p:grpSpPr>
        <p:sp>
          <p:nvSpPr>
            <p:cNvPr id="29" name="Google Shape;4295;p9">
              <a:extLst>
                <a:ext uri="{FF2B5EF4-FFF2-40B4-BE49-F238E27FC236}">
                  <a16:creationId xmlns:a16="http://schemas.microsoft.com/office/drawing/2014/main" xmlns="" id="{DB8903DA-B5B9-148D-ED58-B94462913FA9}"/>
                </a:ext>
              </a:extLst>
            </p:cNvPr>
            <p:cNvSpPr/>
            <p:nvPr/>
          </p:nvSpPr>
          <p:spPr>
            <a:xfrm>
              <a:off x="9740799" y="4081251"/>
              <a:ext cx="932146" cy="90792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6BF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4303;p9">
              <a:extLst>
                <a:ext uri="{FF2B5EF4-FFF2-40B4-BE49-F238E27FC236}">
                  <a16:creationId xmlns:a16="http://schemas.microsoft.com/office/drawing/2014/main" xmlns="" id="{0585E311-FD43-BBE9-F7C3-355765A9B309}"/>
                </a:ext>
              </a:extLst>
            </p:cNvPr>
            <p:cNvSpPr/>
            <p:nvPr/>
          </p:nvSpPr>
          <p:spPr>
            <a:xfrm>
              <a:off x="9650296" y="4202179"/>
              <a:ext cx="109791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dk1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rPr>
                <a:t>10</a:t>
              </a:r>
              <a:endParaRPr sz="4000" b="1">
                <a:latin typeface="UTM Avo" panose="02040603050506020204" pitchFamily="18" charset="0"/>
              </a:endParaRPr>
            </a:p>
          </p:txBody>
        </p:sp>
      </p:grpSp>
      <p:pic>
        <p:nvPicPr>
          <p:cNvPr id="37" name="图片 2">
            <a:extLst>
              <a:ext uri="{FF2B5EF4-FFF2-40B4-BE49-F238E27FC236}">
                <a16:creationId xmlns:a16="http://schemas.microsoft.com/office/drawing/2014/main" xmlns="" id="{EEC4731C-E268-99DA-EEB3-258BDBFA0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91383" y="3533827"/>
            <a:ext cx="3747953" cy="3673176"/>
          </a:xfrm>
          <a:prstGeom prst="rect">
            <a:avLst/>
          </a:prstGeom>
        </p:spPr>
      </p:pic>
      <p:sp>
        <p:nvSpPr>
          <p:cNvPr id="21" name="Google Shape;4288;p9">
            <a:extLst>
              <a:ext uri="{FF2B5EF4-FFF2-40B4-BE49-F238E27FC236}">
                <a16:creationId xmlns:a16="http://schemas.microsoft.com/office/drawing/2014/main" xmlns="" id="{B5179E26-6AE8-37CA-E88F-B37B8BA480B4}"/>
              </a:ext>
            </a:extLst>
          </p:cNvPr>
          <p:cNvSpPr/>
          <p:nvPr/>
        </p:nvSpPr>
        <p:spPr>
          <a:xfrm>
            <a:off x="8101182" y="466826"/>
            <a:ext cx="3842719" cy="1754286"/>
          </a:xfrm>
          <a:custGeom>
            <a:avLst/>
            <a:gdLst>
              <a:gd name="connsiteX0" fmla="*/ 2563363 w 3842719"/>
              <a:gd name="connsiteY0" fmla="*/ 2775833 h 2466859"/>
              <a:gd name="connsiteX1" fmla="*/ 2054056 w 3842719"/>
              <a:gd name="connsiteY1" fmla="*/ 2463914 h 2466859"/>
              <a:gd name="connsiteX2" fmla="*/ 128784 w 3842719"/>
              <a:gd name="connsiteY2" fmla="*/ 1677400 h 2466859"/>
              <a:gd name="connsiteX3" fmla="*/ 1446557 w 3842719"/>
              <a:gd name="connsiteY3" fmla="*/ 38254 h 2466859"/>
              <a:gd name="connsiteX4" fmla="*/ 3364808 w 3842719"/>
              <a:gd name="connsiteY4" fmla="*/ 419363 h 2466859"/>
              <a:gd name="connsiteX5" fmla="*/ 2762429 w 3842719"/>
              <a:gd name="connsiteY5" fmla="*/ 2342404 h 2466859"/>
              <a:gd name="connsiteX6" fmla="*/ 2563363 w 3842719"/>
              <a:gd name="connsiteY6" fmla="*/ 2775833 h 24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2719" h="2466859" fill="none" extrusionOk="0">
                <a:moveTo>
                  <a:pt x="2563363" y="2775833"/>
                </a:moveTo>
                <a:cubicBezTo>
                  <a:pt x="2409024" y="2715836"/>
                  <a:pt x="2117432" y="2535847"/>
                  <a:pt x="2054056" y="2463914"/>
                </a:cubicBezTo>
                <a:cubicBezTo>
                  <a:pt x="1196230" y="2546070"/>
                  <a:pt x="429789" y="2156331"/>
                  <a:pt x="128784" y="1677400"/>
                </a:cubicBezTo>
                <a:cubicBezTo>
                  <a:pt x="-270995" y="984759"/>
                  <a:pt x="409296" y="316550"/>
                  <a:pt x="1446557" y="38254"/>
                </a:cubicBezTo>
                <a:cubicBezTo>
                  <a:pt x="2141460" y="-149007"/>
                  <a:pt x="2903886" y="21799"/>
                  <a:pt x="3364808" y="419363"/>
                </a:cubicBezTo>
                <a:cubicBezTo>
                  <a:pt x="4192887" y="921898"/>
                  <a:pt x="3823386" y="2077326"/>
                  <a:pt x="2762429" y="2342404"/>
                </a:cubicBezTo>
                <a:cubicBezTo>
                  <a:pt x="2688951" y="2505556"/>
                  <a:pt x="2628789" y="2676920"/>
                  <a:pt x="2563363" y="2775833"/>
                </a:cubicBezTo>
                <a:close/>
              </a:path>
              <a:path w="3842719" h="2466859" stroke="0" extrusionOk="0">
                <a:moveTo>
                  <a:pt x="2563363" y="2775833"/>
                </a:moveTo>
                <a:cubicBezTo>
                  <a:pt x="2406168" y="2730663"/>
                  <a:pt x="2294613" y="2555864"/>
                  <a:pt x="2054056" y="2463914"/>
                </a:cubicBezTo>
                <a:cubicBezTo>
                  <a:pt x="1163013" y="2566206"/>
                  <a:pt x="444263" y="2235993"/>
                  <a:pt x="128784" y="1677400"/>
                </a:cubicBezTo>
                <a:cubicBezTo>
                  <a:pt x="-334919" y="994971"/>
                  <a:pt x="228399" y="140971"/>
                  <a:pt x="1446557" y="38254"/>
                </a:cubicBezTo>
                <a:cubicBezTo>
                  <a:pt x="2180357" y="-168078"/>
                  <a:pt x="2892846" y="112542"/>
                  <a:pt x="3364808" y="419363"/>
                </a:cubicBezTo>
                <a:cubicBezTo>
                  <a:pt x="4198048" y="1015473"/>
                  <a:pt x="3815838" y="2041731"/>
                  <a:pt x="2762429" y="2342404"/>
                </a:cubicBezTo>
                <a:cubicBezTo>
                  <a:pt x="2676183" y="2499411"/>
                  <a:pt x="2634667" y="2627049"/>
                  <a:pt x="2563363" y="2775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6600"/>
            </a:solidFill>
            <a:extLst>
              <a:ext uri="{C807C97D-BFC1-408E-A445-0C87EB9F89A2}">
                <ask:lineSketchStyleProps xmlns="" xmlns:ask="http://schemas.microsoft.com/office/drawing/2018/sketchyshapes" sd="594775291">
                  <a:prstGeom prst="wedgeEllipseCallout">
                    <a:avLst>
                      <a:gd name="adj1" fmla="val 16707"/>
                      <a:gd name="adj2" fmla="val 6252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Còn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endParaRPr lang="en-US" sz="3600" b="1" dirty="0" smtClean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bao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nhiêu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endParaRPr lang="en-US" sz="3600" b="1" dirty="0" smtClean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con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chim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?</a:t>
            </a:r>
            <a:endParaRPr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xmlns="" id="{C2E186E6-F54C-27BA-1A9C-F311D27FD1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14" b="69375" l="24844" r="57188">
                        <a14:foregroundMark x1="48125" y1="11992" x2="48125" y2="11992"/>
                        <a14:foregroundMark x1="36823" y1="28633" x2="36823" y2="28633"/>
                        <a14:foregroundMark x1="36406" y1="60469" x2="36406" y2="60469"/>
                        <a14:foregroundMark x1="30365" y1="69219" x2="30365" y2="69219"/>
                        <a14:foregroundMark x1="34115" y1="69375" x2="34115" y2="69375"/>
                        <a14:foregroundMark x1="37604" y1="51289" x2="37604" y2="51289"/>
                        <a14:foregroundMark x1="37031" y1="53867" x2="37031" y2="53867"/>
                        <a14:foregroundMark x1="52031" y1="24492" x2="52031" y2="24492"/>
                        <a14:foregroundMark x1="51615" y1="23047" x2="49896" y2="24609"/>
                        <a14:foregroundMark x1="40521" y1="52734" x2="40885" y2="52305"/>
                        <a14:foregroundMark x1="38594" y1="51445" x2="33958" y2="55625"/>
                        <a14:foregroundMark x1="33958" y1="55625" x2="37031" y2="57461"/>
                        <a14:foregroundMark x1="41510" y1="51289" x2="34375" y2="52578"/>
                        <a14:foregroundMark x1="34375" y1="52578" x2="41146" y2="54063"/>
                        <a14:foregroundMark x1="41146" y1="54063" x2="41510" y2="51992"/>
                        <a14:foregroundMark x1="39167" y1="61055" x2="39167" y2="61055"/>
                        <a14:foregroundMark x1="27656" y1="65195" x2="27656" y2="6519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6" t="9812" r="38718" b="28063"/>
          <a:stretch/>
        </p:blipFill>
        <p:spPr>
          <a:xfrm rot="16200000">
            <a:off x="2005129" y="-2428174"/>
            <a:ext cx="3614484" cy="753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1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6" grpId="0"/>
      <p:bldP spid="27" grpId="0" animBg="1"/>
      <p:bldP spid="28" grpId="0"/>
      <p:bldP spid="30" grpId="0" animBg="1"/>
      <p:bldP spid="31" grpId="0" animBg="1"/>
      <p:bldP spid="32" grpId="0" animBg="1"/>
      <p:bldP spid="34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48F57B2-A829-36AC-F264-35E0B3B9A57C}"/>
              </a:ext>
            </a:extLst>
          </p:cNvPr>
          <p:cNvGrpSpPr/>
          <p:nvPr/>
        </p:nvGrpSpPr>
        <p:grpSpPr>
          <a:xfrm>
            <a:off x="9583689" y="-444368"/>
            <a:ext cx="2222846" cy="2289329"/>
            <a:chOff x="2233514" y="10333"/>
            <a:chExt cx="3026128" cy="3026128"/>
          </a:xfrm>
        </p:grpSpPr>
        <p:grpSp>
          <p:nvGrpSpPr>
            <p:cNvPr id="3" name="组合 11">
              <a:extLst>
                <a:ext uri="{FF2B5EF4-FFF2-40B4-BE49-F238E27FC236}">
                  <a16:creationId xmlns:a16="http://schemas.microsoft.com/office/drawing/2014/main" xmlns="" id="{7B7EB5AE-58AB-C787-2271-C39FD42730EE}"/>
                </a:ext>
              </a:extLst>
            </p:cNvPr>
            <p:cNvGrpSpPr/>
            <p:nvPr/>
          </p:nvGrpSpPr>
          <p:grpSpPr>
            <a:xfrm>
              <a:off x="2233514" y="10333"/>
              <a:ext cx="3026128" cy="3026128"/>
              <a:chOff x="8718098" y="-182640"/>
              <a:chExt cx="3600000" cy="3600000"/>
            </a:xfrm>
          </p:grpSpPr>
          <p:sp>
            <p:nvSpPr>
              <p:cNvPr id="5" name="椭圆 10">
                <a:extLst>
                  <a:ext uri="{FF2B5EF4-FFF2-40B4-BE49-F238E27FC236}">
                    <a16:creationId xmlns:a16="http://schemas.microsoft.com/office/drawing/2014/main" xmlns="" id="{49766267-794D-BC34-3206-7B5F0677BE8F}"/>
                  </a:ext>
                </a:extLst>
              </p:cNvPr>
              <p:cNvSpPr/>
              <p:nvPr/>
            </p:nvSpPr>
            <p:spPr>
              <a:xfrm>
                <a:off x="9363976" y="651753"/>
                <a:ext cx="2413416" cy="21885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图片 8" descr="图片包含 游戏机&#10;&#10;描述已自动生成">
                <a:extLst>
                  <a:ext uri="{FF2B5EF4-FFF2-40B4-BE49-F238E27FC236}">
                    <a16:creationId xmlns:a16="http://schemas.microsoft.com/office/drawing/2014/main" xmlns="" id="{51BDDE58-6031-2590-E4D5-A5C42731D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8098" y="-182640"/>
                <a:ext cx="3600000" cy="3600000"/>
              </a:xfrm>
              <a:prstGeom prst="rect">
                <a:avLst/>
              </a:prstGeom>
            </p:spPr>
          </p:pic>
        </p:grpSp>
        <p:sp>
          <p:nvSpPr>
            <p:cNvPr id="4" name="文本框 14">
              <a:extLst>
                <a:ext uri="{FF2B5EF4-FFF2-40B4-BE49-F238E27FC236}">
                  <a16:creationId xmlns:a16="http://schemas.microsoft.com/office/drawing/2014/main" xmlns="" id="{2F2B5AEE-28F1-9DFB-30D7-CC265EE8538F}"/>
                </a:ext>
              </a:extLst>
            </p:cNvPr>
            <p:cNvSpPr txBox="1"/>
            <p:nvPr/>
          </p:nvSpPr>
          <p:spPr>
            <a:xfrm>
              <a:off x="2595236" y="974173"/>
              <a:ext cx="2420350" cy="1098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>
                  <a:solidFill>
                    <a:srgbClr val="D04C78"/>
                  </a:solidFill>
                  <a:latin typeface="UVN Mang Cau Nang" panose="03060902050402020B05" pitchFamily="66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Ví dụ</a:t>
              </a:r>
              <a:endParaRPr lang="zh-CN" altLang="en-US" sz="4800" dirty="0">
                <a:solidFill>
                  <a:srgbClr val="D04C78"/>
                </a:solidFill>
                <a:latin typeface="UVN Mang Cau Nang" panose="03060902050402020B05" pitchFamily="66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Google Shape;4290;p9">
            <a:extLst>
              <a:ext uri="{FF2B5EF4-FFF2-40B4-BE49-F238E27FC236}">
                <a16:creationId xmlns:a16="http://schemas.microsoft.com/office/drawing/2014/main" xmlns="" id="{44C77CC1-6BC1-A662-DC6C-00B6F9BA8894}"/>
              </a:ext>
            </a:extLst>
          </p:cNvPr>
          <p:cNvSpPr/>
          <p:nvPr/>
        </p:nvSpPr>
        <p:spPr>
          <a:xfrm>
            <a:off x="105092" y="650211"/>
            <a:ext cx="9471102" cy="3744050"/>
          </a:xfrm>
          <a:prstGeom prst="roundRect">
            <a:avLst>
              <a:gd name="adj" fmla="val 16667"/>
            </a:avLst>
          </a:prstGeom>
          <a:ln w="28575">
            <a:solidFill>
              <a:srgbClr val="FF6600"/>
            </a:solidFill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" name="Google Shape;4292;p9">
            <a:extLst>
              <a:ext uri="{FF2B5EF4-FFF2-40B4-BE49-F238E27FC236}">
                <a16:creationId xmlns:a16="http://schemas.microsoft.com/office/drawing/2014/main" xmlns="" id="{902D5D4B-57EB-A12B-07A3-96FC9E8ECAF6}"/>
              </a:ext>
            </a:extLst>
          </p:cNvPr>
          <p:cNvSpPr txBox="1"/>
          <p:nvPr/>
        </p:nvSpPr>
        <p:spPr>
          <a:xfrm>
            <a:off x="2615806" y="1164218"/>
            <a:ext cx="117157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dk1"/>
                </a:solidFill>
                <a:latin typeface="UTM Avo" panose="02040603050506020204" pitchFamily="18" charset="0"/>
                <a:cs typeface="Arial"/>
                <a:sym typeface="Arial"/>
              </a:rPr>
              <a:t>-</a:t>
            </a:r>
            <a:endParaRPr sz="6600" b="1">
              <a:latin typeface="UTM Avo" panose="02040603050506020204" pitchFamily="18" charset="0"/>
            </a:endParaRPr>
          </a:p>
        </p:txBody>
      </p:sp>
      <p:sp>
        <p:nvSpPr>
          <p:cNvPr id="10" name="Google Shape;4294;p9">
            <a:extLst>
              <a:ext uri="{FF2B5EF4-FFF2-40B4-BE49-F238E27FC236}">
                <a16:creationId xmlns:a16="http://schemas.microsoft.com/office/drawing/2014/main" xmlns="" id="{6CDA54A6-9CD1-2F0B-6952-7B0A067249E5}"/>
              </a:ext>
            </a:extLst>
          </p:cNvPr>
          <p:cNvSpPr txBox="1"/>
          <p:nvPr/>
        </p:nvSpPr>
        <p:spPr>
          <a:xfrm>
            <a:off x="5855253" y="1223563"/>
            <a:ext cx="117157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=</a:t>
            </a:r>
            <a:endParaRPr sz="5400" b="1">
              <a:latin typeface="UTM Avo" panose="02040603050506020204" pitchFamily="18" charset="0"/>
            </a:endParaRPr>
          </a:p>
        </p:txBody>
      </p:sp>
      <p:sp>
        <p:nvSpPr>
          <p:cNvPr id="11" name="Google Shape;4296;p9">
            <a:extLst>
              <a:ext uri="{FF2B5EF4-FFF2-40B4-BE49-F238E27FC236}">
                <a16:creationId xmlns:a16="http://schemas.microsoft.com/office/drawing/2014/main" xmlns="" id="{109FB4CA-E923-EA8D-FA48-D2021A2760C6}"/>
              </a:ext>
            </a:extLst>
          </p:cNvPr>
          <p:cNvSpPr/>
          <p:nvPr/>
        </p:nvSpPr>
        <p:spPr>
          <a:xfrm>
            <a:off x="518490" y="3192928"/>
            <a:ext cx="2319355" cy="643076"/>
          </a:xfrm>
          <a:prstGeom prst="roundRect">
            <a:avLst>
              <a:gd name="adj" fmla="val 16667"/>
            </a:avLst>
          </a:prstGeom>
          <a:ln w="38100">
            <a:solidFill>
              <a:srgbClr val="D04C78"/>
            </a:solidFill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Số bị trừ</a:t>
            </a:r>
            <a:endParaRPr sz="3200" b="1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Google Shape;4297;p9">
            <a:extLst>
              <a:ext uri="{FF2B5EF4-FFF2-40B4-BE49-F238E27FC236}">
                <a16:creationId xmlns:a16="http://schemas.microsoft.com/office/drawing/2014/main" xmlns="" id="{92F967FC-3B45-DEC2-32DB-5EB996BAB7EF}"/>
              </a:ext>
            </a:extLst>
          </p:cNvPr>
          <p:cNvSpPr/>
          <p:nvPr/>
        </p:nvSpPr>
        <p:spPr>
          <a:xfrm>
            <a:off x="3951905" y="3178224"/>
            <a:ext cx="2319355" cy="643076"/>
          </a:xfrm>
          <a:prstGeom prst="roundRect">
            <a:avLst>
              <a:gd name="adj" fmla="val 16667"/>
            </a:avLst>
          </a:prstGeom>
          <a:ln w="38100">
            <a:solidFill>
              <a:srgbClr val="D04C78"/>
            </a:solidFill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Số trừ</a:t>
            </a:r>
            <a:endParaRPr sz="3200" b="1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Google Shape;4298;p9">
            <a:extLst>
              <a:ext uri="{FF2B5EF4-FFF2-40B4-BE49-F238E27FC236}">
                <a16:creationId xmlns:a16="http://schemas.microsoft.com/office/drawing/2014/main" xmlns="" id="{2CD95DF8-28C7-6C26-148B-17186210C179}"/>
              </a:ext>
            </a:extLst>
          </p:cNvPr>
          <p:cNvSpPr/>
          <p:nvPr/>
        </p:nvSpPr>
        <p:spPr>
          <a:xfrm>
            <a:off x="6988446" y="3178223"/>
            <a:ext cx="2319355" cy="643076"/>
          </a:xfrm>
          <a:prstGeom prst="roundRect">
            <a:avLst>
              <a:gd name="adj" fmla="val 16667"/>
            </a:avLst>
          </a:prstGeom>
          <a:ln w="38100">
            <a:solidFill>
              <a:srgbClr val="D04C78"/>
            </a:solidFill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Hiệu</a:t>
            </a:r>
            <a:endParaRPr sz="3200" b="1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796C9F6-1B85-4620-8037-3778C0959071}"/>
              </a:ext>
            </a:extLst>
          </p:cNvPr>
          <p:cNvGrpSpPr/>
          <p:nvPr/>
        </p:nvGrpSpPr>
        <p:grpSpPr>
          <a:xfrm>
            <a:off x="863349" y="1011818"/>
            <a:ext cx="1436489" cy="1358018"/>
            <a:chOff x="3421125" y="4081251"/>
            <a:chExt cx="944965" cy="935660"/>
          </a:xfrm>
        </p:grpSpPr>
        <p:sp>
          <p:nvSpPr>
            <p:cNvPr id="16" name="Google Shape;4291;p9">
              <a:extLst>
                <a:ext uri="{FF2B5EF4-FFF2-40B4-BE49-F238E27FC236}">
                  <a16:creationId xmlns:a16="http://schemas.microsoft.com/office/drawing/2014/main" xmlns="" id="{4D4FD0F5-A786-3165-759D-5A90B54AF767}"/>
                </a:ext>
              </a:extLst>
            </p:cNvPr>
            <p:cNvSpPr/>
            <p:nvPr/>
          </p:nvSpPr>
          <p:spPr>
            <a:xfrm>
              <a:off x="3421125" y="4081251"/>
              <a:ext cx="944965" cy="93566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6BF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302;p9">
              <a:extLst>
                <a:ext uri="{FF2B5EF4-FFF2-40B4-BE49-F238E27FC236}">
                  <a16:creationId xmlns:a16="http://schemas.microsoft.com/office/drawing/2014/main" xmlns="" id="{476EE156-CD44-5980-2E9E-DBD0229645B5}"/>
                </a:ext>
              </a:extLst>
            </p:cNvPr>
            <p:cNvSpPr/>
            <p:nvPr/>
          </p:nvSpPr>
          <p:spPr>
            <a:xfrm>
              <a:off x="3429273" y="4202179"/>
              <a:ext cx="918121" cy="763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>
                  <a:solidFill>
                    <a:srgbClr val="002060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rPr>
                <a:t>15</a:t>
              </a:r>
              <a:endParaRPr sz="66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1" name="图片 2">
            <a:extLst>
              <a:ext uri="{FF2B5EF4-FFF2-40B4-BE49-F238E27FC236}">
                <a16:creationId xmlns:a16="http://schemas.microsoft.com/office/drawing/2014/main" xmlns="" id="{EAB69EA3-466E-5735-8260-C4F0F3CDE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9078" y="1691114"/>
            <a:ext cx="5841773" cy="557832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9B0B003-60C9-FDB0-C047-8ED29BE2A96E}"/>
              </a:ext>
            </a:extLst>
          </p:cNvPr>
          <p:cNvGrpSpPr/>
          <p:nvPr/>
        </p:nvGrpSpPr>
        <p:grpSpPr>
          <a:xfrm>
            <a:off x="4103350" y="1011818"/>
            <a:ext cx="1436489" cy="1358018"/>
            <a:chOff x="3421125" y="4081251"/>
            <a:chExt cx="944965" cy="935660"/>
          </a:xfrm>
        </p:grpSpPr>
        <p:sp>
          <p:nvSpPr>
            <p:cNvPr id="23" name="Google Shape;4291;p9">
              <a:extLst>
                <a:ext uri="{FF2B5EF4-FFF2-40B4-BE49-F238E27FC236}">
                  <a16:creationId xmlns:a16="http://schemas.microsoft.com/office/drawing/2014/main" xmlns="" id="{F2D027B2-9AD4-2351-2D9E-C429F367AA65}"/>
                </a:ext>
              </a:extLst>
            </p:cNvPr>
            <p:cNvSpPr/>
            <p:nvPr/>
          </p:nvSpPr>
          <p:spPr>
            <a:xfrm>
              <a:off x="3421125" y="4081251"/>
              <a:ext cx="944965" cy="93566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6BF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302;p9">
              <a:extLst>
                <a:ext uri="{FF2B5EF4-FFF2-40B4-BE49-F238E27FC236}">
                  <a16:creationId xmlns:a16="http://schemas.microsoft.com/office/drawing/2014/main" xmlns="" id="{7EF42FBA-C859-BC1E-94F4-D30DFCF2BC77}"/>
                </a:ext>
              </a:extLst>
            </p:cNvPr>
            <p:cNvSpPr/>
            <p:nvPr/>
          </p:nvSpPr>
          <p:spPr>
            <a:xfrm>
              <a:off x="3429273" y="4202179"/>
              <a:ext cx="918121" cy="763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>
                  <a:solidFill>
                    <a:srgbClr val="002060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rPr>
                <a:t>7</a:t>
              </a:r>
              <a:endParaRPr sz="66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8" name="Google Shape;4288;p9">
            <a:extLst>
              <a:ext uri="{FF2B5EF4-FFF2-40B4-BE49-F238E27FC236}">
                <a16:creationId xmlns:a16="http://schemas.microsoft.com/office/drawing/2014/main" xmlns="" id="{0EC0853F-7EB7-F8EE-B8B9-722BE2E3EE84}"/>
              </a:ext>
            </a:extLst>
          </p:cNvPr>
          <p:cNvSpPr/>
          <p:nvPr/>
        </p:nvSpPr>
        <p:spPr>
          <a:xfrm>
            <a:off x="5091919" y="4062365"/>
            <a:ext cx="4272115" cy="1938952"/>
          </a:xfrm>
          <a:custGeom>
            <a:avLst/>
            <a:gdLst>
              <a:gd name="connsiteX0" fmla="*/ 4735768 w 4272115"/>
              <a:gd name="connsiteY0" fmla="*/ 493939 h 2726534"/>
              <a:gd name="connsiteX1" fmla="*/ 4182531 w 4272115"/>
              <a:gd name="connsiteY1" fmla="*/ 972604 h 2726534"/>
              <a:gd name="connsiteX2" fmla="*/ 2492843 w 4272115"/>
              <a:gd name="connsiteY2" fmla="*/ 2707382 h 2726534"/>
              <a:gd name="connsiteX3" fmla="*/ 254333 w 4272115"/>
              <a:gd name="connsiteY3" fmla="*/ 2008422 h 2726534"/>
              <a:gd name="connsiteX4" fmla="*/ 1577947 w 4272115"/>
              <a:gd name="connsiteY4" fmla="*/ 47356 h 2726534"/>
              <a:gd name="connsiteX5" fmla="*/ 3804211 w 4272115"/>
              <a:gd name="connsiteY5" fmla="*/ 511780 h 2726534"/>
              <a:gd name="connsiteX6" fmla="*/ 4735768 w 4272115"/>
              <a:gd name="connsiteY6" fmla="*/ 493939 h 27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2115" h="2726534" fill="none" extrusionOk="0">
                <a:moveTo>
                  <a:pt x="4735768" y="493939"/>
                </a:moveTo>
                <a:cubicBezTo>
                  <a:pt x="4670799" y="564611"/>
                  <a:pt x="4433376" y="738452"/>
                  <a:pt x="4182531" y="972604"/>
                </a:cubicBezTo>
                <a:cubicBezTo>
                  <a:pt x="4515895" y="1849358"/>
                  <a:pt x="3737693" y="2351818"/>
                  <a:pt x="2492843" y="2707382"/>
                </a:cubicBezTo>
                <a:cubicBezTo>
                  <a:pt x="1642191" y="2793580"/>
                  <a:pt x="738947" y="2585934"/>
                  <a:pt x="254333" y="2008422"/>
                </a:cubicBezTo>
                <a:cubicBezTo>
                  <a:pt x="-404480" y="1125372"/>
                  <a:pt x="259786" y="248046"/>
                  <a:pt x="1577947" y="47356"/>
                </a:cubicBezTo>
                <a:cubicBezTo>
                  <a:pt x="2395241" y="-137373"/>
                  <a:pt x="3221354" y="147637"/>
                  <a:pt x="3804211" y="511780"/>
                </a:cubicBezTo>
                <a:cubicBezTo>
                  <a:pt x="4034137" y="462803"/>
                  <a:pt x="4359669" y="475288"/>
                  <a:pt x="4735768" y="493939"/>
                </a:cubicBezTo>
                <a:close/>
              </a:path>
              <a:path w="4272115" h="2726534" stroke="0" extrusionOk="0">
                <a:moveTo>
                  <a:pt x="4735768" y="493939"/>
                </a:moveTo>
                <a:cubicBezTo>
                  <a:pt x="4551426" y="593850"/>
                  <a:pt x="4423799" y="842263"/>
                  <a:pt x="4182531" y="972604"/>
                </a:cubicBezTo>
                <a:cubicBezTo>
                  <a:pt x="4481134" y="1847276"/>
                  <a:pt x="3771290" y="2628395"/>
                  <a:pt x="2492843" y="2707382"/>
                </a:cubicBezTo>
                <a:cubicBezTo>
                  <a:pt x="1537311" y="2812493"/>
                  <a:pt x="654302" y="2497478"/>
                  <a:pt x="254333" y="2008422"/>
                </a:cubicBezTo>
                <a:cubicBezTo>
                  <a:pt x="-326231" y="1043549"/>
                  <a:pt x="273260" y="468704"/>
                  <a:pt x="1577947" y="47356"/>
                </a:cubicBezTo>
                <a:cubicBezTo>
                  <a:pt x="2386523" y="-145549"/>
                  <a:pt x="3238164" y="110406"/>
                  <a:pt x="3804211" y="511780"/>
                </a:cubicBezTo>
                <a:cubicBezTo>
                  <a:pt x="4269619" y="510808"/>
                  <a:pt x="4531649" y="418524"/>
                  <a:pt x="4735768" y="4939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594775291">
                  <a:prstGeom prst="wedgeEllipseCallout">
                    <a:avLst>
                      <a:gd name="adj1" fmla="val 60853"/>
                      <a:gd name="adj2" fmla="val -3188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Hãy</a:t>
            </a:r>
            <a:r>
              <a:rPr lang="en-US" sz="4000" b="1" dirty="0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tìm</a:t>
            </a:r>
            <a:r>
              <a:rPr lang="en-US" sz="4000" b="1" dirty="0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endParaRPr lang="en-US" sz="4000" b="1" dirty="0" smtClean="0">
              <a:solidFill>
                <a:srgbClr val="D04C78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hiệu</a:t>
            </a:r>
            <a:r>
              <a:rPr lang="en-US" sz="4000" b="1" dirty="0" smtClean="0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của</a:t>
            </a:r>
            <a:r>
              <a:rPr lang="en-US" sz="4000" b="1" dirty="0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endParaRPr lang="en-US" sz="4000" b="1" dirty="0" smtClean="0">
              <a:solidFill>
                <a:srgbClr val="D04C78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phép</a:t>
            </a:r>
            <a:r>
              <a:rPr lang="en-US" sz="4000" b="1" dirty="0" smtClean="0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tính</a:t>
            </a:r>
            <a:endParaRPr sz="4000" b="1" dirty="0">
              <a:solidFill>
                <a:srgbClr val="D04C78"/>
              </a:solidFill>
              <a:latin typeface="UTM Avo" panose="020406030505060202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05DE2AE-78D2-DB0D-62DE-C6A0647D60F1}"/>
              </a:ext>
            </a:extLst>
          </p:cNvPr>
          <p:cNvGrpSpPr/>
          <p:nvPr/>
        </p:nvGrpSpPr>
        <p:grpSpPr>
          <a:xfrm>
            <a:off x="7455111" y="988718"/>
            <a:ext cx="1436489" cy="1358018"/>
            <a:chOff x="3421125" y="4081251"/>
            <a:chExt cx="944965" cy="935660"/>
          </a:xfrm>
        </p:grpSpPr>
        <p:sp>
          <p:nvSpPr>
            <p:cNvPr id="31" name="Google Shape;4291;p9">
              <a:extLst>
                <a:ext uri="{FF2B5EF4-FFF2-40B4-BE49-F238E27FC236}">
                  <a16:creationId xmlns:a16="http://schemas.microsoft.com/office/drawing/2014/main" xmlns="" id="{7A806DD1-67A8-090D-4D9C-FFF509316833}"/>
                </a:ext>
              </a:extLst>
            </p:cNvPr>
            <p:cNvSpPr/>
            <p:nvPr/>
          </p:nvSpPr>
          <p:spPr>
            <a:xfrm>
              <a:off x="3421125" y="4081251"/>
              <a:ext cx="944965" cy="93566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6BF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solidFill>
                  <a:srgbClr val="0070C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4302;p9">
              <a:extLst>
                <a:ext uri="{FF2B5EF4-FFF2-40B4-BE49-F238E27FC236}">
                  <a16:creationId xmlns:a16="http://schemas.microsoft.com/office/drawing/2014/main" xmlns="" id="{77FEA559-F3E2-6B79-5E5A-A18BDEFECCA9}"/>
                </a:ext>
              </a:extLst>
            </p:cNvPr>
            <p:cNvSpPr/>
            <p:nvPr/>
          </p:nvSpPr>
          <p:spPr>
            <a:xfrm>
              <a:off x="3429273" y="4202179"/>
              <a:ext cx="918121" cy="763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>
                  <a:solidFill>
                    <a:srgbClr val="0070C0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rPr>
                <a:t>?</a:t>
              </a:r>
              <a:endParaRPr sz="6600" b="1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726E334-20B1-11E6-698F-FBBB3A243864}"/>
              </a:ext>
            </a:extLst>
          </p:cNvPr>
          <p:cNvGrpSpPr/>
          <p:nvPr/>
        </p:nvGrpSpPr>
        <p:grpSpPr>
          <a:xfrm>
            <a:off x="-2760217" y="3771900"/>
            <a:ext cx="1777237" cy="1760220"/>
            <a:chOff x="3421125" y="4081251"/>
            <a:chExt cx="944965" cy="935660"/>
          </a:xfrm>
        </p:grpSpPr>
        <p:sp>
          <p:nvSpPr>
            <p:cNvPr id="26" name="Google Shape;4291;p9">
              <a:extLst>
                <a:ext uri="{FF2B5EF4-FFF2-40B4-BE49-F238E27FC236}">
                  <a16:creationId xmlns:a16="http://schemas.microsoft.com/office/drawing/2014/main" xmlns="" id="{9706E2B5-B3AF-C00E-082B-F11DB09667AD}"/>
                </a:ext>
              </a:extLst>
            </p:cNvPr>
            <p:cNvSpPr/>
            <p:nvPr/>
          </p:nvSpPr>
          <p:spPr>
            <a:xfrm>
              <a:off x="3421125" y="4081251"/>
              <a:ext cx="944965" cy="93566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6BF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302;p9">
              <a:extLst>
                <a:ext uri="{FF2B5EF4-FFF2-40B4-BE49-F238E27FC236}">
                  <a16:creationId xmlns:a16="http://schemas.microsoft.com/office/drawing/2014/main" xmlns="" id="{5CEFC98A-EE40-B162-1743-53AED6FF5BED}"/>
                </a:ext>
              </a:extLst>
            </p:cNvPr>
            <p:cNvSpPr/>
            <p:nvPr/>
          </p:nvSpPr>
          <p:spPr>
            <a:xfrm>
              <a:off x="3429273" y="4202179"/>
              <a:ext cx="918121" cy="5889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dirty="0">
                  <a:solidFill>
                    <a:srgbClr val="D04C78"/>
                  </a:solidFill>
                  <a:latin typeface="UTM Avo" panose="02040603050506020204" pitchFamily="18" charset="0"/>
                  <a:cs typeface="Arial"/>
                  <a:sym typeface="Arial"/>
                </a:rPr>
                <a:t>8</a:t>
              </a:r>
              <a:endParaRPr sz="6600" b="1" dirty="0">
                <a:solidFill>
                  <a:srgbClr val="D04C78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66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0.82292 -0.4099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46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 animBg="1"/>
      <p:bldP spid="12" grpId="0" animBg="1"/>
      <p:bldP spid="13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A671118D-52AB-AE34-3436-AF2871D0F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7323"/>
            <a:ext cx="12192000" cy="7236767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xmlns="" id="{0DF73A52-59C5-B566-459B-537EDD12712B}"/>
              </a:ext>
            </a:extLst>
          </p:cNvPr>
          <p:cNvGrpSpPr/>
          <p:nvPr/>
        </p:nvGrpSpPr>
        <p:grpSpPr>
          <a:xfrm>
            <a:off x="1774936" y="354842"/>
            <a:ext cx="8911903" cy="5569421"/>
            <a:chOff x="4071811" y="1453435"/>
            <a:chExt cx="7135718" cy="6209754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83ACA62B-6721-DE37-D880-7CAD3801F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1811" y="1453435"/>
              <a:ext cx="7135718" cy="6209754"/>
            </a:xfrm>
            <a:prstGeom prst="rect">
              <a:avLst/>
            </a:prstGeom>
          </p:spPr>
        </p:pic>
        <p:sp>
          <p:nvSpPr>
            <p:cNvPr id="9" name="矩形 14">
              <a:extLst>
                <a:ext uri="{FF2B5EF4-FFF2-40B4-BE49-F238E27FC236}">
                  <a16:creationId xmlns:a16="http://schemas.microsoft.com/office/drawing/2014/main" xmlns="" id="{0D54FA9A-AD6B-73EE-E8F5-3D229490CF80}"/>
                </a:ext>
              </a:extLst>
            </p:cNvPr>
            <p:cNvSpPr/>
            <p:nvPr/>
          </p:nvSpPr>
          <p:spPr>
            <a:xfrm>
              <a:off x="5166559" y="2838857"/>
              <a:ext cx="4804700" cy="2978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Muốn tìm </a:t>
              </a:r>
              <a:r>
                <a:rPr lang="en-US" altLang="zh-CN" sz="6000" b="1">
                  <a:solidFill>
                    <a:srgbClr val="C0000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hiệu</a:t>
              </a:r>
              <a:r>
                <a:rPr lang="en-US" altLang="zh-CN" sz="6000" b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ta lấy </a:t>
              </a:r>
              <a:r>
                <a:rPr lang="en-US" altLang="zh-CN" sz="6000" b="1">
                  <a:solidFill>
                    <a:srgbClr val="FF660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số bị trừ </a:t>
              </a:r>
              <a:r>
                <a:rPr lang="en-US" altLang="zh-CN" sz="6000" b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trừ đi </a:t>
              </a:r>
              <a:r>
                <a:rPr lang="en-US" altLang="zh-CN" sz="6000" b="1">
                  <a:solidFill>
                    <a:srgbClr val="0070C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số trừ</a:t>
              </a:r>
              <a:endParaRPr lang="zh-CN" altLang="en-US" sz="6000" b="1" i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F3AFB3F-C4CA-A1F4-94FD-A66B1342BE40}"/>
              </a:ext>
            </a:extLst>
          </p:cNvPr>
          <p:cNvGrpSpPr/>
          <p:nvPr/>
        </p:nvGrpSpPr>
        <p:grpSpPr>
          <a:xfrm>
            <a:off x="183931" y="-137334"/>
            <a:ext cx="3182010" cy="3000369"/>
            <a:chOff x="2233514" y="10333"/>
            <a:chExt cx="3026128" cy="3026128"/>
          </a:xfrm>
        </p:grpSpPr>
        <p:grpSp>
          <p:nvGrpSpPr>
            <p:cNvPr id="20" name="组合 11">
              <a:extLst>
                <a:ext uri="{FF2B5EF4-FFF2-40B4-BE49-F238E27FC236}">
                  <a16:creationId xmlns:a16="http://schemas.microsoft.com/office/drawing/2014/main" xmlns="" id="{3BE3A991-CB24-077B-1A79-98DBB5E90289}"/>
                </a:ext>
              </a:extLst>
            </p:cNvPr>
            <p:cNvGrpSpPr/>
            <p:nvPr/>
          </p:nvGrpSpPr>
          <p:grpSpPr>
            <a:xfrm>
              <a:off x="2233514" y="10333"/>
              <a:ext cx="3026128" cy="3026128"/>
              <a:chOff x="8718098" y="-182640"/>
              <a:chExt cx="3600000" cy="3600000"/>
            </a:xfrm>
          </p:grpSpPr>
          <p:sp>
            <p:nvSpPr>
              <p:cNvPr id="22" name="椭圆 10">
                <a:extLst>
                  <a:ext uri="{FF2B5EF4-FFF2-40B4-BE49-F238E27FC236}">
                    <a16:creationId xmlns:a16="http://schemas.microsoft.com/office/drawing/2014/main" xmlns="" id="{35B83AB5-7356-69DF-E7D4-A3693DF21282}"/>
                  </a:ext>
                </a:extLst>
              </p:cNvPr>
              <p:cNvSpPr/>
              <p:nvPr/>
            </p:nvSpPr>
            <p:spPr>
              <a:xfrm>
                <a:off x="9363976" y="651753"/>
                <a:ext cx="2413416" cy="21885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3" name="图片 8" descr="图片包含 游戏机&#10;&#10;描述已自动生成">
                <a:extLst>
                  <a:ext uri="{FF2B5EF4-FFF2-40B4-BE49-F238E27FC236}">
                    <a16:creationId xmlns:a16="http://schemas.microsoft.com/office/drawing/2014/main" xmlns="" id="{2C893B33-1BAF-581C-9F2E-0D14C9EB8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8098" y="-182640"/>
                <a:ext cx="3600000" cy="3600000"/>
              </a:xfrm>
              <a:prstGeom prst="rect">
                <a:avLst/>
              </a:prstGeom>
            </p:spPr>
          </p:pic>
        </p:grpSp>
        <p:sp>
          <p:nvSpPr>
            <p:cNvPr id="21" name="文本框 14">
              <a:extLst>
                <a:ext uri="{FF2B5EF4-FFF2-40B4-BE49-F238E27FC236}">
                  <a16:creationId xmlns:a16="http://schemas.microsoft.com/office/drawing/2014/main" xmlns="" id="{C576C8D8-5432-137A-BBB5-F22530E50BEC}"/>
                </a:ext>
              </a:extLst>
            </p:cNvPr>
            <p:cNvSpPr txBox="1"/>
            <p:nvPr/>
          </p:nvSpPr>
          <p:spPr>
            <a:xfrm>
              <a:off x="2474991" y="1095139"/>
              <a:ext cx="2420350" cy="15831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solidFill>
                    <a:srgbClr val="D04C78"/>
                  </a:solidFill>
                  <a:latin typeface="UVN Mang Cau Nang" panose="03060902050402020B05" pitchFamily="66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Kết</a:t>
              </a:r>
              <a:r>
                <a:rPr lang="en-US" altLang="zh-CN" sz="4800" dirty="0">
                  <a:solidFill>
                    <a:srgbClr val="D04C78"/>
                  </a:solidFill>
                  <a:latin typeface="UVN Mang Cau Nang" panose="03060902050402020B05" pitchFamily="66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800" dirty="0" err="1">
                  <a:solidFill>
                    <a:srgbClr val="D04C78"/>
                  </a:solidFill>
                  <a:latin typeface="UVN Mang Cau Nang" panose="03060902050402020B05" pitchFamily="66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luận</a:t>
              </a:r>
              <a:endParaRPr lang="zh-CN" altLang="en-US" sz="4800" dirty="0">
                <a:solidFill>
                  <a:srgbClr val="D04C78"/>
                </a:solidFill>
                <a:latin typeface="UVN Mang Cau Nang" panose="03060902050402020B05" pitchFamily="66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6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xmlns="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25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347200" y="-192012"/>
            <a:ext cx="2514640" cy="2383670"/>
          </a:xfrm>
          <a:prstGeom prst="rect">
            <a:avLst/>
          </a:prstGeom>
        </p:spPr>
      </p:pic>
      <p:pic>
        <p:nvPicPr>
          <p:cNvPr id="14" name="图片 13" descr="图形用户界面, 应用程序&#10;&#10;描述已自动生成">
            <a:extLst>
              <a:ext uri="{FF2B5EF4-FFF2-40B4-BE49-F238E27FC236}">
                <a16:creationId xmlns:a16="http://schemas.microsoft.com/office/drawing/2014/main" xmlns="" id="{84A4980B-7561-48B6-5190-058F146D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1482" r="50000" b="81375"/>
          <a:stretch/>
        </p:blipFill>
        <p:spPr>
          <a:xfrm>
            <a:off x="4328955" y="265824"/>
            <a:ext cx="3534089" cy="2136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FE6C91-6AFA-09DF-2F46-03F75417B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570" y="2191658"/>
            <a:ext cx="9291109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B010312-07EE-8394-AAF4-7B9F47FB27B1}"/>
              </a:ext>
            </a:extLst>
          </p:cNvPr>
          <p:cNvGrpSpPr/>
          <p:nvPr/>
        </p:nvGrpSpPr>
        <p:grpSpPr>
          <a:xfrm>
            <a:off x="3790253" y="0"/>
            <a:ext cx="2951741" cy="1749674"/>
            <a:chOff x="-113007" y="-68239"/>
            <a:chExt cx="2951741" cy="1749674"/>
          </a:xfrm>
        </p:grpSpPr>
        <p:pic>
          <p:nvPicPr>
            <p:cNvPr id="7" name="图片 2" descr="形状&#10;&#10;描述已自动生成">
              <a:extLst>
                <a:ext uri="{FF2B5EF4-FFF2-40B4-BE49-F238E27FC236}">
                  <a16:creationId xmlns:a16="http://schemas.microsoft.com/office/drawing/2014/main" xmlns="" id="{B696BD4E-B658-3C47-5844-B3D94F30A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007" y="-68239"/>
              <a:ext cx="2951741" cy="1749674"/>
            </a:xfrm>
            <a:prstGeom prst="rect">
              <a:avLst/>
            </a:prstGeom>
          </p:spPr>
        </p:pic>
        <p:sp>
          <p:nvSpPr>
            <p:cNvPr id="8" name="文本框 26">
              <a:extLst>
                <a:ext uri="{FF2B5EF4-FFF2-40B4-BE49-F238E27FC236}">
                  <a16:creationId xmlns:a16="http://schemas.microsoft.com/office/drawing/2014/main" xmlns="" id="{7C28CCB8-063D-F90E-9F46-9330731CF001}"/>
                </a:ext>
              </a:extLst>
            </p:cNvPr>
            <p:cNvSpPr txBox="1"/>
            <p:nvPr/>
          </p:nvSpPr>
          <p:spPr>
            <a:xfrm>
              <a:off x="408573" y="171444"/>
              <a:ext cx="1895171" cy="1044773"/>
            </a:xfrm>
            <a:prstGeom prst="roundRect">
              <a:avLst>
                <a:gd name="adj" fmla="val 45429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400" b="1">
                  <a:solidFill>
                    <a:srgbClr val="002060"/>
                  </a:solidFill>
                  <a:latin typeface="UVN Dzung Dakao" panose="000004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Bài 1</a:t>
              </a:r>
              <a:endParaRPr lang="zh-CN" altLang="en-US" sz="4400" b="1" dirty="0">
                <a:solidFill>
                  <a:srgbClr val="002060"/>
                </a:solidFill>
                <a:latin typeface="UVN Dzung Dakao" panose="000004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9FB85EF3-47C7-F20D-CD07-77819F950B88}"/>
              </a:ext>
            </a:extLst>
          </p:cNvPr>
          <p:cNvSpPr/>
          <p:nvPr/>
        </p:nvSpPr>
        <p:spPr>
          <a:xfrm flipH="1">
            <a:off x="6613144" y="426184"/>
            <a:ext cx="2514639" cy="1749674"/>
          </a:xfrm>
          <a:prstGeom prst="wedgeEllipseCallout">
            <a:avLst>
              <a:gd name="adj1" fmla="val -60995"/>
              <a:gd name="adj2" fmla="val -28651"/>
            </a:avLst>
          </a:prstGeom>
          <a:solidFill>
            <a:srgbClr val="FF82D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UTM Avo" panose="02040603050506020204" pitchFamily="18" charset="0"/>
              </a:rPr>
              <a:t>Số?</a:t>
            </a:r>
          </a:p>
        </p:txBody>
      </p:sp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8949126" y="-426695"/>
            <a:ext cx="3485148" cy="3303631"/>
          </a:xfrm>
          <a:prstGeom prst="rect">
            <a:avLst/>
          </a:prstGeom>
        </p:spPr>
      </p:pic>
      <p:graphicFrame>
        <p:nvGraphicFramePr>
          <p:cNvPr id="11" name="Google Shape;4318;p11">
            <a:extLst>
              <a:ext uri="{FF2B5EF4-FFF2-40B4-BE49-F238E27FC236}">
                <a16:creationId xmlns:a16="http://schemas.microsoft.com/office/drawing/2014/main" xmlns="" id="{370312F9-B36F-40B8-C774-DA3619F3C0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205508"/>
              </p:ext>
            </p:extLst>
          </p:nvPr>
        </p:nvGraphicFramePr>
        <p:xfrm>
          <a:off x="573345" y="1792567"/>
          <a:ext cx="5522655" cy="42201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23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03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899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b="1" u="none" strike="noStrike" cap="none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86 – 32 = 54</a:t>
                      </a:r>
                      <a:endParaRPr sz="4600" b="1" u="none" strike="noStrike" cap="none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6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b="0" u="none" strike="noStrike" cap="none">
                          <a:solidFill>
                            <a:schemeClr val="dk1"/>
                          </a:solidFill>
                          <a:sym typeface="Arial"/>
                        </a:rPr>
                        <a:t>Số bị trừ</a:t>
                      </a:r>
                      <a:endParaRPr sz="4600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600" u="none" strike="noStrike" cap="none">
                        <a:solidFill>
                          <a:schemeClr val="dk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u="none" strike="noStrike" cap="none">
                          <a:solidFill>
                            <a:schemeClr val="dk1"/>
                          </a:solidFill>
                        </a:rPr>
                        <a:t>Số trừ</a:t>
                      </a:r>
                      <a:endParaRPr sz="4600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600" u="none" strike="noStrike" cap="none">
                        <a:solidFill>
                          <a:schemeClr val="dk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u="none" strike="noStrike" cap="none">
                          <a:solidFill>
                            <a:schemeClr val="dk1"/>
                          </a:solidFill>
                        </a:rPr>
                        <a:t>Hiệu</a:t>
                      </a:r>
                      <a:endParaRPr sz="4600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600" u="none" strike="noStrike" cap="none">
                        <a:solidFill>
                          <a:schemeClr val="dk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4" name="Google Shape;4319;p11">
            <a:extLst>
              <a:ext uri="{FF2B5EF4-FFF2-40B4-BE49-F238E27FC236}">
                <a16:creationId xmlns:a16="http://schemas.microsoft.com/office/drawing/2014/main" xmlns="" id="{3B916974-80D1-0CA6-EFE3-07636F60EC4C}"/>
              </a:ext>
            </a:extLst>
          </p:cNvPr>
          <p:cNvSpPr/>
          <p:nvPr/>
        </p:nvSpPr>
        <p:spPr>
          <a:xfrm>
            <a:off x="4154308" y="3167623"/>
            <a:ext cx="12856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86</a:t>
            </a:r>
            <a:endParaRPr sz="4400" b="1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Google Shape;4320;p11">
            <a:extLst>
              <a:ext uri="{FF2B5EF4-FFF2-40B4-BE49-F238E27FC236}">
                <a16:creationId xmlns:a16="http://schemas.microsoft.com/office/drawing/2014/main" xmlns="" id="{877218DD-6DDA-F726-6D1B-B46D3812A7EE}"/>
              </a:ext>
            </a:extLst>
          </p:cNvPr>
          <p:cNvSpPr/>
          <p:nvPr/>
        </p:nvSpPr>
        <p:spPr>
          <a:xfrm>
            <a:off x="4154308" y="4215398"/>
            <a:ext cx="12856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32</a:t>
            </a:r>
            <a:endParaRPr sz="4400" b="1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Google Shape;4321;p11">
            <a:extLst>
              <a:ext uri="{FF2B5EF4-FFF2-40B4-BE49-F238E27FC236}">
                <a16:creationId xmlns:a16="http://schemas.microsoft.com/office/drawing/2014/main" xmlns="" id="{90FA9B1B-D815-01F4-6711-A99B2D2FC0DB}"/>
              </a:ext>
            </a:extLst>
          </p:cNvPr>
          <p:cNvSpPr/>
          <p:nvPr/>
        </p:nvSpPr>
        <p:spPr>
          <a:xfrm>
            <a:off x="4154308" y="5263173"/>
            <a:ext cx="12856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54</a:t>
            </a:r>
            <a:endParaRPr sz="4400" b="1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Google Shape;4322;p11">
            <a:extLst>
              <a:ext uri="{FF2B5EF4-FFF2-40B4-BE49-F238E27FC236}">
                <a16:creationId xmlns:a16="http://schemas.microsoft.com/office/drawing/2014/main" xmlns="" id="{E9270DA9-DCD2-67C4-56DA-DA9A75387D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797982"/>
              </p:ext>
            </p:extLst>
          </p:nvPr>
        </p:nvGraphicFramePr>
        <p:xfrm>
          <a:off x="6487374" y="2505221"/>
          <a:ext cx="5522655" cy="42201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1123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03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899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47 – 20 = 27</a:t>
                      </a:r>
                      <a:endParaRPr sz="4600" b="1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4C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6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Số bị trừ</a:t>
                      </a:r>
                      <a:endParaRPr sz="46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600" u="none" strike="noStrike" cap="none">
                        <a:solidFill>
                          <a:schemeClr val="dk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Số trừ</a:t>
                      </a:r>
                      <a:endParaRPr sz="46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600" u="none" strike="noStrike" cap="none">
                        <a:solidFill>
                          <a:schemeClr val="dk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Hiệu</a:t>
                      </a:r>
                      <a:endParaRPr sz="46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7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600" u="none" strike="noStrike" cap="none">
                        <a:solidFill>
                          <a:schemeClr val="dk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8" name="Google Shape;4323;p11">
            <a:extLst>
              <a:ext uri="{FF2B5EF4-FFF2-40B4-BE49-F238E27FC236}">
                <a16:creationId xmlns:a16="http://schemas.microsoft.com/office/drawing/2014/main" xmlns="" id="{974F3012-7578-8682-1E63-4292E31FB038}"/>
              </a:ext>
            </a:extLst>
          </p:cNvPr>
          <p:cNvSpPr/>
          <p:nvPr/>
        </p:nvSpPr>
        <p:spPr>
          <a:xfrm>
            <a:off x="10187792" y="3830697"/>
            <a:ext cx="116714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47</a:t>
            </a:r>
            <a:endParaRPr sz="4400" b="1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Google Shape;4324;p11">
            <a:extLst>
              <a:ext uri="{FF2B5EF4-FFF2-40B4-BE49-F238E27FC236}">
                <a16:creationId xmlns:a16="http://schemas.microsoft.com/office/drawing/2014/main" xmlns="" id="{C2A4EFF9-432C-63A6-D1BC-533E94392576}"/>
              </a:ext>
            </a:extLst>
          </p:cNvPr>
          <p:cNvSpPr/>
          <p:nvPr/>
        </p:nvSpPr>
        <p:spPr>
          <a:xfrm>
            <a:off x="10187792" y="4823052"/>
            <a:ext cx="116714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sz="4400" b="1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Google Shape;4325;p11">
            <a:extLst>
              <a:ext uri="{FF2B5EF4-FFF2-40B4-BE49-F238E27FC236}">
                <a16:creationId xmlns:a16="http://schemas.microsoft.com/office/drawing/2014/main" xmlns="" id="{D3C326FA-9EF1-7452-9200-0314F8F28EA0}"/>
              </a:ext>
            </a:extLst>
          </p:cNvPr>
          <p:cNvSpPr/>
          <p:nvPr/>
        </p:nvSpPr>
        <p:spPr>
          <a:xfrm>
            <a:off x="10187792" y="5870827"/>
            <a:ext cx="116714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27</a:t>
            </a:r>
            <a:endParaRPr sz="4400" b="1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8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4334;p12">
            <a:extLst>
              <a:ext uri="{FF2B5EF4-FFF2-40B4-BE49-F238E27FC236}">
                <a16:creationId xmlns:a16="http://schemas.microsoft.com/office/drawing/2014/main" xmlns="" id="{2CA0B0C8-BBAF-843A-46A8-A11F96DB32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381164"/>
              </p:ext>
            </p:extLst>
          </p:nvPr>
        </p:nvGraphicFramePr>
        <p:xfrm>
          <a:off x="711959" y="2634979"/>
          <a:ext cx="10768081" cy="4094328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277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5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5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50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350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4556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sym typeface="Arial"/>
                        </a:rPr>
                        <a:t>Số bị trừ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D04C78"/>
                          </a:solidFill>
                          <a:latin typeface="UTM Avo" panose="02040603050506020204" pitchFamily="18" charset="0"/>
                          <a:sym typeface="Arial"/>
                        </a:rPr>
                        <a:t>57</a:t>
                      </a:r>
                      <a:endParaRPr sz="4400" b="1">
                        <a:solidFill>
                          <a:srgbClr val="D04C78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D04C78"/>
                          </a:solidFill>
                          <a:latin typeface="UTM Avo" panose="02040603050506020204" pitchFamily="18" charset="0"/>
                          <a:sym typeface="Arial"/>
                        </a:rPr>
                        <a:t>68</a:t>
                      </a:r>
                      <a:endParaRPr sz="4400" b="1">
                        <a:solidFill>
                          <a:srgbClr val="D04C78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D04C78"/>
                          </a:solidFill>
                          <a:latin typeface="UTM Avo" panose="02040603050506020204" pitchFamily="18" charset="0"/>
                          <a:sym typeface="Arial"/>
                        </a:rPr>
                        <a:t>90</a:t>
                      </a:r>
                      <a:endParaRPr sz="4400" b="1">
                        <a:solidFill>
                          <a:srgbClr val="D04C78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D04C78"/>
                          </a:solidFill>
                          <a:latin typeface="UTM Avo" panose="02040603050506020204" pitchFamily="18" charset="0"/>
                          <a:sym typeface="Arial"/>
                        </a:rPr>
                        <a:t>73</a:t>
                      </a:r>
                      <a:endParaRPr sz="4400" b="1">
                        <a:solidFill>
                          <a:srgbClr val="D04C78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1324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sym typeface="Arial"/>
                        </a:rPr>
                        <a:t>Số trừ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24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45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40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31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2547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Hiệu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33</a:t>
                      </a:r>
                      <a:endParaRPr sz="4400" b="1">
                        <a:solidFill>
                          <a:schemeClr val="accent6">
                            <a:lumMod val="5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DEF2999-1588-5E53-3FB2-C706BDD512E2}"/>
              </a:ext>
            </a:extLst>
          </p:cNvPr>
          <p:cNvGrpSpPr/>
          <p:nvPr/>
        </p:nvGrpSpPr>
        <p:grpSpPr>
          <a:xfrm>
            <a:off x="3790253" y="0"/>
            <a:ext cx="2951741" cy="1749674"/>
            <a:chOff x="-113007" y="-68239"/>
            <a:chExt cx="2951741" cy="1749674"/>
          </a:xfrm>
        </p:grpSpPr>
        <p:pic>
          <p:nvPicPr>
            <p:cNvPr id="8" name="图片 2" descr="形状&#10;&#10;描述已自动生成">
              <a:extLst>
                <a:ext uri="{FF2B5EF4-FFF2-40B4-BE49-F238E27FC236}">
                  <a16:creationId xmlns:a16="http://schemas.microsoft.com/office/drawing/2014/main" xmlns="" id="{06CF3185-99F8-CEE0-2891-52A2BA1FF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007" y="-68239"/>
              <a:ext cx="2951741" cy="1749674"/>
            </a:xfrm>
            <a:prstGeom prst="rect">
              <a:avLst/>
            </a:prstGeom>
          </p:spPr>
        </p:pic>
        <p:sp>
          <p:nvSpPr>
            <p:cNvPr id="9" name="文本框 26">
              <a:extLst>
                <a:ext uri="{FF2B5EF4-FFF2-40B4-BE49-F238E27FC236}">
                  <a16:creationId xmlns:a16="http://schemas.microsoft.com/office/drawing/2014/main" xmlns="" id="{C4B697B9-C597-1783-32ED-7A96CC54CF1B}"/>
                </a:ext>
              </a:extLst>
            </p:cNvPr>
            <p:cNvSpPr txBox="1"/>
            <p:nvPr/>
          </p:nvSpPr>
          <p:spPr>
            <a:xfrm>
              <a:off x="408573" y="171444"/>
              <a:ext cx="1895171" cy="1044773"/>
            </a:xfrm>
            <a:prstGeom prst="roundRect">
              <a:avLst>
                <a:gd name="adj" fmla="val 45429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400" b="1">
                  <a:solidFill>
                    <a:srgbClr val="002060"/>
                  </a:solidFill>
                  <a:latin typeface="UVN Dzung Dakao" panose="000004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Bài 2</a:t>
              </a:r>
              <a:endParaRPr lang="zh-CN" altLang="en-US" sz="4400" b="1" dirty="0">
                <a:solidFill>
                  <a:srgbClr val="002060"/>
                </a:solidFill>
                <a:latin typeface="UVN Dzung Dakao" panose="000004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07294A67-F515-7833-6840-878BAAB5AC56}"/>
              </a:ext>
            </a:extLst>
          </p:cNvPr>
          <p:cNvSpPr/>
          <p:nvPr/>
        </p:nvSpPr>
        <p:spPr>
          <a:xfrm flipH="1">
            <a:off x="6613144" y="426184"/>
            <a:ext cx="2514639" cy="1749674"/>
          </a:xfrm>
          <a:prstGeom prst="wedgeEllipseCallout">
            <a:avLst>
              <a:gd name="adj1" fmla="val -60995"/>
              <a:gd name="adj2" fmla="val -28651"/>
            </a:avLst>
          </a:prstGeom>
          <a:solidFill>
            <a:srgbClr val="FF82D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UTM Avo" panose="02040603050506020204" pitchFamily="18" charset="0"/>
              </a:rPr>
              <a:t>Số?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3C149773-A962-1CB9-85DD-118FC2D45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9895" y="-369397"/>
            <a:ext cx="3340836" cy="33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787F07E7-C327-7616-95D7-E01617F39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3107" y="-150125"/>
            <a:ext cx="3551251" cy="3551251"/>
          </a:xfrm>
          <a:prstGeom prst="rect">
            <a:avLst/>
          </a:prstGeom>
        </p:spPr>
      </p:pic>
      <p:graphicFrame>
        <p:nvGraphicFramePr>
          <p:cNvPr id="2" name="Google Shape;4334;p12">
            <a:extLst>
              <a:ext uri="{FF2B5EF4-FFF2-40B4-BE49-F238E27FC236}">
                <a16:creationId xmlns:a16="http://schemas.microsoft.com/office/drawing/2014/main" xmlns="" id="{F7E81BEF-817D-E421-A546-1D0E95E1E1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4946996"/>
              </p:ext>
            </p:extLst>
          </p:nvPr>
        </p:nvGraphicFramePr>
        <p:xfrm>
          <a:off x="601623" y="2918845"/>
          <a:ext cx="11162745" cy="398010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7241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96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96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096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096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41499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sym typeface="Arial"/>
                        </a:rPr>
                        <a:t>Số bị trừ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sym typeface="Arial"/>
                        </a:rPr>
                        <a:t>57</a:t>
                      </a:r>
                      <a:endParaRPr sz="44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sym typeface="Arial"/>
                        </a:rPr>
                        <a:t>68</a:t>
                      </a:r>
                      <a:endParaRPr sz="44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sym typeface="Arial"/>
                        </a:rPr>
                        <a:t>90</a:t>
                      </a:r>
                      <a:endParaRPr sz="44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sym typeface="Arial"/>
                        </a:rPr>
                        <a:t>73</a:t>
                      </a:r>
                      <a:endParaRPr sz="44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382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sym typeface="Arial"/>
                        </a:rPr>
                        <a:t>Số trừ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24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45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40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31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129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Hiệu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33</a:t>
                      </a:r>
                      <a:endParaRPr sz="4400" b="1">
                        <a:solidFill>
                          <a:schemeClr val="accent6">
                            <a:lumMod val="5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FF6600"/>
                          </a:solidFill>
                          <a:latin typeface="UTM Avo" panose="02040603050506020204" pitchFamily="18" charset="0"/>
                        </a:rPr>
                        <a:t>23</a:t>
                      </a:r>
                      <a:endParaRPr sz="4400" b="1">
                        <a:solidFill>
                          <a:srgbClr val="FF66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FF6600"/>
                          </a:solidFill>
                          <a:latin typeface="UTM Avo" panose="02040603050506020204" pitchFamily="18" charset="0"/>
                        </a:rPr>
                        <a:t>50</a:t>
                      </a:r>
                      <a:endParaRPr sz="4400" b="1">
                        <a:solidFill>
                          <a:srgbClr val="FF66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FF6600"/>
                          </a:solidFill>
                          <a:latin typeface="UTM Avo" panose="02040603050506020204" pitchFamily="18" charset="0"/>
                        </a:rPr>
                        <a:t>42</a:t>
                      </a:r>
                      <a:endParaRPr sz="4400" b="1">
                        <a:solidFill>
                          <a:srgbClr val="FF66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BC78E468-CD64-CD74-2506-084E03DD88B5}"/>
              </a:ext>
            </a:extLst>
          </p:cNvPr>
          <p:cNvSpPr/>
          <p:nvPr/>
        </p:nvSpPr>
        <p:spPr>
          <a:xfrm flipH="1">
            <a:off x="5985663" y="290827"/>
            <a:ext cx="3527419" cy="2422169"/>
          </a:xfrm>
          <a:prstGeom prst="wedgeEllipseCallout">
            <a:avLst>
              <a:gd name="adj1" fmla="val -69516"/>
              <a:gd name="adj2" fmla="val -5549"/>
            </a:avLst>
          </a:prstGeom>
          <a:solidFill>
            <a:srgbClr val="FF82D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Thu thập đồ dùng học tập</a:t>
            </a:r>
          </a:p>
        </p:txBody>
      </p:sp>
      <p:pic>
        <p:nvPicPr>
          <p:cNvPr id="1026" name="Picture 2" descr="Backpack School Student Clip Art, PNG, 1107x1187px, Backpack, Bag,  Education, Photography, Royaltyfree Download Free">
            <a:extLst>
              <a:ext uri="{FF2B5EF4-FFF2-40B4-BE49-F238E27FC236}">
                <a16:creationId xmlns:a16="http://schemas.microsoft.com/office/drawing/2014/main" xmlns="" id="{2EA9459A-F7DC-DF0E-3D58-6932DE881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" b="95336" l="854" r="99390">
                        <a14:foregroundMark x1="42561" y1="5802" x2="42561" y2="5802"/>
                        <a14:foregroundMark x1="56098" y1="228" x2="56098" y2="228"/>
                        <a14:foregroundMark x1="94268" y1="11718" x2="94634" y2="14562"/>
                        <a14:foregroundMark x1="84878" y1="70421" x2="84878" y2="70421"/>
                        <a14:foregroundMark x1="16098" y1="54152" x2="31098" y2="86348"/>
                        <a14:foregroundMark x1="67317" y1="70421" x2="65610" y2="88396"/>
                        <a14:foregroundMark x1="45610" y1="83732" x2="47683" y2="89192"/>
                        <a14:foregroundMark x1="13415" y1="39818" x2="25488" y2="48123"/>
                        <a14:foregroundMark x1="8659" y1="43231" x2="8049" y2="75768"/>
                        <a14:foregroundMark x1="8049" y1="75768" x2="18537" y2="88055"/>
                        <a14:foregroundMark x1="18537" y1="88055" x2="43902" y2="95336"/>
                        <a14:foregroundMark x1="5000" y1="64278" x2="5000" y2="64278"/>
                        <a14:foregroundMark x1="3780" y1="49147" x2="3780" y2="54152"/>
                        <a14:foregroundMark x1="92683" y1="9101" x2="92683" y2="9784"/>
                        <a14:foregroundMark x1="92683" y1="13879" x2="92683" y2="30489"/>
                        <a14:foregroundMark x1="90122" y1="30034" x2="89146" y2="46189"/>
                        <a14:foregroundMark x1="87439" y1="48805" x2="86951" y2="54721"/>
                        <a14:foregroundMark x1="41951" y1="5575" x2="41951" y2="5575"/>
                        <a14:foregroundMark x1="71585" y1="9784" x2="71585" y2="9784"/>
                        <a14:foregroundMark x1="75854" y1="8305" x2="79268" y2="8305"/>
                        <a14:foregroundMark x1="48537" y1="5006" x2="48537" y2="5006"/>
                        <a14:foregroundMark x1="99512" y1="15927" x2="99512" y2="15927"/>
                        <a14:foregroundMark x1="21098" y1="54152" x2="30000" y2="56542"/>
                        <a14:foregroundMark x1="31951" y1="52901" x2="33659" y2="63936"/>
                        <a14:foregroundMark x1="15732" y1="33447" x2="25122" y2="36633"/>
                        <a14:foregroundMark x1="25122" y1="36633" x2="25122" y2="36633"/>
                        <a14:foregroundMark x1="10122" y1="36974" x2="10122" y2="36974"/>
                        <a14:foregroundMark x1="34878" y1="39022" x2="35732" y2="41638"/>
                        <a14:foregroundMark x1="10366" y1="35609" x2="10366" y2="35609"/>
                        <a14:foregroundMark x1="854" y1="71786" x2="854" y2="73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014" y="84977"/>
            <a:ext cx="3662836" cy="28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241CB-1BCC-F6F4-AB90-CC9EA3BB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11" y="5501476"/>
            <a:ext cx="1604750" cy="1569960"/>
          </a:xfrm>
          <a:prstGeom prst="rect">
            <a:avLst/>
          </a:prstGeom>
        </p:spPr>
      </p:pic>
      <p:pic>
        <p:nvPicPr>
          <p:cNvPr id="5" name="Picture 4" descr="A picture containing wheel&#10;&#10;Description automatically generated">
            <a:extLst>
              <a:ext uri="{FF2B5EF4-FFF2-40B4-BE49-F238E27FC236}">
                <a16:creationId xmlns:a16="http://schemas.microsoft.com/office/drawing/2014/main" xmlns="" id="{3807B654-920A-2C55-FF90-25EB0ACAC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5915">
            <a:off x="9962330" y="5473841"/>
            <a:ext cx="1732805" cy="1695239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756AED1E-E872-FEF8-EA46-9320BB02F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636">
            <a:off x="5821386" y="5627980"/>
            <a:ext cx="1346136" cy="13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0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5301 L -0.00429 -0.05301 C -0.00026 -0.06181 0.00365 -0.07061 0.00795 -0.07894 C 0.01146 -0.08588 0.01706 -0.09028 0.01914 -0.09885 C 0.02201 -0.11019 0.03229 -0.19815 0.03373 -0.21042 C 0.03828 -0.31713 0.03946 -0.29908 0.02253 -0.46713 C 0.01732 -0.51829 0.00938 -0.56875 0.00013 -0.61829 C -0.00364 -0.6382 -0.00521 -0.65973 -0.01107 -0.67801 C -0.01966 -0.70463 -0.02916 -0.73033 -0.03685 -0.75764 C -0.04622 -0.79121 -0.05104 -0.81412 -0.07383 -0.83727 C -0.08021 -0.84375 -0.0845 -0.84861 -0.09166 -0.85324 C -0.09791 -0.85695 -0.10442 -0.85973 -0.11067 -0.86297 L -0.15442 -0.86111 C -0.15937 -0.85996 -0.16302 -0.85186 -0.16784 -0.84908 C -0.17005 -0.84792 -0.17239 -0.84699 -0.17448 -0.84514 C -0.17656 -0.84352 -0.17838 -0.84167 -0.18008 -0.83912 C -0.18177 -0.83681 -0.1832 -0.83403 -0.18463 -0.83125 C -0.18541 -0.8294 -0.1858 -0.82686 -0.18685 -0.82523 C -0.18776 -0.82385 -0.18906 -0.82385 -0.19023 -0.82338 C -0.19258 -0.81667 -0.19114 -0.81736 -0.19349 -0.81736 " pathEditMode="relative" ptsTypes="AAAAAAAAAAAAAAAA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6667 L -0.00573 -0.06667 C 0.00625 -0.1125 0.0207 -0.15649 0.03021 -0.20417 C 0.05039 -0.30695 0.04596 -0.34607 0.04701 -0.45278 C 0.04518 -0.64028 0.04961 -0.51112 0.04024 -0.63588 C 0.03802 -0.66459 0.03698 -0.71829 0.03021 -0.74931 C 0.02708 -0.76343 0.02305 -0.77732 0.01784 -0.78913 C 0.01354 -0.79885 0.00794 -0.80625 0.00221 -0.8132 C -0.00833 -0.8257 -0.03047 -0.8345 -0.04036 -0.83889 C -0.08581 -0.85926 -0.07044 -0.8544 -0.11419 -0.85695 C -0.17396 -0.86389 -0.15625 -0.86389 -0.24635 -0.85487 C -0.25351 -0.85417 -0.26055 -0.8507 -0.26758 -0.84885 C -0.27721 -0.84653 -0.28698 -0.84491 -0.29674 -0.84306 C -0.30456 -0.83959 -0.31237 -0.83588 -0.32018 -0.83311 C -0.32721 -0.83056 -0.3345 -0.83033 -0.34154 -0.82709 C -0.39427 -0.80255 -0.35625 -0.81297 -0.37956 -0.80718 C -0.39609 -0.79237 -0.38489 -0.80116 -0.40078 -0.79121 C -0.41068 -0.78496 -0.40651 -0.78519 -0.41081 -0.78519 " pathEditMode="relative" ptsTypes="AAAAAAAAAAAAAAAA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458 L 0.00052 -0.01458 C 0.02305 -0.06435 0.04987 -0.11343 0.06432 -0.17361 C 0.06914 -0.19329 0.07109 -0.21482 0.07448 -0.23542 C 0.07682 -0.30972 0.07969 -0.34213 0.07109 -0.42431 C 0.0681 -0.45324 0.0612 -0.48056 0.05547 -0.50787 C 0.04258 -0.56852 0.01966 -0.63982 -0.00833 -0.67708 C -0.01732 -0.68889 -0.02591 -0.70185 -0.03529 -0.71296 C -0.05208 -0.73241 -0.06823 -0.7544 -0.08672 -0.76852 C -0.11693 -0.79167 -0.12266 -0.79861 -0.15612 -0.81227 C -0.17539 -0.82037 -0.22448 -0.83195 -0.24232 -0.83426 C -0.25755 -0.83611 -0.27292 -0.83565 -0.28828 -0.83634 C -0.30312 -0.83889 -0.31797 -0.84259 -0.33294 -0.84421 C -0.34792 -0.84583 -0.36289 -0.84607 -0.37773 -0.84607 L -0.54909 -0.84421 C -0.55156 -0.84375 -0.5612 -0.84236 -0.56471 -0.84028 C -0.56523 -0.83982 -0.56549 -0.83889 -0.56575 -0.8382 " pathEditMode="relative" ptsTypes="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E2DD516-C601-ED48-9951-B86F53952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19047" flipH="1">
            <a:off x="4824484" y="1147293"/>
            <a:ext cx="7434705" cy="58748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8594207-3A5D-1B91-3CC8-436D7002A905}"/>
              </a:ext>
            </a:extLst>
          </p:cNvPr>
          <p:cNvGrpSpPr/>
          <p:nvPr/>
        </p:nvGrpSpPr>
        <p:grpSpPr>
          <a:xfrm>
            <a:off x="9240259" y="-122663"/>
            <a:ext cx="2951741" cy="1749674"/>
            <a:chOff x="-113007" y="-68239"/>
            <a:chExt cx="2951741" cy="1749674"/>
          </a:xfrm>
        </p:grpSpPr>
        <p:pic>
          <p:nvPicPr>
            <p:cNvPr id="8" name="图片 2" descr="形状&#10;&#10;描述已自动生成">
              <a:extLst>
                <a:ext uri="{FF2B5EF4-FFF2-40B4-BE49-F238E27FC236}">
                  <a16:creationId xmlns:a16="http://schemas.microsoft.com/office/drawing/2014/main" xmlns="" id="{92180D83-3BE8-A80A-81CD-119412B4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007" y="-68239"/>
              <a:ext cx="2951741" cy="1749674"/>
            </a:xfrm>
            <a:prstGeom prst="rect">
              <a:avLst/>
            </a:prstGeom>
          </p:spPr>
        </p:pic>
        <p:sp>
          <p:nvSpPr>
            <p:cNvPr id="9" name="文本框 26">
              <a:extLst>
                <a:ext uri="{FF2B5EF4-FFF2-40B4-BE49-F238E27FC236}">
                  <a16:creationId xmlns:a16="http://schemas.microsoft.com/office/drawing/2014/main" xmlns="" id="{ACEB65A6-AB41-D2C6-108E-EDB1C4EB1B84}"/>
                </a:ext>
              </a:extLst>
            </p:cNvPr>
            <p:cNvSpPr txBox="1"/>
            <p:nvPr/>
          </p:nvSpPr>
          <p:spPr>
            <a:xfrm>
              <a:off x="408573" y="171444"/>
              <a:ext cx="1895171" cy="1044773"/>
            </a:xfrm>
            <a:prstGeom prst="roundRect">
              <a:avLst>
                <a:gd name="adj" fmla="val 45429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400" b="1">
                  <a:solidFill>
                    <a:srgbClr val="002060"/>
                  </a:solidFill>
                  <a:latin typeface="UVN Dzung Dakao" panose="000004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Bài 3</a:t>
              </a:r>
              <a:endParaRPr lang="zh-CN" altLang="en-US" sz="4400" b="1" dirty="0">
                <a:solidFill>
                  <a:srgbClr val="002060"/>
                </a:solidFill>
                <a:latin typeface="UVN Dzung Dakao" panose="000004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15A36349-98BC-0619-84F3-BD48C3F2CF45}"/>
              </a:ext>
            </a:extLst>
          </p:cNvPr>
          <p:cNvSpPr/>
          <p:nvPr/>
        </p:nvSpPr>
        <p:spPr>
          <a:xfrm flipH="1">
            <a:off x="2265000" y="232938"/>
            <a:ext cx="6276836" cy="967458"/>
          </a:xfrm>
          <a:prstGeom prst="wedgeRoundRectCallout">
            <a:avLst>
              <a:gd name="adj1" fmla="val 59672"/>
              <a:gd name="adj2" fmla="val -2304"/>
              <a:gd name="adj3" fmla="val 16667"/>
            </a:avLst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bg1"/>
                </a:solidFill>
                <a:latin typeface="UTM Avo" panose="02040603050506020204" pitchFamily="18" charset="0"/>
              </a:rPr>
              <a:t>Đặt tính rồi tính hiệu, biết:</a:t>
            </a:r>
          </a:p>
        </p:txBody>
      </p:sp>
      <p:pic>
        <p:nvPicPr>
          <p:cNvPr id="11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817D2C38-CEDE-C581-183D-5002C890A6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 flipH="1">
            <a:off x="-158886" y="-122663"/>
            <a:ext cx="2456036" cy="238367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268D710-E892-B274-BBF0-1B45D7B350A7}"/>
              </a:ext>
            </a:extLst>
          </p:cNvPr>
          <p:cNvSpPr/>
          <p:nvPr/>
        </p:nvSpPr>
        <p:spPr>
          <a:xfrm flipH="1">
            <a:off x="309818" y="2261007"/>
            <a:ext cx="4674777" cy="1273930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tx1"/>
                </a:solidFill>
                <a:latin typeface="UTM Avo" panose="02040603050506020204" pitchFamily="18" charset="0"/>
              </a:rPr>
              <a:t>a) Số bị trừ là 49, số trừ là 16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867530E-3013-47FA-5549-6DCACCDDB52A}"/>
              </a:ext>
            </a:extLst>
          </p:cNvPr>
          <p:cNvSpPr/>
          <p:nvPr/>
        </p:nvSpPr>
        <p:spPr>
          <a:xfrm flipH="1">
            <a:off x="788351" y="3664904"/>
            <a:ext cx="4674777" cy="1273930"/>
          </a:xfrm>
          <a:prstGeom prst="roundRect">
            <a:avLst/>
          </a:prstGeom>
          <a:solidFill>
            <a:srgbClr val="FF669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bg1"/>
                </a:solidFill>
                <a:latin typeface="UTM Avo" panose="02040603050506020204" pitchFamily="18" charset="0"/>
              </a:rPr>
              <a:t>b) Số bị trừ là 85, số trừ là 52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4669823-3B65-2E1A-8DC1-63B0DC2144DE}"/>
              </a:ext>
            </a:extLst>
          </p:cNvPr>
          <p:cNvSpPr/>
          <p:nvPr/>
        </p:nvSpPr>
        <p:spPr>
          <a:xfrm flipH="1">
            <a:off x="309817" y="5090991"/>
            <a:ext cx="4674777" cy="12739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tx1"/>
                </a:solidFill>
                <a:latin typeface="UTM Avo" panose="02040603050506020204" pitchFamily="18" charset="0"/>
              </a:rPr>
              <a:t>c) Số bị trừ là 76, số trừ là 34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CED2100-75EB-8202-5EAA-DB994B320DCF}"/>
              </a:ext>
            </a:extLst>
          </p:cNvPr>
          <p:cNvSpPr/>
          <p:nvPr/>
        </p:nvSpPr>
        <p:spPr>
          <a:xfrm flipH="1">
            <a:off x="6902869" y="2166925"/>
            <a:ext cx="4754140" cy="981260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C00000"/>
                </a:solidFill>
                <a:latin typeface="UTM Avo" panose="02040603050506020204" pitchFamily="18" charset="0"/>
              </a:rPr>
              <a:t>Mẫu: </a:t>
            </a:r>
            <a:r>
              <a:rPr lang="en-US" sz="3400" b="1">
                <a:solidFill>
                  <a:schemeClr val="tx1"/>
                </a:solidFill>
                <a:latin typeface="UTM Avo" panose="02040603050506020204" pitchFamily="18" charset="0"/>
              </a:rPr>
              <a:t>Số bị trừ là 68, số trừ là 25.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A8DA905-1637-00F4-83A3-09932CE95B4C}"/>
              </a:ext>
            </a:extLst>
          </p:cNvPr>
          <p:cNvGrpSpPr/>
          <p:nvPr/>
        </p:nvGrpSpPr>
        <p:grpSpPr>
          <a:xfrm>
            <a:off x="7233425" y="3532180"/>
            <a:ext cx="3218019" cy="2400588"/>
            <a:chOff x="7070840" y="3329261"/>
            <a:chExt cx="3218019" cy="240058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61CAEA19-D23E-BA16-BD43-68E83F16C829}"/>
                </a:ext>
              </a:extLst>
            </p:cNvPr>
            <p:cNvSpPr/>
            <p:nvPr/>
          </p:nvSpPr>
          <p:spPr>
            <a:xfrm flipH="1">
              <a:off x="7533134" y="3329261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68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42CEC725-82C6-45DD-945A-6A581243E865}"/>
                </a:ext>
              </a:extLst>
            </p:cNvPr>
            <p:cNvSpPr/>
            <p:nvPr/>
          </p:nvSpPr>
          <p:spPr>
            <a:xfrm flipH="1">
              <a:off x="7070840" y="3635971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A07C6C00-841A-7872-FFA3-359A885BD3A7}"/>
                </a:ext>
              </a:extLst>
            </p:cNvPr>
            <p:cNvSpPr/>
            <p:nvPr/>
          </p:nvSpPr>
          <p:spPr>
            <a:xfrm flipH="1">
              <a:off x="7541255" y="3997526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25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71BE815D-112C-7A19-35FA-72FB869688CB}"/>
                </a:ext>
              </a:extLst>
            </p:cNvPr>
            <p:cNvSpPr/>
            <p:nvPr/>
          </p:nvSpPr>
          <p:spPr>
            <a:xfrm flipH="1">
              <a:off x="7533134" y="4898208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UTM Avo" panose="02040603050506020204" pitchFamily="18" charset="0"/>
                </a:rPr>
                <a:t>43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ABCA3A83-25F9-E1C9-BAD4-1C5620FA0DC8}"/>
                </a:ext>
              </a:extLst>
            </p:cNvPr>
            <p:cNvSpPr/>
            <p:nvPr/>
          </p:nvSpPr>
          <p:spPr>
            <a:xfrm flipH="1">
              <a:off x="7549376" y="4414065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    -----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9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8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xmlns="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EBFD4DA-4BA4-CB20-0EFF-BE20B81F0441}"/>
              </a:ext>
            </a:extLst>
          </p:cNvPr>
          <p:cNvGrpSpPr/>
          <p:nvPr/>
        </p:nvGrpSpPr>
        <p:grpSpPr>
          <a:xfrm>
            <a:off x="-660887" y="775932"/>
            <a:ext cx="13339823" cy="3954588"/>
            <a:chOff x="-716643" y="1177867"/>
            <a:chExt cx="13339823" cy="3954588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xmlns="" id="{2A0A85F8-0DCB-52F4-3463-64FCA3FC1DBF}"/>
                </a:ext>
              </a:extLst>
            </p:cNvPr>
            <p:cNvGrpSpPr/>
            <p:nvPr/>
          </p:nvGrpSpPr>
          <p:grpSpPr>
            <a:xfrm>
              <a:off x="-716643" y="1799201"/>
              <a:ext cx="13339823" cy="3333254"/>
              <a:chOff x="1379319" y="2127746"/>
              <a:chExt cx="13339823" cy="3333254"/>
            </a:xfrm>
          </p:grpSpPr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xmlns="" id="{55ECD9D6-3940-EB26-3BAD-D227A38FCDFC}"/>
                  </a:ext>
                </a:extLst>
              </p:cNvPr>
              <p:cNvSpPr txBox="1"/>
              <p:nvPr/>
            </p:nvSpPr>
            <p:spPr>
              <a:xfrm>
                <a:off x="1379319" y="2144002"/>
                <a:ext cx="13339823" cy="331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7300">
                    <a:ln w="1270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SVN-Gretoon" panose="02040603050506020204" pitchFamily="18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SỐ BỊ TRỪ - SỐ TRỪ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7300">
                    <a:ln w="1270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SVN-Gretoon" panose="02040603050506020204" pitchFamily="18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HIỆU</a:t>
                </a:r>
                <a:endParaRPr lang="zh-CN" altLang="en-US" sz="7300" dirty="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VN-Gretoon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xmlns="" id="{3C821C4E-78C8-35A8-25CE-BB10FEB50450}"/>
                  </a:ext>
                </a:extLst>
              </p:cNvPr>
              <p:cNvSpPr txBox="1"/>
              <p:nvPr/>
            </p:nvSpPr>
            <p:spPr>
              <a:xfrm>
                <a:off x="1525956" y="2127746"/>
                <a:ext cx="13046548" cy="331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7300">
                    <a:ln w="38100">
                      <a:noFill/>
                    </a:ln>
                    <a:gradFill flip="none" rotWithShape="1">
                      <a:gsLst>
                        <a:gs pos="0">
                          <a:srgbClr val="C387CA">
                            <a:shade val="30000"/>
                            <a:satMod val="115000"/>
                          </a:srgbClr>
                        </a:gs>
                        <a:gs pos="50000">
                          <a:srgbClr val="C387CA">
                            <a:shade val="67500"/>
                            <a:satMod val="115000"/>
                          </a:srgbClr>
                        </a:gs>
                        <a:gs pos="100000">
                          <a:srgbClr val="C387CA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latin typeface="SVN-Gretoon" panose="02040603050506020204" pitchFamily="18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SỐ BỊ TRỪ - SỐ TRỪ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7300">
                    <a:ln w="38100">
                      <a:solidFill>
                        <a:srgbClr val="FFFF00"/>
                      </a:solidFill>
                    </a:ln>
                    <a:solidFill>
                      <a:srgbClr val="F3D864"/>
                    </a:solidFill>
                    <a:latin typeface="SVN-Gretoon" panose="02040603050506020204" pitchFamily="18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H</a:t>
                </a:r>
                <a:r>
                  <a:rPr lang="en-US" altLang="zh-CN" sz="7300">
                    <a:ln w="38100">
                      <a:noFill/>
                    </a:ln>
                    <a:solidFill>
                      <a:srgbClr val="6BF5D7"/>
                    </a:solidFill>
                    <a:latin typeface="SVN-Gretoon" panose="02040603050506020204" pitchFamily="18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I</a:t>
                </a:r>
                <a:r>
                  <a:rPr lang="en-US" altLang="zh-CN" sz="7300">
                    <a:ln w="38100">
                      <a:noFill/>
                    </a:ln>
                    <a:solidFill>
                      <a:srgbClr val="FF82D2"/>
                    </a:solidFill>
                    <a:latin typeface="SVN-Gretoon" panose="02040603050506020204" pitchFamily="18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Ệ</a:t>
                </a:r>
                <a:r>
                  <a:rPr lang="en-US" altLang="zh-CN" sz="7300">
                    <a:ln w="38100">
                      <a:noFill/>
                    </a:ln>
                    <a:solidFill>
                      <a:srgbClr val="0070C0"/>
                    </a:solidFill>
                    <a:latin typeface="SVN-Gretoon" panose="02040603050506020204" pitchFamily="18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U</a:t>
                </a:r>
                <a:endParaRPr lang="zh-CN" altLang="en-US" sz="7300" dirty="0">
                  <a:ln w="38100">
                    <a:noFill/>
                  </a:ln>
                  <a:solidFill>
                    <a:srgbClr val="0070C0"/>
                  </a:solidFill>
                  <a:latin typeface="SVN-Gretoon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53" name="图片 52" descr="徽标&#10;&#10;描述已自动生成">
              <a:extLst>
                <a:ext uri="{FF2B5EF4-FFF2-40B4-BE49-F238E27FC236}">
                  <a16:creationId xmlns:a16="http://schemas.microsoft.com/office/drawing/2014/main" xmlns="" id="{7E17698C-1487-9B8F-A4BD-9C2B0BF4B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773" y="2768373"/>
              <a:ext cx="1677446" cy="1652924"/>
            </a:xfrm>
            <a:prstGeom prst="rect">
              <a:avLst/>
            </a:prstGeom>
          </p:spPr>
        </p:pic>
        <p:pic>
          <p:nvPicPr>
            <p:cNvPr id="11" name="图片 52" descr="徽标&#10;&#10;描述已自动生成">
              <a:extLst>
                <a:ext uri="{FF2B5EF4-FFF2-40B4-BE49-F238E27FC236}">
                  <a16:creationId xmlns:a16="http://schemas.microsoft.com/office/drawing/2014/main" xmlns="" id="{3C9D3DA6-53DF-8162-F372-EBAFBE30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0745" y="1177867"/>
              <a:ext cx="1677446" cy="1666417"/>
            </a:xfrm>
            <a:prstGeom prst="rect">
              <a:avLst/>
            </a:prstGeom>
          </p:spPr>
        </p:pic>
      </p:grpSp>
      <p:pic>
        <p:nvPicPr>
          <p:cNvPr id="4" name="Picture 3" descr="A picture containing watch, green&#10;&#10;Description automatically generated">
            <a:extLst>
              <a:ext uri="{FF2B5EF4-FFF2-40B4-BE49-F238E27FC236}">
                <a16:creationId xmlns:a16="http://schemas.microsoft.com/office/drawing/2014/main" xmlns="" id="{3F24EFE3-E713-8B24-7BF2-41FB8E37D5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676" y="4920342"/>
            <a:ext cx="750027" cy="79582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xmlns="" id="{F44A2539-BA45-A543-49C5-1E64D2526D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0" y="5977308"/>
            <a:ext cx="919237" cy="919237"/>
          </a:xfrm>
          <a:prstGeom prst="rect">
            <a:avLst/>
          </a:prstGeom>
        </p:spPr>
      </p:pic>
      <p:grpSp>
        <p:nvGrpSpPr>
          <p:cNvPr id="19" name="组合 11">
            <a:extLst>
              <a:ext uri="{FF2B5EF4-FFF2-40B4-BE49-F238E27FC236}">
                <a16:creationId xmlns:a16="http://schemas.microsoft.com/office/drawing/2014/main" xmlns="" id="{D7BEAE21-B003-75E4-9AC8-B12AA6133D47}"/>
              </a:ext>
            </a:extLst>
          </p:cNvPr>
          <p:cNvGrpSpPr/>
          <p:nvPr/>
        </p:nvGrpSpPr>
        <p:grpSpPr>
          <a:xfrm>
            <a:off x="1494263" y="2955074"/>
            <a:ext cx="2625955" cy="2590628"/>
            <a:chOff x="8718098" y="-182640"/>
            <a:chExt cx="3600000" cy="3600000"/>
          </a:xfrm>
        </p:grpSpPr>
        <p:sp>
          <p:nvSpPr>
            <p:cNvPr id="20" name="椭圆 10">
              <a:extLst>
                <a:ext uri="{FF2B5EF4-FFF2-40B4-BE49-F238E27FC236}">
                  <a16:creationId xmlns:a16="http://schemas.microsoft.com/office/drawing/2014/main" xmlns="" id="{665897BC-94BC-4CB3-FA36-2DE28A9858CD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8" descr="图片包含 游戏机&#10;&#10;描述已自动生成">
              <a:extLst>
                <a:ext uri="{FF2B5EF4-FFF2-40B4-BE49-F238E27FC236}">
                  <a16:creationId xmlns:a16="http://schemas.microsoft.com/office/drawing/2014/main" xmlns="" id="{CF583250-3E2A-8076-7138-B53638D1D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23" name="图片 2" descr="形状&#10;&#10;描述已自动生成">
            <a:extLst>
              <a:ext uri="{FF2B5EF4-FFF2-40B4-BE49-F238E27FC236}">
                <a16:creationId xmlns:a16="http://schemas.microsoft.com/office/drawing/2014/main" xmlns="" id="{17A64FC8-C2C4-D5B9-2E68-D11DB0BAB5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11" y="38434"/>
            <a:ext cx="3343921" cy="1749674"/>
          </a:xfrm>
          <a:prstGeom prst="rect">
            <a:avLst/>
          </a:prstGeom>
        </p:spPr>
      </p:pic>
      <p:sp>
        <p:nvSpPr>
          <p:cNvPr id="24" name="文本框 26">
            <a:extLst>
              <a:ext uri="{FF2B5EF4-FFF2-40B4-BE49-F238E27FC236}">
                <a16:creationId xmlns:a16="http://schemas.microsoft.com/office/drawing/2014/main" xmlns="" id="{9701CD0E-1378-4E46-8729-F9648FE1267D}"/>
              </a:ext>
            </a:extLst>
          </p:cNvPr>
          <p:cNvSpPr txBox="1"/>
          <p:nvPr/>
        </p:nvSpPr>
        <p:spPr>
          <a:xfrm>
            <a:off x="1961977" y="3457279"/>
            <a:ext cx="1690525" cy="1771412"/>
          </a:xfrm>
          <a:prstGeom prst="roundRect">
            <a:avLst>
              <a:gd name="adj" fmla="val 45429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VPS Ba Ria" panose="04040704021002020703" pitchFamily="8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14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VPS Ba Ria" panose="04040704021002020703" pitchFamily="8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5" name="文本框 26">
            <a:extLst>
              <a:ext uri="{FF2B5EF4-FFF2-40B4-BE49-F238E27FC236}">
                <a16:creationId xmlns:a16="http://schemas.microsoft.com/office/drawing/2014/main" xmlns="" id="{BA9F8D1B-FEBA-94F9-3B9E-7878E789F015}"/>
              </a:ext>
            </a:extLst>
          </p:cNvPr>
          <p:cNvSpPr txBox="1"/>
          <p:nvPr/>
        </p:nvSpPr>
        <p:spPr>
          <a:xfrm>
            <a:off x="4792497" y="166734"/>
            <a:ext cx="2901235" cy="1253728"/>
          </a:xfrm>
          <a:prstGeom prst="roundRect">
            <a:avLst>
              <a:gd name="adj" fmla="val 45429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altLang="zh-CN" sz="5400" b="1">
                <a:solidFill>
                  <a:srgbClr val="D04C78"/>
                </a:solidFill>
                <a:latin typeface="UVN Hoa Dao" panose="000004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TOÁN</a:t>
            </a:r>
            <a:endParaRPr lang="zh-CN" altLang="en-US" sz="5400" b="1" dirty="0">
              <a:solidFill>
                <a:srgbClr val="D04C78"/>
              </a:solidFill>
              <a:latin typeface="UVN Hoa Dao" panose="000004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581D379-7823-7C90-1964-AB75A5660523}"/>
              </a:ext>
            </a:extLst>
          </p:cNvPr>
          <p:cNvSpPr txBox="1"/>
          <p:nvPr/>
        </p:nvSpPr>
        <p:spPr>
          <a:xfrm>
            <a:off x="4849523" y="6380877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5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35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B2A4B33-5F4F-B4D5-08A9-67C03950D0A5}"/>
              </a:ext>
            </a:extLst>
          </p:cNvPr>
          <p:cNvSpPr/>
          <p:nvPr/>
        </p:nvSpPr>
        <p:spPr>
          <a:xfrm flipH="1">
            <a:off x="3977029" y="4907068"/>
            <a:ext cx="4529138" cy="1826532"/>
          </a:xfrm>
          <a:prstGeom prst="roundRect">
            <a:avLst/>
          </a:prstGeom>
          <a:solidFill>
            <a:srgbClr val="FF669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UTM Avo" panose="02040603050506020204" pitchFamily="18" charset="0"/>
              </a:rPr>
              <a:t>b) Số bị trừ là 85, số trừ là 52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D60EF1C-E54C-DA68-54E4-58AE19420ED4}"/>
              </a:ext>
            </a:extLst>
          </p:cNvPr>
          <p:cNvGrpSpPr/>
          <p:nvPr/>
        </p:nvGrpSpPr>
        <p:grpSpPr>
          <a:xfrm>
            <a:off x="-403015" y="2463200"/>
            <a:ext cx="3981962" cy="3739327"/>
            <a:chOff x="6313602" y="2648843"/>
            <a:chExt cx="3981962" cy="373932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70C8F65F-9C0C-BAB9-2F74-17D0E9A730FE}"/>
                </a:ext>
              </a:extLst>
            </p:cNvPr>
            <p:cNvSpPr/>
            <p:nvPr/>
          </p:nvSpPr>
          <p:spPr>
            <a:xfrm flipH="1">
              <a:off x="7533134" y="2648843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srgbClr val="002060"/>
                  </a:solidFill>
                  <a:latin typeface="UTM Avo" panose="02040603050506020204" pitchFamily="18" charset="0"/>
                </a:rPr>
                <a:t>49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32585692-468F-C45C-BBB6-333A2F0696A3}"/>
                </a:ext>
              </a:extLst>
            </p:cNvPr>
            <p:cNvSpPr/>
            <p:nvPr/>
          </p:nvSpPr>
          <p:spPr>
            <a:xfrm flipH="1">
              <a:off x="6313602" y="3397565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srgbClr val="002060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9033F113-AE70-C191-AD23-F60F6AD9D296}"/>
                </a:ext>
              </a:extLst>
            </p:cNvPr>
            <p:cNvSpPr/>
            <p:nvPr/>
          </p:nvSpPr>
          <p:spPr>
            <a:xfrm flipH="1">
              <a:off x="7556081" y="3994758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srgbClr val="002060"/>
                  </a:solidFill>
                  <a:latin typeface="UTM Avo" panose="02040603050506020204" pitchFamily="18" charset="0"/>
                </a:rPr>
                <a:t>16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62D853C-F370-DD14-259B-5428B40641E1}"/>
                </a:ext>
              </a:extLst>
            </p:cNvPr>
            <p:cNvSpPr/>
            <p:nvPr/>
          </p:nvSpPr>
          <p:spPr>
            <a:xfrm flipH="1">
              <a:off x="7533132" y="5556529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srgbClr val="C00000"/>
                  </a:solidFill>
                  <a:latin typeface="UTM Avo" panose="02040603050506020204" pitchFamily="18" charset="0"/>
                </a:rPr>
                <a:t>33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EAF87652-F823-D840-386A-CC5F69052AE7}"/>
                </a:ext>
              </a:extLst>
            </p:cNvPr>
            <p:cNvSpPr/>
            <p:nvPr/>
          </p:nvSpPr>
          <p:spPr>
            <a:xfrm flipH="1">
              <a:off x="7099023" y="4777753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------</a:t>
              </a:r>
              <a:endParaRPr lang="en-US" sz="8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BBD3913-48AE-74A7-C976-70CD53EE817D}"/>
              </a:ext>
            </a:extLst>
          </p:cNvPr>
          <p:cNvSpPr/>
          <p:nvPr/>
        </p:nvSpPr>
        <p:spPr>
          <a:xfrm flipH="1">
            <a:off x="89294" y="154188"/>
            <a:ext cx="4454130" cy="182653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a) Số bị trừ là 49, số trừ là 16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2CE062-3675-1C0E-5348-A687B0ABFAA8}"/>
              </a:ext>
            </a:extLst>
          </p:cNvPr>
          <p:cNvGrpSpPr/>
          <p:nvPr/>
        </p:nvGrpSpPr>
        <p:grpSpPr>
          <a:xfrm>
            <a:off x="3652327" y="607873"/>
            <a:ext cx="3981962" cy="3739327"/>
            <a:chOff x="6313602" y="2648843"/>
            <a:chExt cx="3981962" cy="373932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18CC31CA-69AC-F29D-DD45-87DA2D09FA2B}"/>
                </a:ext>
              </a:extLst>
            </p:cNvPr>
            <p:cNvSpPr/>
            <p:nvPr/>
          </p:nvSpPr>
          <p:spPr>
            <a:xfrm flipH="1">
              <a:off x="7533134" y="2648843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srgbClr val="002060"/>
                  </a:solidFill>
                  <a:latin typeface="UTM Avo" panose="02040603050506020204" pitchFamily="18" charset="0"/>
                </a:rPr>
                <a:t>85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AD4308DE-8A08-C6A6-FE89-9A6F9B819B63}"/>
                </a:ext>
              </a:extLst>
            </p:cNvPr>
            <p:cNvSpPr/>
            <p:nvPr/>
          </p:nvSpPr>
          <p:spPr>
            <a:xfrm flipH="1">
              <a:off x="6313602" y="3397565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3C49030-3F2E-41FD-3045-B661365B3638}"/>
                </a:ext>
              </a:extLst>
            </p:cNvPr>
            <p:cNvSpPr/>
            <p:nvPr/>
          </p:nvSpPr>
          <p:spPr>
            <a:xfrm flipH="1">
              <a:off x="7556081" y="3994758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srgbClr val="002060"/>
                  </a:solidFill>
                  <a:latin typeface="UTM Avo" panose="02040603050506020204" pitchFamily="18" charset="0"/>
                </a:rPr>
                <a:t>52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05117945-7659-42BE-24F3-97E24CE29F80}"/>
                </a:ext>
              </a:extLst>
            </p:cNvPr>
            <p:cNvSpPr/>
            <p:nvPr/>
          </p:nvSpPr>
          <p:spPr>
            <a:xfrm flipH="1">
              <a:off x="7533132" y="5556529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srgbClr val="C00000"/>
                  </a:solidFill>
                  <a:latin typeface="UTM Avo" panose="02040603050506020204" pitchFamily="18" charset="0"/>
                </a:rPr>
                <a:t>33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F07829EC-3E27-686F-1BBE-217346AEC3F9}"/>
                </a:ext>
              </a:extLst>
            </p:cNvPr>
            <p:cNvSpPr/>
            <p:nvPr/>
          </p:nvSpPr>
          <p:spPr>
            <a:xfrm flipH="1">
              <a:off x="6923532" y="4724888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------</a:t>
              </a:r>
              <a:endParaRPr lang="en-US" sz="8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97C029C-B987-87A8-B982-D6CAC917E8CD}"/>
              </a:ext>
            </a:extLst>
          </p:cNvPr>
          <p:cNvSpPr/>
          <p:nvPr/>
        </p:nvSpPr>
        <p:spPr>
          <a:xfrm flipH="1">
            <a:off x="7611340" y="203042"/>
            <a:ext cx="4491366" cy="17126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c) Số bị trừ là 76, số trừ là 34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EF79589-20DA-C028-413C-AFFC91B6CDF2}"/>
              </a:ext>
            </a:extLst>
          </p:cNvPr>
          <p:cNvGrpSpPr/>
          <p:nvPr/>
        </p:nvGrpSpPr>
        <p:grpSpPr>
          <a:xfrm>
            <a:off x="7747429" y="2599992"/>
            <a:ext cx="3981962" cy="3739327"/>
            <a:chOff x="6313602" y="2648843"/>
            <a:chExt cx="3981962" cy="373932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EB16A7FD-644D-53ED-0EFF-3CE0E7E9F80A}"/>
                </a:ext>
              </a:extLst>
            </p:cNvPr>
            <p:cNvSpPr/>
            <p:nvPr/>
          </p:nvSpPr>
          <p:spPr>
            <a:xfrm flipH="1">
              <a:off x="7533134" y="2648843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srgbClr val="002060"/>
                  </a:solidFill>
                  <a:latin typeface="UTM Avo" panose="02040603050506020204" pitchFamily="18" charset="0"/>
                </a:rPr>
                <a:t>76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3BA5851B-2FF9-2452-6598-613EBF993CED}"/>
                </a:ext>
              </a:extLst>
            </p:cNvPr>
            <p:cNvSpPr/>
            <p:nvPr/>
          </p:nvSpPr>
          <p:spPr>
            <a:xfrm flipH="1">
              <a:off x="6313602" y="3397565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srgbClr val="002060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5B73805E-EC2F-459F-A899-DA00EAE448D1}"/>
                </a:ext>
              </a:extLst>
            </p:cNvPr>
            <p:cNvSpPr/>
            <p:nvPr/>
          </p:nvSpPr>
          <p:spPr>
            <a:xfrm flipH="1">
              <a:off x="7556081" y="3994758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srgbClr val="002060"/>
                  </a:solidFill>
                  <a:latin typeface="UTM Avo" panose="02040603050506020204" pitchFamily="18" charset="0"/>
                </a:rPr>
                <a:t>34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1A43C503-E0D6-46A4-B01D-41C4054B5155}"/>
                </a:ext>
              </a:extLst>
            </p:cNvPr>
            <p:cNvSpPr/>
            <p:nvPr/>
          </p:nvSpPr>
          <p:spPr>
            <a:xfrm flipH="1">
              <a:off x="7533132" y="5556529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srgbClr val="C00000"/>
                  </a:solidFill>
                  <a:latin typeface="UTM Avo" panose="02040603050506020204" pitchFamily="18" charset="0"/>
                </a:rPr>
                <a:t>42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461BC93B-B2FE-F704-375A-C9E01CBD0725}"/>
                </a:ext>
              </a:extLst>
            </p:cNvPr>
            <p:cNvSpPr/>
            <p:nvPr/>
          </p:nvSpPr>
          <p:spPr>
            <a:xfrm flipH="1">
              <a:off x="7191386" y="4689607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------</a:t>
              </a:r>
              <a:endParaRPr lang="en-US" sz="8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92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Valet parking Vectors &amp; Illustrations for Free Download | Freepik">
            <a:extLst>
              <a:ext uri="{FF2B5EF4-FFF2-40B4-BE49-F238E27FC236}">
                <a16:creationId xmlns:a16="http://schemas.microsoft.com/office/drawing/2014/main" xmlns="" id="{8B94CF6F-0DF6-163B-D209-9BD7AFB6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18" b="95668" l="250" r="99600">
                        <a14:foregroundMark x1="22800" y1="23722" x2="22800" y2="23722"/>
                        <a14:foregroundMark x1="9800" y1="50710" x2="9850" y2="62287"/>
                        <a14:foregroundMark x1="9850" y1="62287" x2="14250" y2="79616"/>
                        <a14:foregroundMark x1="14250" y1="79616" x2="78150" y2="86151"/>
                        <a14:foregroundMark x1="78150" y1="86151" x2="87100" y2="84588"/>
                        <a14:foregroundMark x1="87100" y1="84588" x2="93100" y2="77415"/>
                        <a14:foregroundMark x1="93100" y1="77415" x2="88800" y2="49290"/>
                        <a14:foregroundMark x1="88800" y1="49290" x2="88350" y2="48011"/>
                        <a14:foregroundMark x1="41500" y1="45739" x2="65850" y2="67472"/>
                        <a14:foregroundMark x1="65850" y1="67472" x2="74150" y2="70739"/>
                        <a14:foregroundMark x1="56750" y1="28835" x2="74150" y2="42259"/>
                        <a14:foregroundMark x1="94300" y1="67188" x2="96250" y2="84233"/>
                        <a14:foregroundMark x1="96250" y1="84233" x2="91050" y2="90554"/>
                        <a14:foregroundMark x1="91050" y1="90554" x2="5300" y2="91335"/>
                        <a14:foregroundMark x1="6950" y1="61222" x2="6450" y2="69176"/>
                        <a14:foregroundMark x1="6450" y1="69176" x2="800" y2="86648"/>
                        <a14:foregroundMark x1="800" y1="86648" x2="250" y2="94602"/>
                        <a14:foregroundMark x1="93050" y1="48864" x2="99600" y2="68040"/>
                        <a14:foregroundMark x1="96300" y1="87003" x2="84350" y2="94318"/>
                        <a14:foregroundMark x1="84350" y1="94318" x2="4150" y2="94247"/>
                        <a14:foregroundMark x1="96100" y1="90483" x2="5900" y2="95597"/>
                        <a14:foregroundMark x1="5900" y1="95597" x2="6000" y2="95668"/>
                        <a14:foregroundMark x1="75650" y1="8665" x2="75650" y2="8665"/>
                        <a14:foregroundMark x1="44300" y1="6818" x2="44300" y2="6818"/>
                        <a14:foregroundMark x1="65900" y1="74219" x2="66250" y2="8742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" y="29122"/>
            <a:ext cx="12167268" cy="692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0BDE546-E20C-2734-9BB3-0DDBFED01508}"/>
              </a:ext>
            </a:extLst>
          </p:cNvPr>
          <p:cNvGrpSpPr/>
          <p:nvPr/>
        </p:nvGrpSpPr>
        <p:grpSpPr>
          <a:xfrm>
            <a:off x="7781880" y="-82587"/>
            <a:ext cx="3000637" cy="1511337"/>
            <a:chOff x="-113007" y="-68239"/>
            <a:chExt cx="2951741" cy="1749674"/>
          </a:xfrm>
        </p:grpSpPr>
        <p:pic>
          <p:nvPicPr>
            <p:cNvPr id="14" name="图片 2" descr="形状&#10;&#10;描述已自动生成">
              <a:extLst>
                <a:ext uri="{FF2B5EF4-FFF2-40B4-BE49-F238E27FC236}">
                  <a16:creationId xmlns:a16="http://schemas.microsoft.com/office/drawing/2014/main" xmlns="" id="{93BB04E5-161F-8D02-29C3-1CFEE114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007" y="-68239"/>
              <a:ext cx="2951741" cy="1749674"/>
            </a:xfrm>
            <a:prstGeom prst="rect">
              <a:avLst/>
            </a:prstGeom>
          </p:spPr>
        </p:pic>
        <p:sp>
          <p:nvSpPr>
            <p:cNvPr id="15" name="文本框 26">
              <a:extLst>
                <a:ext uri="{FF2B5EF4-FFF2-40B4-BE49-F238E27FC236}">
                  <a16:creationId xmlns:a16="http://schemas.microsoft.com/office/drawing/2014/main" xmlns="" id="{1C0967BB-C674-A837-616A-BB410410D654}"/>
                </a:ext>
              </a:extLst>
            </p:cNvPr>
            <p:cNvSpPr txBox="1"/>
            <p:nvPr/>
          </p:nvSpPr>
          <p:spPr>
            <a:xfrm>
              <a:off x="408573" y="171444"/>
              <a:ext cx="1895171" cy="1044773"/>
            </a:xfrm>
            <a:prstGeom prst="roundRect">
              <a:avLst>
                <a:gd name="adj" fmla="val 45429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400" b="1">
                  <a:solidFill>
                    <a:srgbClr val="002060"/>
                  </a:solidFill>
                  <a:latin typeface="UVN Dzung Dakao" panose="000004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Bài 4</a:t>
              </a:r>
              <a:endParaRPr lang="zh-CN" altLang="en-US" sz="4400" b="1" dirty="0">
                <a:solidFill>
                  <a:srgbClr val="002060"/>
                </a:solidFill>
                <a:latin typeface="UVN Dzung Dakao" panose="000004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370101DE-6833-4490-3103-30FB83ACEB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10096805" y="-734069"/>
            <a:ext cx="2743199" cy="2383670"/>
          </a:xfrm>
          <a:prstGeom prst="rect">
            <a:avLst/>
          </a:prstGeom>
        </p:spPr>
      </p:pic>
      <p:grpSp>
        <p:nvGrpSpPr>
          <p:cNvPr id="28" name="组合 3">
            <a:extLst>
              <a:ext uri="{FF2B5EF4-FFF2-40B4-BE49-F238E27FC236}">
                <a16:creationId xmlns:a16="http://schemas.microsoft.com/office/drawing/2014/main" xmlns="" id="{31017D3A-2C77-B984-F1BF-C7200FE73D22}"/>
              </a:ext>
            </a:extLst>
          </p:cNvPr>
          <p:cNvGrpSpPr/>
          <p:nvPr/>
        </p:nvGrpSpPr>
        <p:grpSpPr>
          <a:xfrm>
            <a:off x="-192349" y="-328613"/>
            <a:ext cx="7974229" cy="4180937"/>
            <a:chOff x="4290995" y="2253142"/>
            <a:chExt cx="6916533" cy="5209740"/>
          </a:xfrm>
        </p:grpSpPr>
        <p:pic>
          <p:nvPicPr>
            <p:cNvPr id="29" name="图片 2">
              <a:extLst>
                <a:ext uri="{FF2B5EF4-FFF2-40B4-BE49-F238E27FC236}">
                  <a16:creationId xmlns:a16="http://schemas.microsoft.com/office/drawing/2014/main" xmlns="" id="{AA16FEDC-88E4-24B4-2A70-5D147DDF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0995" y="2253142"/>
              <a:ext cx="6916533" cy="5209740"/>
            </a:xfrm>
            <a:prstGeom prst="rect">
              <a:avLst/>
            </a:prstGeom>
          </p:spPr>
        </p:pic>
        <p:sp>
          <p:nvSpPr>
            <p:cNvPr id="30" name="矩形 14">
              <a:extLst>
                <a:ext uri="{FF2B5EF4-FFF2-40B4-BE49-F238E27FC236}">
                  <a16:creationId xmlns:a16="http://schemas.microsoft.com/office/drawing/2014/main" xmlns="" id="{760AF198-D6D3-8C78-B96E-8467C0D0408B}"/>
                </a:ext>
              </a:extLst>
            </p:cNvPr>
            <p:cNvSpPr/>
            <p:nvPr/>
          </p:nvSpPr>
          <p:spPr>
            <a:xfrm>
              <a:off x="5084867" y="3719997"/>
              <a:ext cx="5088521" cy="2601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Một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bến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xe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có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15 ô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tô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,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sau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đó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có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3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xe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rời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bến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.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Hỏi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bến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xe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còn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lại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bao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nhiêu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chiếc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ô </a:t>
              </a:r>
              <a:r>
                <a:rPr lang="en-US" altLang="zh-CN" sz="35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tô</a:t>
              </a:r>
              <a:r>
                <a:rPr lang="en-US" altLang="zh-CN" sz="3500" b="1" dirty="0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?</a:t>
              </a:r>
              <a:endParaRPr lang="zh-CN" altLang="en-US" sz="3500" b="1" i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8" name="Picture 4" descr="Hình ảnh Xe Buýt Du Lịch Vẽ Minh Họa Cho Các Vector PNG , Xe Clipart, Xe Du  Lịch, Xe Buýt PNG và Vector với nền trong suốt để tải xuống miễn">
            <a:extLst>
              <a:ext uri="{FF2B5EF4-FFF2-40B4-BE49-F238E27FC236}">
                <a16:creationId xmlns:a16="http://schemas.microsoft.com/office/drawing/2014/main" xmlns="" id="{74B4668E-7345-3EC5-0213-6C1EB9F0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625">
                        <a14:foregroundMark x1="14531" y1="37656" x2="14531" y2="37656"/>
                        <a14:foregroundMark x1="47500" y1="36719" x2="47500" y2="36719"/>
                        <a14:foregroundMark x1="62344" y1="38125" x2="62344" y2="38125"/>
                        <a14:foregroundMark x1="77031" y1="35938" x2="77031" y2="35938"/>
                        <a14:foregroundMark x1="79688" y1="37813" x2="85313" y2="53750"/>
                        <a14:foregroundMark x1="85313" y1="53750" x2="62187" y2="60625"/>
                        <a14:foregroundMark x1="62187" y1="60625" x2="38750" y2="60469"/>
                        <a14:foregroundMark x1="38750" y1="60469" x2="26250" y2="53750"/>
                        <a14:foregroundMark x1="26250" y1="53750" x2="23125" y2="38125"/>
                        <a14:foregroundMark x1="23125" y1="38125" x2="49531" y2="36719"/>
                        <a14:foregroundMark x1="49531" y1="36719" x2="55937" y2="38125"/>
                        <a14:foregroundMark x1="53594" y1="38594" x2="68906" y2="44375"/>
                        <a14:foregroundMark x1="74531" y1="46094" x2="80156" y2="51875"/>
                        <a14:foregroundMark x1="48906" y1="34531" x2="48906" y2="34531"/>
                        <a14:foregroundMark x1="44531" y1="32500" x2="48750" y2="34063"/>
                        <a14:foregroundMark x1="64844" y1="34531" x2="64844" y2="34531"/>
                        <a14:foregroundMark x1="22500" y1="35313" x2="22500" y2="35313"/>
                        <a14:foregroundMark x1="17344" y1="34063" x2="12656" y2="47656"/>
                        <a14:foregroundMark x1="28750" y1="32969" x2="35781" y2="35469"/>
                        <a14:foregroundMark x1="70938" y1="34375" x2="73281" y2="35313"/>
                        <a14:foregroundMark x1="89531" y1="61719" x2="89531" y2="61719"/>
                        <a14:foregroundMark x1="90469" y1="53750" x2="90469" y2="53750"/>
                        <a14:foregroundMark x1="90625" y1="52344" x2="90625" y2="53750"/>
                        <a14:foregroundMark x1="88750" y1="62031" x2="88750" y2="62031"/>
                        <a14:foregroundMark x1="43281" y1="38281" x2="52812" y2="42813"/>
                        <a14:foregroundMark x1="52812" y1="42813" x2="58594" y2="48594"/>
                        <a14:foregroundMark x1="58594" y1="48594" x2="57656" y2="48594"/>
                        <a14:foregroundMark x1="40781" y1="22656" x2="40781" y2="226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2" y="3964033"/>
            <a:ext cx="3718848" cy="39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e Bus, giao thông Công cộng Biểu tượng - Xe buýt png tải về - Miễn phí  trong suốt Màu Xanh png Tải về.">
            <a:extLst>
              <a:ext uri="{FF2B5EF4-FFF2-40B4-BE49-F238E27FC236}">
                <a16:creationId xmlns:a16="http://schemas.microsoft.com/office/drawing/2014/main" xmlns="" id="{805B22E0-3B14-68F0-E355-5FB77FF1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7444" y1="60962" x2="27889" y2="60769"/>
                        <a14:foregroundMark x1="31444" y1="59231" x2="33111" y2="68846"/>
                        <a14:foregroundMark x1="64111" y1="58462" x2="66889" y2="72885"/>
                        <a14:foregroundMark x1="66889" y1="72885" x2="67111" y2="73077"/>
                        <a14:foregroundMark x1="70222" y1="58077" x2="70222" y2="58077"/>
                        <a14:foregroundMark x1="69111" y1="59615" x2="69111" y2="59615"/>
                        <a14:foregroundMark x1="68111" y1="58077" x2="68111" y2="58077"/>
                        <a14:foregroundMark x1="71111" y1="66154" x2="71111" y2="66154"/>
                        <a14:foregroundMark x1="64222" y1="57885" x2="64222" y2="75000"/>
                        <a14:foregroundMark x1="64222" y1="75000" x2="68111" y2="68846"/>
                        <a14:foregroundMark x1="64556" y1="58654" x2="64556" y2="58654"/>
                        <a14:foregroundMark x1="63556" y1="56346" x2="60111" y2="64808"/>
                        <a14:foregroundMark x1="60111" y1="64808" x2="60111" y2="64808"/>
                        <a14:foregroundMark x1="59889" y1="60769" x2="59889" y2="60769"/>
                        <a14:foregroundMark x1="60111" y1="63077" x2="59889" y2="63846"/>
                        <a14:foregroundMark x1="58778" y1="67308" x2="58778" y2="67308"/>
                        <a14:foregroundMark x1="30778" y1="57308" x2="33111" y2="72308"/>
                        <a14:foregroundMark x1="33111" y1="72308" x2="27444" y2="65192"/>
                        <a14:foregroundMark x1="27444" y1="65192" x2="33444" y2="58654"/>
                        <a14:foregroundMark x1="33444" y1="58654" x2="35889" y2="70192"/>
                        <a14:foregroundMark x1="35889" y1="70192" x2="35778" y2="71346"/>
                        <a14:foregroundMark x1="35444" y1="57500" x2="36556" y2="64231"/>
                        <a14:foregroundMark x1="38222" y1="67115" x2="38222" y2="67115"/>
                        <a14:foregroundMark x1="27556" y1="61538" x2="25778" y2="65000"/>
                        <a14:foregroundMark x1="25778" y1="67692" x2="25778" y2="6769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487" y="4434237"/>
            <a:ext cx="5066636" cy="302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 vintage car icon in flat style isolated on white background:: موقع  تصميمي">
            <a:extLst>
              <a:ext uri="{FF2B5EF4-FFF2-40B4-BE49-F238E27FC236}">
                <a16:creationId xmlns:a16="http://schemas.microsoft.com/office/drawing/2014/main" xmlns="" id="{32A3C485-F8E6-BE82-53FF-00B61A5F2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0444" y1="54444" x2="30222" y2="59778"/>
                        <a14:foregroundMark x1="26444" y1="60000" x2="31556" y2="60000"/>
                        <a14:foregroundMark x1="25111" y1="56000" x2="29556" y2="58000"/>
                        <a14:foregroundMark x1="72222" y1="57111" x2="75778" y2="57778"/>
                        <a14:foregroundMark x1="74889" y1="53778" x2="72444" y2="62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53" b="29338"/>
          <a:stretch/>
        </p:blipFill>
        <p:spPr bwMode="auto">
          <a:xfrm>
            <a:off x="4099210" y="4702057"/>
            <a:ext cx="4516153" cy="2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EB78F69-335D-E7C4-52B5-1B98B8FE6052}"/>
              </a:ext>
            </a:extLst>
          </p:cNvPr>
          <p:cNvGrpSpPr/>
          <p:nvPr/>
        </p:nvGrpSpPr>
        <p:grpSpPr>
          <a:xfrm>
            <a:off x="1383529" y="7386049"/>
            <a:ext cx="8895640" cy="3063191"/>
            <a:chOff x="1335824" y="7284196"/>
            <a:chExt cx="8895640" cy="2737667"/>
          </a:xfrm>
        </p:grpSpPr>
        <p:sp>
          <p:nvSpPr>
            <p:cNvPr id="32" name="Google Shape;4290;p9">
              <a:extLst>
                <a:ext uri="{FF2B5EF4-FFF2-40B4-BE49-F238E27FC236}">
                  <a16:creationId xmlns:a16="http://schemas.microsoft.com/office/drawing/2014/main" xmlns="" id="{3DBCE207-201B-3186-B787-A5CE8E640996}"/>
                </a:ext>
              </a:extLst>
            </p:cNvPr>
            <p:cNvSpPr/>
            <p:nvPr/>
          </p:nvSpPr>
          <p:spPr>
            <a:xfrm>
              <a:off x="1335824" y="7284196"/>
              <a:ext cx="8895640" cy="2737667"/>
            </a:xfrm>
            <a:prstGeom prst="roundRect">
              <a:avLst>
                <a:gd name="adj" fmla="val 16667"/>
              </a:avLst>
            </a:prstGeom>
            <a:solidFill>
              <a:srgbClr val="FFA7E0"/>
            </a:solidFill>
            <a:ln w="28575">
              <a:solidFill>
                <a:srgbClr val="65E7F1"/>
              </a:solidFill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1B72D81E-8C42-6246-AF44-0F449ECF5866}"/>
                </a:ext>
              </a:extLst>
            </p:cNvPr>
            <p:cNvSpPr/>
            <p:nvPr/>
          </p:nvSpPr>
          <p:spPr>
            <a:xfrm flipH="1">
              <a:off x="1811221" y="7493845"/>
              <a:ext cx="1438275" cy="1065739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210441A7-146F-2EBF-EDAA-A093DF073DEF}"/>
                </a:ext>
              </a:extLst>
            </p:cNvPr>
            <p:cNvSpPr/>
            <p:nvPr/>
          </p:nvSpPr>
          <p:spPr>
            <a:xfrm flipH="1">
              <a:off x="3338539" y="7356160"/>
              <a:ext cx="1438275" cy="11033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--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E99A5104-5A09-C2C7-6CF6-814F5F880C88}"/>
                </a:ext>
              </a:extLst>
            </p:cNvPr>
            <p:cNvSpPr/>
            <p:nvPr/>
          </p:nvSpPr>
          <p:spPr>
            <a:xfrm flipH="1">
              <a:off x="4873495" y="7479557"/>
              <a:ext cx="1438275" cy="1065739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E0591EAF-76D1-4590-9CAC-E12E15795BCA}"/>
                </a:ext>
              </a:extLst>
            </p:cNvPr>
            <p:cNvSpPr/>
            <p:nvPr/>
          </p:nvSpPr>
          <p:spPr>
            <a:xfrm flipH="1">
              <a:off x="8059455" y="7467971"/>
              <a:ext cx="1438275" cy="1065739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9D7500CD-0421-BE97-DF7E-12683503D956}"/>
                </a:ext>
              </a:extLst>
            </p:cNvPr>
            <p:cNvSpPr/>
            <p:nvPr/>
          </p:nvSpPr>
          <p:spPr>
            <a:xfrm flipH="1">
              <a:off x="6541890" y="8607886"/>
              <a:ext cx="1438275" cy="1065739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FCD4551B-6770-5811-7298-9CE0B91AA77C}"/>
                </a:ext>
              </a:extLst>
            </p:cNvPr>
            <p:cNvSpPr/>
            <p:nvPr/>
          </p:nvSpPr>
          <p:spPr>
            <a:xfrm flipH="1">
              <a:off x="6541891" y="7356160"/>
              <a:ext cx="1438275" cy="11033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74731EAC-943C-B1D2-9695-817ECEECA408}"/>
                </a:ext>
              </a:extLst>
            </p:cNvPr>
            <p:cNvSpPr/>
            <p:nvPr/>
          </p:nvSpPr>
          <p:spPr>
            <a:xfrm flipH="1">
              <a:off x="1811219" y="8588232"/>
              <a:ext cx="7961430" cy="10643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Bến xe còn lại            ô tô.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06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36133 0.00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3.33333E-6 L 0.67175 0.0344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81" y="171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95833E-6 -2.22222E-6 L 1.08073 0.017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36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35 -0.00393 L 0.02174 -0.580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-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 descr="Valet parking Vectors &amp; Illustrations for Free Download | Freepik">
            <a:extLst>
              <a:ext uri="{FF2B5EF4-FFF2-40B4-BE49-F238E27FC236}">
                <a16:creationId xmlns:a16="http://schemas.microsoft.com/office/drawing/2014/main" xmlns="" id="{4BF40508-8643-7CB3-52F6-C90F78825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18" b="95668" l="250" r="99600">
                        <a14:foregroundMark x1="22800" y1="23722" x2="22800" y2="23722"/>
                        <a14:foregroundMark x1="9800" y1="50710" x2="9850" y2="62287"/>
                        <a14:foregroundMark x1="9850" y1="62287" x2="14250" y2="79616"/>
                        <a14:foregroundMark x1="14250" y1="79616" x2="78150" y2="86151"/>
                        <a14:foregroundMark x1="78150" y1="86151" x2="87100" y2="84588"/>
                        <a14:foregroundMark x1="87100" y1="84588" x2="93100" y2="77415"/>
                        <a14:foregroundMark x1="93100" y1="77415" x2="88800" y2="49290"/>
                        <a14:foregroundMark x1="88800" y1="49290" x2="88350" y2="48011"/>
                        <a14:foregroundMark x1="41500" y1="45739" x2="65850" y2="67472"/>
                        <a14:foregroundMark x1="65850" y1="67472" x2="74150" y2="70739"/>
                        <a14:foregroundMark x1="56750" y1="28835" x2="74150" y2="42259"/>
                        <a14:foregroundMark x1="94300" y1="67188" x2="96250" y2="84233"/>
                        <a14:foregroundMark x1="96250" y1="84233" x2="91050" y2="90554"/>
                        <a14:foregroundMark x1="91050" y1="90554" x2="5300" y2="91335"/>
                        <a14:foregroundMark x1="6950" y1="61222" x2="6450" y2="69176"/>
                        <a14:foregroundMark x1="6450" y1="69176" x2="800" y2="86648"/>
                        <a14:foregroundMark x1="800" y1="86648" x2="250" y2="94602"/>
                        <a14:foregroundMark x1="93050" y1="48864" x2="99600" y2="68040"/>
                        <a14:foregroundMark x1="96300" y1="87003" x2="84350" y2="94318"/>
                        <a14:foregroundMark x1="84350" y1="94318" x2="4150" y2="94247"/>
                        <a14:foregroundMark x1="96100" y1="90483" x2="5900" y2="95597"/>
                        <a14:foregroundMark x1="5900" y1="95597" x2="6000" y2="95668"/>
                        <a14:foregroundMark x1="75650" y1="8665" x2="75650" y2="8665"/>
                        <a14:foregroundMark x1="44300" y1="6818" x2="44300" y2="6818"/>
                        <a14:foregroundMark x1="65900" y1="74219" x2="66250" y2="8742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7" y="3704594"/>
            <a:ext cx="5690773" cy="322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38C2E4C-EE3D-52C9-131C-DA706A58B103}"/>
              </a:ext>
            </a:extLst>
          </p:cNvPr>
          <p:cNvGrpSpPr/>
          <p:nvPr/>
        </p:nvGrpSpPr>
        <p:grpSpPr>
          <a:xfrm>
            <a:off x="953533" y="818679"/>
            <a:ext cx="9904080" cy="3698730"/>
            <a:chOff x="1848887" y="7346364"/>
            <a:chExt cx="8895640" cy="2151759"/>
          </a:xfrm>
        </p:grpSpPr>
        <p:sp>
          <p:nvSpPr>
            <p:cNvPr id="19" name="Google Shape;4290;p9">
              <a:extLst>
                <a:ext uri="{FF2B5EF4-FFF2-40B4-BE49-F238E27FC236}">
                  <a16:creationId xmlns:a16="http://schemas.microsoft.com/office/drawing/2014/main" xmlns="" id="{DE2D60E7-FEF2-36E3-1334-463ACE516808}"/>
                </a:ext>
              </a:extLst>
            </p:cNvPr>
            <p:cNvSpPr/>
            <p:nvPr/>
          </p:nvSpPr>
          <p:spPr>
            <a:xfrm>
              <a:off x="1848887" y="7346364"/>
              <a:ext cx="8895640" cy="2151759"/>
            </a:xfrm>
            <a:prstGeom prst="roundRect">
              <a:avLst>
                <a:gd name="adj" fmla="val 16667"/>
              </a:avLst>
            </a:prstGeom>
            <a:solidFill>
              <a:srgbClr val="FFA7E0"/>
            </a:solidFill>
            <a:ln w="28575">
              <a:solidFill>
                <a:srgbClr val="65E7F1"/>
              </a:solidFill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5EBAA28-156A-3AA9-D43F-77960265FAFD}"/>
                </a:ext>
              </a:extLst>
            </p:cNvPr>
            <p:cNvSpPr/>
            <p:nvPr/>
          </p:nvSpPr>
          <p:spPr>
            <a:xfrm flipH="1">
              <a:off x="2325253" y="7510920"/>
              <a:ext cx="1438275" cy="834789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15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125F73BD-46F4-1699-5130-D2213A76CF91}"/>
                </a:ext>
              </a:extLst>
            </p:cNvPr>
            <p:cNvSpPr/>
            <p:nvPr/>
          </p:nvSpPr>
          <p:spPr>
            <a:xfrm flipH="1">
              <a:off x="3584470" y="7407913"/>
              <a:ext cx="1438275" cy="11033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--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8C05CB7D-9601-50FD-BD34-63F3A7EABCD9}"/>
                </a:ext>
              </a:extLst>
            </p:cNvPr>
            <p:cNvSpPr/>
            <p:nvPr/>
          </p:nvSpPr>
          <p:spPr>
            <a:xfrm flipH="1">
              <a:off x="5242854" y="7496632"/>
              <a:ext cx="1438275" cy="84907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40113B02-56DA-E871-C15B-D2F1E42A14BE}"/>
                </a:ext>
              </a:extLst>
            </p:cNvPr>
            <p:cNvSpPr/>
            <p:nvPr/>
          </p:nvSpPr>
          <p:spPr>
            <a:xfrm flipH="1">
              <a:off x="8017226" y="7477514"/>
              <a:ext cx="1438275" cy="860663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12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C3213E95-0EF9-82CE-4B7A-9AE9D79472C1}"/>
                </a:ext>
              </a:extLst>
            </p:cNvPr>
            <p:cNvSpPr/>
            <p:nvPr/>
          </p:nvSpPr>
          <p:spPr>
            <a:xfrm flipH="1">
              <a:off x="6541891" y="7356160"/>
              <a:ext cx="1438275" cy="11033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62788170-D65F-A07F-9BEE-E9C4929419FA}"/>
                </a:ext>
              </a:extLst>
            </p:cNvPr>
            <p:cNvSpPr/>
            <p:nvPr/>
          </p:nvSpPr>
          <p:spPr>
            <a:xfrm flipH="1">
              <a:off x="2081456" y="8502734"/>
              <a:ext cx="7961430" cy="8606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Bến xe còn lại            ô tô.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7CF1E193-B422-F5B7-809D-1F7002190AF0}"/>
                </a:ext>
              </a:extLst>
            </p:cNvPr>
            <p:cNvSpPr/>
            <p:nvPr/>
          </p:nvSpPr>
          <p:spPr>
            <a:xfrm flipH="1">
              <a:off x="6570198" y="8647488"/>
              <a:ext cx="1438275" cy="69146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12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6DD5E3-F66E-FF44-BA99-37E5D137A886}"/>
              </a:ext>
            </a:extLst>
          </p:cNvPr>
          <p:cNvGrpSpPr/>
          <p:nvPr/>
        </p:nvGrpSpPr>
        <p:grpSpPr>
          <a:xfrm>
            <a:off x="953532" y="742812"/>
            <a:ext cx="9904079" cy="4071129"/>
            <a:chOff x="1543141" y="7284196"/>
            <a:chExt cx="8480305" cy="2368404"/>
          </a:xfrm>
        </p:grpSpPr>
        <p:sp>
          <p:nvSpPr>
            <p:cNvPr id="7" name="Google Shape;4290;p9">
              <a:extLst>
                <a:ext uri="{FF2B5EF4-FFF2-40B4-BE49-F238E27FC236}">
                  <a16:creationId xmlns:a16="http://schemas.microsoft.com/office/drawing/2014/main" xmlns="" id="{931E31C7-C864-F128-CCAE-00EB5B34FEE1}"/>
                </a:ext>
              </a:extLst>
            </p:cNvPr>
            <p:cNvSpPr/>
            <p:nvPr/>
          </p:nvSpPr>
          <p:spPr>
            <a:xfrm>
              <a:off x="1543141" y="7284196"/>
              <a:ext cx="8480305" cy="2238942"/>
            </a:xfrm>
            <a:prstGeom prst="roundRect">
              <a:avLst>
                <a:gd name="adj" fmla="val 16667"/>
              </a:avLst>
            </a:prstGeom>
            <a:solidFill>
              <a:srgbClr val="FFA7E0"/>
            </a:solidFill>
            <a:ln w="28575">
              <a:solidFill>
                <a:srgbClr val="65E7F1"/>
              </a:solidFill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6717E7B-C3BE-4BF2-21C8-60A6EFBB8A12}"/>
                </a:ext>
              </a:extLst>
            </p:cNvPr>
            <p:cNvSpPr/>
            <p:nvPr/>
          </p:nvSpPr>
          <p:spPr>
            <a:xfrm flipH="1">
              <a:off x="1811221" y="7493845"/>
              <a:ext cx="1438275" cy="834789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9A6E86D-E476-F750-3B80-CD0F4A564DBA}"/>
                </a:ext>
              </a:extLst>
            </p:cNvPr>
            <p:cNvSpPr/>
            <p:nvPr/>
          </p:nvSpPr>
          <p:spPr>
            <a:xfrm flipH="1">
              <a:off x="3338539" y="7356160"/>
              <a:ext cx="1438275" cy="11033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--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3F98E8AB-076D-C14D-E175-4C29ED80FB69}"/>
                </a:ext>
              </a:extLst>
            </p:cNvPr>
            <p:cNvSpPr/>
            <p:nvPr/>
          </p:nvSpPr>
          <p:spPr>
            <a:xfrm flipH="1">
              <a:off x="4873495" y="7479557"/>
              <a:ext cx="1438275" cy="84907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3AC9332F-DED4-D161-BBD1-B7D3A4B34B0E}"/>
                </a:ext>
              </a:extLst>
            </p:cNvPr>
            <p:cNvSpPr/>
            <p:nvPr/>
          </p:nvSpPr>
          <p:spPr>
            <a:xfrm flipH="1">
              <a:off x="8059455" y="7467971"/>
              <a:ext cx="1438275" cy="860663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23B5BA1F-17A6-3A90-5B44-DC3DB9FDFBE4}"/>
                </a:ext>
              </a:extLst>
            </p:cNvPr>
            <p:cNvSpPr/>
            <p:nvPr/>
          </p:nvSpPr>
          <p:spPr>
            <a:xfrm flipH="1">
              <a:off x="5949879" y="8701535"/>
              <a:ext cx="1438275" cy="69146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0B9BE294-267F-FC4A-2FF7-02DECBA10409}"/>
                </a:ext>
              </a:extLst>
            </p:cNvPr>
            <p:cNvSpPr/>
            <p:nvPr/>
          </p:nvSpPr>
          <p:spPr>
            <a:xfrm flipH="1">
              <a:off x="6541891" y="7356160"/>
              <a:ext cx="1438275" cy="11033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C8529BC-9C3F-26D4-B689-718F36B2D496}"/>
                </a:ext>
              </a:extLst>
            </p:cNvPr>
            <p:cNvSpPr/>
            <p:nvPr/>
          </p:nvSpPr>
          <p:spPr>
            <a:xfrm flipH="1">
              <a:off x="1811219" y="8588232"/>
              <a:ext cx="7961430" cy="10643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Bến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xe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còn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   </a:t>
              </a:r>
              <a:r>
                <a:rPr lang="en-US" sz="44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     ô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8E89C4C-3714-D417-D0F9-FF8CA8A74368}"/>
              </a:ext>
            </a:extLst>
          </p:cNvPr>
          <p:cNvGrpSpPr/>
          <p:nvPr/>
        </p:nvGrpSpPr>
        <p:grpSpPr>
          <a:xfrm>
            <a:off x="8673054" y="-82587"/>
            <a:ext cx="2562907" cy="1184129"/>
            <a:chOff x="-113007" y="-68239"/>
            <a:chExt cx="2951741" cy="1749674"/>
          </a:xfrm>
        </p:grpSpPr>
        <p:pic>
          <p:nvPicPr>
            <p:cNvPr id="29" name="图片 2" descr="形状&#10;&#10;描述已自动生成">
              <a:extLst>
                <a:ext uri="{FF2B5EF4-FFF2-40B4-BE49-F238E27FC236}">
                  <a16:creationId xmlns:a16="http://schemas.microsoft.com/office/drawing/2014/main" xmlns="" id="{C08A2DC9-F227-6E3F-C17B-4A06F6368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007" y="-68239"/>
              <a:ext cx="2951741" cy="1749674"/>
            </a:xfrm>
            <a:prstGeom prst="rect">
              <a:avLst/>
            </a:prstGeom>
          </p:spPr>
        </p:pic>
        <p:sp>
          <p:nvSpPr>
            <p:cNvPr id="30" name="文本框 26">
              <a:extLst>
                <a:ext uri="{FF2B5EF4-FFF2-40B4-BE49-F238E27FC236}">
                  <a16:creationId xmlns:a16="http://schemas.microsoft.com/office/drawing/2014/main" xmlns="" id="{08BCBCB9-C221-C5A7-E56D-6AB46AF40686}"/>
                </a:ext>
              </a:extLst>
            </p:cNvPr>
            <p:cNvSpPr txBox="1"/>
            <p:nvPr/>
          </p:nvSpPr>
          <p:spPr>
            <a:xfrm>
              <a:off x="195362" y="52147"/>
              <a:ext cx="2115087" cy="1543761"/>
            </a:xfrm>
            <a:prstGeom prst="roundRect">
              <a:avLst>
                <a:gd name="adj" fmla="val 45429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400" b="1" dirty="0" err="1">
                  <a:solidFill>
                    <a:srgbClr val="002060"/>
                  </a:solidFill>
                  <a:latin typeface="UVN Dzung Dakao" panose="000004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Bài</a:t>
              </a:r>
              <a:r>
                <a:rPr lang="en-US" altLang="zh-CN" sz="4400" b="1" dirty="0">
                  <a:solidFill>
                    <a:srgbClr val="002060"/>
                  </a:solidFill>
                  <a:latin typeface="UVN Dzung Dakao" panose="000004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4</a:t>
              </a:r>
              <a:endParaRPr lang="zh-CN" altLang="en-US" sz="4400" b="1" dirty="0">
                <a:solidFill>
                  <a:srgbClr val="002060"/>
                </a:solidFill>
                <a:latin typeface="UVN Dzung Dakao" panose="000004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1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9645A95A-484A-79FC-C1D6-B439D53C98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10200453" y="-553116"/>
            <a:ext cx="2588182" cy="224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xmlns="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736" y="0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347200" y="-192012"/>
            <a:ext cx="2514640" cy="23836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5BD4B81-9AF5-36A5-BF9E-2ED2CF177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4" r="50000" b="62116"/>
          <a:stretch/>
        </p:blipFill>
        <p:spPr>
          <a:xfrm>
            <a:off x="4630671" y="462064"/>
            <a:ext cx="2722462" cy="1692000"/>
          </a:xfrm>
          <a:prstGeom prst="rect">
            <a:avLst/>
          </a:prstGeom>
        </p:spPr>
      </p:pic>
      <p:grpSp>
        <p:nvGrpSpPr>
          <p:cNvPr id="11" name="组合 22">
            <a:extLst>
              <a:ext uri="{FF2B5EF4-FFF2-40B4-BE49-F238E27FC236}">
                <a16:creationId xmlns:a16="http://schemas.microsoft.com/office/drawing/2014/main" xmlns="" id="{3E57B312-B4FC-786D-9F3C-2BEC7FC95617}"/>
              </a:ext>
            </a:extLst>
          </p:cNvPr>
          <p:cNvGrpSpPr/>
          <p:nvPr/>
        </p:nvGrpSpPr>
        <p:grpSpPr>
          <a:xfrm>
            <a:off x="1451429" y="1993224"/>
            <a:ext cx="9351896" cy="2770422"/>
            <a:chOff x="1518382" y="1373890"/>
            <a:chExt cx="9351896" cy="2770422"/>
          </a:xfrm>
        </p:grpSpPr>
        <p:sp>
          <p:nvSpPr>
            <p:cNvPr id="12" name="文本框 23">
              <a:extLst>
                <a:ext uri="{FF2B5EF4-FFF2-40B4-BE49-F238E27FC236}">
                  <a16:creationId xmlns:a16="http://schemas.microsoft.com/office/drawing/2014/main" xmlns="" id="{624C0B7A-65DB-30D9-39DD-C1762D124A1A}"/>
                </a:ext>
              </a:extLst>
            </p:cNvPr>
            <p:cNvSpPr txBox="1"/>
            <p:nvPr/>
          </p:nvSpPr>
          <p:spPr>
            <a:xfrm>
              <a:off x="1518382" y="1435878"/>
              <a:ext cx="9289142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70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VF Kewl Script" panose="02000505000000020002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Củng cố</a:t>
              </a:r>
              <a:endParaRPr lang="zh-CN" altLang="en-US" sz="17000" dirty="0">
                <a:ln w="127000">
                  <a:solidFill>
                    <a:schemeClr val="bg1"/>
                  </a:solidFill>
                </a:ln>
                <a:solidFill>
                  <a:schemeClr val="bg1"/>
                </a:solidFill>
                <a:latin typeface="UVF Kewl Script" panose="02000505000000020002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24">
              <a:extLst>
                <a:ext uri="{FF2B5EF4-FFF2-40B4-BE49-F238E27FC236}">
                  <a16:creationId xmlns:a16="http://schemas.microsoft.com/office/drawing/2014/main" xmlns="" id="{B739F4B7-C8EC-D7D1-FA3F-13F2F9BE07D5}"/>
                </a:ext>
              </a:extLst>
            </p:cNvPr>
            <p:cNvSpPr txBox="1"/>
            <p:nvPr/>
          </p:nvSpPr>
          <p:spPr>
            <a:xfrm>
              <a:off x="1581136" y="1373890"/>
              <a:ext cx="9289142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7000">
                  <a:ln w="38100">
                    <a:noFill/>
                  </a:ln>
                  <a:gradFill flip="none" rotWithShape="1">
                    <a:gsLst>
                      <a:gs pos="0">
                        <a:srgbClr val="C387CA">
                          <a:shade val="30000"/>
                          <a:satMod val="115000"/>
                        </a:srgbClr>
                      </a:gs>
                      <a:gs pos="50000">
                        <a:srgbClr val="C387CA">
                          <a:shade val="67500"/>
                          <a:satMod val="115000"/>
                        </a:srgbClr>
                      </a:gs>
                      <a:gs pos="100000">
                        <a:srgbClr val="C387CA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VF Kewl Script" panose="02000505000000020002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Củng cố</a:t>
              </a:r>
              <a:endParaRPr lang="zh-CN" altLang="en-US" sz="17000" dirty="0">
                <a:ln w="38100">
                  <a:noFill/>
                </a:ln>
                <a:gradFill flip="none" rotWithShape="1">
                  <a:gsLst>
                    <a:gs pos="0">
                      <a:srgbClr val="C387CA">
                        <a:shade val="30000"/>
                        <a:satMod val="115000"/>
                      </a:srgbClr>
                    </a:gs>
                    <a:gs pos="50000">
                      <a:srgbClr val="C387CA">
                        <a:shade val="67500"/>
                        <a:satMod val="115000"/>
                      </a:srgbClr>
                    </a:gs>
                    <a:gs pos="100000">
                      <a:srgbClr val="C387C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F Kewl Script" panose="02000505000000020002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xmlns="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18" y="2446881"/>
            <a:ext cx="1552203" cy="158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8DDE81D-552C-4B54-FCA8-D47B1FBC963F}"/>
              </a:ext>
            </a:extLst>
          </p:cNvPr>
          <p:cNvGrpSpPr/>
          <p:nvPr/>
        </p:nvGrpSpPr>
        <p:grpSpPr>
          <a:xfrm>
            <a:off x="2088107" y="-313899"/>
            <a:ext cx="10372391" cy="6196084"/>
            <a:chOff x="2896241" y="-557194"/>
            <a:chExt cx="9550609" cy="6196084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xmlns="" id="{93E3CF71-B134-D497-5A71-9F8B57844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68" t="23415" r="11986" b="17368"/>
            <a:stretch/>
          </p:blipFill>
          <p:spPr>
            <a:xfrm flipH="1">
              <a:off x="2896241" y="-557194"/>
              <a:ext cx="9550609" cy="6196084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7A0FD41-F186-8995-1A71-238DCA1BAED7}"/>
                </a:ext>
              </a:extLst>
            </p:cNvPr>
            <p:cNvSpPr/>
            <p:nvPr/>
          </p:nvSpPr>
          <p:spPr>
            <a:xfrm flipH="1">
              <a:off x="4740421" y="2540848"/>
              <a:ext cx="6530427" cy="182957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 lấy ví dụ về phép tính trừ, nêu thành phần của phép tính trừ, nếu cách tìm hiệu</a:t>
              </a:r>
              <a:endParaRPr lang="en-US" sz="40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38CA5144-9734-0503-D5E0-E02AF5D6F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4143"/>
            <a:ext cx="4506808" cy="450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DB1A70DF-4B85-5D9C-B1D1-6D49EE70D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144" y="1715376"/>
            <a:ext cx="7527509" cy="580029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F94D829-29BA-A2AA-9DB1-B1B3421727EF}"/>
              </a:ext>
            </a:extLst>
          </p:cNvPr>
          <p:cNvGrpSpPr/>
          <p:nvPr/>
        </p:nvGrpSpPr>
        <p:grpSpPr>
          <a:xfrm>
            <a:off x="-573912" y="-318610"/>
            <a:ext cx="13339823" cy="4397329"/>
            <a:chOff x="-570006" y="1560872"/>
            <a:chExt cx="13339823" cy="4397329"/>
          </a:xfrm>
        </p:grpSpPr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xmlns="" id="{15403FA0-437B-A36B-B923-84A6E6AA3D48}"/>
                </a:ext>
              </a:extLst>
            </p:cNvPr>
            <p:cNvGrpSpPr/>
            <p:nvPr/>
          </p:nvGrpSpPr>
          <p:grpSpPr>
            <a:xfrm>
              <a:off x="-570006" y="1560872"/>
              <a:ext cx="13339823" cy="4067973"/>
              <a:chOff x="1525956" y="1889417"/>
              <a:chExt cx="13339823" cy="4067973"/>
            </a:xfrm>
          </p:grpSpPr>
          <p:sp>
            <p:nvSpPr>
              <p:cNvPr id="21" name="文本框 48">
                <a:extLst>
                  <a:ext uri="{FF2B5EF4-FFF2-40B4-BE49-F238E27FC236}">
                    <a16:creationId xmlns:a16="http://schemas.microsoft.com/office/drawing/2014/main" xmlns="" id="{8AECDCC1-BCB8-477C-1843-79E278930396}"/>
                  </a:ext>
                </a:extLst>
              </p:cNvPr>
              <p:cNvSpPr txBox="1"/>
              <p:nvPr/>
            </p:nvSpPr>
            <p:spPr>
              <a:xfrm>
                <a:off x="1525956" y="1889417"/>
                <a:ext cx="13339823" cy="406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9000">
                    <a:ln w="1270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SVN-Gretoon" panose="02040603050506020204" pitchFamily="18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Chúc các em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9000">
                    <a:ln w="1270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SVN-Gretoon" panose="02040603050506020204" pitchFamily="18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Học tốt</a:t>
                </a:r>
                <a:endParaRPr lang="en-US" altLang="zh-CN" sz="9000" dirty="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VN-Gretoon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文本框 39">
                <a:extLst>
                  <a:ext uri="{FF2B5EF4-FFF2-40B4-BE49-F238E27FC236}">
                    <a16:creationId xmlns:a16="http://schemas.microsoft.com/office/drawing/2014/main" xmlns="" id="{1D59C804-B09A-3D5D-70FE-4D5169E9E502}"/>
                  </a:ext>
                </a:extLst>
              </p:cNvPr>
              <p:cNvSpPr txBox="1"/>
              <p:nvPr/>
            </p:nvSpPr>
            <p:spPr>
              <a:xfrm>
                <a:off x="1672593" y="1889417"/>
                <a:ext cx="13046548" cy="406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9000">
                    <a:ln w="38100">
                      <a:noFill/>
                    </a:ln>
                    <a:gradFill flip="none" rotWithShape="1">
                      <a:gsLst>
                        <a:gs pos="0">
                          <a:srgbClr val="C387CA">
                            <a:shade val="30000"/>
                            <a:satMod val="115000"/>
                          </a:srgbClr>
                        </a:gs>
                        <a:gs pos="50000">
                          <a:srgbClr val="C387CA">
                            <a:shade val="67500"/>
                            <a:satMod val="115000"/>
                          </a:srgbClr>
                        </a:gs>
                        <a:gs pos="100000">
                          <a:srgbClr val="C387CA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latin typeface="SVN-Gretoon" panose="02040603050506020204" pitchFamily="18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Chúc các em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9000">
                    <a:ln w="38100">
                      <a:noFill/>
                    </a:ln>
                    <a:gradFill flip="none" rotWithShape="1">
                      <a:gsLst>
                        <a:gs pos="0">
                          <a:srgbClr val="C387CA">
                            <a:shade val="30000"/>
                            <a:satMod val="115000"/>
                          </a:srgbClr>
                        </a:gs>
                        <a:gs pos="50000">
                          <a:srgbClr val="C387CA">
                            <a:shade val="67500"/>
                            <a:satMod val="115000"/>
                          </a:srgbClr>
                        </a:gs>
                        <a:gs pos="100000">
                          <a:srgbClr val="C387CA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latin typeface="SVN-Gretoon" panose="02040603050506020204" pitchFamily="18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Học tốt</a:t>
                </a:r>
                <a:endParaRPr lang="zh-CN" altLang="en-US" sz="9000" dirty="0">
                  <a:ln w="38100">
                    <a:noFill/>
                  </a:ln>
                  <a:solidFill>
                    <a:srgbClr val="0070C0"/>
                  </a:solidFill>
                  <a:latin typeface="SVN-Gretoon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9" name="图片 52" descr="徽标&#10;&#10;描述已自动生成">
              <a:extLst>
                <a:ext uri="{FF2B5EF4-FFF2-40B4-BE49-F238E27FC236}">
                  <a16:creationId xmlns:a16="http://schemas.microsoft.com/office/drawing/2014/main" xmlns="" id="{2D1A4119-07D4-09EA-6574-48E8AA7F8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212" y="4041853"/>
              <a:ext cx="1838858" cy="1916348"/>
            </a:xfrm>
            <a:prstGeom prst="rect">
              <a:avLst/>
            </a:prstGeom>
          </p:spPr>
        </p:pic>
        <p:pic>
          <p:nvPicPr>
            <p:cNvPr id="20" name="图片 52" descr="徽标&#10;&#10;描述已自动生成">
              <a:extLst>
                <a:ext uri="{FF2B5EF4-FFF2-40B4-BE49-F238E27FC236}">
                  <a16:creationId xmlns:a16="http://schemas.microsoft.com/office/drawing/2014/main" xmlns="" id="{BF396DBC-8E17-8944-5689-AB9BC2AA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682" y="3173261"/>
              <a:ext cx="1838857" cy="1826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46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xmlns="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xmlns="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-147871" y="-178065"/>
            <a:ext cx="12339871" cy="6349998"/>
          </a:xfrm>
          <a:prstGeom prst="rect">
            <a:avLst/>
          </a:pr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677360" y="-173206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xmlns="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53" y="-173206"/>
            <a:ext cx="2007668" cy="2007668"/>
          </a:xfrm>
          <a:prstGeom prst="rect">
            <a:avLst/>
          </a:prstGeom>
        </p:spPr>
      </p:pic>
      <p:pic>
        <p:nvPicPr>
          <p:cNvPr id="5" name="图片 4" descr="图片包含 游戏机, 房间&#10;&#10;描述已自动生成">
            <a:extLst>
              <a:ext uri="{FF2B5EF4-FFF2-40B4-BE49-F238E27FC236}">
                <a16:creationId xmlns:a16="http://schemas.microsoft.com/office/drawing/2014/main" xmlns="" id="{E4C6AA31-4C56-B158-782E-9DD49272EF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65235" r="3333"/>
          <a:stretch/>
        </p:blipFill>
        <p:spPr>
          <a:xfrm>
            <a:off x="-556833" y="4159405"/>
            <a:ext cx="13305663" cy="2698595"/>
          </a:xfrm>
          <a:prstGeom prst="rect">
            <a:avLst/>
          </a:prstGeom>
        </p:spPr>
      </p:pic>
      <p:sp>
        <p:nvSpPr>
          <p:cNvPr id="10" name="文本框 24">
            <a:extLst>
              <a:ext uri="{FF2B5EF4-FFF2-40B4-BE49-F238E27FC236}">
                <a16:creationId xmlns:a16="http://schemas.microsoft.com/office/drawing/2014/main" xmlns="" id="{909B74BA-01C2-81BA-8024-77BEE284D772}"/>
              </a:ext>
            </a:extLst>
          </p:cNvPr>
          <p:cNvSpPr txBox="1"/>
          <p:nvPr/>
        </p:nvSpPr>
        <p:spPr>
          <a:xfrm>
            <a:off x="2774803" y="236344"/>
            <a:ext cx="61280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>
                <a:ln w="9525">
                  <a:solidFill>
                    <a:schemeClr val="bg1"/>
                  </a:solidFill>
                </a:ln>
                <a:solidFill>
                  <a:srgbClr val="7030A0"/>
                </a:solidFill>
                <a:latin typeface="#9Slide05 IcielSanelma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Yêu cầu cần đạt</a:t>
            </a:r>
            <a:endParaRPr lang="zh-CN" altLang="en-US" sz="7000" dirty="0">
              <a:ln w="9525">
                <a:solidFill>
                  <a:schemeClr val="bg1"/>
                </a:solidFill>
              </a:ln>
              <a:solidFill>
                <a:srgbClr val="7030A0"/>
              </a:solidFill>
              <a:latin typeface="#9Slide05 IcielSanelma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F8E282-F431-EF90-7E64-D54704E1CE43}"/>
              </a:ext>
            </a:extLst>
          </p:cNvPr>
          <p:cNvSpPr txBox="1"/>
          <p:nvPr/>
        </p:nvSpPr>
        <p:spPr>
          <a:xfrm>
            <a:off x="450123" y="1362280"/>
            <a:ext cx="11291749" cy="413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>
                <a:solidFill>
                  <a:srgbClr val="D04C78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*Kiến thức, kĩ năng:</a:t>
            </a:r>
            <a:endParaRPr lang="en-US" sz="3000" b="1">
              <a:solidFill>
                <a:srgbClr val="D04C78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nhận biết được số bị trừ, số trừ, hiệu  trong phép trừ.</a:t>
            </a:r>
            <a:endParaRPr lang="en-US" sz="3000" b="1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Tính được hiệu khi biết số bị trừ và số trừ.</a:t>
            </a:r>
            <a:endParaRPr lang="en-US" sz="3000" b="1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>
                <a:solidFill>
                  <a:srgbClr val="D04C78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*Phát triển năng lực và phẩm chất:</a:t>
            </a:r>
            <a:endParaRPr lang="en-US" sz="3000" b="1">
              <a:solidFill>
                <a:srgbClr val="D04C78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Phát triển năng lực tính toán.</a:t>
            </a:r>
            <a:endParaRPr lang="en-US" sz="3000" b="1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Phát triển kĩ năng hợp tác, rèn tính cẩn thận.</a:t>
            </a:r>
            <a:endParaRPr lang="en-US" sz="3000" b="1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0" b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xmlns="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25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347200" y="-192012"/>
            <a:ext cx="2514640" cy="2383670"/>
          </a:xfrm>
          <a:prstGeom prst="rect">
            <a:avLst/>
          </a:prstGeom>
        </p:spPr>
      </p:pic>
      <p:pic>
        <p:nvPicPr>
          <p:cNvPr id="21" name="图片 20" descr="图形用户界面, 应用程序&#10;&#10;描述已自动生成">
            <a:extLst>
              <a:ext uri="{FF2B5EF4-FFF2-40B4-BE49-F238E27FC236}">
                <a16:creationId xmlns:a16="http://schemas.microsoft.com/office/drawing/2014/main" xmlns="" id="{A8A3447B-6CB5-5032-8C62-EDD7787B32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259" r="2121" b="61906"/>
          <a:stretch/>
        </p:blipFill>
        <p:spPr>
          <a:xfrm>
            <a:off x="379373" y="-10800"/>
            <a:ext cx="4026271" cy="25557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F6BA7AF-E557-7D85-1A2D-AA7A018ADC54}"/>
              </a:ext>
            </a:extLst>
          </p:cNvPr>
          <p:cNvGrpSpPr/>
          <p:nvPr/>
        </p:nvGrpSpPr>
        <p:grpSpPr>
          <a:xfrm>
            <a:off x="1815703" y="1581386"/>
            <a:ext cx="9315162" cy="2685509"/>
            <a:chOff x="1815703" y="1581386"/>
            <a:chExt cx="9315162" cy="2685509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xmlns="" id="{87F27ECD-4BDF-445D-94E3-900901F75F73}"/>
                </a:ext>
              </a:extLst>
            </p:cNvPr>
            <p:cNvGrpSpPr/>
            <p:nvPr/>
          </p:nvGrpSpPr>
          <p:grpSpPr>
            <a:xfrm>
              <a:off x="1815703" y="2289510"/>
              <a:ext cx="9315162" cy="1977385"/>
              <a:chOff x="1353300" y="2144002"/>
              <a:chExt cx="9315162" cy="1977385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xmlns="" id="{C65E9495-7342-B91E-9585-2DE7664D3A8C}"/>
                  </a:ext>
                </a:extLst>
              </p:cNvPr>
              <p:cNvSpPr txBox="1"/>
              <p:nvPr/>
            </p:nvSpPr>
            <p:spPr>
              <a:xfrm>
                <a:off x="1379320" y="2144002"/>
                <a:ext cx="928914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0">
                    <a:ln w="1270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VF Kewl Script" panose="02000505000000020002" pitchFamily="2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KHỞI ĐỘNG</a:t>
                </a:r>
                <a:endParaRPr lang="zh-CN" altLang="en-US" sz="12000" dirty="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VF Kewl Script" panose="02000505000000020002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xmlns="" id="{B5A7C271-D80C-BA3B-53D0-DB5442B19B7F}"/>
                  </a:ext>
                </a:extLst>
              </p:cNvPr>
              <p:cNvSpPr txBox="1"/>
              <p:nvPr/>
            </p:nvSpPr>
            <p:spPr>
              <a:xfrm>
                <a:off x="1353300" y="2182395"/>
                <a:ext cx="928914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0">
                    <a:ln w="38100">
                      <a:noFill/>
                    </a:ln>
                    <a:gradFill flip="none" rotWithShape="1">
                      <a:gsLst>
                        <a:gs pos="0">
                          <a:srgbClr val="C387CA">
                            <a:shade val="30000"/>
                            <a:satMod val="115000"/>
                          </a:srgbClr>
                        </a:gs>
                        <a:gs pos="50000">
                          <a:srgbClr val="C387CA">
                            <a:shade val="67500"/>
                            <a:satMod val="115000"/>
                          </a:srgbClr>
                        </a:gs>
                        <a:gs pos="100000">
                          <a:srgbClr val="C387C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latin typeface="UVF Kewl Script" panose="02000505000000020002" pitchFamily="2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KHỞI ĐỘNG</a:t>
                </a:r>
                <a:endParaRPr lang="zh-CN" altLang="en-US" sz="12000" dirty="0">
                  <a:ln w="38100">
                    <a:noFill/>
                  </a:ln>
                  <a:gradFill flip="none" rotWithShape="1">
                    <a:gsLst>
                      <a:gs pos="0">
                        <a:srgbClr val="C387CA">
                          <a:shade val="30000"/>
                          <a:satMod val="115000"/>
                        </a:srgbClr>
                      </a:gs>
                      <a:gs pos="50000">
                        <a:srgbClr val="C387CA">
                          <a:shade val="67500"/>
                          <a:satMod val="115000"/>
                        </a:srgbClr>
                      </a:gs>
                      <a:gs pos="100000">
                        <a:srgbClr val="C387CA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VF Kewl Script" panose="02000505000000020002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53" name="图片 52" descr="徽标&#10;&#10;描述已自动生成">
              <a:extLst>
                <a:ext uri="{FF2B5EF4-FFF2-40B4-BE49-F238E27FC236}">
                  <a16:creationId xmlns:a16="http://schemas.microsoft.com/office/drawing/2014/main" xmlns="" id="{7E17698C-1487-9B8F-A4BD-9C2B0BF4B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404" y="1581386"/>
              <a:ext cx="2514640" cy="255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94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48038" y="367476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45E0AF2-BBE4-E8AF-D2E8-A37928E1B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60" y="0"/>
            <a:ext cx="10873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rổ">
            <a:extLst>
              <a:ext uri="{FF2B5EF4-FFF2-40B4-BE49-F238E27FC236}">
                <a16:creationId xmlns:a16="http://schemas.microsoft.com/office/drawing/2014/main" xmlns="" id="{55919866-B050-F6B5-F41D-91DE78FA5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764274" y="-600501"/>
            <a:ext cx="9867331" cy="7531579"/>
          </a:xfrm>
          <a:prstGeom prst="rect">
            <a:avLst/>
          </a:prstGeom>
        </p:spPr>
      </p:pic>
      <p:pic>
        <p:nvPicPr>
          <p:cNvPr id="60" name="súp lơ">
            <a:hlinkClick r:id="rId5" action="ppaction://hlinksldjump"/>
            <a:extLst>
              <a:ext uri="{FF2B5EF4-FFF2-40B4-BE49-F238E27FC236}">
                <a16:creationId xmlns:a16="http://schemas.microsoft.com/office/drawing/2014/main" xmlns="" id="{C6E9CE0F-BB53-EE71-F693-EAD8F2E2B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62834">
            <a:off x="5707774" y="2682256"/>
            <a:ext cx="4944176" cy="4926014"/>
          </a:xfrm>
          <a:prstGeom prst="rect">
            <a:avLst/>
          </a:prstGeom>
        </p:spPr>
      </p:pic>
      <p:pic>
        <p:nvPicPr>
          <p:cNvPr id="61" name="bí đỏ">
            <a:hlinkClick r:id="rId7" action="ppaction://hlinksldjump"/>
            <a:extLst>
              <a:ext uri="{FF2B5EF4-FFF2-40B4-BE49-F238E27FC236}">
                <a16:creationId xmlns:a16="http://schemas.microsoft.com/office/drawing/2014/main" xmlns="" id="{AF18AD42-82DB-ABEA-EF58-0BE4D3FF7E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7157" y="4062859"/>
            <a:ext cx="3190005" cy="3016740"/>
          </a:xfrm>
          <a:prstGeom prst="rect">
            <a:avLst/>
          </a:prstGeom>
        </p:spPr>
      </p:pic>
      <p:pic>
        <p:nvPicPr>
          <p:cNvPr id="63" name="củ cải">
            <a:hlinkClick r:id="rId9" action="ppaction://hlinksldjump"/>
            <a:extLst>
              <a:ext uri="{FF2B5EF4-FFF2-40B4-BE49-F238E27FC236}">
                <a16:creationId xmlns:a16="http://schemas.microsoft.com/office/drawing/2014/main" xmlns="" id="{259C3EF2-743E-8FD3-45B2-AE2A54A22D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72737">
            <a:off x="-446271" y="2083953"/>
            <a:ext cx="4416520" cy="3701017"/>
          </a:xfrm>
          <a:prstGeom prst="rect">
            <a:avLst/>
          </a:prstGeom>
        </p:spPr>
      </p:pic>
      <p:grpSp>
        <p:nvGrpSpPr>
          <p:cNvPr id="34" name="Tiêu đề">
            <a:extLst>
              <a:ext uri="{FF2B5EF4-FFF2-40B4-BE49-F238E27FC236}">
                <a16:creationId xmlns:a16="http://schemas.microsoft.com/office/drawing/2014/main" xmlns="" id="{F6EBEAE0-9310-FE18-7285-AEBFF0FFB562}"/>
              </a:ext>
            </a:extLst>
          </p:cNvPr>
          <p:cNvGrpSpPr/>
          <p:nvPr/>
        </p:nvGrpSpPr>
        <p:grpSpPr>
          <a:xfrm>
            <a:off x="733912" y="44019"/>
            <a:ext cx="10532489" cy="2261403"/>
            <a:chOff x="1359979" y="1908784"/>
            <a:chExt cx="9289142" cy="1377578"/>
          </a:xfrm>
        </p:grpSpPr>
        <p:sp>
          <p:nvSpPr>
            <p:cNvPr id="36" name="文本框 23">
              <a:extLst>
                <a:ext uri="{FF2B5EF4-FFF2-40B4-BE49-F238E27FC236}">
                  <a16:creationId xmlns:a16="http://schemas.microsoft.com/office/drawing/2014/main" xmlns="" id="{CEE1CE00-3BC2-DA49-63D8-F52A4BC1A4E0}"/>
                </a:ext>
              </a:extLst>
            </p:cNvPr>
            <p:cNvSpPr txBox="1"/>
            <p:nvPr/>
          </p:nvSpPr>
          <p:spPr>
            <a:xfrm>
              <a:off x="1359979" y="1917699"/>
              <a:ext cx="9289142" cy="136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0">
                  <a:ln w="127000"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VF Aria Pro" panose="02000000000000000000" pitchFamily="50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Hãy giúp mẹ lựa chọn rau củ quả thật ngon nào!</a:t>
              </a:r>
              <a:endParaRPr lang="zh-CN" altLang="en-US" sz="7000" dirty="0">
                <a:ln w="1270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UVF Aria Pro" panose="02000000000000000000" pitchFamily="50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7" name="文本框 24">
              <a:extLst>
                <a:ext uri="{FF2B5EF4-FFF2-40B4-BE49-F238E27FC236}">
                  <a16:creationId xmlns:a16="http://schemas.microsoft.com/office/drawing/2014/main" xmlns="" id="{81146FF0-5DEF-B335-FE28-D8ABEC7870A8}"/>
                </a:ext>
              </a:extLst>
            </p:cNvPr>
            <p:cNvSpPr txBox="1"/>
            <p:nvPr/>
          </p:nvSpPr>
          <p:spPr>
            <a:xfrm>
              <a:off x="1359979" y="1908784"/>
              <a:ext cx="9289142" cy="136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0">
                  <a:ln w="38100">
                    <a:noFill/>
                  </a:ln>
                  <a:solidFill>
                    <a:schemeClr val="bg1"/>
                  </a:solidFill>
                  <a:latin typeface="UVF Aria Pro" panose="02000000000000000000" pitchFamily="50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Hãy giúp mẹ lựa chọn rau củ quả thật ngon nào!</a:t>
              </a:r>
              <a:endParaRPr lang="zh-CN" altLang="en-US" sz="7000" dirty="0">
                <a:ln w="38100">
                  <a:noFill/>
                </a:ln>
                <a:solidFill>
                  <a:schemeClr val="bg1"/>
                </a:solidFill>
                <a:latin typeface="UVF Aria Pro" panose="02000000000000000000" pitchFamily="50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9" name="cà rốt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5553066-3624-A5D7-F052-3AB0979452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38681">
            <a:off x="8966630" y="1873607"/>
            <a:ext cx="3739389" cy="4506776"/>
          </a:xfrm>
          <a:prstGeom prst="rect">
            <a:avLst/>
          </a:prstGeom>
        </p:spPr>
      </p:pic>
      <p:sp>
        <p:nvSpPr>
          <p:cNvPr id="2" name="Arrow: Down 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86129E-6617-BF5A-1602-079D6ED91E6A}"/>
              </a:ext>
            </a:extLst>
          </p:cNvPr>
          <p:cNvSpPr/>
          <p:nvPr/>
        </p:nvSpPr>
        <p:spPr>
          <a:xfrm>
            <a:off x="118499" y="5619782"/>
            <a:ext cx="1121976" cy="1074420"/>
          </a:xfrm>
          <a:prstGeom prst="downArrow">
            <a:avLst/>
          </a:prstGeom>
          <a:solidFill>
            <a:srgbClr val="D04C7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94 -0.275 L 0.11094 -0.27477 C 0.1086 -0.29884 0.10781 -0.32338 0.10417 -0.34653 C 0.1013 -0.36505 0.09011 -0.38542 0.08294 -0.39838 C 0.07813 -0.40694 0.05248 -0.45093 0.04479 -0.4581 C 0.03685 -0.46574 0.02774 -0.46944 0.01914 -0.47407 C 0.01029 -0.4787 0.0013 -0.4838 -0.00781 -0.48588 C -0.02786 -0.49097 -0.06823 -0.49583 -0.06823 -0.4956 L -0.1332 -0.48588 C -0.14362 -0.48472 -0.15416 -0.48611 -0.16445 -0.48403 C -0.16706 -0.48356 -0.16914 -0.48032 -0.17122 -0.47801 C -0.17617 -0.47245 -0.18099 -0.4662 -0.18581 -0.46018 C -0.19713 -0.4456 -0.19531 -0.44792 -0.20599 -0.42616 C -0.20755 -0.42315 -0.20911 -0.41991 -0.21041 -0.4162 C -0.21172 -0.4125 -0.2125 -0.4081 -0.2138 -0.4044 C -0.2151 -0.40023 -0.21679 -0.3963 -0.21823 -0.39236 C -0.22122 -0.35579 -0.21719 -0.40139 -0.22161 -0.36458 C -0.22213 -0.35995 -0.22239 -0.35532 -0.22265 -0.35046 C -0.222 -0.3294 -0.22252 -0.30787 -0.22044 -0.28681 C -0.21979 -0.28009 -0.21653 -0.275 -0.21484 -0.26898 C -0.21315 -0.2625 -0.21185 -0.25579 -0.21041 -0.24907 C -0.2082 -0.23819 -0.20872 -0.23611 -0.20482 -0.22708 C -0.20351 -0.22407 -0.20169 -0.22222 -0.20039 -0.21921 C -0.19896 -0.2162 -0.19844 -0.21204 -0.197 -0.20926 C -0.19609 -0.20741 -0.19362 -0.20509 -0.19362 -0.20486 " pathEditMode="relative" rAng="0" ptsTypes="AAAAAAAAAAAAAAAAAAAAAAAAA">
                                      <p:cBhvr>
                                        <p:cTn id="4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0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5301 L -0.00677 0.05324 C -0.01276 0.03032 -0.01797 0.00717 -0.02474 -0.01482 C -0.0293 -0.0294 -0.0362 -0.04167 -0.04037 -0.05648 C -0.04662 -0.07847 -0.05039 -0.12477 -0.05274 -0.14607 C -0.05378 -0.19398 -0.05599 -0.21713 -0.04818 -0.26736 C -0.04609 -0.28125 -0.04128 -0.29306 -0.03698 -0.30533 C -0.03333 -0.31574 -0.02917 -0.3257 -0.02474 -0.33519 C -0.01836 -0.34838 -0.01185 -0.36134 -0.00456 -0.37292 C 0.00273 -0.38472 0.01523 -0.39699 0.02461 -0.40278 C 0.02708 -0.4044 0.02982 -0.40417 0.03242 -0.40463 C 0.03607 -0.40347 0.03997 -0.40301 0.04362 -0.4007 C 0.04935 -0.39722 0.05638 -0.38611 0.06042 -0.37894 C 0.06172 -0.37662 0.0625 -0.37338 0.0638 -0.37083 C 0.06549 -0.36736 0.06745 -0.36435 0.0694 -0.36088 C 0.07318 -0.33357 0.07096 -0.34468 0.075 -0.32708 " pathEditMode="relative" rAng="0" ptsTypes="AAAAAAAAAAAAAAAA">
                                      <p:cBhvr>
                                        <p:cTn id="5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6.25E-7 0.00023 C -0.00039 -0.00532 -0.00117 -0.01065 -0.00169 -0.01597 C -0.00534 -0.06759 -0.01276 -0.1713 -0.01276 -0.17106 C -0.01341 -0.21574 -0.01445 -0.26643 -0.01224 -0.30856 C -0.01159 -0.31875 -0.00859 -0.32546 -0.00664 -0.33264 C -0.0043 -0.34028 -0.00169 -0.34745 0.00117 -0.35255 C 0.00833 -0.36481 0.01328 -0.36505 0.0207 -0.36829 C 0.02552 -0.36782 0.03047 -0.36944 0.03529 -0.36643 C 0.04544 -0.35995 0.06536 -0.34051 0.06536 -0.34028 C 0.07448 -0.31759 0.07578 -0.31366 0.08542 -0.29282 C 0.0875 -0.28842 0.08971 -0.28542 0.09167 -0.28079 C 0.09245 -0.2787 0.09297 -0.275 0.09388 -0.27292 C 0.0974 -0.26435 0.1013 -0.25648 0.10495 -0.24884 C 0.1112 -0.2368 0.12604 -0.22338 0.12904 -0.22106 C 0.13516 -0.21667 0.13268 -0.21713 0.13646 -0.21713 " pathEditMode="relative" rAng="0" ptsTypes="AAAAAAAAAAAAAAAA">
                                      <p:cBhvr>
                                        <p:cTn id="5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06966 -0.4138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B">
            <a:extLst>
              <a:ext uri="{FF2B5EF4-FFF2-40B4-BE49-F238E27FC236}">
                <a16:creationId xmlns:a16="http://schemas.microsoft.com/office/drawing/2014/main" xmlns="" id="{996EA3AF-FDC0-F147-AC31-77489BA82F98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xmlns="" id="{EAD1C3BC-D267-B3EC-0D61-A65AB29DD32E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8" name="图片 2">
                <a:extLst>
                  <a:ext uri="{FF2B5EF4-FFF2-40B4-BE49-F238E27FC236}">
                    <a16:creationId xmlns:a16="http://schemas.microsoft.com/office/drawing/2014/main" xmlns="" id="{8DE2016B-DC07-DCC9-5226-9EC7238E7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9" name="矩形 12">
                <a:extLst>
                  <a:ext uri="{FF2B5EF4-FFF2-40B4-BE49-F238E27FC236}">
                    <a16:creationId xmlns:a16="http://schemas.microsoft.com/office/drawing/2014/main" xmlns="" id="{EBDF05B9-31F2-604A-0E22-F2A60DFEDE0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229E865-D522-288E-7581-F08239F3D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C9B27AC-A2F9-3D56-BFC1-28B68B6DBB54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86</a:t>
              </a:r>
            </a:p>
          </p:txBody>
        </p:sp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xmlns="" id="{F018753E-4B19-9D49-096B-B9A257B51D3C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xmlns="" id="{85DC1ED6-F5B6-FFFD-1FD2-7DD824A3F5D7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14" name="图片 2">
                <a:extLst>
                  <a:ext uri="{FF2B5EF4-FFF2-40B4-BE49-F238E27FC236}">
                    <a16:creationId xmlns:a16="http://schemas.microsoft.com/office/drawing/2014/main" xmlns="" id="{86C1DAEA-B21B-368C-6589-C47290072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15" name="矩形 12">
                <a:extLst>
                  <a:ext uri="{FF2B5EF4-FFF2-40B4-BE49-F238E27FC236}">
                    <a16:creationId xmlns:a16="http://schemas.microsoft.com/office/drawing/2014/main" xmlns="" id="{0D883811-A3CB-EC07-59A6-BDA148996DEE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5FE42263-746C-77A2-D8E3-92664B2BB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26ABEC6-25EC-7F39-E339-3EDD5AA9D13F}"/>
                </a:ext>
              </a:extLst>
            </p:cNvPr>
            <p:cNvSpPr txBox="1"/>
            <p:nvPr/>
          </p:nvSpPr>
          <p:spPr>
            <a:xfrm>
              <a:off x="7522821" y="5050688"/>
              <a:ext cx="3414710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68</a:t>
              </a:r>
            </a:p>
          </p:txBody>
        </p:sp>
      </p:grpSp>
      <p:grpSp>
        <p:nvGrpSpPr>
          <p:cNvPr id="16" name="Câu hỏi">
            <a:extLst>
              <a:ext uri="{FF2B5EF4-FFF2-40B4-BE49-F238E27FC236}">
                <a16:creationId xmlns:a16="http://schemas.microsoft.com/office/drawing/2014/main" xmlns="" id="{F0DF2375-3154-2149-4069-82F66A954C27}"/>
              </a:ext>
            </a:extLst>
          </p:cNvPr>
          <p:cNvGrpSpPr/>
          <p:nvPr/>
        </p:nvGrpSpPr>
        <p:grpSpPr>
          <a:xfrm>
            <a:off x="254402" y="-512391"/>
            <a:ext cx="12288030" cy="3269582"/>
            <a:chOff x="310755" y="-320122"/>
            <a:chExt cx="12288030" cy="36814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7CCAC67-4D5E-C6E0-8B81-38F0FF47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18" name="Câu hỏi">
              <a:extLst>
                <a:ext uri="{FF2B5EF4-FFF2-40B4-BE49-F238E27FC236}">
                  <a16:creationId xmlns:a16="http://schemas.microsoft.com/office/drawing/2014/main" xmlns="" id="{30DA3D27-D47B-A811-93FC-6D1EC8D2FBC0}"/>
                </a:ext>
              </a:extLst>
            </p:cNvPr>
            <p:cNvSpPr txBox="1"/>
            <p:nvPr/>
          </p:nvSpPr>
          <p:spPr>
            <a:xfrm>
              <a:off x="2283943" y="693418"/>
              <a:ext cx="8598090" cy="1230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>
                  <a:latin typeface="UTM Avo" panose="02040603050506020204" pitchFamily="18" charset="0"/>
                </a:rPr>
                <a:t>50 + 36 = ?</a:t>
              </a:r>
            </a:p>
          </p:txBody>
        </p:sp>
      </p:grpSp>
      <p:grpSp>
        <p:nvGrpSpPr>
          <p:cNvPr id="19" name="A">
            <a:extLst>
              <a:ext uri="{FF2B5EF4-FFF2-40B4-BE49-F238E27FC236}">
                <a16:creationId xmlns:a16="http://schemas.microsoft.com/office/drawing/2014/main" xmlns="" id="{1B8A6883-FDE4-383B-8E48-E096971F9D50}"/>
              </a:ext>
            </a:extLst>
          </p:cNvPr>
          <p:cNvGrpSpPr/>
          <p:nvPr/>
        </p:nvGrpSpPr>
        <p:grpSpPr>
          <a:xfrm rot="21106730">
            <a:off x="4059797" y="1694477"/>
            <a:ext cx="4884820" cy="2846227"/>
            <a:chOff x="3619805" y="1501507"/>
            <a:chExt cx="5491070" cy="3191792"/>
          </a:xfrm>
        </p:grpSpPr>
        <p:grpSp>
          <p:nvGrpSpPr>
            <p:cNvPr id="20" name="组合 3">
              <a:extLst>
                <a:ext uri="{FF2B5EF4-FFF2-40B4-BE49-F238E27FC236}">
                  <a16:creationId xmlns:a16="http://schemas.microsoft.com/office/drawing/2014/main" xmlns="" id="{18EBC92A-DD42-F4D8-055F-2DC4F05B6248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23" name="图片 2">
                <a:extLst>
                  <a:ext uri="{FF2B5EF4-FFF2-40B4-BE49-F238E27FC236}">
                    <a16:creationId xmlns:a16="http://schemas.microsoft.com/office/drawing/2014/main" xmlns="" id="{82A0186A-396E-CCB3-31F5-6C3D73690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xmlns="" id="{F56DA585-2E50-30EB-9990-ACE00EF81F4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720608FE-F0F1-2F33-73D7-5641E6003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995936D-914A-60DB-8EA6-27B6221AD461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76</a:t>
              </a:r>
            </a:p>
          </p:txBody>
        </p:sp>
      </p:grpSp>
      <p:pic>
        <p:nvPicPr>
          <p:cNvPr id="25" name="Picture 2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D7216715-067B-A31C-8612-F0B42ECFC1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596789" y="-8259"/>
            <a:ext cx="3454887" cy="3626491"/>
          </a:xfrm>
          <a:prstGeom prst="rect">
            <a:avLst/>
          </a:prstGeom>
        </p:spPr>
      </p:pic>
      <p:pic>
        <p:nvPicPr>
          <p:cNvPr id="27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099F8002-9B57-3B8D-C88C-6133C4CF3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28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A35268A6-BAF7-8C8F-DEDF-C8CFC1DE39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29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FB3E2B44-141B-5A38-F016-507CE3CDC6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31" name="SAI">
            <a:extLst>
              <a:ext uri="{FF2B5EF4-FFF2-40B4-BE49-F238E27FC236}">
                <a16:creationId xmlns:a16="http://schemas.microsoft.com/office/drawing/2014/main" xmlns="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20858" y="1687317"/>
            <a:ext cx="1853540" cy="1853540"/>
          </a:xfrm>
          <a:prstGeom prst="rect">
            <a:avLst/>
          </a:prstGeom>
        </p:spPr>
      </p:pic>
      <p:pic>
        <p:nvPicPr>
          <p:cNvPr id="32" name="SAI">
            <a:extLst>
              <a:ext uri="{FF2B5EF4-FFF2-40B4-BE49-F238E27FC236}">
                <a16:creationId xmlns:a16="http://schemas.microsoft.com/office/drawing/2014/main" xmlns="" id="{E7BC9DF8-205C-7AFE-BABE-C02BFA3CE86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221333">
            <a:off x="9891678" y="3263632"/>
            <a:ext cx="1759147" cy="1759147"/>
          </a:xfrm>
          <a:prstGeom prst="rect">
            <a:avLst/>
          </a:prstGeom>
        </p:spPr>
      </p:pic>
      <p:pic>
        <p:nvPicPr>
          <p:cNvPr id="33" name="ĐÚNG">
            <a:extLst>
              <a:ext uri="{FF2B5EF4-FFF2-40B4-BE49-F238E27FC236}">
                <a16:creationId xmlns:a16="http://schemas.microsoft.com/office/drawing/2014/main" xmlns="" id="{D897ED6C-A485-31FF-59D9-5BB2CA8AAE5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15922" y="3643770"/>
            <a:ext cx="1689605" cy="1694985"/>
          </a:xfrm>
          <a:prstGeom prst="rect">
            <a:avLst/>
          </a:prstGeom>
        </p:spPr>
      </p:pic>
      <p:pic>
        <p:nvPicPr>
          <p:cNvPr id="26" name="RỔ">
            <a:extLst>
              <a:ext uri="{FF2B5EF4-FFF2-40B4-BE49-F238E27FC236}">
                <a16:creationId xmlns:a16="http://schemas.microsoft.com/office/drawing/2014/main" xmlns="" id="{27D9A490-9445-F284-4705-579D9FDDA32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4042215" y="4509605"/>
            <a:ext cx="3889007" cy="2430208"/>
          </a:xfrm>
          <a:prstGeom prst="rect">
            <a:avLst/>
          </a:prstGeom>
        </p:spPr>
      </p:pic>
      <p:sp>
        <p:nvSpPr>
          <p:cNvPr id="34" name="Arrow: Right 33">
            <a:hlinkClick r:id="rId18" action="ppaction://hlinksldjump"/>
            <a:extLst>
              <a:ext uri="{FF2B5EF4-FFF2-40B4-BE49-F238E27FC236}">
                <a16:creationId xmlns:a16="http://schemas.microsoft.com/office/drawing/2014/main" xmlns="" id="{F22B0120-1C50-2198-394C-8CA1BC8EEFB5}"/>
              </a:ext>
            </a:extLst>
          </p:cNvPr>
          <p:cNvSpPr/>
          <p:nvPr/>
        </p:nvSpPr>
        <p:spPr>
          <a:xfrm>
            <a:off x="11303950" y="5974171"/>
            <a:ext cx="846161" cy="79194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95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3901 0.465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8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8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B">
            <a:extLst>
              <a:ext uri="{FF2B5EF4-FFF2-40B4-BE49-F238E27FC236}">
                <a16:creationId xmlns:a16="http://schemas.microsoft.com/office/drawing/2014/main" xmlns="" id="{996EA3AF-FDC0-F147-AC31-77489BA82F98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xmlns="" id="{EAD1C3BC-D267-B3EC-0D61-A65AB29DD32E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8" name="图片 2">
                <a:extLst>
                  <a:ext uri="{FF2B5EF4-FFF2-40B4-BE49-F238E27FC236}">
                    <a16:creationId xmlns:a16="http://schemas.microsoft.com/office/drawing/2014/main" xmlns="" id="{8DE2016B-DC07-DCC9-5226-9EC7238E7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9" name="矩形 12">
                <a:extLst>
                  <a:ext uri="{FF2B5EF4-FFF2-40B4-BE49-F238E27FC236}">
                    <a16:creationId xmlns:a16="http://schemas.microsoft.com/office/drawing/2014/main" xmlns="" id="{EBDF05B9-31F2-604A-0E22-F2A60DFEDE0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229E865-D522-288E-7581-F08239F3D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C9B27AC-A2F9-3D56-BFC1-28B68B6DBB54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30</a:t>
              </a:r>
            </a:p>
          </p:txBody>
        </p:sp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xmlns="" id="{F018753E-4B19-9D49-096B-B9A257B51D3C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xmlns="" id="{85DC1ED6-F5B6-FFFD-1FD2-7DD824A3F5D7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14" name="图片 2">
                <a:extLst>
                  <a:ext uri="{FF2B5EF4-FFF2-40B4-BE49-F238E27FC236}">
                    <a16:creationId xmlns:a16="http://schemas.microsoft.com/office/drawing/2014/main" xmlns="" id="{86C1DAEA-B21B-368C-6589-C47290072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15" name="矩形 12">
                <a:extLst>
                  <a:ext uri="{FF2B5EF4-FFF2-40B4-BE49-F238E27FC236}">
                    <a16:creationId xmlns:a16="http://schemas.microsoft.com/office/drawing/2014/main" xmlns="" id="{0D883811-A3CB-EC07-59A6-BDA148996DEE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5FE42263-746C-77A2-D8E3-92664B2BB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26ABEC6-25EC-7F39-E339-3EDD5AA9D13F}"/>
                </a:ext>
              </a:extLst>
            </p:cNvPr>
            <p:cNvSpPr txBox="1"/>
            <p:nvPr/>
          </p:nvSpPr>
          <p:spPr>
            <a:xfrm>
              <a:off x="7522821" y="5050688"/>
              <a:ext cx="3414710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50</a:t>
              </a:r>
            </a:p>
          </p:txBody>
        </p:sp>
      </p:grpSp>
      <p:grpSp>
        <p:nvGrpSpPr>
          <p:cNvPr id="16" name="Câu hỏi">
            <a:extLst>
              <a:ext uri="{FF2B5EF4-FFF2-40B4-BE49-F238E27FC236}">
                <a16:creationId xmlns:a16="http://schemas.microsoft.com/office/drawing/2014/main" xmlns="" id="{F0DF2375-3154-2149-4069-82F66A954C27}"/>
              </a:ext>
            </a:extLst>
          </p:cNvPr>
          <p:cNvGrpSpPr/>
          <p:nvPr/>
        </p:nvGrpSpPr>
        <p:grpSpPr>
          <a:xfrm>
            <a:off x="254402" y="-512391"/>
            <a:ext cx="12288030" cy="3269582"/>
            <a:chOff x="310755" y="-320122"/>
            <a:chExt cx="12288030" cy="36814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7CCAC67-4D5E-C6E0-8B81-38F0FF47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18" name="Câu hỏi">
              <a:extLst>
                <a:ext uri="{FF2B5EF4-FFF2-40B4-BE49-F238E27FC236}">
                  <a16:creationId xmlns:a16="http://schemas.microsoft.com/office/drawing/2014/main" xmlns="" id="{30DA3D27-D47B-A811-93FC-6D1EC8D2FBC0}"/>
                </a:ext>
              </a:extLst>
            </p:cNvPr>
            <p:cNvSpPr txBox="1"/>
            <p:nvPr/>
          </p:nvSpPr>
          <p:spPr>
            <a:xfrm>
              <a:off x="1853308" y="894153"/>
              <a:ext cx="8598090" cy="103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UTM Avo" panose="02040603050506020204" pitchFamily="18" charset="0"/>
                </a:rPr>
                <a:t>12 + 24 + 4 = ?</a:t>
              </a:r>
            </a:p>
          </p:txBody>
        </p:sp>
      </p:grpSp>
      <p:grpSp>
        <p:nvGrpSpPr>
          <p:cNvPr id="19" name="A">
            <a:extLst>
              <a:ext uri="{FF2B5EF4-FFF2-40B4-BE49-F238E27FC236}">
                <a16:creationId xmlns:a16="http://schemas.microsoft.com/office/drawing/2014/main" xmlns="" id="{1B8A6883-FDE4-383B-8E48-E096971F9D50}"/>
              </a:ext>
            </a:extLst>
          </p:cNvPr>
          <p:cNvGrpSpPr/>
          <p:nvPr/>
        </p:nvGrpSpPr>
        <p:grpSpPr>
          <a:xfrm rot="21106730">
            <a:off x="4059797" y="1694477"/>
            <a:ext cx="4884820" cy="2846227"/>
            <a:chOff x="3619805" y="1501507"/>
            <a:chExt cx="5491070" cy="3191792"/>
          </a:xfrm>
        </p:grpSpPr>
        <p:grpSp>
          <p:nvGrpSpPr>
            <p:cNvPr id="20" name="组合 3">
              <a:extLst>
                <a:ext uri="{FF2B5EF4-FFF2-40B4-BE49-F238E27FC236}">
                  <a16:creationId xmlns:a16="http://schemas.microsoft.com/office/drawing/2014/main" xmlns="" id="{18EBC92A-DD42-F4D8-055F-2DC4F05B6248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23" name="图片 2">
                <a:extLst>
                  <a:ext uri="{FF2B5EF4-FFF2-40B4-BE49-F238E27FC236}">
                    <a16:creationId xmlns:a16="http://schemas.microsoft.com/office/drawing/2014/main" xmlns="" id="{82A0186A-396E-CCB3-31F5-6C3D73690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xmlns="" id="{F56DA585-2E50-30EB-9990-ACE00EF81F4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720608FE-F0F1-2F33-73D7-5641E6003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995936D-914A-60DB-8EA6-27B6221AD461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40</a:t>
              </a:r>
            </a:p>
          </p:txBody>
        </p:sp>
      </p:grpSp>
      <p:pic>
        <p:nvPicPr>
          <p:cNvPr id="27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099F8002-9B57-3B8D-C88C-6133C4CF3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28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A35268A6-BAF7-8C8F-DEDF-C8CFC1DE39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29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FB3E2B44-141B-5A38-F016-507CE3CDC6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31" name="SAI">
            <a:extLst>
              <a:ext uri="{FF2B5EF4-FFF2-40B4-BE49-F238E27FC236}">
                <a16:creationId xmlns:a16="http://schemas.microsoft.com/office/drawing/2014/main" xmlns="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08437" y="3912420"/>
            <a:ext cx="1853540" cy="1853540"/>
          </a:xfrm>
          <a:prstGeom prst="rect">
            <a:avLst/>
          </a:prstGeom>
        </p:spPr>
      </p:pic>
      <p:pic>
        <p:nvPicPr>
          <p:cNvPr id="32" name="SAI">
            <a:extLst>
              <a:ext uri="{FF2B5EF4-FFF2-40B4-BE49-F238E27FC236}">
                <a16:creationId xmlns:a16="http://schemas.microsoft.com/office/drawing/2014/main" xmlns="" id="{E7BC9DF8-205C-7AFE-BABE-C02BFA3CE8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221333">
            <a:off x="9891678" y="3263632"/>
            <a:ext cx="1759147" cy="1759147"/>
          </a:xfrm>
          <a:prstGeom prst="rect">
            <a:avLst/>
          </a:prstGeom>
        </p:spPr>
      </p:pic>
      <p:pic>
        <p:nvPicPr>
          <p:cNvPr id="33" name="ĐÚNG">
            <a:extLst>
              <a:ext uri="{FF2B5EF4-FFF2-40B4-BE49-F238E27FC236}">
                <a16:creationId xmlns:a16="http://schemas.microsoft.com/office/drawing/2014/main" xmlns="" id="{D897ED6C-A485-31FF-59D9-5BB2CA8AAE5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45533" y="1575576"/>
            <a:ext cx="1689605" cy="1694985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  <a:extLst>
              <a:ext uri="{FF2B5EF4-FFF2-40B4-BE49-F238E27FC236}">
                <a16:creationId xmlns:a16="http://schemas.microsoft.com/office/drawing/2014/main" xmlns="" id="{C77F0586-8084-9A05-0C41-EC7D057A7D4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4078" y="583094"/>
            <a:ext cx="2756471" cy="2606753"/>
          </a:xfrm>
          <a:prstGeom prst="rect">
            <a:avLst/>
          </a:prstGeom>
        </p:spPr>
      </p:pic>
      <p:pic>
        <p:nvPicPr>
          <p:cNvPr id="26" name="RỔ">
            <a:extLst>
              <a:ext uri="{FF2B5EF4-FFF2-40B4-BE49-F238E27FC236}">
                <a16:creationId xmlns:a16="http://schemas.microsoft.com/office/drawing/2014/main" xmlns="" id="{27D9A490-9445-F284-4705-579D9FDDA32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3993301" y="4611084"/>
            <a:ext cx="3723396" cy="2326719"/>
          </a:xfrm>
          <a:prstGeom prst="rect">
            <a:avLst/>
          </a:prstGeom>
        </p:spPr>
      </p:pic>
      <p:sp>
        <p:nvSpPr>
          <p:cNvPr id="35" name="Arrow: Right 34">
            <a:hlinkClick r:id="rId22" action="ppaction://hlinksldjump"/>
            <a:extLst>
              <a:ext uri="{FF2B5EF4-FFF2-40B4-BE49-F238E27FC236}">
                <a16:creationId xmlns:a16="http://schemas.microsoft.com/office/drawing/2014/main" xmlns="" id="{90F67534-7E52-67C7-4DD5-EA003540A98E}"/>
              </a:ext>
            </a:extLst>
          </p:cNvPr>
          <p:cNvSpPr/>
          <p:nvPr/>
        </p:nvSpPr>
        <p:spPr>
          <a:xfrm>
            <a:off x="11303950" y="5974171"/>
            <a:ext cx="846161" cy="79194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8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95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-0.10579 L 0.00898 -0.10556 C 0.08659 -0.0662 0.04831 -0.08819 0.15781 -0.01319 C 0.16979 -0.00486 0.18242 0.00116 0.19362 0.01273 C 0.2 0.01921 0.20625 0.02639 0.21276 0.03241 C 0.23776 0.05532 0.24752 0.0588 0.26875 0.08634 C 0.28802 0.11134 0.32578 0.16412 0.32578 0.16435 C 0.32851 0.17176 0.33125 0.18009 0.33424 0.18796 C 0.3375 0.19676 0.34179 0.20417 0.34479 0.21389 C 0.35312 0.24097 0.35859 0.26343 0.3638 0.29144 C 0.36484 0.29792 0.36614 0.3044 0.36692 0.31088 C 0.36823 0.32083 0.36914 0.33125 0.37005 0.3412 C 0.372 0.39421 0.37174 0.37407 0.37005 0.45787 C 0.36979 0.47153 0.36927 0.47245 0.36692 0.4838 C 0.36666 0.48727 0.36627 0.49097 0.36588 0.49444 C 0.36471 0.50417 0.36484 0.49815 0.36484 0.50347 " pathEditMode="relative" rAng="0" ptsTypes="AAAAAAAAAAAAAA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8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B">
            <a:extLst>
              <a:ext uri="{FF2B5EF4-FFF2-40B4-BE49-F238E27FC236}">
                <a16:creationId xmlns:a16="http://schemas.microsoft.com/office/drawing/2014/main" xmlns="" id="{D83B0ED2-9A8D-C1BB-5E67-10EEA0F6A6C4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27" name="组合 3">
              <a:extLst>
                <a:ext uri="{FF2B5EF4-FFF2-40B4-BE49-F238E27FC236}">
                  <a16:creationId xmlns:a16="http://schemas.microsoft.com/office/drawing/2014/main" xmlns="" id="{3989D8BC-7107-DDB3-DB7B-050A9C0DECA7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30" name="图片 2">
                <a:extLst>
                  <a:ext uri="{FF2B5EF4-FFF2-40B4-BE49-F238E27FC236}">
                    <a16:creationId xmlns:a16="http://schemas.microsoft.com/office/drawing/2014/main" xmlns="" id="{59E496B4-3AF3-70FD-E23D-F6B392AF1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31" name="矩形 12">
                <a:extLst>
                  <a:ext uri="{FF2B5EF4-FFF2-40B4-BE49-F238E27FC236}">
                    <a16:creationId xmlns:a16="http://schemas.microsoft.com/office/drawing/2014/main" xmlns="" id="{9A8CBD50-4507-8394-077E-375ED15A574A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C02B146-C2E9-ED2C-8C3A-7183C664A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3E827C5-9ABA-55AA-BD37-44CB0969FD66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50</a:t>
              </a:r>
            </a:p>
          </p:txBody>
        </p:sp>
      </p:grpSp>
      <p:grpSp>
        <p:nvGrpSpPr>
          <p:cNvPr id="32" name="C">
            <a:extLst>
              <a:ext uri="{FF2B5EF4-FFF2-40B4-BE49-F238E27FC236}">
                <a16:creationId xmlns:a16="http://schemas.microsoft.com/office/drawing/2014/main" xmlns="" id="{5F78C745-623C-0EBF-B2DE-9A19E65539BB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xmlns="" id="{90F9F145-327A-30A9-7DF0-6B1E012272D5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36" name="图片 2">
                <a:extLst>
                  <a:ext uri="{FF2B5EF4-FFF2-40B4-BE49-F238E27FC236}">
                    <a16:creationId xmlns:a16="http://schemas.microsoft.com/office/drawing/2014/main" xmlns="" id="{2C3CB163-B107-5B9F-D322-2F9B4E5C1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37" name="矩形 12">
                <a:extLst>
                  <a:ext uri="{FF2B5EF4-FFF2-40B4-BE49-F238E27FC236}">
                    <a16:creationId xmlns:a16="http://schemas.microsoft.com/office/drawing/2014/main" xmlns="" id="{9E0385CC-D3BB-A110-C06C-FB3DC23DE911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1AF09A4F-0E61-5ECE-B0C6-DD2B76EB8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738871A-66F1-CD57-9A39-1DFEC2D18C79}"/>
                </a:ext>
              </a:extLst>
            </p:cNvPr>
            <p:cNvSpPr txBox="1"/>
            <p:nvPr/>
          </p:nvSpPr>
          <p:spPr>
            <a:xfrm>
              <a:off x="7246472" y="5050688"/>
              <a:ext cx="3691059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60</a:t>
              </a:r>
            </a:p>
          </p:txBody>
        </p:sp>
      </p:grpSp>
      <p:grpSp>
        <p:nvGrpSpPr>
          <p:cNvPr id="38" name="Câu hỏi">
            <a:extLst>
              <a:ext uri="{FF2B5EF4-FFF2-40B4-BE49-F238E27FC236}">
                <a16:creationId xmlns:a16="http://schemas.microsoft.com/office/drawing/2014/main" xmlns="" id="{C4B4E7A7-7A78-202F-C3BC-D845195F06A8}"/>
              </a:ext>
            </a:extLst>
          </p:cNvPr>
          <p:cNvGrpSpPr/>
          <p:nvPr/>
        </p:nvGrpSpPr>
        <p:grpSpPr>
          <a:xfrm>
            <a:off x="254402" y="-512391"/>
            <a:ext cx="12288030" cy="3269582"/>
            <a:chOff x="310755" y="-320122"/>
            <a:chExt cx="12288030" cy="368147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2946BC67-3D6E-416C-BF49-22BEED60A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40" name="Câu hỏi">
              <a:extLst>
                <a:ext uri="{FF2B5EF4-FFF2-40B4-BE49-F238E27FC236}">
                  <a16:creationId xmlns:a16="http://schemas.microsoft.com/office/drawing/2014/main" xmlns="" id="{C65933F1-E06D-0A24-4C45-493E508DAA52}"/>
                </a:ext>
              </a:extLst>
            </p:cNvPr>
            <p:cNvSpPr txBox="1"/>
            <p:nvPr/>
          </p:nvSpPr>
          <p:spPr>
            <a:xfrm>
              <a:off x="2711815" y="893582"/>
              <a:ext cx="8598090" cy="103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atin typeface="UTM Avo" panose="02040603050506020204" pitchFamily="18" charset="0"/>
                </a:rPr>
                <a:t>20 + 10 + 10 + 20 = ?</a:t>
              </a:r>
            </a:p>
          </p:txBody>
        </p:sp>
      </p:grpSp>
      <p:grpSp>
        <p:nvGrpSpPr>
          <p:cNvPr id="41" name="A">
            <a:extLst>
              <a:ext uri="{FF2B5EF4-FFF2-40B4-BE49-F238E27FC236}">
                <a16:creationId xmlns:a16="http://schemas.microsoft.com/office/drawing/2014/main" xmlns="" id="{EDFDF13A-1798-7442-92E7-64B3654251DC}"/>
              </a:ext>
            </a:extLst>
          </p:cNvPr>
          <p:cNvGrpSpPr/>
          <p:nvPr/>
        </p:nvGrpSpPr>
        <p:grpSpPr>
          <a:xfrm rot="21106730">
            <a:off x="4059797" y="1694477"/>
            <a:ext cx="4884820" cy="2846227"/>
            <a:chOff x="3619805" y="1501507"/>
            <a:chExt cx="5491070" cy="3191792"/>
          </a:xfrm>
        </p:grpSpPr>
        <p:grpSp>
          <p:nvGrpSpPr>
            <p:cNvPr id="42" name="组合 3">
              <a:extLst>
                <a:ext uri="{FF2B5EF4-FFF2-40B4-BE49-F238E27FC236}">
                  <a16:creationId xmlns:a16="http://schemas.microsoft.com/office/drawing/2014/main" xmlns="" id="{7C57159E-F8DF-AD7C-F224-24DCD52F3D21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45" name="图片 2">
                <a:extLst>
                  <a:ext uri="{FF2B5EF4-FFF2-40B4-BE49-F238E27FC236}">
                    <a16:creationId xmlns:a16="http://schemas.microsoft.com/office/drawing/2014/main" xmlns="" id="{F284959B-0168-ACCD-FC93-02D71D8AA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46" name="矩形 12">
                <a:extLst>
                  <a:ext uri="{FF2B5EF4-FFF2-40B4-BE49-F238E27FC236}">
                    <a16:creationId xmlns:a16="http://schemas.microsoft.com/office/drawing/2014/main" xmlns="" id="{F2DD829D-1ED9-86E1-4C7C-4040D13CF881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B6DCA49-CAC3-60B6-60FE-9EC8950F3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08B11148-8B15-7B34-D593-B066B940B405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70</a:t>
              </a:r>
            </a:p>
          </p:txBody>
        </p:sp>
      </p:grpSp>
      <p:pic>
        <p:nvPicPr>
          <p:cNvPr id="47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E505094E-2C95-670F-9AF8-00C56CC19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48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79BC3310-B985-823A-5656-369F5BEC67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49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BAC21EF4-72C9-3F4B-F268-37617317EB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50" name="SAI">
            <a:extLst>
              <a:ext uri="{FF2B5EF4-FFF2-40B4-BE49-F238E27FC236}">
                <a16:creationId xmlns:a16="http://schemas.microsoft.com/office/drawing/2014/main" xmlns="" id="{BDEA0DA2-7AB9-728E-B208-49D7CB8D70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08437" y="3912420"/>
            <a:ext cx="1853540" cy="1853540"/>
          </a:xfrm>
          <a:prstGeom prst="rect">
            <a:avLst/>
          </a:prstGeom>
        </p:spPr>
      </p:pic>
      <p:pic>
        <p:nvPicPr>
          <p:cNvPr id="51" name="SAI">
            <a:extLst>
              <a:ext uri="{FF2B5EF4-FFF2-40B4-BE49-F238E27FC236}">
                <a16:creationId xmlns:a16="http://schemas.microsoft.com/office/drawing/2014/main" xmlns="" id="{7D640C7E-81A9-9B5E-C90A-B016BF1C65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913486">
            <a:off x="7743215" y="1895038"/>
            <a:ext cx="1759147" cy="1759147"/>
          </a:xfrm>
          <a:prstGeom prst="rect">
            <a:avLst/>
          </a:prstGeom>
        </p:spPr>
      </p:pic>
      <p:pic>
        <p:nvPicPr>
          <p:cNvPr id="52" name="ĐÚNG">
            <a:extLst>
              <a:ext uri="{FF2B5EF4-FFF2-40B4-BE49-F238E27FC236}">
                <a16:creationId xmlns:a16="http://schemas.microsoft.com/office/drawing/2014/main" xmlns="" id="{8796FBB4-6B41-7599-2BCA-F19C0D7086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81934" y="3489841"/>
            <a:ext cx="1689605" cy="1694985"/>
          </a:xfrm>
          <a:prstGeom prst="rect">
            <a:avLst/>
          </a:prstGeom>
        </p:spPr>
      </p:pic>
      <p:pic>
        <p:nvPicPr>
          <p:cNvPr id="55" name="Picture 54">
            <a:hlinkClick r:id="rId22" action="ppaction://hlinksldjump"/>
            <a:extLst>
              <a:ext uri="{FF2B5EF4-FFF2-40B4-BE49-F238E27FC236}">
                <a16:creationId xmlns:a16="http://schemas.microsoft.com/office/drawing/2014/main" xmlns="" id="{0FC7B732-9191-615A-BF35-F05CBEBE360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762834">
            <a:off x="-736370" y="-369131"/>
            <a:ext cx="4229968" cy="4214430"/>
          </a:xfrm>
          <a:prstGeom prst="rect">
            <a:avLst/>
          </a:prstGeom>
        </p:spPr>
      </p:pic>
      <p:pic>
        <p:nvPicPr>
          <p:cNvPr id="54" name="RỔ">
            <a:extLst>
              <a:ext uri="{FF2B5EF4-FFF2-40B4-BE49-F238E27FC236}">
                <a16:creationId xmlns:a16="http://schemas.microsoft.com/office/drawing/2014/main" xmlns="" id="{0B067F6D-FB35-D039-CD79-AD8353032C7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4419255" y="4746552"/>
            <a:ext cx="3566391" cy="2228608"/>
          </a:xfrm>
          <a:prstGeom prst="rect">
            <a:avLst/>
          </a:prstGeom>
        </p:spPr>
      </p:pic>
      <p:sp>
        <p:nvSpPr>
          <p:cNvPr id="56" name="Arrow: Right 55">
            <a:hlinkClick r:id="rId22" action="ppaction://hlinksldjump"/>
            <a:extLst>
              <a:ext uri="{FF2B5EF4-FFF2-40B4-BE49-F238E27FC236}">
                <a16:creationId xmlns:a16="http://schemas.microsoft.com/office/drawing/2014/main" xmlns="" id="{6312B9BE-C713-1352-E83F-18069D198A26}"/>
              </a:ext>
            </a:extLst>
          </p:cNvPr>
          <p:cNvSpPr/>
          <p:nvPr/>
        </p:nvSpPr>
        <p:spPr>
          <a:xfrm>
            <a:off x="11303950" y="5974171"/>
            <a:ext cx="846161" cy="79194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4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84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195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43255 0.5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</TotalTime>
  <Words>763</Words>
  <Application>Microsoft Office PowerPoint</Application>
  <PresentationFormat>Custom</PresentationFormat>
  <Paragraphs>193</Paragraphs>
  <Slides>25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Arial</vt:lpstr>
      <vt:lpstr>SVN-Gretoon</vt:lpstr>
      <vt:lpstr>Cambria</vt:lpstr>
      <vt:lpstr>UVF Aria Pro</vt:lpstr>
      <vt:lpstr>#9Slide05 Bodega Script</vt:lpstr>
      <vt:lpstr>UVF Kewl Script</vt:lpstr>
      <vt:lpstr>Calibri Light</vt:lpstr>
      <vt:lpstr>等线</vt:lpstr>
      <vt:lpstr>#9Slide07 Altus</vt:lpstr>
      <vt:lpstr>#9Slide05 IcielSanelma</vt:lpstr>
      <vt:lpstr>UVN Mang Cau Nang</vt:lpstr>
      <vt:lpstr>VPS Ba Ria</vt:lpstr>
      <vt:lpstr>Calibri</vt:lpstr>
      <vt:lpstr>Cooper Black</vt:lpstr>
      <vt:lpstr>UTM Avo</vt:lpstr>
      <vt:lpstr>思源黑体 CN Medium</vt:lpstr>
      <vt:lpstr>字魂131号-酷乐潮玩体</vt:lpstr>
      <vt:lpstr>#9Slide07 HoneyCream</vt:lpstr>
      <vt:lpstr>UVN Hoa Dao</vt:lpstr>
      <vt:lpstr>#9Slide05 Aphrodite Pro</vt:lpstr>
      <vt:lpstr>Times New Roman</vt:lpstr>
      <vt:lpstr>UVN Dzung Dakao</vt:lpstr>
      <vt:lpstr>SVN-Newton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Diệu Hiền MNT</dc:creator>
  <cp:keywords>MĂNG NON TEAM</cp:keywords>
  <cp:lastModifiedBy>admin</cp:lastModifiedBy>
  <cp:revision>31</cp:revision>
  <dcterms:created xsi:type="dcterms:W3CDTF">2022-05-22T13:43:34Z</dcterms:created>
  <dcterms:modified xsi:type="dcterms:W3CDTF">2025-09-15T10:03:27Z</dcterms:modified>
</cp:coreProperties>
</file>