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90" r:id="rId4"/>
    <p:sldId id="304" r:id="rId5"/>
    <p:sldId id="305" r:id="rId6"/>
    <p:sldId id="306" r:id="rId7"/>
    <p:sldId id="291" r:id="rId8"/>
    <p:sldId id="307" r:id="rId9"/>
    <p:sldId id="30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>
        <p:scale>
          <a:sx n="79" d="100"/>
          <a:sy n="79" d="100"/>
        </p:scale>
        <p:origin x="-8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13682" y="3846198"/>
            <a:ext cx="3874169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449466" y="5677844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=""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328</Words>
  <Application>Microsoft Office PowerPoint</Application>
  <PresentationFormat>Custom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115</cp:revision>
  <dcterms:created xsi:type="dcterms:W3CDTF">2021-06-02T01:34:28Z</dcterms:created>
  <dcterms:modified xsi:type="dcterms:W3CDTF">2026-01-07T11:54:30Z</dcterms:modified>
</cp:coreProperties>
</file>