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2" r:id="rId3"/>
    <p:sldMasterId id="2147483696" r:id="rId4"/>
    <p:sldMasterId id="2147483708" r:id="rId5"/>
  </p:sldMasterIdLst>
  <p:notesMasterIdLst>
    <p:notesMasterId r:id="rId33"/>
  </p:notesMasterIdLst>
  <p:sldIdLst>
    <p:sldId id="259" r:id="rId6"/>
    <p:sldId id="358" r:id="rId7"/>
    <p:sldId id="379" r:id="rId8"/>
    <p:sldId id="256" r:id="rId9"/>
    <p:sldId id="282" r:id="rId10"/>
    <p:sldId id="284" r:id="rId11"/>
    <p:sldId id="261" r:id="rId12"/>
    <p:sldId id="382" r:id="rId13"/>
    <p:sldId id="328" r:id="rId14"/>
    <p:sldId id="380" r:id="rId15"/>
    <p:sldId id="361" r:id="rId16"/>
    <p:sldId id="363" r:id="rId17"/>
    <p:sldId id="257" r:id="rId18"/>
    <p:sldId id="290" r:id="rId19"/>
    <p:sldId id="334" r:id="rId20"/>
    <p:sldId id="368" r:id="rId21"/>
    <p:sldId id="369" r:id="rId22"/>
    <p:sldId id="370" r:id="rId23"/>
    <p:sldId id="371" r:id="rId24"/>
    <p:sldId id="372" r:id="rId25"/>
    <p:sldId id="373" r:id="rId26"/>
    <p:sldId id="374" r:id="rId27"/>
    <p:sldId id="378" r:id="rId28"/>
    <p:sldId id="375" r:id="rId29"/>
    <p:sldId id="381" r:id="rId30"/>
    <p:sldId id="266" r:id="rId31"/>
    <p:sldId id="4410" r:id="rId3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92" autoAdjust="0"/>
    <p:restoredTop sz="94660"/>
  </p:normalViewPr>
  <p:slideViewPr>
    <p:cSldViewPr snapToGrid="0">
      <p:cViewPr varScale="1">
        <p:scale>
          <a:sx n="76" d="100"/>
          <a:sy n="76" d="100"/>
        </p:scale>
        <p:origin x="-54" y="-7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C0C2F0A-147B-4B1D-A4C3-1E03C0CD94A2}" type="datetimeFigureOut">
              <a:rPr lang="en-US"/>
              <a:pPr>
                <a:defRPr/>
              </a:pPr>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266BF6BE-4F7D-4DD0-8B38-6C9A1F8E3D4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幻灯片图像占位符 1"/>
          <p:cNvSpPr>
            <a:spLocks noGrp="1" noRot="1" noChangeAspect="1"/>
          </p:cNvSpPr>
          <p:nvPr>
            <p:ph type="sldImg"/>
          </p:nvPr>
        </p:nvSpPr>
        <p:spPr bwMode="auto">
          <a:noFill/>
          <a:ln>
            <a:solidFill>
              <a:srgbClr val="000000"/>
            </a:solidFill>
            <a:miter lim="800000"/>
            <a:headEnd/>
            <a:tailEnd/>
          </a:ln>
        </p:spPr>
      </p:sp>
      <p:sp>
        <p:nvSpPr>
          <p:cNvPr id="5837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cs typeface="等线"/>
            </a:endParaRPr>
          </a:p>
        </p:txBody>
      </p:sp>
      <p:sp>
        <p:nvSpPr>
          <p:cNvPr id="5837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CBF1B0-73D9-4281-99D5-32DAC7585C3D}" type="slidenum">
              <a:rPr lang="zh-CN" altLang="en-US">
                <a:solidFill>
                  <a:srgbClr val="000000"/>
                </a:solidFill>
                <a:latin typeface="等线"/>
                <a:cs typeface="等线"/>
              </a:rPr>
              <a:pPr fontAlgn="base">
                <a:spcBef>
                  <a:spcPct val="0"/>
                </a:spcBef>
                <a:spcAft>
                  <a:spcPct val="0"/>
                </a:spcAft>
              </a:pPr>
              <a:t>7</a:t>
            </a:fld>
            <a:endParaRPr lang="en-US" altLang="zh-CN">
              <a:solidFill>
                <a:srgbClr val="000000"/>
              </a:solidFill>
              <a:latin typeface="等线"/>
              <a:cs typeface="等线"/>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Google Shape;88;p2:notes"/>
          <p:cNvSpPr txBox="1">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pPr>
            <a:endParaRPr lang="en-US" smtClean="0"/>
          </a:p>
        </p:txBody>
      </p:sp>
      <p:sp>
        <p:nvSpPr>
          <p:cNvPr id="65538" name="Google Shape;89;p2:notes"/>
          <p:cNvSpPr>
            <a:spLocks noGrp="1" noRot="1" noChangeAspect="1"/>
          </p:cNvSpPr>
          <p:nvPr>
            <p:ph type="sldImg" idx="2"/>
          </p:nvPr>
        </p:nvSpPr>
        <p:spPr bwMode="auto">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7" name="Google Shape;114;p5:notes"/>
          <p:cNvSpPr txBox="1">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pPr>
            <a:endParaRPr lang="en-US" smtClean="0"/>
          </a:p>
        </p:txBody>
      </p:sp>
      <p:sp>
        <p:nvSpPr>
          <p:cNvPr id="70658" name="Google Shape;115;p5:notes"/>
          <p:cNvSpPr>
            <a:spLocks noGrp="1" noRot="1" noChangeAspect="1"/>
          </p:cNvSpPr>
          <p:nvPr>
            <p:ph type="sldImg" idx="2"/>
          </p:nvPr>
        </p:nvSpPr>
        <p:spPr bwMode="auto">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5" name="Google Shape;114;p5:notes"/>
          <p:cNvSpPr txBox="1">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pPr>
            <a:endParaRPr lang="en-US" smtClean="0"/>
          </a:p>
        </p:txBody>
      </p:sp>
      <p:sp>
        <p:nvSpPr>
          <p:cNvPr id="72706" name="Google Shape;115;p5:notes"/>
          <p:cNvSpPr>
            <a:spLocks noGrp="1" noRot="1" noChangeAspect="1"/>
          </p:cNvSpPr>
          <p:nvPr>
            <p:ph type="sldImg" idx="2"/>
          </p:nvPr>
        </p:nvSpPr>
        <p:spPr bwMode="auto">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3" name="Google Shape;114;p5:notes"/>
          <p:cNvSpPr txBox="1">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pPr>
            <a:endParaRPr lang="en-US" smtClean="0"/>
          </a:p>
        </p:txBody>
      </p:sp>
      <p:sp>
        <p:nvSpPr>
          <p:cNvPr id="74754" name="Google Shape;115;p5:notes"/>
          <p:cNvSpPr>
            <a:spLocks noGrp="1" noRot="1" noChangeAspect="1"/>
          </p:cNvSpPr>
          <p:nvPr>
            <p:ph type="sldImg" idx="2"/>
          </p:nvPr>
        </p:nvSpPr>
        <p:spPr bwMode="auto">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1" name="Google Shape;114;p5:notes"/>
          <p:cNvSpPr txBox="1">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pPr>
            <a:endParaRPr lang="en-US" smtClean="0"/>
          </a:p>
        </p:txBody>
      </p:sp>
      <p:sp>
        <p:nvSpPr>
          <p:cNvPr id="76802" name="Google Shape;115;p5:notes"/>
          <p:cNvSpPr>
            <a:spLocks noGrp="1" noRot="1" noChangeAspect="1"/>
          </p:cNvSpPr>
          <p:nvPr>
            <p:ph type="sldImg" idx="2"/>
          </p:nvPr>
        </p:nvSpPr>
        <p:spPr bwMode="auto">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49" name="Google Shape;114;p5:notes"/>
          <p:cNvSpPr txBox="1">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pPr>
            <a:endParaRPr lang="en-US" smtClean="0"/>
          </a:p>
        </p:txBody>
      </p:sp>
      <p:sp>
        <p:nvSpPr>
          <p:cNvPr id="78850" name="Google Shape;115;p5:notes"/>
          <p:cNvSpPr>
            <a:spLocks noGrp="1" noRot="1" noChangeAspect="1"/>
          </p:cNvSpPr>
          <p:nvPr>
            <p:ph type="sldImg" idx="2"/>
          </p:nvPr>
        </p:nvSpPr>
        <p:spPr bwMode="auto">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Google Shape;114;p5:notes"/>
          <p:cNvSpPr txBox="1">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pPr>
            <a:endParaRPr lang="en-US" smtClean="0"/>
          </a:p>
        </p:txBody>
      </p:sp>
      <p:sp>
        <p:nvSpPr>
          <p:cNvPr id="80898" name="Google Shape;115;p5:notes"/>
          <p:cNvSpPr>
            <a:spLocks noGrp="1" noRot="1" noChangeAspect="1"/>
          </p:cNvSpPr>
          <p:nvPr>
            <p:ph type="sldImg" idx="2"/>
          </p:nvPr>
        </p:nvSpPr>
        <p:spPr bwMode="auto">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5" name="Google Shape;2206;gb1a7517edc_0_1146:notes"/>
          <p:cNvSpPr>
            <a:spLocks noGrp="1" noRot="1" noChangeAspect="1"/>
          </p:cNvSpPr>
          <p:nvPr>
            <p:ph type="sldImg" idx="2"/>
          </p:nvPr>
        </p:nvSpPr>
        <p:spPr bwMode="auto">
          <a:xfrm>
            <a:off x="381000" y="685800"/>
            <a:ext cx="6096000" cy="3429000"/>
          </a:xfrm>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
        <p:nvSpPr>
          <p:cNvPr id="82946" name="Google Shape;2207;gb1a7517edc_0_1146:notes"/>
          <p:cNvSpPr txBox="1">
            <a:spLocks noGrp="1"/>
          </p:cNvSpPr>
          <p:nvPr>
            <p:ph type="body" idx="1"/>
          </p:nvPr>
        </p:nvSpPr>
        <p:spPr bwMode="auto">
          <a:xfrm>
            <a:off x="685800" y="4343400"/>
            <a:ext cx="5486400" cy="4114800"/>
          </a:xfrm>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2" name="Google Shape;19;p13"/>
          <p:cNvSpPr/>
          <p:nvPr/>
        </p:nvSpPr>
        <p:spPr>
          <a:xfrm>
            <a:off x="-12700" y="9525"/>
            <a:ext cx="12215813" cy="6838950"/>
          </a:xfrm>
          <a:prstGeom prst="rect">
            <a:avLst/>
          </a:prstGeom>
          <a:blipFill rotWithShape="1">
            <a:blip r:embed="rId2">
              <a:alphaModFix/>
            </a:blip>
            <a:stretch>
              <a:fillRect/>
            </a:stretch>
          </a:blipFill>
          <a:ln>
            <a:noFill/>
          </a:ln>
        </p:spPr>
        <p:txBody>
          <a:bodyPr spcFirstLastPara="1" lIns="91425" tIns="45700" rIns="91425" bIns="45700" anchor="ctr"/>
          <a:lstStyle/>
          <a:p>
            <a:pPr algn="ctr" fontAlgn="auto">
              <a:spcBef>
                <a:spcPts val="0"/>
              </a:spcBef>
              <a:spcAft>
                <a:spcPts val="0"/>
              </a:spcAft>
              <a:defRPr/>
            </a:pPr>
            <a:endParaRPr>
              <a:solidFill>
                <a:srgbClr val="FFFFFF"/>
              </a:solidFill>
              <a:latin typeface="Arial"/>
              <a:ea typeface="Arial"/>
              <a:cs typeface="Arial"/>
              <a:sym typeface="Arial"/>
            </a:endParaRPr>
          </a:p>
        </p:txBody>
      </p:sp>
      <p:pic>
        <p:nvPicPr>
          <p:cNvPr id="3" name="Picture 2"/>
          <p:cNvPicPr>
            <a:picLocks noChangeAspect="1"/>
          </p:cNvPicPr>
          <p:nvPr userDrawn="1"/>
        </p:nvPicPr>
        <p:blipFill>
          <a:blip r:embed="rId3"/>
          <a:srcRect/>
          <a:stretch>
            <a:fillRect/>
          </a:stretch>
        </p:blipFill>
        <p:spPr bwMode="auto">
          <a:xfrm>
            <a:off x="0" y="0"/>
            <a:ext cx="12192000" cy="6858000"/>
          </a:xfrm>
          <a:prstGeom prst="rect">
            <a:avLst/>
          </a:prstGeom>
          <a:noFill/>
          <a:ln w="9525">
            <a:noFill/>
            <a:miter lim="800000"/>
            <a:headEnd/>
            <a:tailEnd/>
          </a:ln>
        </p:spPr>
      </p:pic>
      <p:pic>
        <p:nvPicPr>
          <p:cNvPr id="4" name="Picture 3" descr="A round pink circle with white text and a black background&#10;&#10;AI-generated content may be incorrect."/>
          <p:cNvPicPr>
            <a:picLocks noChangeAspect="1"/>
          </p:cNvPicPr>
          <p:nvPr userDrawn="1"/>
        </p:nvPicPr>
        <p:blipFill>
          <a:blip r:embed="rId4"/>
          <a:srcRect/>
          <a:stretch>
            <a:fillRect/>
          </a:stretch>
        </p:blipFill>
        <p:spPr bwMode="auto">
          <a:xfrm>
            <a:off x="-1744663" y="207963"/>
            <a:ext cx="1582738" cy="1581150"/>
          </a:xfrm>
          <a:prstGeom prst="rect">
            <a:avLst/>
          </a:prstGeom>
          <a:noFill/>
          <a:ln w="9525">
            <a:noFill/>
            <a:miter lim="800000"/>
            <a:headEnd/>
            <a:tailEnd/>
          </a:ln>
        </p:spPr>
      </p:pic>
      <p:pic>
        <p:nvPicPr>
          <p:cNvPr id="5" name="Picture 4" descr="A round pink circle with white text and a black background&#10;&#10;AI-generated content may be incorrect."/>
          <p:cNvPicPr>
            <a:picLocks noChangeAspect="1"/>
          </p:cNvPicPr>
          <p:nvPr userDrawn="1"/>
        </p:nvPicPr>
        <p:blipFill>
          <a:blip r:embed="rId4"/>
          <a:srcRect/>
          <a:stretch>
            <a:fillRect/>
          </a:stretch>
        </p:blipFill>
        <p:spPr bwMode="auto">
          <a:xfrm>
            <a:off x="12517438" y="5275263"/>
            <a:ext cx="1582737" cy="1582737"/>
          </a:xfrm>
          <a:prstGeom prst="rect">
            <a:avLst/>
          </a:prstGeom>
          <a:noFill/>
          <a:ln w="9525">
            <a:noFill/>
            <a:miter lim="800000"/>
            <a:headEnd/>
            <a:tailEnd/>
          </a:ln>
        </p:spPr>
      </p:pic>
      <p:sp>
        <p:nvSpPr>
          <p:cNvPr id="6" name="Google Shape;16;p13"/>
          <p:cNvSpPr txBox="1">
            <a:spLocks noGrp="1"/>
          </p:cNvSpPr>
          <p:nvPr>
            <p:ph type="dt" idx="10"/>
          </p:nvPr>
        </p:nvSpPr>
        <p:spPr/>
        <p:txBody>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17;p13"/>
          <p:cNvSpPr txBox="1">
            <a:spLocks noGrp="1"/>
          </p:cNvSpPr>
          <p:nvPr>
            <p:ph type="ftr" idx="11"/>
          </p:nvPr>
        </p:nvSpPr>
        <p:spPr/>
        <p:txBody>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18;p13"/>
          <p:cNvSpPr txBox="1">
            <a:spLocks noGrp="1"/>
          </p:cNvSpPr>
          <p:nvPr>
            <p:ph type="sldNum" idx="12"/>
          </p:nvPr>
        </p:nvSpPr>
        <p:spPr/>
        <p:txBody>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a:defRPr/>
            </a:pPr>
            <a:fld id="{FC774B36-F7D4-448F-9146-3A92B65BBD6D}" type="slidenum">
              <a:rPr lang="vi-VN"/>
              <a:pPr>
                <a:defRPr/>
              </a:pPr>
              <a:t>‹#›</a:t>
            </a:fld>
            <a:endParaRPr/>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srcRect/>
          <a:stretch>
            <a:fillRect/>
          </a:stretch>
        </p:blipFill>
        <p:spPr bwMode="auto">
          <a:xfrm>
            <a:off x="0" y="4235450"/>
            <a:ext cx="6642100" cy="26225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srcRect/>
          <a:stretch>
            <a:fillRect/>
          </a:stretch>
        </p:blipFill>
        <p:spPr bwMode="auto">
          <a:xfrm>
            <a:off x="0" y="4235450"/>
            <a:ext cx="6642100" cy="26225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22"/>
          <p:cNvPicPr>
            <a:picLocks noChangeAspect="1"/>
          </p:cNvPicPr>
          <p:nvPr userDrawn="1"/>
        </p:nvPicPr>
        <p:blipFill>
          <a:blip r:embed="rId2"/>
          <a:srcRect t="5489"/>
          <a:stretch>
            <a:fillRect/>
          </a:stretch>
        </p:blipFill>
        <p:spPr bwMode="auto">
          <a:xfrm>
            <a:off x="6456363" y="4718050"/>
            <a:ext cx="5735637" cy="2139950"/>
          </a:xfrm>
          <a:prstGeom prst="rect">
            <a:avLst/>
          </a:prstGeom>
          <a:noFill/>
          <a:ln w="9525">
            <a:noFill/>
            <a:miter lim="800000"/>
            <a:headEnd/>
            <a:tailEnd/>
          </a:ln>
        </p:spPr>
      </p:pic>
      <p:grpSp>
        <p:nvGrpSpPr>
          <p:cNvPr id="3" name="组合 7"/>
          <p:cNvGrpSpPr>
            <a:grpSpLocks/>
          </p:cNvGrpSpPr>
          <p:nvPr userDrawn="1"/>
        </p:nvGrpSpPr>
        <p:grpSpPr bwMode="auto">
          <a:xfrm flipH="1">
            <a:off x="2208213" y="1731963"/>
            <a:ext cx="7775575" cy="2751137"/>
            <a:chOff x="2334419" y="1503963"/>
            <a:chExt cx="7774776" cy="3264236"/>
          </a:xfrm>
        </p:grpSpPr>
        <p:sp>
          <p:nvSpPr>
            <p:cNvPr id="4" name="矩形: 圆角 12">
              <a:extLst>
                <a:ext uri="{FF2B5EF4-FFF2-40B4-BE49-F238E27FC236}"/>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矩形: 圆角 13">
              <a:extLst>
                <a:ext uri="{FF2B5EF4-FFF2-40B4-BE49-F238E27FC236}"/>
              </a:extLst>
            </p:cNvPr>
            <p:cNvSpPr/>
            <p:nvPr userDrawn="1"/>
          </p:nvSpPr>
          <p:spPr>
            <a:xfrm>
              <a:off x="2591568" y="1795917"/>
              <a:ext cx="7260479" cy="269163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矩形 15">
            <a:extLst>
              <a:ext uri="{FF2B5EF4-FFF2-40B4-BE49-F238E27FC236}"/>
            </a:extLst>
          </p:cNvPr>
          <p:cNvSpPr/>
          <p:nvPr userDrawn="1"/>
        </p:nvSpPr>
        <p:spPr>
          <a:xfrm>
            <a:off x="11957050" y="0"/>
            <a:ext cx="234950" cy="6858000"/>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矩形: 圆角 1">
            <a:extLst>
              <a:ext uri="{FF2B5EF4-FFF2-40B4-BE49-F238E27FC236}"/>
            </a:extLst>
          </p:cNvPr>
          <p:cNvSpPr/>
          <p:nvPr userDrawn="1"/>
        </p:nvSpPr>
        <p:spPr>
          <a:xfrm>
            <a:off x="812800" y="468313"/>
            <a:ext cx="10566400" cy="5921375"/>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2">
            <a:extLst>
              <a:ext uri="{FF2B5EF4-FFF2-40B4-BE49-F238E27FC236}"/>
            </a:extLst>
          </p:cNvPr>
          <p:cNvSpPr/>
          <p:nvPr userDrawn="1"/>
        </p:nvSpPr>
        <p:spPr>
          <a:xfrm>
            <a:off x="-101600" y="0"/>
            <a:ext cx="234950" cy="6858000"/>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Content Placeholder 4"/>
          <p:cNvSpPr>
            <a:spLocks noGrp="1"/>
          </p:cNvSpPr>
          <p:nvPr>
            <p:ph sz="quarter" idx="10"/>
          </p:nvPr>
        </p:nvSpPr>
        <p:spPr>
          <a:xfrm>
            <a:off x="10166350" y="6521450"/>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2" name="矩形 15">
            <a:extLst>
              <a:ext uri="{FF2B5EF4-FFF2-40B4-BE49-F238E27FC236}"/>
            </a:extLst>
          </p:cNvPr>
          <p:cNvSpPr/>
          <p:nvPr userDrawn="1"/>
        </p:nvSpPr>
        <p:spPr>
          <a:xfrm>
            <a:off x="11957050" y="0"/>
            <a:ext cx="234950" cy="6858000"/>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矩形: 圆角 1">
            <a:extLst>
              <a:ext uri="{FF2B5EF4-FFF2-40B4-BE49-F238E27FC236}"/>
            </a:extLst>
          </p:cNvPr>
          <p:cNvSpPr/>
          <p:nvPr userDrawn="1"/>
        </p:nvSpPr>
        <p:spPr>
          <a:xfrm>
            <a:off x="812800" y="468313"/>
            <a:ext cx="10566400" cy="5921375"/>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4" name="图片 8"/>
          <p:cNvPicPr>
            <a:picLocks noChangeAspect="1"/>
          </p:cNvPicPr>
          <p:nvPr userDrawn="1"/>
        </p:nvPicPr>
        <p:blipFill>
          <a:blip r:embed="rId2"/>
          <a:srcRect/>
          <a:stretch>
            <a:fillRect/>
          </a:stretch>
        </p:blipFill>
        <p:spPr bwMode="auto">
          <a:xfrm>
            <a:off x="8420100" y="5397500"/>
            <a:ext cx="3771900" cy="1460500"/>
          </a:xfrm>
          <a:prstGeom prst="rect">
            <a:avLst/>
          </a:prstGeom>
          <a:noFill/>
          <a:ln w="9525">
            <a:noFill/>
            <a:miter lim="800000"/>
            <a:headEnd/>
            <a:tailEnd/>
          </a:ln>
        </p:spPr>
      </p:pic>
      <p:sp>
        <p:nvSpPr>
          <p:cNvPr id="5" name="矩形 2">
            <a:extLst>
              <a:ext uri="{FF2B5EF4-FFF2-40B4-BE49-F238E27FC236}"/>
            </a:extLst>
          </p:cNvPr>
          <p:cNvSpPr/>
          <p:nvPr userDrawn="1"/>
        </p:nvSpPr>
        <p:spPr>
          <a:xfrm>
            <a:off x="-101600" y="0"/>
            <a:ext cx="234950" cy="6858000"/>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2" name="矩形 15">
            <a:extLst>
              <a:ext uri="{FF2B5EF4-FFF2-40B4-BE49-F238E27FC236}"/>
            </a:extLst>
          </p:cNvPr>
          <p:cNvSpPr/>
          <p:nvPr userDrawn="1"/>
        </p:nvSpPr>
        <p:spPr>
          <a:xfrm>
            <a:off x="11957050" y="0"/>
            <a:ext cx="234950" cy="6858000"/>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矩形: 圆角 1">
            <a:extLst>
              <a:ext uri="{FF2B5EF4-FFF2-40B4-BE49-F238E27FC236}"/>
            </a:extLst>
          </p:cNvPr>
          <p:cNvSpPr/>
          <p:nvPr userDrawn="1"/>
        </p:nvSpPr>
        <p:spPr>
          <a:xfrm>
            <a:off x="812800" y="468313"/>
            <a:ext cx="10566400" cy="5921375"/>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4" name="图片 8"/>
          <p:cNvPicPr>
            <a:picLocks noChangeAspect="1"/>
          </p:cNvPicPr>
          <p:nvPr userDrawn="1"/>
        </p:nvPicPr>
        <p:blipFill>
          <a:blip r:embed="rId2"/>
          <a:srcRect/>
          <a:stretch>
            <a:fillRect/>
          </a:stretch>
        </p:blipFill>
        <p:spPr bwMode="auto">
          <a:xfrm>
            <a:off x="8420100" y="5397500"/>
            <a:ext cx="3771900" cy="1460500"/>
          </a:xfrm>
          <a:prstGeom prst="rect">
            <a:avLst/>
          </a:prstGeom>
          <a:noFill/>
          <a:ln w="9525">
            <a:noFill/>
            <a:miter lim="800000"/>
            <a:headEnd/>
            <a:tailEnd/>
          </a:ln>
        </p:spPr>
      </p:pic>
      <p:sp>
        <p:nvSpPr>
          <p:cNvPr id="5" name="矩形 2">
            <a:extLst>
              <a:ext uri="{FF2B5EF4-FFF2-40B4-BE49-F238E27FC236}"/>
            </a:extLst>
          </p:cNvPr>
          <p:cNvSpPr/>
          <p:nvPr userDrawn="1"/>
        </p:nvSpPr>
        <p:spPr>
          <a:xfrm>
            <a:off x="-101600" y="0"/>
            <a:ext cx="234950" cy="6858000"/>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2" name="组合 26"/>
          <p:cNvGrpSpPr>
            <a:grpSpLocks/>
          </p:cNvGrpSpPr>
          <p:nvPr userDrawn="1"/>
        </p:nvGrpSpPr>
        <p:grpSpPr bwMode="auto">
          <a:xfrm>
            <a:off x="2208213" y="1338263"/>
            <a:ext cx="9402762" cy="3263900"/>
            <a:chOff x="2334419" y="1503963"/>
            <a:chExt cx="7774776" cy="3264236"/>
          </a:xfrm>
        </p:grpSpPr>
        <p:sp>
          <p:nvSpPr>
            <p:cNvPr id="3" name="矩形: 圆角 27">
              <a:extLst>
                <a:ext uri="{FF2B5EF4-FFF2-40B4-BE49-F238E27FC236}"/>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矩形: 圆角 28">
              <a:extLst>
                <a:ext uri="{FF2B5EF4-FFF2-40B4-BE49-F238E27FC236}"/>
              </a:extLst>
            </p:cNvPr>
            <p:cNvSpPr/>
            <p:nvPr userDrawn="1"/>
          </p:nvSpPr>
          <p:spPr>
            <a:xfrm>
              <a:off x="2591697" y="1689719"/>
              <a:ext cx="7260220" cy="2870495"/>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5" name="组合 29"/>
          <p:cNvGrpSpPr>
            <a:grpSpLocks/>
          </p:cNvGrpSpPr>
          <p:nvPr userDrawn="1"/>
        </p:nvGrpSpPr>
        <p:grpSpPr bwMode="auto">
          <a:xfrm>
            <a:off x="3878263" y="0"/>
            <a:ext cx="5673725" cy="2028825"/>
            <a:chOff x="3243995" y="165899"/>
            <a:chExt cx="5674655" cy="2028074"/>
          </a:xfrm>
        </p:grpSpPr>
        <p:grpSp>
          <p:nvGrpSpPr>
            <p:cNvPr id="6" name="组合 30"/>
            <p:cNvGrpSpPr>
              <a:grpSpLocks/>
            </p:cNvGrpSpPr>
            <p:nvPr userDrawn="1"/>
          </p:nvGrpSpPr>
          <p:grpSpPr bwMode="auto">
            <a:xfrm>
              <a:off x="3243995" y="165899"/>
              <a:ext cx="287384" cy="2028074"/>
              <a:chOff x="3837156" y="371856"/>
              <a:chExt cx="287384" cy="2028074"/>
            </a:xfrm>
          </p:grpSpPr>
          <p:cxnSp>
            <p:nvCxnSpPr>
              <p:cNvPr id="10" name="直接连接符 34">
                <a:extLst>
                  <a:ext uri="{FF2B5EF4-FFF2-40B4-BE49-F238E27FC236}"/>
                </a:extLst>
              </p:cNvPr>
              <p:cNvCxnSpPr>
                <a:cxnSpLocks/>
              </p:cNvCxnSpPr>
              <p:nvPr userDrawn="1"/>
            </p:nvCxnSpPr>
            <p:spPr>
              <a:xfrm>
                <a:off x="3981642" y="371856"/>
                <a:ext cx="0" cy="180908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椭圆 35">
                <a:extLst>
                  <a:ext uri="{FF2B5EF4-FFF2-40B4-BE49-F238E27FC236}"/>
                </a:extLst>
              </p:cNvPr>
              <p:cNvSpPr/>
              <p:nvPr userDrawn="1"/>
            </p:nvSpPr>
            <p:spPr>
              <a:xfrm>
                <a:off x="3837156" y="2112699"/>
                <a:ext cx="287384" cy="28723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7" name="组合 31"/>
            <p:cNvGrpSpPr>
              <a:grpSpLocks/>
            </p:cNvGrpSpPr>
            <p:nvPr userDrawn="1"/>
          </p:nvGrpSpPr>
          <p:grpSpPr bwMode="auto">
            <a:xfrm>
              <a:off x="8631265" y="165899"/>
              <a:ext cx="287385" cy="2016966"/>
              <a:chOff x="3837771" y="383419"/>
              <a:chExt cx="287385" cy="2016966"/>
            </a:xfrm>
          </p:grpSpPr>
          <p:cxnSp>
            <p:nvCxnSpPr>
              <p:cNvPr id="8" name="直接连接符 32">
                <a:extLst>
                  <a:ext uri="{FF2B5EF4-FFF2-40B4-BE49-F238E27FC236}"/>
                </a:extLst>
              </p:cNvPr>
              <p:cNvCxnSpPr>
                <a:cxnSpLocks/>
              </p:cNvCxnSpPr>
              <p:nvPr userDrawn="1"/>
            </p:nvCxnSpPr>
            <p:spPr>
              <a:xfrm>
                <a:off x="3982258" y="383419"/>
                <a:ext cx="0" cy="1797972"/>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椭圆 33">
                <a:extLst>
                  <a:ext uri="{FF2B5EF4-FFF2-40B4-BE49-F238E27FC236}"/>
                </a:extLst>
              </p:cNvPr>
              <p:cNvSpPr/>
              <p:nvPr userDrawn="1"/>
            </p:nvSpPr>
            <p:spPr>
              <a:xfrm>
                <a:off x="3837771" y="2111567"/>
                <a:ext cx="287385" cy="2888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22"/>
          <p:cNvPicPr>
            <a:picLocks noChangeAspect="1"/>
          </p:cNvPicPr>
          <p:nvPr userDrawn="1"/>
        </p:nvPicPr>
        <p:blipFill>
          <a:blip r:embed="rId2"/>
          <a:srcRect/>
          <a:stretch>
            <a:fillRect/>
          </a:stretch>
        </p:blipFill>
        <p:spPr bwMode="auto">
          <a:xfrm>
            <a:off x="0" y="3592513"/>
            <a:ext cx="8272463" cy="3265487"/>
          </a:xfrm>
          <a:prstGeom prst="rect">
            <a:avLst/>
          </a:prstGeom>
          <a:noFill/>
          <a:ln w="9525">
            <a:noFill/>
            <a:miter lim="800000"/>
            <a:headEnd/>
            <a:tailEnd/>
          </a:ln>
        </p:spPr>
      </p:pic>
      <p:grpSp>
        <p:nvGrpSpPr>
          <p:cNvPr id="3" name="组合 26"/>
          <p:cNvGrpSpPr>
            <a:grpSpLocks/>
          </p:cNvGrpSpPr>
          <p:nvPr userDrawn="1"/>
        </p:nvGrpSpPr>
        <p:grpSpPr bwMode="auto">
          <a:xfrm>
            <a:off x="2208213" y="1338263"/>
            <a:ext cx="7775575" cy="3263900"/>
            <a:chOff x="2334419" y="1503963"/>
            <a:chExt cx="7774776" cy="3264236"/>
          </a:xfrm>
        </p:grpSpPr>
        <p:sp>
          <p:nvSpPr>
            <p:cNvPr id="4" name="矩形: 圆角 27">
              <a:extLst>
                <a:ext uri="{FF2B5EF4-FFF2-40B4-BE49-F238E27FC236}"/>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矩形: 圆角 28">
              <a:extLst>
                <a:ext uri="{FF2B5EF4-FFF2-40B4-BE49-F238E27FC236}"/>
              </a:extLst>
            </p:cNvPr>
            <p:cNvSpPr/>
            <p:nvPr userDrawn="1"/>
          </p:nvSpPr>
          <p:spPr>
            <a:xfrm>
              <a:off x="2591568" y="1689719"/>
              <a:ext cx="7260479" cy="2870495"/>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 name="组合 29"/>
          <p:cNvGrpSpPr>
            <a:grpSpLocks/>
          </p:cNvGrpSpPr>
          <p:nvPr userDrawn="1"/>
        </p:nvGrpSpPr>
        <p:grpSpPr bwMode="auto">
          <a:xfrm>
            <a:off x="3259138" y="0"/>
            <a:ext cx="5673725" cy="2028825"/>
            <a:chOff x="3243995" y="165899"/>
            <a:chExt cx="5674655" cy="2028074"/>
          </a:xfrm>
        </p:grpSpPr>
        <p:grpSp>
          <p:nvGrpSpPr>
            <p:cNvPr id="7" name="组合 30"/>
            <p:cNvGrpSpPr>
              <a:grpSpLocks/>
            </p:cNvGrpSpPr>
            <p:nvPr userDrawn="1"/>
          </p:nvGrpSpPr>
          <p:grpSpPr bwMode="auto">
            <a:xfrm>
              <a:off x="3243995" y="165899"/>
              <a:ext cx="287384" cy="2028074"/>
              <a:chOff x="3837156" y="371856"/>
              <a:chExt cx="287384" cy="2028074"/>
            </a:xfrm>
          </p:grpSpPr>
          <p:cxnSp>
            <p:nvCxnSpPr>
              <p:cNvPr id="11" name="直接连接符 34">
                <a:extLst>
                  <a:ext uri="{FF2B5EF4-FFF2-40B4-BE49-F238E27FC236}"/>
                </a:extLst>
              </p:cNvPr>
              <p:cNvCxnSpPr>
                <a:cxnSpLocks/>
              </p:cNvCxnSpPr>
              <p:nvPr userDrawn="1"/>
            </p:nvCxnSpPr>
            <p:spPr>
              <a:xfrm>
                <a:off x="3981642" y="371856"/>
                <a:ext cx="0" cy="180908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椭圆 35">
                <a:extLst>
                  <a:ext uri="{FF2B5EF4-FFF2-40B4-BE49-F238E27FC236}"/>
                </a:extLst>
              </p:cNvPr>
              <p:cNvSpPr/>
              <p:nvPr userDrawn="1"/>
            </p:nvSpPr>
            <p:spPr>
              <a:xfrm>
                <a:off x="3837156" y="2112699"/>
                <a:ext cx="287384" cy="28723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8" name="组合 31"/>
            <p:cNvGrpSpPr>
              <a:grpSpLocks/>
            </p:cNvGrpSpPr>
            <p:nvPr userDrawn="1"/>
          </p:nvGrpSpPr>
          <p:grpSpPr bwMode="auto">
            <a:xfrm>
              <a:off x="8631265" y="165899"/>
              <a:ext cx="287385" cy="2016966"/>
              <a:chOff x="3837771" y="383419"/>
              <a:chExt cx="287385" cy="2016966"/>
            </a:xfrm>
          </p:grpSpPr>
          <p:cxnSp>
            <p:nvCxnSpPr>
              <p:cNvPr id="9" name="直接连接符 32">
                <a:extLst>
                  <a:ext uri="{FF2B5EF4-FFF2-40B4-BE49-F238E27FC236}"/>
                </a:extLst>
              </p:cNvPr>
              <p:cNvCxnSpPr>
                <a:cxnSpLocks/>
              </p:cNvCxnSpPr>
              <p:nvPr userDrawn="1"/>
            </p:nvCxnSpPr>
            <p:spPr>
              <a:xfrm>
                <a:off x="3982258" y="383419"/>
                <a:ext cx="0" cy="1797972"/>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椭圆 33">
                <a:extLst>
                  <a:ext uri="{FF2B5EF4-FFF2-40B4-BE49-F238E27FC236}"/>
                </a:extLst>
              </p:cNvPr>
              <p:cNvSpPr/>
              <p:nvPr userDrawn="1"/>
            </p:nvSpPr>
            <p:spPr>
              <a:xfrm>
                <a:off x="3837771" y="2111567"/>
                <a:ext cx="287385" cy="2888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8"/>
          <p:cNvPicPr>
            <a:picLocks noChangeAspect="1"/>
          </p:cNvPicPr>
          <p:nvPr userDrawn="1"/>
        </p:nvPicPr>
        <p:blipFill>
          <a:blip r:embed="rId2"/>
          <a:srcRect t="5489"/>
          <a:stretch>
            <a:fillRect/>
          </a:stretch>
        </p:blipFill>
        <p:spPr bwMode="auto">
          <a:xfrm>
            <a:off x="6456363" y="4718050"/>
            <a:ext cx="5735637" cy="21399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2390600" y="1436800"/>
            <a:ext cx="7410800" cy="3374800"/>
          </a:xfrm>
          <a:prstGeom prst="rect">
            <a:avLst/>
          </a:prstGeom>
        </p:spPr>
        <p:txBody>
          <a:bodyPr spcFirstLastPara="1" anchor="ctr">
            <a:noAutofit/>
          </a:bodyPr>
          <a:lstStyle>
            <a:lvl1pPr lvl="0" algn="ctr">
              <a:lnSpc>
                <a:spcPct val="8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831850" y="1709738"/>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831850" y="4589463"/>
            <a:ext cx="10515600" cy="150018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 name="Google Shape;12;p12"/>
          <p:cNvSpPr txBox="1">
            <a:spLocks noGrp="1"/>
          </p:cNvSpPr>
          <p:nvPr>
            <p:ph type="dt" idx="11"/>
          </p:nvPr>
        </p:nvSpPr>
        <p:spPr>
          <a:ln/>
        </p:spPr>
        <p:txBody>
          <a:bodyPr/>
          <a:lstStyle>
            <a:lvl1pPr>
              <a:defRPr/>
            </a:lvl1pPr>
          </a:lstStyle>
          <a:p>
            <a:pPr>
              <a:defRPr/>
            </a:pPr>
            <a:endParaRPr/>
          </a:p>
        </p:txBody>
      </p:sp>
      <p:sp>
        <p:nvSpPr>
          <p:cNvPr id="5" name="Google Shape;13;p12"/>
          <p:cNvSpPr txBox="1">
            <a:spLocks noGrp="1"/>
          </p:cNvSpPr>
          <p:nvPr>
            <p:ph type="ftr" idx="12"/>
          </p:nvPr>
        </p:nvSpPr>
        <p:spPr>
          <a:ln/>
        </p:spPr>
        <p:txBody>
          <a:bodyPr/>
          <a:lstStyle>
            <a:lvl1pPr>
              <a:defRPr/>
            </a:lvl1pPr>
          </a:lstStyle>
          <a:p>
            <a:pPr>
              <a:defRPr/>
            </a:pPr>
            <a:endParaRPr/>
          </a:p>
        </p:txBody>
      </p:sp>
      <p:sp>
        <p:nvSpPr>
          <p:cNvPr id="6" name="Google Shape;14;p12"/>
          <p:cNvSpPr txBox="1">
            <a:spLocks noGrp="1"/>
          </p:cNvSpPr>
          <p:nvPr>
            <p:ph type="sldNum" idx="13"/>
          </p:nvPr>
        </p:nvSpPr>
        <p:spPr>
          <a:ln/>
        </p:spPr>
        <p:txBody>
          <a:bodyPr/>
          <a:lstStyle>
            <a:lvl1pPr>
              <a:defRPr/>
            </a:lvl1pPr>
          </a:lstStyle>
          <a:p>
            <a:pPr>
              <a:defRPr/>
            </a:pPr>
            <a:fld id="{F0862D18-91DB-43BB-9DB4-64472C533E0B}" type="slidenum">
              <a:rPr lang="vi-VN"/>
              <a:pPr>
                <a:defRPr/>
              </a:pPr>
              <a:t>‹#›</a:t>
            </a:fld>
            <a:endParaRPr/>
          </a:p>
        </p:txBody>
      </p:sp>
    </p:spTree>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6"/>
        <p:cNvGrpSpPr/>
        <p:nvPr/>
      </p:nvGrpSpPr>
      <p:grpSpPr>
        <a:xfrm>
          <a:off x="0" y="0"/>
          <a:ext cx="0" cy="0"/>
          <a:chOff x="0" y="0"/>
          <a:chExt cx="0" cy="0"/>
        </a:xfrm>
      </p:grpSpPr>
      <p:grpSp>
        <p:nvGrpSpPr>
          <p:cNvPr id="4" name="Google Shape;309;p9"/>
          <p:cNvGrpSpPr>
            <a:grpSpLocks/>
          </p:cNvGrpSpPr>
          <p:nvPr/>
        </p:nvGrpSpPr>
        <p:grpSpPr bwMode="auto">
          <a:xfrm>
            <a:off x="-1685925" y="-2957513"/>
            <a:ext cx="5292725" cy="4751388"/>
            <a:chOff x="-1265007" y="-2217891"/>
            <a:chExt cx="3970010" cy="3563243"/>
          </a:xfrm>
        </p:grpSpPr>
        <p:sp>
          <p:nvSpPr>
            <p:cNvPr id="5" name="Google Shape;310;p9"/>
            <p:cNvSpPr/>
            <p:nvPr/>
          </p:nvSpPr>
          <p:spPr>
            <a:xfrm rot="8557240" flipH="1">
              <a:off x="-1166174" y="-1238088"/>
              <a:ext cx="3772344" cy="1603638"/>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grpSp>
          <p:nvGrpSpPr>
            <p:cNvPr id="6" name="Google Shape;311;p9"/>
            <p:cNvGrpSpPr>
              <a:grpSpLocks/>
            </p:cNvGrpSpPr>
            <p:nvPr/>
          </p:nvGrpSpPr>
          <p:grpSpPr bwMode="auto">
            <a:xfrm rot="10285502" flipH="1">
              <a:off x="-118716" y="70413"/>
              <a:ext cx="1603979" cy="723666"/>
              <a:chOff x="1244467" y="4062667"/>
              <a:chExt cx="1604048" cy="723686"/>
            </a:xfrm>
          </p:grpSpPr>
          <p:sp>
            <p:nvSpPr>
              <p:cNvPr id="7" name="Google Shape;312;p9"/>
              <p:cNvSpPr/>
              <p:nvPr/>
            </p:nvSpPr>
            <p:spPr>
              <a:xfrm>
                <a:off x="1305571" y="4247521"/>
                <a:ext cx="30962" cy="30955"/>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8" name="Google Shape;313;p9"/>
              <p:cNvSpPr/>
              <p:nvPr/>
            </p:nvSpPr>
            <p:spPr>
              <a:xfrm>
                <a:off x="1289658" y="4302497"/>
                <a:ext cx="19053" cy="14287"/>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9" name="Google Shape;314;p9"/>
              <p:cNvSpPr/>
              <p:nvPr/>
            </p:nvSpPr>
            <p:spPr>
              <a:xfrm>
                <a:off x="1244467" y="4270732"/>
                <a:ext cx="20244" cy="21430"/>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grpSp>
            <p:nvGrpSpPr>
              <p:cNvPr id="10" name="Google Shape;315;p9"/>
              <p:cNvGrpSpPr>
                <a:grpSpLocks/>
              </p:cNvGrpSpPr>
              <p:nvPr/>
            </p:nvGrpSpPr>
            <p:grpSpPr bwMode="auto">
              <a:xfrm>
                <a:off x="1312078" y="4062667"/>
                <a:ext cx="1536437" cy="723686"/>
                <a:chOff x="1312078" y="4062667"/>
                <a:chExt cx="1536437" cy="723686"/>
              </a:xfrm>
            </p:grpSpPr>
            <p:sp>
              <p:nvSpPr>
                <p:cNvPr id="11" name="Google Shape;316;p9"/>
                <p:cNvSpPr/>
                <p:nvPr/>
              </p:nvSpPr>
              <p:spPr>
                <a:xfrm>
                  <a:off x="1932914" y="4684299"/>
                  <a:ext cx="25008" cy="19049"/>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12" name="Google Shape;317;p9"/>
                <p:cNvSpPr/>
                <p:nvPr/>
              </p:nvSpPr>
              <p:spPr>
                <a:xfrm>
                  <a:off x="1784033" y="4767304"/>
                  <a:ext cx="20244" cy="19049"/>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13" name="Google Shape;318;p9"/>
                <p:cNvSpPr/>
                <p:nvPr/>
              </p:nvSpPr>
              <p:spPr>
                <a:xfrm>
                  <a:off x="2052084" y="4413032"/>
                  <a:ext cx="32152" cy="33336"/>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14" name="Google Shape;319;p9"/>
                <p:cNvSpPr/>
                <p:nvPr/>
              </p:nvSpPr>
              <p:spPr>
                <a:xfrm>
                  <a:off x="1517622" y="4098529"/>
                  <a:ext cx="16671" cy="11906"/>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15" name="Google Shape;320;p9"/>
                <p:cNvSpPr/>
                <p:nvPr/>
              </p:nvSpPr>
              <p:spPr>
                <a:xfrm>
                  <a:off x="2059774" y="4372244"/>
                  <a:ext cx="13099" cy="10715"/>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16" name="Google Shape;321;p9"/>
                <p:cNvSpPr/>
                <p:nvPr/>
              </p:nvSpPr>
              <p:spPr>
                <a:xfrm>
                  <a:off x="1363098" y="4130882"/>
                  <a:ext cx="25008" cy="21430"/>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17" name="Google Shape;322;p9"/>
                <p:cNvSpPr/>
                <p:nvPr/>
              </p:nvSpPr>
              <p:spPr>
                <a:xfrm>
                  <a:off x="1312078" y="4131758"/>
                  <a:ext cx="19053" cy="14287"/>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18" name="Google Shape;323;p9"/>
                <p:cNvSpPr/>
                <p:nvPr/>
              </p:nvSpPr>
              <p:spPr>
                <a:xfrm>
                  <a:off x="1331668" y="4062667"/>
                  <a:ext cx="17862" cy="13096"/>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19" name="Google Shape;324;p9"/>
                <p:cNvSpPr/>
                <p:nvPr/>
              </p:nvSpPr>
              <p:spPr>
                <a:xfrm>
                  <a:off x="1802573" y="4368061"/>
                  <a:ext cx="25007" cy="25002"/>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20" name="Google Shape;325;p9"/>
                <p:cNvSpPr/>
                <p:nvPr/>
              </p:nvSpPr>
              <p:spPr>
                <a:xfrm>
                  <a:off x="1766782" y="4334223"/>
                  <a:ext cx="17863" cy="17858"/>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21" name="Google Shape;326;p9"/>
                <p:cNvSpPr/>
                <p:nvPr/>
              </p:nvSpPr>
              <p:spPr>
                <a:xfrm>
                  <a:off x="1807388" y="4304423"/>
                  <a:ext cx="11908" cy="9524"/>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22" name="Google Shape;327;p9"/>
                <p:cNvSpPr/>
                <p:nvPr/>
              </p:nvSpPr>
              <p:spPr>
                <a:xfrm>
                  <a:off x="1816261" y="4266702"/>
                  <a:ext cx="15481" cy="10715"/>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23" name="Google Shape;328;p9"/>
                <p:cNvSpPr/>
                <p:nvPr/>
              </p:nvSpPr>
              <p:spPr>
                <a:xfrm>
                  <a:off x="1813498" y="4538832"/>
                  <a:ext cx="21435" cy="20239"/>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24" name="Google Shape;329;p9"/>
                <p:cNvSpPr/>
                <p:nvPr/>
              </p:nvSpPr>
              <p:spPr>
                <a:xfrm>
                  <a:off x="1791255" y="4506210"/>
                  <a:ext cx="19053" cy="14287"/>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25" name="Google Shape;330;p9"/>
                <p:cNvSpPr/>
                <p:nvPr/>
              </p:nvSpPr>
              <p:spPr>
                <a:xfrm>
                  <a:off x="2368638" y="4676832"/>
                  <a:ext cx="19053" cy="15477"/>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26" name="Google Shape;331;p9"/>
                <p:cNvSpPr/>
                <p:nvPr/>
              </p:nvSpPr>
              <p:spPr>
                <a:xfrm>
                  <a:off x="2296244" y="4701156"/>
                  <a:ext cx="16671" cy="13097"/>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sp>
              <p:nvSpPr>
                <p:cNvPr id="27" name="Google Shape;332;p9"/>
                <p:cNvSpPr/>
                <p:nvPr/>
              </p:nvSpPr>
              <p:spPr>
                <a:xfrm>
                  <a:off x="2835416" y="4698410"/>
                  <a:ext cx="13099" cy="14287"/>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lIns="91425" tIns="91425" rIns="91425" bIns="91425" anchor="ctr"/>
                <a:lstStyle/>
                <a:p>
                  <a:pPr fontAlgn="auto">
                    <a:spcBef>
                      <a:spcPts val="0"/>
                    </a:spcBef>
                    <a:spcAft>
                      <a:spcPts val="0"/>
                    </a:spcAft>
                    <a:defRPr/>
                  </a:pPr>
                  <a:endParaRPr sz="2489">
                    <a:latin typeface="+mn-lt"/>
                    <a:cs typeface="+mn-cs"/>
                  </a:endParaRPr>
                </a:p>
              </p:txBody>
            </p:sp>
          </p:grpSp>
        </p:grpSp>
      </p:grpSp>
      <p:sp>
        <p:nvSpPr>
          <p:cNvPr id="307" name="Google Shape;307;p9"/>
          <p:cNvSpPr txBox="1">
            <a:spLocks noGrp="1"/>
          </p:cNvSpPr>
          <p:nvPr>
            <p:ph type="title"/>
          </p:nvPr>
        </p:nvSpPr>
        <p:spPr>
          <a:xfrm>
            <a:off x="960000" y="1762067"/>
            <a:ext cx="4456400" cy="1487200"/>
          </a:xfrm>
          <a:prstGeom prst="rect">
            <a:avLst/>
          </a:prstGeom>
        </p:spPr>
        <p:txBody>
          <a:bodyPr spcFirstLastPara="1" anchor="b">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8" name="Google Shape;308;p9"/>
          <p:cNvSpPr txBox="1">
            <a:spLocks noGrp="1"/>
          </p:cNvSpPr>
          <p:nvPr>
            <p:ph type="subTitle" idx="1"/>
          </p:nvPr>
        </p:nvSpPr>
        <p:spPr>
          <a:xfrm>
            <a:off x="960000" y="3365917"/>
            <a:ext cx="4945600" cy="1730000"/>
          </a:xfrm>
          <a:prstGeom prst="rect">
            <a:avLst/>
          </a:prstGeom>
        </p:spPr>
        <p:txBody>
          <a:bodyPr/>
          <a:lstStyle>
            <a:lvl1pPr lvl="0">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7"/>
        <p:cNvGrpSpPr/>
        <p:nvPr/>
      </p:nvGrpSpPr>
      <p:grpSpPr>
        <a:xfrm>
          <a:off x="0" y="0"/>
          <a:ext cx="0" cy="0"/>
          <a:chOff x="0" y="0"/>
          <a:chExt cx="0" cy="0"/>
        </a:xfrm>
      </p:grpSpPr>
    </p:spTree>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40AA9D6-14F3-455D-87F2-25951BD1CC30}" type="datetimeFigureOut">
              <a:rPr lang="en-US"/>
              <a:pPr>
                <a:defRPr/>
              </a:pPr>
              <a:t>10/30/2025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256F5C-21AF-4D5D-9925-B4810DE5CCBD}"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3B22AC-8863-42CA-BD0B-5DD49A29456C}" type="datetimeFigureOut">
              <a:rPr lang="en-US"/>
              <a:pPr>
                <a:defRPr/>
              </a:pPr>
              <a:t>10/30/2025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4845EA-BE07-48D8-B1F2-A96890F09748}"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D98FEDF-0430-43D2-A38D-317169B1F7BF}" type="datetimeFigureOut">
              <a:rPr lang="en-US"/>
              <a:pPr>
                <a:defRPr/>
              </a:pPr>
              <a:t>10/30/2025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7CF2C0-01EF-4EFF-9857-913BF2BC2721}"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6DDC843-4A40-4EF3-BFE8-12EDB60EE124}" type="datetimeFigureOut">
              <a:rPr lang="en-US"/>
              <a:pPr>
                <a:defRPr/>
              </a:pPr>
              <a:t>10/30/2025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8F9AB4-1026-4DFB-86F5-6317AD99843D}"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FB1FE64-01C2-4E1B-930D-2779178E70EA}" type="datetimeFigureOut">
              <a:rPr lang="en-US"/>
              <a:pPr>
                <a:defRPr/>
              </a:pPr>
              <a:t>10/30/2025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8924FCA-362A-4AF8-B293-61BF3C3C2E1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A005C72-B97A-4B7B-8355-31DDF0C52A5D}" type="datetimeFigureOut">
              <a:rPr lang="en-US"/>
              <a:pPr>
                <a:defRPr/>
              </a:pPr>
              <a:t>10/30/2025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AEC6DC-F112-4924-89E6-2A3CC4B6D784}"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A553B2-0E31-419E-AFF1-01F0CB7A0C50}" type="datetimeFigureOut">
              <a:rPr lang="en-US"/>
              <a:pPr>
                <a:defRPr/>
              </a:pPr>
              <a:t>10/30/2025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12340C4-4647-48BC-A4DD-B2824F02C15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A49F21C-0D37-48B5-80F0-D68E2C8BDAA7}" type="datetimeFigureOut">
              <a:rPr lang="en-US"/>
              <a:pPr>
                <a:defRPr/>
              </a:pPr>
              <a:t>10/30/2025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FFBBB8-4D9D-4F05-A504-677209114DC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12;p12"/>
          <p:cNvSpPr txBox="1">
            <a:spLocks noGrp="1"/>
          </p:cNvSpPr>
          <p:nvPr>
            <p:ph type="dt" idx="11"/>
          </p:nvPr>
        </p:nvSpPr>
        <p:spPr>
          <a:ln/>
        </p:spPr>
        <p:txBody>
          <a:bodyPr/>
          <a:lstStyle>
            <a:lvl1pPr>
              <a:defRPr/>
            </a:lvl1pPr>
          </a:lstStyle>
          <a:p>
            <a:pPr>
              <a:defRPr/>
            </a:pPr>
            <a:endParaRPr/>
          </a:p>
        </p:txBody>
      </p:sp>
      <p:sp>
        <p:nvSpPr>
          <p:cNvPr id="6" name="Google Shape;13;p12"/>
          <p:cNvSpPr txBox="1">
            <a:spLocks noGrp="1"/>
          </p:cNvSpPr>
          <p:nvPr>
            <p:ph type="ftr" idx="12"/>
          </p:nvPr>
        </p:nvSpPr>
        <p:spPr>
          <a:ln/>
        </p:spPr>
        <p:txBody>
          <a:bodyPr/>
          <a:lstStyle>
            <a:lvl1pPr>
              <a:defRPr/>
            </a:lvl1pPr>
          </a:lstStyle>
          <a:p>
            <a:pPr>
              <a:defRPr/>
            </a:pPr>
            <a:endParaRPr/>
          </a:p>
        </p:txBody>
      </p:sp>
      <p:sp>
        <p:nvSpPr>
          <p:cNvPr id="7" name="Google Shape;14;p12"/>
          <p:cNvSpPr txBox="1">
            <a:spLocks noGrp="1"/>
          </p:cNvSpPr>
          <p:nvPr>
            <p:ph type="sldNum" idx="13"/>
          </p:nvPr>
        </p:nvSpPr>
        <p:spPr>
          <a:ln/>
        </p:spPr>
        <p:txBody>
          <a:bodyPr/>
          <a:lstStyle>
            <a:lvl1pPr>
              <a:defRPr/>
            </a:lvl1pPr>
          </a:lstStyle>
          <a:p>
            <a:pPr>
              <a:defRPr/>
            </a:pPr>
            <a:fld id="{E8F4EED9-AB01-4121-A8B6-45E35A5E7497}" type="slidenum">
              <a:rPr lang="vi-VN"/>
              <a:pPr>
                <a:defRPr/>
              </a:pPr>
              <a:t>‹#›</a:t>
            </a:fld>
            <a:endParaRPr/>
          </a:p>
        </p:txBody>
      </p:sp>
    </p:spTree>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pPr lvl="0"/>
            <a:endParaRPr lang="en-US" noProof="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C4224E-A0F2-44C5-BF89-01C8DAB46EAB}" type="datetimeFigureOut">
              <a:rPr lang="en-US"/>
              <a:pPr>
                <a:defRPr/>
              </a:pPr>
              <a:t>10/30/2025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25CFDB-3AE1-42F4-B730-00FE817775A4}"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B46C718-EBD8-49DF-9871-371EFAD1A17C}" type="datetimeFigureOut">
              <a:rPr lang="en-US"/>
              <a:pPr>
                <a:defRPr/>
              </a:pPr>
              <a:t>10/30/2025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148205-A616-4059-B4A0-50D4B29DB75F}"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CC6AF-3BA8-43B7-A794-6A0D3E35EA8D}" type="datetimeFigureOut">
              <a:rPr lang="en-US"/>
              <a:pPr>
                <a:defRPr/>
              </a:pPr>
              <a:t>10/30/2025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A002C0-07BA-4CA6-8DE7-4C6AC26BE274}"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600E2D2E-EC70-40EB-9F8B-ABA6A8DD17FE}" type="datetimeFigureOut">
              <a:rPr lang="zh-CN" altLang="en-US"/>
              <a:pPr>
                <a:defRPr/>
              </a:pPr>
              <a:t>2025/10/30</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782E246C-F32E-4A0A-9FD7-00D079819D44}" type="slidenum">
              <a:rPr lang="zh-CN" altLang="en-US"/>
              <a:pPr>
                <a:defRPr/>
              </a:pPr>
              <a:t>‹#›</a:t>
            </a:fld>
            <a:endParaRPr lang="zh-CN" altLang="en-US"/>
          </a:p>
        </p:txBody>
      </p:sp>
    </p:spTree>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6">
            <a:extLst>
              <a:ext uri="{FF2B5EF4-FFF2-40B4-BE49-F238E27FC236}"/>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3" name="图片 7"/>
          <p:cNvPicPr>
            <a:picLocks noChangeAspect="1"/>
          </p:cNvPicPr>
          <p:nvPr userDrawn="1"/>
        </p:nvPicPr>
        <p:blipFill>
          <a:blip r:embed="rId2"/>
          <a:srcRect r="69296" b="71342"/>
          <a:stretch>
            <a:fillRect/>
          </a:stretch>
        </p:blipFill>
        <p:spPr bwMode="auto">
          <a:xfrm>
            <a:off x="0" y="0"/>
            <a:ext cx="2493963" cy="3636963"/>
          </a:xfrm>
          <a:prstGeom prst="rect">
            <a:avLst/>
          </a:prstGeom>
          <a:noFill/>
          <a:ln w="9525">
            <a:noFill/>
            <a:miter lim="800000"/>
            <a:headEnd/>
            <a:tailEnd/>
          </a:ln>
        </p:spPr>
      </p:pic>
      <p:pic>
        <p:nvPicPr>
          <p:cNvPr id="4" name="图片 8"/>
          <p:cNvPicPr>
            <a:picLocks noChangeAspect="1"/>
          </p:cNvPicPr>
          <p:nvPr userDrawn="1"/>
        </p:nvPicPr>
        <p:blipFill>
          <a:blip r:embed="rId3"/>
          <a:srcRect l="69214" r="82" b="82259"/>
          <a:stretch>
            <a:fillRect/>
          </a:stretch>
        </p:blipFill>
        <p:spPr bwMode="auto">
          <a:xfrm>
            <a:off x="10110788" y="0"/>
            <a:ext cx="2081212" cy="1878013"/>
          </a:xfrm>
          <a:prstGeom prst="rect">
            <a:avLst/>
          </a:prstGeom>
          <a:noFill/>
          <a:ln w="9525">
            <a:noFill/>
            <a:miter lim="800000"/>
            <a:headEnd/>
            <a:tailEnd/>
          </a:ln>
        </p:spPr>
      </p:pic>
      <p:pic>
        <p:nvPicPr>
          <p:cNvPr id="5" name="图片 11"/>
          <p:cNvPicPr>
            <a:picLocks noChangeAspect="1"/>
          </p:cNvPicPr>
          <p:nvPr userDrawn="1"/>
        </p:nvPicPr>
        <p:blipFill>
          <a:blip r:embed="rId4"/>
          <a:srcRect l="797" t="71545" b="4211"/>
          <a:stretch>
            <a:fillRect/>
          </a:stretch>
        </p:blipFill>
        <p:spPr bwMode="auto">
          <a:xfrm>
            <a:off x="0" y="909638"/>
            <a:ext cx="12192000" cy="5948362"/>
          </a:xfrm>
          <a:prstGeom prst="rect">
            <a:avLst/>
          </a:prstGeom>
          <a:noFill/>
          <a:ln w="9525">
            <a:noFill/>
            <a:miter lim="800000"/>
            <a:headEnd/>
            <a:tailEnd/>
          </a:ln>
        </p:spPr>
      </p:pic>
      <p:sp>
        <p:nvSpPr>
          <p:cNvPr id="6" name="矩形 12">
            <a:extLst>
              <a:ext uri="{FF2B5EF4-FFF2-40B4-BE49-F238E27FC236}"/>
            </a:extLst>
          </p:cNvPr>
          <p:cNvSpPr/>
          <p:nvPr userDrawn="1"/>
        </p:nvSpPr>
        <p:spPr>
          <a:xfrm>
            <a:off x="5468938" y="528638"/>
            <a:ext cx="4821237" cy="4518025"/>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6">
            <a:extLst>
              <a:ext uri="{FF2B5EF4-FFF2-40B4-BE49-F238E27FC236}"/>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3" name="图片 7"/>
          <p:cNvPicPr>
            <a:picLocks noChangeAspect="1"/>
          </p:cNvPicPr>
          <p:nvPr userDrawn="1"/>
        </p:nvPicPr>
        <p:blipFill>
          <a:blip r:embed="rId2"/>
          <a:srcRect r="69296" b="71342"/>
          <a:stretch>
            <a:fillRect/>
          </a:stretch>
        </p:blipFill>
        <p:spPr bwMode="auto">
          <a:xfrm>
            <a:off x="0" y="0"/>
            <a:ext cx="2493963" cy="3636963"/>
          </a:xfrm>
          <a:prstGeom prst="rect">
            <a:avLst/>
          </a:prstGeom>
          <a:noFill/>
          <a:ln w="9525">
            <a:noFill/>
            <a:miter lim="800000"/>
            <a:headEnd/>
            <a:tailEnd/>
          </a:ln>
        </p:spPr>
      </p:pic>
      <p:pic>
        <p:nvPicPr>
          <p:cNvPr id="4" name="图片 8"/>
          <p:cNvPicPr>
            <a:picLocks noChangeAspect="1"/>
          </p:cNvPicPr>
          <p:nvPr userDrawn="1"/>
        </p:nvPicPr>
        <p:blipFill>
          <a:blip r:embed="rId3"/>
          <a:srcRect l="69214" r="82" b="82259"/>
          <a:stretch>
            <a:fillRect/>
          </a:stretch>
        </p:blipFill>
        <p:spPr bwMode="auto">
          <a:xfrm>
            <a:off x="10110788" y="0"/>
            <a:ext cx="2081212" cy="1878013"/>
          </a:xfrm>
          <a:prstGeom prst="rect">
            <a:avLst/>
          </a:prstGeom>
          <a:noFill/>
          <a:ln w="9525">
            <a:noFill/>
            <a:miter lim="800000"/>
            <a:headEnd/>
            <a:tailEnd/>
          </a:ln>
        </p:spPr>
      </p:pic>
      <p:pic>
        <p:nvPicPr>
          <p:cNvPr id="5" name="图片 9"/>
          <p:cNvPicPr>
            <a:picLocks noChangeAspect="1"/>
          </p:cNvPicPr>
          <p:nvPr userDrawn="1"/>
        </p:nvPicPr>
        <p:blipFill>
          <a:blip r:embed="rId4"/>
          <a:srcRect l="797" t="71545" b="4211"/>
          <a:stretch>
            <a:fillRect/>
          </a:stretch>
        </p:blipFill>
        <p:spPr bwMode="auto">
          <a:xfrm>
            <a:off x="0" y="909638"/>
            <a:ext cx="12192000" cy="5948362"/>
          </a:xfrm>
          <a:prstGeom prst="rect">
            <a:avLst/>
          </a:prstGeom>
          <a:noFill/>
          <a:ln w="9525">
            <a:noFill/>
            <a:miter lim="800000"/>
            <a:headEnd/>
            <a:tailEnd/>
          </a:ln>
        </p:spPr>
      </p:pic>
      <p:sp>
        <p:nvSpPr>
          <p:cNvPr id="6" name="矩形 10">
            <a:extLst>
              <a:ext uri="{FF2B5EF4-FFF2-40B4-BE49-F238E27FC236}"/>
            </a:extLst>
          </p:cNvPr>
          <p:cNvSpPr/>
          <p:nvPr userDrawn="1"/>
        </p:nvSpPr>
        <p:spPr>
          <a:xfrm>
            <a:off x="7850188" y="1692275"/>
            <a:ext cx="4341812" cy="5165725"/>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11">
            <a:extLst>
              <a:ext uri="{FF2B5EF4-FFF2-40B4-BE49-F238E27FC236}"/>
            </a:extLst>
          </p:cNvPr>
          <p:cNvSpPr/>
          <p:nvPr userDrawn="1"/>
        </p:nvSpPr>
        <p:spPr>
          <a:xfrm>
            <a:off x="0" y="1878013"/>
            <a:ext cx="10402888" cy="4979987"/>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2D4E0A21-F861-45B3-984B-B9A8FFDE81D7}" type="datetimeFigureOut">
              <a:rPr lang="zh-CN" altLang="en-US"/>
              <a:pPr>
                <a:defRPr/>
              </a:pPr>
              <a:t>2025/10/30</a:t>
            </a:fld>
            <a:endParaRPr lang="zh-CN" altLang="en-US"/>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5A650633-034F-4CD6-A1FB-D2F27E81DC67}" type="slidenum">
              <a:rPr lang="zh-CN" altLang="en-US"/>
              <a:pPr>
                <a:defRPr/>
              </a:pPr>
              <a:t>‹#›</a:t>
            </a:fld>
            <a:endParaRPr lang="zh-CN" altLang="en-US"/>
          </a:p>
        </p:txBody>
      </p:sp>
    </p:spTree>
  </p:cSld>
  <p:clrMapOvr>
    <a:masterClrMapping/>
  </p:clrMapOvr>
  <p:transition spd="slow">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extLst>
          </p:cNvPr>
          <p:cNvSpPr>
            <a:spLocks noGrp="1"/>
          </p:cNvSpPr>
          <p:nvPr>
            <p:ph type="dt" sz="half" idx="10"/>
          </p:nvPr>
        </p:nvSpPr>
        <p:spPr/>
        <p:txBody>
          <a:bodyPr/>
          <a:lstStyle>
            <a:lvl1pPr>
              <a:defRPr/>
            </a:lvl1pPr>
          </a:lstStyle>
          <a:p>
            <a:pPr>
              <a:defRPr/>
            </a:pPr>
            <a:fld id="{71D7BCF3-4A10-4D97-903A-CDBD386C4D34}" type="datetimeFigureOut">
              <a:rPr lang="zh-CN" altLang="en-US"/>
              <a:pPr>
                <a:defRPr/>
              </a:pPr>
              <a:t>2025/10/30</a:t>
            </a:fld>
            <a:endParaRPr lang="zh-CN" altLang="en-US"/>
          </a:p>
        </p:txBody>
      </p:sp>
      <p:sp>
        <p:nvSpPr>
          <p:cNvPr id="8"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extLst>
          </p:cNvPr>
          <p:cNvSpPr>
            <a:spLocks noGrp="1"/>
          </p:cNvSpPr>
          <p:nvPr>
            <p:ph type="sldNum" sz="quarter" idx="12"/>
          </p:nvPr>
        </p:nvSpPr>
        <p:spPr/>
        <p:txBody>
          <a:bodyPr/>
          <a:lstStyle>
            <a:lvl1pPr>
              <a:defRPr/>
            </a:lvl1pPr>
          </a:lstStyle>
          <a:p>
            <a:pPr>
              <a:defRPr/>
            </a:pPr>
            <a:fld id="{7A3F3BA7-E3E1-4DCD-913C-1C9A5F6E3647}" type="slidenum">
              <a:rPr lang="zh-CN" altLang="en-US"/>
              <a:pPr>
                <a:defRPr/>
              </a:pPr>
              <a:t>‹#›</a:t>
            </a:fld>
            <a:endParaRPr lang="zh-CN" altLang="en-US"/>
          </a:p>
        </p:txBody>
      </p:sp>
    </p:spTree>
  </p:cSld>
  <p:clrMapOvr>
    <a:masterClrMapping/>
  </p:clrMapOvr>
  <p:transition spd="slow">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extLst>
          </p:cNvPr>
          <p:cNvSpPr>
            <a:spLocks noGrp="1"/>
          </p:cNvSpPr>
          <p:nvPr>
            <p:ph type="dt" sz="half" idx="10"/>
          </p:nvPr>
        </p:nvSpPr>
        <p:spPr/>
        <p:txBody>
          <a:bodyPr/>
          <a:lstStyle>
            <a:lvl1pPr>
              <a:defRPr/>
            </a:lvl1pPr>
          </a:lstStyle>
          <a:p>
            <a:pPr>
              <a:defRPr/>
            </a:pPr>
            <a:fld id="{42F1F428-1318-4BE4-B36B-C195329CF38F}" type="datetimeFigureOut">
              <a:rPr lang="zh-CN" altLang="en-US"/>
              <a:pPr>
                <a:defRPr/>
              </a:pPr>
              <a:t>2025/10/30</a:t>
            </a:fld>
            <a:endParaRPr lang="zh-CN" altLang="en-US"/>
          </a:p>
        </p:txBody>
      </p:sp>
      <p:sp>
        <p:nvSpPr>
          <p:cNvPr id="4"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extLst>
          </p:cNvPr>
          <p:cNvSpPr>
            <a:spLocks noGrp="1"/>
          </p:cNvSpPr>
          <p:nvPr>
            <p:ph type="sldNum" sz="quarter" idx="12"/>
          </p:nvPr>
        </p:nvSpPr>
        <p:spPr/>
        <p:txBody>
          <a:bodyPr/>
          <a:lstStyle>
            <a:lvl1pPr>
              <a:defRPr/>
            </a:lvl1pPr>
          </a:lstStyle>
          <a:p>
            <a:pPr>
              <a:defRPr/>
            </a:pPr>
            <a:fld id="{4DF55C76-F732-43DD-851C-120731B741D6}" type="slidenum">
              <a:rPr lang="zh-CN" altLang="en-US"/>
              <a:pPr>
                <a:defRPr/>
              </a:pPr>
              <a:t>‹#›</a:t>
            </a:fld>
            <a:endParaRPr lang="zh-CN" altLang="en-US"/>
          </a:p>
        </p:txBody>
      </p:sp>
    </p:spTree>
  </p:cSld>
  <p:clrMapOvr>
    <a:masterClrMapping/>
  </p:clrMapOvr>
  <p:transition spd="slow">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7A296A07-97C0-4221-984B-FAA1A7D38AF8}" type="datetimeFigureOut">
              <a:rPr lang="zh-CN" altLang="en-US"/>
              <a:pPr>
                <a:defRPr/>
              </a:pPr>
              <a:t>2025/10/30</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14A9978D-F53C-4DB1-B8E0-EE2F9016B8A4}" type="slidenum">
              <a:rPr lang="zh-CN" altLang="en-US"/>
              <a:pPr>
                <a:defRPr/>
              </a:pPr>
              <a:t>‹#›</a:t>
            </a:fld>
            <a:endParaRPr lang="zh-CN" altLang="en-US"/>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anchor="ctr">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anchor="ctr">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12;p12"/>
          <p:cNvSpPr txBox="1">
            <a:spLocks noGrp="1"/>
          </p:cNvSpPr>
          <p:nvPr>
            <p:ph type="dt" idx="11"/>
          </p:nvPr>
        </p:nvSpPr>
        <p:spPr>
          <a:ln/>
        </p:spPr>
        <p:txBody>
          <a:bodyPr/>
          <a:lstStyle>
            <a:lvl1pPr>
              <a:defRPr/>
            </a:lvl1pPr>
          </a:lstStyle>
          <a:p>
            <a:pPr>
              <a:defRPr/>
            </a:pPr>
            <a:endParaRPr/>
          </a:p>
        </p:txBody>
      </p:sp>
      <p:sp>
        <p:nvSpPr>
          <p:cNvPr id="8" name="Google Shape;13;p12"/>
          <p:cNvSpPr txBox="1">
            <a:spLocks noGrp="1"/>
          </p:cNvSpPr>
          <p:nvPr>
            <p:ph type="ftr" idx="12"/>
          </p:nvPr>
        </p:nvSpPr>
        <p:spPr>
          <a:ln/>
        </p:spPr>
        <p:txBody>
          <a:bodyPr/>
          <a:lstStyle>
            <a:lvl1pPr>
              <a:defRPr/>
            </a:lvl1pPr>
          </a:lstStyle>
          <a:p>
            <a:pPr>
              <a:defRPr/>
            </a:pPr>
            <a:endParaRPr/>
          </a:p>
        </p:txBody>
      </p:sp>
      <p:sp>
        <p:nvSpPr>
          <p:cNvPr id="9" name="Google Shape;14;p12"/>
          <p:cNvSpPr txBox="1">
            <a:spLocks noGrp="1"/>
          </p:cNvSpPr>
          <p:nvPr>
            <p:ph type="sldNum" idx="13"/>
          </p:nvPr>
        </p:nvSpPr>
        <p:spPr>
          <a:ln/>
        </p:spPr>
        <p:txBody>
          <a:bodyPr/>
          <a:lstStyle>
            <a:lvl1pPr>
              <a:defRPr/>
            </a:lvl1pPr>
          </a:lstStyle>
          <a:p>
            <a:pPr>
              <a:defRPr/>
            </a:pPr>
            <a:fld id="{EA8C97F4-FA76-4C62-9B26-0C021E3EA311}" type="slidenum">
              <a:rPr lang="vi-VN"/>
              <a:pPr>
                <a:defRPr/>
              </a:pPr>
              <a:t>‹#›</a:t>
            </a:fld>
            <a:endParaRPr/>
          </a:p>
        </p:txBody>
      </p:sp>
    </p:spTree>
  </p:cSld>
  <p:clrMapOvr>
    <a:masterClrMapping/>
  </p:clrMapOvr>
  <p:transition spd="slow">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32201E84-1C02-4811-9EE4-5452A1529439}" type="datetimeFigureOut">
              <a:rPr lang="zh-CN" altLang="en-US"/>
              <a:pPr>
                <a:defRPr/>
              </a:pPr>
              <a:t>2025/10/30</a:t>
            </a:fld>
            <a:endParaRPr lang="zh-CN" altLang="en-US"/>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ED37B93A-A5B9-4D82-A3A3-CBDA7CF48247}" type="slidenum">
              <a:rPr lang="zh-CN" altLang="en-US"/>
              <a:pPr>
                <a:defRPr/>
              </a:pPr>
              <a:t>‹#›</a:t>
            </a:fld>
            <a:endParaRPr lang="zh-CN" altLang="en-US"/>
          </a:p>
        </p:txBody>
      </p:sp>
    </p:spTree>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A4931EE8-7EE1-4EF1-931F-480CA79BBA7C}" type="datetimeFigureOut">
              <a:rPr lang="zh-CN" altLang="en-US"/>
              <a:pPr>
                <a:defRPr/>
              </a:pPr>
              <a:t>2025/10/30</a:t>
            </a:fld>
            <a:endParaRPr lang="zh-CN" altLang="en-US"/>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690C689D-BED8-41AA-873D-34B063A73BA7}" type="slidenum">
              <a:rPr lang="zh-CN" altLang="en-US"/>
              <a:pPr>
                <a:defRPr/>
              </a:pPr>
              <a:t>‹#›</a:t>
            </a:fld>
            <a:endParaRPr lang="zh-CN" altLang="en-US"/>
          </a:p>
        </p:txBody>
      </p:sp>
    </p:spTree>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C65FF4D8-E5A9-4E22-B023-AC458F1FB412}" type="datetimeFigureOut">
              <a:rPr lang="zh-CN" altLang="en-US"/>
              <a:pPr>
                <a:defRPr/>
              </a:pPr>
              <a:t>2025/10/30</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0C5002DF-2593-4362-A18D-9FFD824FC1EA}" type="slidenum">
              <a:rPr lang="zh-CN" altLang="en-US"/>
              <a:pPr>
                <a:defRPr/>
              </a:pPr>
              <a:t>‹#›</a:t>
            </a:fld>
            <a:endParaRPr lang="zh-CN" altLang="en-US"/>
          </a:p>
        </p:txBody>
      </p:sp>
    </p:spTree>
  </p:cSld>
  <p:clrMapOvr>
    <a:masterClrMapping/>
  </p:clrMapOvr>
  <p:transition spd="slow">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F9CF445D-D9FC-4E01-AA16-0E956D4959A0}" type="datetimeFigureOut">
              <a:rPr lang="zh-CN" altLang="en-US"/>
              <a:pPr>
                <a:defRPr/>
              </a:pPr>
              <a:t>2025/10/30</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C7772252-F250-4853-A15E-A0EE18DB2BFE}" type="slidenum">
              <a:rPr lang="zh-CN" altLang="en-US"/>
              <a:pPr>
                <a:defRPr/>
              </a:pPr>
              <a:t>‹#›</a:t>
            </a:fld>
            <a:endParaRPr lang="zh-CN" altLang="en-US"/>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12;p12"/>
          <p:cNvSpPr txBox="1">
            <a:spLocks noGrp="1"/>
          </p:cNvSpPr>
          <p:nvPr>
            <p:ph type="dt" idx="11"/>
          </p:nvPr>
        </p:nvSpPr>
        <p:spPr>
          <a:ln/>
        </p:spPr>
        <p:txBody>
          <a:bodyPr/>
          <a:lstStyle>
            <a:lvl1pPr>
              <a:defRPr/>
            </a:lvl1pPr>
          </a:lstStyle>
          <a:p>
            <a:pPr>
              <a:defRPr/>
            </a:pPr>
            <a:endParaRPr/>
          </a:p>
        </p:txBody>
      </p:sp>
      <p:sp>
        <p:nvSpPr>
          <p:cNvPr id="4" name="Google Shape;13;p12"/>
          <p:cNvSpPr txBox="1">
            <a:spLocks noGrp="1"/>
          </p:cNvSpPr>
          <p:nvPr>
            <p:ph type="ftr" idx="12"/>
          </p:nvPr>
        </p:nvSpPr>
        <p:spPr>
          <a:ln/>
        </p:spPr>
        <p:txBody>
          <a:bodyPr/>
          <a:lstStyle>
            <a:lvl1pPr>
              <a:defRPr/>
            </a:lvl1pPr>
          </a:lstStyle>
          <a:p>
            <a:pPr>
              <a:defRPr/>
            </a:pPr>
            <a:endParaRPr/>
          </a:p>
        </p:txBody>
      </p:sp>
      <p:sp>
        <p:nvSpPr>
          <p:cNvPr id="5" name="Google Shape;14;p12"/>
          <p:cNvSpPr txBox="1">
            <a:spLocks noGrp="1"/>
          </p:cNvSpPr>
          <p:nvPr>
            <p:ph type="sldNum" idx="13"/>
          </p:nvPr>
        </p:nvSpPr>
        <p:spPr>
          <a:ln/>
        </p:spPr>
        <p:txBody>
          <a:bodyPr/>
          <a:lstStyle>
            <a:lvl1pPr>
              <a:defRPr/>
            </a:lvl1pPr>
          </a:lstStyle>
          <a:p>
            <a:pPr>
              <a:defRPr/>
            </a:pPr>
            <a:fld id="{1B0871A2-C258-463C-858F-2283A7013940}" type="slidenum">
              <a:rPr lang="vi-VN"/>
              <a:pPr>
                <a:defRPr/>
              </a:pPr>
              <a:t>‹#›</a:t>
            </a:fld>
            <a:endParaRPr/>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pPr lvl="0"/>
            <a:endParaRPr noProof="0">
              <a:sym typeface="Arial"/>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5" name="Google Shape;12;p12"/>
          <p:cNvSpPr txBox="1">
            <a:spLocks noGrp="1"/>
          </p:cNvSpPr>
          <p:nvPr>
            <p:ph type="dt" idx="11"/>
          </p:nvPr>
        </p:nvSpPr>
        <p:spPr>
          <a:ln/>
        </p:spPr>
        <p:txBody>
          <a:bodyPr/>
          <a:lstStyle>
            <a:lvl1pPr>
              <a:defRPr/>
            </a:lvl1pPr>
          </a:lstStyle>
          <a:p>
            <a:pPr>
              <a:defRPr/>
            </a:pPr>
            <a:endParaRPr/>
          </a:p>
        </p:txBody>
      </p:sp>
      <p:sp>
        <p:nvSpPr>
          <p:cNvPr id="6" name="Google Shape;13;p12"/>
          <p:cNvSpPr txBox="1">
            <a:spLocks noGrp="1"/>
          </p:cNvSpPr>
          <p:nvPr>
            <p:ph type="ftr" idx="12"/>
          </p:nvPr>
        </p:nvSpPr>
        <p:spPr>
          <a:ln/>
        </p:spPr>
        <p:txBody>
          <a:bodyPr/>
          <a:lstStyle>
            <a:lvl1pPr>
              <a:defRPr/>
            </a:lvl1pPr>
          </a:lstStyle>
          <a:p>
            <a:pPr>
              <a:defRPr/>
            </a:pPr>
            <a:endParaRPr/>
          </a:p>
        </p:txBody>
      </p:sp>
      <p:sp>
        <p:nvSpPr>
          <p:cNvPr id="7" name="Google Shape;14;p12"/>
          <p:cNvSpPr txBox="1">
            <a:spLocks noGrp="1"/>
          </p:cNvSpPr>
          <p:nvPr>
            <p:ph type="sldNum" idx="13"/>
          </p:nvPr>
        </p:nvSpPr>
        <p:spPr>
          <a:ln/>
        </p:spPr>
        <p:txBody>
          <a:bodyPr/>
          <a:lstStyle>
            <a:lvl1pPr>
              <a:defRPr/>
            </a:lvl1pPr>
          </a:lstStyle>
          <a:p>
            <a:pPr>
              <a:defRPr/>
            </a:pPr>
            <a:fld id="{264B711B-06DB-4F07-87A3-055E918AB4D5}" type="slidenum">
              <a:rPr lang="vi-VN"/>
              <a:pPr>
                <a:defRPr/>
              </a:pPr>
              <a:t>‹#›</a:t>
            </a:fld>
            <a:endParaRPr/>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12"/>
          <p:cNvSpPr txBox="1">
            <a:spLocks noGrp="1"/>
          </p:cNvSpPr>
          <p:nvPr>
            <p:ph type="dt" idx="11"/>
          </p:nvPr>
        </p:nvSpPr>
        <p:spPr>
          <a:ln/>
        </p:spPr>
        <p:txBody>
          <a:bodyPr/>
          <a:lstStyle>
            <a:lvl1pPr>
              <a:defRPr/>
            </a:lvl1pPr>
          </a:lstStyle>
          <a:p>
            <a:pPr>
              <a:defRPr/>
            </a:pPr>
            <a:endParaRPr/>
          </a:p>
        </p:txBody>
      </p:sp>
      <p:sp>
        <p:nvSpPr>
          <p:cNvPr id="5" name="Google Shape;13;p12"/>
          <p:cNvSpPr txBox="1">
            <a:spLocks noGrp="1"/>
          </p:cNvSpPr>
          <p:nvPr>
            <p:ph type="ftr" idx="12"/>
          </p:nvPr>
        </p:nvSpPr>
        <p:spPr>
          <a:ln/>
        </p:spPr>
        <p:txBody>
          <a:bodyPr/>
          <a:lstStyle>
            <a:lvl1pPr>
              <a:defRPr/>
            </a:lvl1pPr>
          </a:lstStyle>
          <a:p>
            <a:pPr>
              <a:defRPr/>
            </a:pPr>
            <a:endParaRPr/>
          </a:p>
        </p:txBody>
      </p:sp>
      <p:sp>
        <p:nvSpPr>
          <p:cNvPr id="6" name="Google Shape;14;p12"/>
          <p:cNvSpPr txBox="1">
            <a:spLocks noGrp="1"/>
          </p:cNvSpPr>
          <p:nvPr>
            <p:ph type="sldNum" idx="13"/>
          </p:nvPr>
        </p:nvSpPr>
        <p:spPr>
          <a:ln/>
        </p:spPr>
        <p:txBody>
          <a:bodyPr/>
          <a:lstStyle>
            <a:lvl1pPr>
              <a:defRPr/>
            </a:lvl1pPr>
          </a:lstStyle>
          <a:p>
            <a:pPr>
              <a:defRPr/>
            </a:pPr>
            <a:fld id="{19458BC4-CC8A-4F3F-8B73-8D5901F1EAB5}" type="slidenum">
              <a:rPr lang="vi-VN"/>
              <a:pPr>
                <a:defRPr/>
              </a:pPr>
              <a:t>‹#›</a:t>
            </a:fld>
            <a:endParaRPr/>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12;p12"/>
          <p:cNvSpPr txBox="1">
            <a:spLocks noGrp="1"/>
          </p:cNvSpPr>
          <p:nvPr>
            <p:ph type="dt" idx="11"/>
          </p:nvPr>
        </p:nvSpPr>
        <p:spPr>
          <a:ln/>
        </p:spPr>
        <p:txBody>
          <a:bodyPr/>
          <a:lstStyle>
            <a:lvl1pPr>
              <a:defRPr/>
            </a:lvl1pPr>
          </a:lstStyle>
          <a:p>
            <a:pPr>
              <a:defRPr/>
            </a:pPr>
            <a:endParaRPr/>
          </a:p>
        </p:txBody>
      </p:sp>
      <p:sp>
        <p:nvSpPr>
          <p:cNvPr id="4" name="Google Shape;13;p12"/>
          <p:cNvSpPr txBox="1">
            <a:spLocks noGrp="1"/>
          </p:cNvSpPr>
          <p:nvPr>
            <p:ph type="ftr" idx="12"/>
          </p:nvPr>
        </p:nvSpPr>
        <p:spPr>
          <a:ln/>
        </p:spPr>
        <p:txBody>
          <a:bodyPr/>
          <a:lstStyle>
            <a:lvl1pPr>
              <a:defRPr/>
            </a:lvl1pPr>
          </a:lstStyle>
          <a:p>
            <a:pPr>
              <a:defRPr/>
            </a:pPr>
            <a:endParaRPr/>
          </a:p>
        </p:txBody>
      </p:sp>
      <p:sp>
        <p:nvSpPr>
          <p:cNvPr id="5" name="Google Shape;14;p12"/>
          <p:cNvSpPr txBox="1">
            <a:spLocks noGrp="1"/>
          </p:cNvSpPr>
          <p:nvPr>
            <p:ph type="sldNum" idx="13"/>
          </p:nvPr>
        </p:nvSpPr>
        <p:spPr>
          <a:ln/>
        </p:spPr>
        <p:txBody>
          <a:bodyPr/>
          <a:lstStyle>
            <a:lvl1pPr>
              <a:defRPr/>
            </a:lvl1pPr>
          </a:lstStyle>
          <a:p>
            <a:pPr>
              <a:defRPr/>
            </a:pPr>
            <a:fld id="{9DAD9543-6E4A-4BCB-A925-7E58D01169A4}" type="slidenum">
              <a:rPr lang="vi-VN"/>
              <a:pPr>
                <a:defRPr/>
              </a:pPr>
              <a:t>‹#›</a:t>
            </a:fld>
            <a:endParaRPr/>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srcRect/>
          <a:stretch>
            <a:fillRect/>
          </a:stretch>
        </p:blipFill>
        <p:spPr bwMode="auto">
          <a:xfrm>
            <a:off x="0" y="3592513"/>
            <a:ext cx="8272463" cy="3265487"/>
          </a:xfrm>
          <a:prstGeom prst="rect">
            <a:avLst/>
          </a:prstGeom>
          <a:noFill/>
          <a:ln w="9525">
            <a:noFill/>
            <a:miter lim="800000"/>
            <a:headEnd/>
            <a:tailEnd/>
          </a:ln>
        </p:spPr>
      </p:pic>
      <p:grpSp>
        <p:nvGrpSpPr>
          <p:cNvPr id="3" name="组合 3"/>
          <p:cNvGrpSpPr>
            <a:grpSpLocks/>
          </p:cNvGrpSpPr>
          <p:nvPr userDrawn="1"/>
        </p:nvGrpSpPr>
        <p:grpSpPr bwMode="auto">
          <a:xfrm>
            <a:off x="2208213" y="1338263"/>
            <a:ext cx="7775575" cy="3263900"/>
            <a:chOff x="2334419" y="1503963"/>
            <a:chExt cx="7774776" cy="3264236"/>
          </a:xfrm>
        </p:grpSpPr>
        <p:sp>
          <p:nvSpPr>
            <p:cNvPr id="4" name="矩形: 圆角 1">
              <a:extLst>
                <a:ext uri="{FF2B5EF4-FFF2-40B4-BE49-F238E27FC236}"/>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矩形: 圆角 18">
              <a:extLst>
                <a:ext uri="{FF2B5EF4-FFF2-40B4-BE49-F238E27FC236}"/>
              </a:extLst>
            </p:cNvPr>
            <p:cNvSpPr/>
            <p:nvPr userDrawn="1"/>
          </p:nvSpPr>
          <p:spPr>
            <a:xfrm>
              <a:off x="2591568" y="1689719"/>
              <a:ext cx="7260479" cy="2870495"/>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 name="组合 11"/>
          <p:cNvGrpSpPr>
            <a:grpSpLocks/>
          </p:cNvGrpSpPr>
          <p:nvPr userDrawn="1"/>
        </p:nvGrpSpPr>
        <p:grpSpPr bwMode="auto">
          <a:xfrm>
            <a:off x="3259138" y="0"/>
            <a:ext cx="5673725" cy="2028825"/>
            <a:chOff x="3243995" y="165899"/>
            <a:chExt cx="5674655" cy="2028074"/>
          </a:xfrm>
        </p:grpSpPr>
        <p:grpSp>
          <p:nvGrpSpPr>
            <p:cNvPr id="7" name="组合 33"/>
            <p:cNvGrpSpPr>
              <a:grpSpLocks/>
            </p:cNvGrpSpPr>
            <p:nvPr userDrawn="1"/>
          </p:nvGrpSpPr>
          <p:grpSpPr bwMode="auto">
            <a:xfrm>
              <a:off x="3243995" y="165899"/>
              <a:ext cx="287384" cy="2028074"/>
              <a:chOff x="3837156" y="371856"/>
              <a:chExt cx="287384" cy="2028074"/>
            </a:xfrm>
          </p:grpSpPr>
          <p:cxnSp>
            <p:nvCxnSpPr>
              <p:cNvPr id="11" name="直接连接符 37">
                <a:extLst>
                  <a:ext uri="{FF2B5EF4-FFF2-40B4-BE49-F238E27FC236}"/>
                </a:extLst>
              </p:cNvPr>
              <p:cNvCxnSpPr>
                <a:cxnSpLocks/>
              </p:cNvCxnSpPr>
              <p:nvPr userDrawn="1"/>
            </p:nvCxnSpPr>
            <p:spPr>
              <a:xfrm>
                <a:off x="3981642" y="371856"/>
                <a:ext cx="0" cy="180908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椭圆 38">
                <a:extLst>
                  <a:ext uri="{FF2B5EF4-FFF2-40B4-BE49-F238E27FC236}"/>
                </a:extLst>
              </p:cNvPr>
              <p:cNvSpPr/>
              <p:nvPr userDrawn="1"/>
            </p:nvSpPr>
            <p:spPr>
              <a:xfrm>
                <a:off x="3837156" y="2112699"/>
                <a:ext cx="287384" cy="28723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8" name="组合 34"/>
            <p:cNvGrpSpPr>
              <a:grpSpLocks/>
            </p:cNvGrpSpPr>
            <p:nvPr userDrawn="1"/>
          </p:nvGrpSpPr>
          <p:grpSpPr bwMode="auto">
            <a:xfrm>
              <a:off x="8631265" y="165899"/>
              <a:ext cx="287385" cy="2016966"/>
              <a:chOff x="3837771" y="383419"/>
              <a:chExt cx="287385" cy="2016966"/>
            </a:xfrm>
          </p:grpSpPr>
          <p:cxnSp>
            <p:nvCxnSpPr>
              <p:cNvPr id="9" name="直接连接符 35">
                <a:extLst>
                  <a:ext uri="{FF2B5EF4-FFF2-40B4-BE49-F238E27FC236}"/>
                </a:extLst>
              </p:cNvPr>
              <p:cNvCxnSpPr>
                <a:cxnSpLocks/>
              </p:cNvCxnSpPr>
              <p:nvPr userDrawn="1"/>
            </p:nvCxnSpPr>
            <p:spPr>
              <a:xfrm>
                <a:off x="3982258" y="383419"/>
                <a:ext cx="0" cy="1797972"/>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椭圆 36">
                <a:extLst>
                  <a:ext uri="{FF2B5EF4-FFF2-40B4-BE49-F238E27FC236}"/>
                </a:extLst>
              </p:cNvPr>
              <p:cNvSpPr/>
              <p:nvPr userDrawn="1"/>
            </p:nvSpPr>
            <p:spPr>
              <a:xfrm>
                <a:off x="3837771" y="2111567"/>
                <a:ext cx="287385" cy="2888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10;p12"/>
          <p:cNvSpPr txBox="1">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p>
            <a:pPr lvl="0"/>
            <a:endParaRPr lang="en-US" smtClean="0">
              <a:sym typeface="Arial" charset="0"/>
            </a:endParaRPr>
          </a:p>
        </p:txBody>
      </p:sp>
      <p:sp>
        <p:nvSpPr>
          <p:cNvPr id="1027" name="Google Shape;11;p12"/>
          <p:cNvSpPr txBox="1">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25" tIns="45700" rIns="91425" bIns="45700" numCol="1" anchor="t" anchorCtr="0" compatLnSpc="1">
            <a:prstTxWarp prst="textNoShape">
              <a:avLst/>
            </a:prstTxWarp>
          </a:bodyPr>
          <a:lstStyle/>
          <a:p>
            <a:pPr lvl="0"/>
            <a:endParaRPr lang="en-US" smtClean="0">
              <a:sym typeface="Arial" charset="0"/>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fontAlgn="auto">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fontAlgn="auto">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fontAlgn="auto">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a:defRPr/>
            </a:pPr>
            <a:fld id="{5816C99A-B9FB-4619-8811-049A3F0E21B9}" type="slidenum">
              <a:rPr lang="vi-VN"/>
              <a:pPr>
                <a:defRPr/>
              </a:pPr>
              <a:t>‹#›</a:t>
            </a:fld>
            <a:endParaRPr/>
          </a:p>
        </p:txBody>
      </p:sp>
      <p:sp>
        <p:nvSpPr>
          <p:cNvPr id="2" name="Google Shape;18;p13">
            <a:extLst>
              <a:ext uri="{FF2B5EF4-FFF2-40B4-BE49-F238E27FC236}"/>
            </a:extLst>
          </p:cNvPr>
          <p:cNvSpPr txBox="1">
            <a:spLocks/>
          </p:cNvSpPr>
          <p:nvPr userDrawn="1"/>
        </p:nvSpPr>
        <p:spPr>
          <a:xfrm>
            <a:off x="8610600" y="6356350"/>
            <a:ext cx="2743200" cy="365125"/>
          </a:xfrm>
          <a:prstGeom prst="rect">
            <a:avLst/>
          </a:prstGeom>
          <a:noFill/>
          <a:ln>
            <a:noFill/>
          </a:ln>
        </p:spPr>
        <p:txBody>
          <a:bodyPr spcFirstLastPara="1" lIns="91425" tIns="45700" rIns="91425" bIns="45700" anchor="ctr"/>
          <a:lstStyle>
            <a:defPPr>
              <a:defRPr lang="en-US"/>
            </a:defPPr>
            <a:lvl1pPr marL="0" lvl="0" indent="0" algn="r" defTabSz="914400" rtl="0" eaLnBrk="1" latinLnBrk="0" hangingPunct="1">
              <a:spcBef>
                <a:spcPts val="0"/>
              </a:spcBef>
              <a:buNone/>
              <a:defRPr sz="1800" kern="1200">
                <a:solidFill>
                  <a:srgbClr val="888888"/>
                </a:solidFill>
                <a:latin typeface="+mn-lt"/>
                <a:ea typeface="+mn-ea"/>
                <a:cs typeface="+mn-cs"/>
              </a:defRPr>
            </a:lvl1pPr>
            <a:lvl2pPr marL="0" lvl="1" indent="0" algn="r" defTabSz="914400" rtl="0" eaLnBrk="1" latinLnBrk="0" hangingPunct="1">
              <a:spcBef>
                <a:spcPts val="0"/>
              </a:spcBef>
              <a:buNone/>
              <a:defRPr sz="1800" kern="1200">
                <a:solidFill>
                  <a:srgbClr val="888888"/>
                </a:solidFill>
                <a:latin typeface="+mn-lt"/>
                <a:ea typeface="+mn-ea"/>
                <a:cs typeface="+mn-cs"/>
              </a:defRPr>
            </a:lvl2pPr>
            <a:lvl3pPr marL="0" lvl="2" indent="0" algn="r" defTabSz="914400" rtl="0" eaLnBrk="1" latinLnBrk="0" hangingPunct="1">
              <a:spcBef>
                <a:spcPts val="0"/>
              </a:spcBef>
              <a:buNone/>
              <a:defRPr sz="1800" kern="1200">
                <a:solidFill>
                  <a:srgbClr val="888888"/>
                </a:solidFill>
                <a:latin typeface="+mn-lt"/>
                <a:ea typeface="+mn-ea"/>
                <a:cs typeface="+mn-cs"/>
              </a:defRPr>
            </a:lvl3pPr>
            <a:lvl4pPr marL="0" lvl="3" indent="0" algn="r" defTabSz="914400" rtl="0" eaLnBrk="1" latinLnBrk="0" hangingPunct="1">
              <a:spcBef>
                <a:spcPts val="0"/>
              </a:spcBef>
              <a:buNone/>
              <a:defRPr sz="1800" kern="1200">
                <a:solidFill>
                  <a:srgbClr val="888888"/>
                </a:solidFill>
                <a:latin typeface="+mn-lt"/>
                <a:ea typeface="+mn-ea"/>
                <a:cs typeface="+mn-cs"/>
              </a:defRPr>
            </a:lvl4pPr>
            <a:lvl5pPr marL="0" lvl="4" indent="0" algn="r" defTabSz="914400" rtl="0" eaLnBrk="1" latinLnBrk="0" hangingPunct="1">
              <a:spcBef>
                <a:spcPts val="0"/>
              </a:spcBef>
              <a:buNone/>
              <a:defRPr sz="1800" kern="1200">
                <a:solidFill>
                  <a:srgbClr val="888888"/>
                </a:solidFill>
                <a:latin typeface="+mn-lt"/>
                <a:ea typeface="+mn-ea"/>
                <a:cs typeface="+mn-cs"/>
              </a:defRPr>
            </a:lvl5pPr>
            <a:lvl6pPr marL="0" lvl="5" indent="0" algn="r" defTabSz="914400" rtl="0" eaLnBrk="1" latinLnBrk="0" hangingPunct="1">
              <a:spcBef>
                <a:spcPts val="0"/>
              </a:spcBef>
              <a:buNone/>
              <a:defRPr sz="1800" kern="1200">
                <a:solidFill>
                  <a:srgbClr val="888888"/>
                </a:solidFill>
                <a:latin typeface="+mn-lt"/>
                <a:ea typeface="+mn-ea"/>
                <a:cs typeface="+mn-cs"/>
              </a:defRPr>
            </a:lvl6pPr>
            <a:lvl7pPr marL="0" lvl="6" indent="0" algn="r" defTabSz="914400" rtl="0" eaLnBrk="1" latinLnBrk="0" hangingPunct="1">
              <a:spcBef>
                <a:spcPts val="0"/>
              </a:spcBef>
              <a:buNone/>
              <a:defRPr sz="1800" kern="1200">
                <a:solidFill>
                  <a:srgbClr val="888888"/>
                </a:solidFill>
                <a:latin typeface="+mn-lt"/>
                <a:ea typeface="+mn-ea"/>
                <a:cs typeface="+mn-cs"/>
              </a:defRPr>
            </a:lvl7pPr>
            <a:lvl8pPr marL="0" lvl="7" indent="0" algn="r" defTabSz="914400" rtl="0" eaLnBrk="1" latinLnBrk="0" hangingPunct="1">
              <a:spcBef>
                <a:spcPts val="0"/>
              </a:spcBef>
              <a:buNone/>
              <a:defRPr sz="1800" kern="1200">
                <a:solidFill>
                  <a:srgbClr val="888888"/>
                </a:solidFill>
                <a:latin typeface="+mn-lt"/>
                <a:ea typeface="+mn-ea"/>
                <a:cs typeface="+mn-cs"/>
              </a:defRPr>
            </a:lvl8pPr>
            <a:lvl9pPr marL="0" lvl="8" indent="0" algn="r" defTabSz="914400" rtl="0" eaLnBrk="1" latinLnBrk="0" hangingPunct="1">
              <a:spcBef>
                <a:spcPts val="0"/>
              </a:spcBef>
              <a:buNone/>
              <a:defRPr sz="1800" kern="1200">
                <a:solidFill>
                  <a:srgbClr val="888888"/>
                </a:solidFill>
                <a:latin typeface="+mn-lt"/>
                <a:ea typeface="+mn-ea"/>
                <a:cs typeface="+mn-cs"/>
              </a:defRPr>
            </a:lvl9pPr>
          </a:lstStyle>
          <a:p>
            <a:pPr fontAlgn="auto">
              <a:spcAft>
                <a:spcPts val="0"/>
              </a:spcAft>
              <a:defRPr/>
            </a:pPr>
            <a:fld id="{B704CBD1-4827-40AB-8432-615433F524F0}" type="slidenum">
              <a:rPr lang="vi-VN" smtClean="0"/>
              <a:pPr fontAlgn="auto">
                <a:spcAft>
                  <a:spcPts val="0"/>
                </a:spcAft>
                <a:defRPr/>
              </a:pPr>
              <a:t>‹#›</a:t>
            </a:fld>
            <a:endParaRPr lang="vi-VN"/>
          </a:p>
        </p:txBody>
      </p:sp>
      <p:sp>
        <p:nvSpPr>
          <p:cNvPr id="3" name="Google Shape;19;p13">
            <a:extLst>
              <a:ext uri="{FF2B5EF4-FFF2-40B4-BE49-F238E27FC236}"/>
            </a:extLst>
          </p:cNvPr>
          <p:cNvSpPr/>
          <p:nvPr userDrawn="1"/>
        </p:nvSpPr>
        <p:spPr>
          <a:xfrm>
            <a:off x="-12700" y="9525"/>
            <a:ext cx="12215813" cy="6838950"/>
          </a:xfrm>
          <a:prstGeom prst="rect">
            <a:avLst/>
          </a:prstGeom>
          <a:blipFill rotWithShape="1">
            <a:blip r:embed="rId10">
              <a:alphaModFix/>
            </a:blip>
            <a:stretch>
              <a:fillRect/>
            </a:stretch>
          </a:blipFill>
          <a:ln>
            <a:noFill/>
          </a:ln>
        </p:spPr>
        <p:txBody>
          <a:bodyPr spcFirstLastPara="1" lIns="91425" tIns="45700" rIns="91425" bIns="45700" anchor="ctr"/>
          <a:lstStyle/>
          <a:p>
            <a:pPr algn="ctr" fontAlgn="auto">
              <a:spcBef>
                <a:spcPts val="0"/>
              </a:spcBef>
              <a:spcAft>
                <a:spcPts val="0"/>
              </a:spcAft>
              <a:defRPr/>
            </a:pPr>
            <a:endParaRPr>
              <a:solidFill>
                <a:srgbClr val="FFFFFF"/>
              </a:solidFill>
              <a:latin typeface="Arial"/>
              <a:ea typeface="Arial"/>
              <a:cs typeface="Arial"/>
              <a:sym typeface="Arial"/>
            </a:endParaRPr>
          </a:p>
        </p:txBody>
      </p:sp>
      <p:pic>
        <p:nvPicPr>
          <p:cNvPr id="1033" name="Picture 3"/>
          <p:cNvPicPr>
            <a:picLocks noChangeAspect="1"/>
          </p:cNvPicPr>
          <p:nvPr userDrawn="1"/>
        </p:nvPicPr>
        <p:blipFill>
          <a:blip r:embed="rId11"/>
          <a:srcRect/>
          <a:stretch>
            <a:fillRect/>
          </a:stretch>
        </p:blipFill>
        <p:spPr bwMode="auto">
          <a:xfrm>
            <a:off x="0" y="0"/>
            <a:ext cx="12192000" cy="6858000"/>
          </a:xfrm>
          <a:prstGeom prst="rect">
            <a:avLst/>
          </a:prstGeom>
          <a:noFill/>
          <a:ln w="9525">
            <a:noFill/>
            <a:miter lim="800000"/>
            <a:headEnd/>
            <a:tailEnd/>
          </a:ln>
        </p:spPr>
      </p:pic>
      <p:sp>
        <p:nvSpPr>
          <p:cNvPr id="5" name="Rectangle: Rounded Corners 4">
            <a:extLst>
              <a:ext uri="{FF2B5EF4-FFF2-40B4-BE49-F238E27FC236}"/>
            </a:extLst>
          </p:cNvPr>
          <p:cNvSpPr/>
          <p:nvPr userDrawn="1"/>
        </p:nvSpPr>
        <p:spPr>
          <a:xfrm>
            <a:off x="304800" y="241300"/>
            <a:ext cx="11603038" cy="62753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p>
        </p:txBody>
      </p:sp>
    </p:spTree>
  </p:cSld>
  <p:clrMap bg1="lt1" tx1="dk1" bg2="dk2" tx2="lt2" accent1="accent1" accent2="accent2" accent3="accent3" accent4="accent4" accent5="accent5" accent6="accent6" hlink="hlink" folHlink="folHlink"/>
  <p:sldLayoutIdLst>
    <p:sldLayoutId id="2147483752" r:id="rId1"/>
    <p:sldLayoutId id="2147483729" r:id="rId2"/>
    <p:sldLayoutId id="2147483728" r:id="rId3"/>
    <p:sldLayoutId id="2147483727" r:id="rId4"/>
    <p:sldLayoutId id="2147483726" r:id="rId5"/>
    <p:sldLayoutId id="2147483725" r:id="rId6"/>
    <p:sldLayoutId id="2147483724" r:id="rId7"/>
    <p:sldLayoutId id="2147483723" r:id="rId8"/>
  </p:sldLayoutIdLst>
  <p:transition spd="slow">
    <p:random/>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2" descr="A round pink circle with white text and a black background&#10;&#10;AI-generated content may be incorrect."/>
          <p:cNvPicPr>
            <a:picLocks noChangeAspect="1"/>
          </p:cNvPicPr>
          <p:nvPr userDrawn="1"/>
        </p:nvPicPr>
        <p:blipFill>
          <a:blip r:embed="rId12"/>
          <a:srcRect/>
          <a:stretch>
            <a:fillRect/>
          </a:stretch>
        </p:blipFill>
        <p:spPr bwMode="auto">
          <a:xfrm>
            <a:off x="-1744663" y="207963"/>
            <a:ext cx="1582738" cy="1581150"/>
          </a:xfrm>
          <a:prstGeom prst="rect">
            <a:avLst/>
          </a:prstGeom>
          <a:noFill/>
          <a:ln w="9525">
            <a:noFill/>
            <a:miter lim="800000"/>
            <a:headEnd/>
            <a:tailEnd/>
          </a:ln>
        </p:spPr>
      </p:pic>
      <p:pic>
        <p:nvPicPr>
          <p:cNvPr id="10243" name="Picture 3" descr="A round pink circle with white text and a black background&#10;&#10;AI-generated content may be incorrect."/>
          <p:cNvPicPr>
            <a:picLocks noChangeAspect="1"/>
          </p:cNvPicPr>
          <p:nvPr userDrawn="1"/>
        </p:nvPicPr>
        <p:blipFill>
          <a:blip r:embed="rId12"/>
          <a:srcRect/>
          <a:stretch>
            <a:fillRect/>
          </a:stretch>
        </p:blipFill>
        <p:spPr bwMode="auto">
          <a:xfrm>
            <a:off x="12517438" y="5275263"/>
            <a:ext cx="1582737" cy="15827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ransition spd="med">
    <p:fad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a:defRPr>
      </a:lvl2pPr>
      <a:lvl3pPr algn="l" rtl="0" fontAlgn="base">
        <a:lnSpc>
          <a:spcPct val="90000"/>
        </a:lnSpc>
        <a:spcBef>
          <a:spcPct val="0"/>
        </a:spcBef>
        <a:spcAft>
          <a:spcPct val="0"/>
        </a:spcAft>
        <a:defRPr sz="4400">
          <a:solidFill>
            <a:schemeClr val="tx1"/>
          </a:solidFill>
          <a:latin typeface="等线 Light"/>
        </a:defRPr>
      </a:lvl3pPr>
      <a:lvl4pPr algn="l" rtl="0" fontAlgn="base">
        <a:lnSpc>
          <a:spcPct val="90000"/>
        </a:lnSpc>
        <a:spcBef>
          <a:spcPct val="0"/>
        </a:spcBef>
        <a:spcAft>
          <a:spcPct val="0"/>
        </a:spcAft>
        <a:defRPr sz="4400">
          <a:solidFill>
            <a:schemeClr val="tx1"/>
          </a:solidFill>
          <a:latin typeface="等线 Light"/>
        </a:defRPr>
      </a:lvl4pPr>
      <a:lvl5pPr algn="l" rtl="0" fontAlgn="base">
        <a:lnSpc>
          <a:spcPct val="90000"/>
        </a:lnSpc>
        <a:spcBef>
          <a:spcPct val="0"/>
        </a:spcBef>
        <a:spcAft>
          <a:spcPct val="0"/>
        </a:spcAft>
        <a:defRPr sz="4400">
          <a:solidFill>
            <a:schemeClr val="tx1"/>
          </a:solidFill>
          <a:latin typeface="等线 Light"/>
        </a:defRPr>
      </a:lvl5pPr>
      <a:lvl6pPr marL="457200" algn="l" rtl="0" fontAlgn="base">
        <a:lnSpc>
          <a:spcPct val="90000"/>
        </a:lnSpc>
        <a:spcBef>
          <a:spcPct val="0"/>
        </a:spcBef>
        <a:spcAft>
          <a:spcPct val="0"/>
        </a:spcAft>
        <a:defRPr sz="4400">
          <a:solidFill>
            <a:schemeClr val="tx1"/>
          </a:solidFill>
          <a:latin typeface="等线 Light"/>
        </a:defRPr>
      </a:lvl6pPr>
      <a:lvl7pPr marL="914400" algn="l" rtl="0" fontAlgn="base">
        <a:lnSpc>
          <a:spcPct val="90000"/>
        </a:lnSpc>
        <a:spcBef>
          <a:spcPct val="0"/>
        </a:spcBef>
        <a:spcAft>
          <a:spcPct val="0"/>
        </a:spcAft>
        <a:defRPr sz="4400">
          <a:solidFill>
            <a:schemeClr val="tx1"/>
          </a:solidFill>
          <a:latin typeface="等线 Light"/>
        </a:defRPr>
      </a:lvl7pPr>
      <a:lvl8pPr marL="1371600" algn="l" rtl="0" fontAlgn="base">
        <a:lnSpc>
          <a:spcPct val="90000"/>
        </a:lnSpc>
        <a:spcBef>
          <a:spcPct val="0"/>
        </a:spcBef>
        <a:spcAft>
          <a:spcPct val="0"/>
        </a:spcAft>
        <a:defRPr sz="4400">
          <a:solidFill>
            <a:schemeClr val="tx1"/>
          </a:solidFill>
          <a:latin typeface="等线 Light"/>
        </a:defRPr>
      </a:lvl8pPr>
      <a:lvl9pPr marL="1828800" algn="l" rtl="0" fontAlgn="base">
        <a:lnSpc>
          <a:spcPct val="90000"/>
        </a:lnSpc>
        <a:spcBef>
          <a:spcPct val="0"/>
        </a:spcBef>
        <a:spcAft>
          <a:spcPct val="0"/>
        </a:spcAft>
        <a:defRPr sz="4400">
          <a:solidFill>
            <a:schemeClr val="tx1"/>
          </a:solidFill>
          <a:latin typeface="等线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506" name="Google Shape;6;p1"/>
          <p:cNvSpPr txBox="1">
            <a:spLocks noGrp="1"/>
          </p:cNvSpPr>
          <p:nvPr>
            <p:ph type="title"/>
          </p:nvPr>
        </p:nvSpPr>
        <p:spPr bwMode="auto">
          <a:xfrm>
            <a:off x="960438" y="492125"/>
            <a:ext cx="10271125" cy="763588"/>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smtClean="0">
              <a:sym typeface="Arial" charset="0"/>
            </a:endParaRPr>
          </a:p>
        </p:txBody>
      </p:sp>
      <p:sp>
        <p:nvSpPr>
          <p:cNvPr id="7" name="Google Shape;7;p1"/>
          <p:cNvSpPr txBox="1">
            <a:spLocks noGrp="1"/>
          </p:cNvSpPr>
          <p:nvPr>
            <p:ph type="body" idx="1"/>
          </p:nvPr>
        </p:nvSpPr>
        <p:spPr>
          <a:xfrm>
            <a:off x="960438" y="1536700"/>
            <a:ext cx="10271125" cy="4600575"/>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1pPr>
            <a:lvl2pPr marL="914400" lvl="1"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2pPr>
            <a:lvl3pPr marL="1371600" lvl="2"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3pPr>
            <a:lvl4pPr marL="1828800" lvl="3"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4pPr>
            <a:lvl5pPr marL="2286000" lvl="4"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5pPr>
            <a:lvl6pPr marL="2743200" lvl="5"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6pPr>
            <a:lvl7pPr marL="3200400" lvl="6"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7pPr>
            <a:lvl8pPr marL="3657600" lvl="7"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8pPr>
            <a:lvl9pPr marL="4114800" lvl="8" indent="-317500">
              <a:lnSpc>
                <a:spcPct val="100000"/>
              </a:lnSpc>
              <a:spcBef>
                <a:spcPts val="1600"/>
              </a:spcBef>
              <a:spcAft>
                <a:spcPts val="1600"/>
              </a:spcAft>
              <a:buClr>
                <a:schemeClr val="dk2"/>
              </a:buClr>
              <a:buSzPts val="1400"/>
              <a:buFont typeface="Short Stack"/>
              <a:buChar char="■"/>
              <a:defRPr>
                <a:solidFill>
                  <a:schemeClr val="dk2"/>
                </a:solidFill>
                <a:latin typeface="Short Stack"/>
                <a:ea typeface="Short Stack"/>
                <a:cs typeface="Short Stack"/>
                <a:sym typeface="Short Stack"/>
              </a:defRPr>
            </a:lvl9pPr>
          </a:lstStyle>
          <a:p>
            <a:endParaRPr/>
          </a:p>
        </p:txBody>
      </p:sp>
    </p:spTree>
  </p:cSld>
  <p:clrMap bg1="lt1" tx1="dk1" bg2="dk2" tx2="lt2" accent1="accent1" accent2="accent2" accent3="accent3" accent4="accent4" accent5="accent5" accent6="accent6" hlink="hlink" folHlink="folHlink"/>
  <p:sldLayoutIdLst>
    <p:sldLayoutId id="2147483731" r:id="rId1"/>
    <p:sldLayoutId id="2147483763" r:id="rId2"/>
    <p:sldLayoutId id="2147483730" r:id="rId3"/>
  </p:sldLayoutIdLst>
  <p:transition spd="slow">
    <p:random/>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2563"/>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8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fontAlgn="auto">
              <a:spcBef>
                <a:spcPts val="0"/>
              </a:spcBef>
              <a:spcAft>
                <a:spcPts val="0"/>
              </a:spcAft>
              <a:defRPr sz="800" smtClean="0">
                <a:solidFill>
                  <a:schemeClr val="tx1">
                    <a:tint val="75000"/>
                  </a:schemeClr>
                </a:solidFill>
                <a:latin typeface="+mn-lt"/>
                <a:cs typeface="+mn-cs"/>
              </a:defRPr>
            </a:lvl1pPr>
          </a:lstStyle>
          <a:p>
            <a:pPr>
              <a:defRPr/>
            </a:pPr>
            <a:fld id="{F880F9B2-6D4F-4F42-BE3D-87DA52D5022D}" type="datetimeFigureOut">
              <a:rPr lang="en-US"/>
              <a:pPr>
                <a:defRPr/>
              </a:pPr>
              <a:t>10/30/2025</a:t>
            </a:fld>
            <a:endParaRPr lang="en-US"/>
          </a:p>
        </p:txBody>
      </p:sp>
      <p:sp>
        <p:nvSpPr>
          <p:cNvPr id="5" name="Footer Placeholder 4"/>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fontAlgn="auto">
              <a:spcBef>
                <a:spcPts val="0"/>
              </a:spcBef>
              <a:spcAft>
                <a:spcPts val="0"/>
              </a:spcAft>
              <a:defRPr sz="8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4368800" y="4237038"/>
            <a:ext cx="1422400" cy="244475"/>
          </a:xfrm>
          <a:prstGeom prst="rect">
            <a:avLst/>
          </a:prstGeom>
        </p:spPr>
        <p:txBody>
          <a:bodyPr vert="horz" lIns="91440" tIns="45720" rIns="91440" bIns="45720" rtlCol="0" anchor="ctr"/>
          <a:lstStyle>
            <a:lvl1pPr algn="r" fontAlgn="auto">
              <a:spcBef>
                <a:spcPts val="0"/>
              </a:spcBef>
              <a:spcAft>
                <a:spcPts val="0"/>
              </a:spcAft>
              <a:defRPr sz="800" smtClean="0">
                <a:solidFill>
                  <a:schemeClr val="tx1">
                    <a:tint val="75000"/>
                  </a:schemeClr>
                </a:solidFill>
                <a:latin typeface="+mn-lt"/>
                <a:cs typeface="+mn-cs"/>
              </a:defRPr>
            </a:lvl1pPr>
          </a:lstStyle>
          <a:p>
            <a:pPr>
              <a:defRPr/>
            </a:pPr>
            <a:fld id="{9F6A0796-E052-4703-9859-CD305F7ED509}" type="slidenum">
              <a:rPr lang="en-US"/>
              <a:pPr>
                <a:defRPr/>
              </a:pPr>
              <a:t>‹#›</a:t>
            </a:fld>
            <a:endParaRPr lang="en-US"/>
          </a:p>
        </p:txBody>
      </p:sp>
      <p:pic>
        <p:nvPicPr>
          <p:cNvPr id="25607" name="Picture 7" descr="A round pink circle with white text and a black background&#10;&#10;AI-generated content may be incorrect."/>
          <p:cNvPicPr>
            <a:picLocks noChangeAspect="1"/>
          </p:cNvPicPr>
          <p:nvPr userDrawn="1"/>
        </p:nvPicPr>
        <p:blipFill>
          <a:blip r:embed="rId13"/>
          <a:srcRect/>
          <a:stretch>
            <a:fillRect/>
          </a:stretch>
        </p:blipFill>
        <p:spPr bwMode="auto">
          <a:xfrm>
            <a:off x="-1744663" y="207963"/>
            <a:ext cx="1582738" cy="1581150"/>
          </a:xfrm>
          <a:prstGeom prst="rect">
            <a:avLst/>
          </a:prstGeom>
          <a:noFill/>
          <a:ln w="9525">
            <a:noFill/>
            <a:miter lim="800000"/>
            <a:headEnd/>
            <a:tailEnd/>
          </a:ln>
        </p:spPr>
      </p:pic>
      <p:pic>
        <p:nvPicPr>
          <p:cNvPr id="25608" name="Picture 8" descr="A round pink circle with white text and a black background&#10;&#10;AI-generated content may be incorrect."/>
          <p:cNvPicPr>
            <a:picLocks noChangeAspect="1"/>
          </p:cNvPicPr>
          <p:nvPr userDrawn="1"/>
        </p:nvPicPr>
        <p:blipFill>
          <a:blip r:embed="rId13"/>
          <a:srcRect/>
          <a:stretch>
            <a:fillRect/>
          </a:stretch>
        </p:blipFill>
        <p:spPr bwMode="auto">
          <a:xfrm>
            <a:off x="12517438" y="5275263"/>
            <a:ext cx="1582737" cy="15827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2" r:id="rId1"/>
    <p:sldLayoutId id="2147483741" r:id="rId2"/>
    <p:sldLayoutId id="2147483740" r:id="rId3"/>
    <p:sldLayoutId id="2147483739" r:id="rId4"/>
    <p:sldLayoutId id="2147483738" r:id="rId5"/>
    <p:sldLayoutId id="2147483737" r:id="rId6"/>
    <p:sldLayoutId id="2147483736" r:id="rId7"/>
    <p:sldLayoutId id="2147483735" r:id="rId8"/>
    <p:sldLayoutId id="2147483734" r:id="rId9"/>
    <p:sldLayoutId id="2147483733" r:id="rId10"/>
    <p:sldLayoutId id="2147483732" r:id="rId11"/>
  </p:sldLayoutIdLst>
  <p:txStyles>
    <p:titleStyle>
      <a:lvl1pPr algn="ctr" defTabSz="609600" rtl="0" fontAlgn="base">
        <a:spcBef>
          <a:spcPct val="0"/>
        </a:spcBef>
        <a:spcAft>
          <a:spcPct val="0"/>
        </a:spcAft>
        <a:defRPr sz="2900" kern="1200">
          <a:solidFill>
            <a:schemeClr val="tx1"/>
          </a:solidFill>
          <a:latin typeface="+mj-lt"/>
          <a:ea typeface="+mj-ea"/>
          <a:cs typeface="+mj-cs"/>
        </a:defRPr>
      </a:lvl1pPr>
      <a:lvl2pPr algn="ctr" defTabSz="609600" rtl="0" fontAlgn="base">
        <a:spcBef>
          <a:spcPct val="0"/>
        </a:spcBef>
        <a:spcAft>
          <a:spcPct val="0"/>
        </a:spcAft>
        <a:defRPr sz="2900">
          <a:solidFill>
            <a:schemeClr val="tx1"/>
          </a:solidFill>
          <a:latin typeface="Calibri" pitchFamily="34" charset="0"/>
        </a:defRPr>
      </a:lvl2pPr>
      <a:lvl3pPr algn="ctr" defTabSz="609600" rtl="0" fontAlgn="base">
        <a:spcBef>
          <a:spcPct val="0"/>
        </a:spcBef>
        <a:spcAft>
          <a:spcPct val="0"/>
        </a:spcAft>
        <a:defRPr sz="2900">
          <a:solidFill>
            <a:schemeClr val="tx1"/>
          </a:solidFill>
          <a:latin typeface="Calibri" pitchFamily="34" charset="0"/>
        </a:defRPr>
      </a:lvl3pPr>
      <a:lvl4pPr algn="ctr" defTabSz="609600" rtl="0" fontAlgn="base">
        <a:spcBef>
          <a:spcPct val="0"/>
        </a:spcBef>
        <a:spcAft>
          <a:spcPct val="0"/>
        </a:spcAft>
        <a:defRPr sz="2900">
          <a:solidFill>
            <a:schemeClr val="tx1"/>
          </a:solidFill>
          <a:latin typeface="Calibri" pitchFamily="34" charset="0"/>
        </a:defRPr>
      </a:lvl4pPr>
      <a:lvl5pPr algn="ctr" defTabSz="609600" rtl="0" fontAlgn="base">
        <a:spcBef>
          <a:spcPct val="0"/>
        </a:spcBef>
        <a:spcAft>
          <a:spcPct val="0"/>
        </a:spcAft>
        <a:defRPr sz="2900">
          <a:solidFill>
            <a:schemeClr val="tx1"/>
          </a:solidFill>
          <a:latin typeface="Calibri" pitchFamily="34" charset="0"/>
        </a:defRPr>
      </a:lvl5pPr>
      <a:lvl6pPr marL="457200" algn="ctr" defTabSz="609600" rtl="0" fontAlgn="base">
        <a:spcBef>
          <a:spcPct val="0"/>
        </a:spcBef>
        <a:spcAft>
          <a:spcPct val="0"/>
        </a:spcAft>
        <a:defRPr sz="2900">
          <a:solidFill>
            <a:schemeClr val="tx1"/>
          </a:solidFill>
          <a:latin typeface="Calibri" pitchFamily="34" charset="0"/>
        </a:defRPr>
      </a:lvl6pPr>
      <a:lvl7pPr marL="914400" algn="ctr" defTabSz="609600" rtl="0" fontAlgn="base">
        <a:spcBef>
          <a:spcPct val="0"/>
        </a:spcBef>
        <a:spcAft>
          <a:spcPct val="0"/>
        </a:spcAft>
        <a:defRPr sz="2900">
          <a:solidFill>
            <a:schemeClr val="tx1"/>
          </a:solidFill>
          <a:latin typeface="Calibri" pitchFamily="34" charset="0"/>
        </a:defRPr>
      </a:lvl7pPr>
      <a:lvl8pPr marL="1371600" algn="ctr" defTabSz="609600" rtl="0" fontAlgn="base">
        <a:spcBef>
          <a:spcPct val="0"/>
        </a:spcBef>
        <a:spcAft>
          <a:spcPct val="0"/>
        </a:spcAft>
        <a:defRPr sz="2900">
          <a:solidFill>
            <a:schemeClr val="tx1"/>
          </a:solidFill>
          <a:latin typeface="Calibri" pitchFamily="34" charset="0"/>
        </a:defRPr>
      </a:lvl8pPr>
      <a:lvl9pPr marL="1828800" algn="ctr" defTabSz="609600" rtl="0" fontAlgn="base">
        <a:spcBef>
          <a:spcPct val="0"/>
        </a:spcBef>
        <a:spcAft>
          <a:spcPct val="0"/>
        </a:spcAft>
        <a:defRPr sz="2900">
          <a:solidFill>
            <a:schemeClr val="tx1"/>
          </a:solidFill>
          <a:latin typeface="Calibri" pitchFamily="34" charset="0"/>
        </a:defRPr>
      </a:lvl9pPr>
    </p:titleStyle>
    <p:bodyStyle>
      <a:lvl1pPr marL="228600" indent="-228600" algn="l" defTabSz="609600" rtl="0" fontAlgn="base">
        <a:spcBef>
          <a:spcPct val="20000"/>
        </a:spcBef>
        <a:spcAft>
          <a:spcPct val="0"/>
        </a:spcAft>
        <a:buFont typeface="Arial" charset="0"/>
        <a:buChar char="•"/>
        <a:defRPr sz="2100" kern="1200">
          <a:solidFill>
            <a:schemeClr val="tx1"/>
          </a:solidFill>
          <a:latin typeface="+mn-lt"/>
          <a:ea typeface="+mn-ea"/>
          <a:cs typeface="+mn-cs"/>
        </a:defRPr>
      </a:lvl1pPr>
      <a:lvl2pPr marL="495300" indent="-190500" algn="l" defTabSz="609600" rtl="0" fontAlgn="base">
        <a:spcBef>
          <a:spcPct val="20000"/>
        </a:spcBef>
        <a:spcAft>
          <a:spcPct val="0"/>
        </a:spcAft>
        <a:buFont typeface="Arial" charset="0"/>
        <a:buChar char="–"/>
        <a:defRPr kern="1200">
          <a:solidFill>
            <a:schemeClr val="tx1"/>
          </a:solidFill>
          <a:latin typeface="+mn-lt"/>
          <a:ea typeface="+mn-ea"/>
          <a:cs typeface="+mn-cs"/>
        </a:defRPr>
      </a:lvl2pPr>
      <a:lvl3pPr marL="762000" indent="-152400" algn="l" defTabSz="609600" rtl="0" fontAlgn="base">
        <a:spcBef>
          <a:spcPct val="20000"/>
        </a:spcBef>
        <a:spcAft>
          <a:spcPct val="0"/>
        </a:spcAft>
        <a:buFont typeface="Arial" charset="0"/>
        <a:buChar char="•"/>
        <a:defRPr sz="1600" kern="1200">
          <a:solidFill>
            <a:schemeClr val="tx1"/>
          </a:solidFill>
          <a:latin typeface="+mn-lt"/>
          <a:ea typeface="+mn-ea"/>
          <a:cs typeface="+mn-cs"/>
        </a:defRPr>
      </a:lvl3pPr>
      <a:lvl4pPr marL="1066800" indent="-152400" algn="l" defTabSz="609600" rtl="0" fontAlgn="base">
        <a:spcBef>
          <a:spcPct val="20000"/>
        </a:spcBef>
        <a:spcAft>
          <a:spcPct val="0"/>
        </a:spcAft>
        <a:buFont typeface="Arial" charset="0"/>
        <a:buChar char="–"/>
        <a:defRPr sz="1300" kern="1200">
          <a:solidFill>
            <a:schemeClr val="tx1"/>
          </a:solidFill>
          <a:latin typeface="+mn-lt"/>
          <a:ea typeface="+mn-ea"/>
          <a:cs typeface="+mn-cs"/>
        </a:defRPr>
      </a:lvl4pPr>
      <a:lvl5pPr marL="1371600" indent="-152400" algn="l" defTabSz="609600" rtl="0" fontAlgn="base">
        <a:spcBef>
          <a:spcPct val="20000"/>
        </a:spcBef>
        <a:spcAft>
          <a:spcPct val="0"/>
        </a:spcAft>
        <a:buFont typeface="Arial"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7891"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p>
        </p:txBody>
      </p:sp>
      <p:sp>
        <p:nvSpPr>
          <p:cNvPr id="4" name="日期占位符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68C50B6-7CCE-4E68-BA8B-8B48B938D95F}" type="datetimeFigureOut">
              <a:rPr lang="zh-CN" altLang="en-US"/>
              <a:pPr>
                <a:defRPr/>
              </a:pPr>
              <a:t>2025/10/30</a:t>
            </a:fld>
            <a:endParaRPr lang="zh-CN" altLang="en-US"/>
          </a:p>
        </p:txBody>
      </p:sp>
      <p:sp>
        <p:nvSpPr>
          <p:cNvPr id="5" name="页脚占位符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92C870B-A2F9-4D51-978E-4712C21F07F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51" r:id="rId1"/>
    <p:sldLayoutId id="2147483764" r:id="rId2"/>
    <p:sldLayoutId id="2147483765" r:id="rId3"/>
    <p:sldLayoutId id="2147483750" r:id="rId4"/>
    <p:sldLayoutId id="2147483749" r:id="rId5"/>
    <p:sldLayoutId id="2147483748" r:id="rId6"/>
    <p:sldLayoutId id="2147483747" r:id="rId7"/>
    <p:sldLayoutId id="2147483746" r:id="rId8"/>
    <p:sldLayoutId id="2147483745" r:id="rId9"/>
    <p:sldLayoutId id="2147483744" r:id="rId10"/>
    <p:sldLayoutId id="2147483743" r:id="rId11"/>
  </p:sldLayoutIdLst>
  <p:transition spd="slow">
    <p:random/>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a:defRPr>
      </a:lvl2pPr>
      <a:lvl3pPr algn="l" rtl="0" fontAlgn="base">
        <a:lnSpc>
          <a:spcPct val="90000"/>
        </a:lnSpc>
        <a:spcBef>
          <a:spcPct val="0"/>
        </a:spcBef>
        <a:spcAft>
          <a:spcPct val="0"/>
        </a:spcAft>
        <a:defRPr sz="4400">
          <a:solidFill>
            <a:schemeClr val="tx1"/>
          </a:solidFill>
          <a:latin typeface="等线 Light"/>
        </a:defRPr>
      </a:lvl3pPr>
      <a:lvl4pPr algn="l" rtl="0" fontAlgn="base">
        <a:lnSpc>
          <a:spcPct val="90000"/>
        </a:lnSpc>
        <a:spcBef>
          <a:spcPct val="0"/>
        </a:spcBef>
        <a:spcAft>
          <a:spcPct val="0"/>
        </a:spcAft>
        <a:defRPr sz="4400">
          <a:solidFill>
            <a:schemeClr val="tx1"/>
          </a:solidFill>
          <a:latin typeface="等线 Light"/>
        </a:defRPr>
      </a:lvl4pPr>
      <a:lvl5pPr algn="l" rtl="0" fontAlgn="base">
        <a:lnSpc>
          <a:spcPct val="90000"/>
        </a:lnSpc>
        <a:spcBef>
          <a:spcPct val="0"/>
        </a:spcBef>
        <a:spcAft>
          <a:spcPct val="0"/>
        </a:spcAft>
        <a:defRPr sz="4400">
          <a:solidFill>
            <a:schemeClr val="tx1"/>
          </a:solidFill>
          <a:latin typeface="等线 Light"/>
        </a:defRPr>
      </a:lvl5pPr>
      <a:lvl6pPr marL="457200" algn="l" rtl="0" fontAlgn="base">
        <a:lnSpc>
          <a:spcPct val="90000"/>
        </a:lnSpc>
        <a:spcBef>
          <a:spcPct val="0"/>
        </a:spcBef>
        <a:spcAft>
          <a:spcPct val="0"/>
        </a:spcAft>
        <a:defRPr sz="4400">
          <a:solidFill>
            <a:schemeClr val="tx1"/>
          </a:solidFill>
          <a:latin typeface="等线 Light"/>
        </a:defRPr>
      </a:lvl6pPr>
      <a:lvl7pPr marL="914400" algn="l" rtl="0" fontAlgn="base">
        <a:lnSpc>
          <a:spcPct val="90000"/>
        </a:lnSpc>
        <a:spcBef>
          <a:spcPct val="0"/>
        </a:spcBef>
        <a:spcAft>
          <a:spcPct val="0"/>
        </a:spcAft>
        <a:defRPr sz="4400">
          <a:solidFill>
            <a:schemeClr val="tx1"/>
          </a:solidFill>
          <a:latin typeface="等线 Light"/>
        </a:defRPr>
      </a:lvl7pPr>
      <a:lvl8pPr marL="1371600" algn="l" rtl="0" fontAlgn="base">
        <a:lnSpc>
          <a:spcPct val="90000"/>
        </a:lnSpc>
        <a:spcBef>
          <a:spcPct val="0"/>
        </a:spcBef>
        <a:spcAft>
          <a:spcPct val="0"/>
        </a:spcAft>
        <a:defRPr sz="4400">
          <a:solidFill>
            <a:schemeClr val="tx1"/>
          </a:solidFill>
          <a:latin typeface="等线 Light"/>
        </a:defRPr>
      </a:lvl8pPr>
      <a:lvl9pPr marL="1828800" algn="l" rtl="0" fontAlgn="base">
        <a:lnSpc>
          <a:spcPct val="90000"/>
        </a:lnSpc>
        <a:spcBef>
          <a:spcPct val="0"/>
        </a:spcBef>
        <a:spcAft>
          <a:spcPct val="0"/>
        </a:spcAft>
        <a:defRPr sz="4400">
          <a:solidFill>
            <a:schemeClr val="tx1"/>
          </a:solidFill>
          <a:latin typeface="等线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54.png"/><Relationship Id="rId4" Type="http://schemas.openxmlformats.org/officeDocument/2006/relationships/image" Target="../media/image29.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3.xml"/><Relationship Id="rId7" Type="http://schemas.openxmlformats.org/officeDocument/2006/relationships/notesSlide" Target="../notesSlides/notesSlide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10" Type="http://schemas.openxmlformats.org/officeDocument/2006/relationships/image" Target="../media/image3.png"/><Relationship Id="rId4" Type="http://schemas.openxmlformats.org/officeDocument/2006/relationships/tags" Target="../tags/tag4.xml"/><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NUL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2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NUL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6.xml"/><Relationship Id="rId1" Type="http://schemas.openxmlformats.org/officeDocument/2006/relationships/video" Target="NUL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9D9"/>
        </a:solidFill>
        <a:effectLst/>
      </p:bgPr>
    </p:bg>
    <p:spTree>
      <p:nvGrpSpPr>
        <p:cNvPr id="1" name=""/>
        <p:cNvGrpSpPr/>
        <p:nvPr/>
      </p:nvGrpSpPr>
      <p:grpSpPr>
        <a:xfrm>
          <a:off x="0" y="0"/>
          <a:ext cx="0" cy="0"/>
          <a:chOff x="0" y="0"/>
          <a:chExt cx="0" cy="0"/>
        </a:xfrm>
      </p:grpSpPr>
      <p:sp>
        <p:nvSpPr>
          <p:cNvPr id="51202" name="Freeform 2"/>
          <p:cNvSpPr>
            <a:spLocks/>
          </p:cNvSpPr>
          <p:nvPr/>
        </p:nvSpPr>
        <p:spPr bwMode="auto">
          <a:xfrm>
            <a:off x="-782638" y="5943600"/>
            <a:ext cx="12974638" cy="7100888"/>
          </a:xfrm>
          <a:custGeom>
            <a:avLst/>
            <a:gdLst/>
            <a:ahLst/>
            <a:cxnLst>
              <a:cxn ang="0">
                <a:pos x="0" y="0"/>
              </a:cxn>
              <a:cxn ang="0">
                <a:pos x="19463053" y="0"/>
              </a:cxn>
              <a:cxn ang="0">
                <a:pos x="19463053" y="10651598"/>
              </a:cxn>
              <a:cxn ang="0">
                <a:pos x="0" y="10651598"/>
              </a:cxn>
              <a:cxn ang="0">
                <a:pos x="0" y="0"/>
              </a:cxn>
            </a:cxnLst>
            <a:rect l="0" t="0" r="r" b="b"/>
            <a:pathLst>
              <a:path w="19463053" h="10651598">
                <a:moveTo>
                  <a:pt x="0" y="0"/>
                </a:moveTo>
                <a:lnTo>
                  <a:pt x="19463053" y="0"/>
                </a:lnTo>
                <a:lnTo>
                  <a:pt x="19463053" y="10651598"/>
                </a:lnTo>
                <a:lnTo>
                  <a:pt x="0" y="10651598"/>
                </a:lnTo>
                <a:lnTo>
                  <a:pt x="0" y="0"/>
                </a:lnTo>
                <a:close/>
              </a:path>
            </a:pathLst>
          </a:custGeom>
          <a:blipFill dpi="0" rotWithShape="1">
            <a:blip r:embed="rId2"/>
            <a:srcRect/>
            <a:stretch>
              <a:fillRect/>
            </a:stretch>
          </a:blipFill>
          <a:ln w="9525">
            <a:noFill/>
            <a:round/>
            <a:headEnd/>
            <a:tailEnd/>
          </a:ln>
        </p:spPr>
        <p:txBody>
          <a:bodyPr/>
          <a:lstStyle/>
          <a:p>
            <a:endParaRPr lang="en-US"/>
          </a:p>
        </p:txBody>
      </p:sp>
      <p:sp>
        <p:nvSpPr>
          <p:cNvPr id="51203" name="Freeform 3"/>
          <p:cNvSpPr>
            <a:spLocks/>
          </p:cNvSpPr>
          <p:nvPr/>
        </p:nvSpPr>
        <p:spPr bwMode="auto">
          <a:xfrm>
            <a:off x="9901238" y="-282575"/>
            <a:ext cx="3517900" cy="4330700"/>
          </a:xfrm>
          <a:custGeom>
            <a:avLst/>
            <a:gdLst/>
            <a:ahLst/>
            <a:cxnLst>
              <a:cxn ang="0">
                <a:pos x="0" y="0"/>
              </a:cxn>
              <a:cxn ang="0">
                <a:pos x="5278176" y="0"/>
              </a:cxn>
              <a:cxn ang="0">
                <a:pos x="5278176" y="6496735"/>
              </a:cxn>
              <a:cxn ang="0">
                <a:pos x="0" y="6496735"/>
              </a:cxn>
              <a:cxn ang="0">
                <a:pos x="0" y="0"/>
              </a:cxn>
            </a:cxnLst>
            <a:rect l="0" t="0" r="r" b="b"/>
            <a:pathLst>
              <a:path w="5278176" h="6496734">
                <a:moveTo>
                  <a:pt x="0" y="0"/>
                </a:moveTo>
                <a:lnTo>
                  <a:pt x="5278176" y="0"/>
                </a:lnTo>
                <a:lnTo>
                  <a:pt x="5278176" y="6496735"/>
                </a:lnTo>
                <a:lnTo>
                  <a:pt x="0" y="6496735"/>
                </a:lnTo>
                <a:lnTo>
                  <a:pt x="0" y="0"/>
                </a:lnTo>
                <a:close/>
              </a:path>
            </a:pathLst>
          </a:custGeom>
          <a:blipFill dpi="0" rotWithShape="1">
            <a:blip r:embed="rId3"/>
            <a:srcRect/>
            <a:stretch>
              <a:fillRect/>
            </a:stretch>
          </a:blipFill>
          <a:ln w="9525">
            <a:noFill/>
            <a:round/>
            <a:headEnd/>
            <a:tailEnd/>
          </a:ln>
        </p:spPr>
        <p:txBody>
          <a:bodyPr/>
          <a:lstStyle/>
          <a:p>
            <a:endParaRPr lang="en-US"/>
          </a:p>
        </p:txBody>
      </p:sp>
      <p:sp>
        <p:nvSpPr>
          <p:cNvPr id="51204" name="Freeform 4"/>
          <p:cNvSpPr>
            <a:spLocks/>
          </p:cNvSpPr>
          <p:nvPr/>
        </p:nvSpPr>
        <p:spPr bwMode="auto">
          <a:xfrm>
            <a:off x="9390063" y="2630488"/>
            <a:ext cx="2270125" cy="4227512"/>
          </a:xfrm>
          <a:custGeom>
            <a:avLst/>
            <a:gdLst/>
            <a:ahLst/>
            <a:cxnLst>
              <a:cxn ang="0">
                <a:pos x="0" y="0"/>
              </a:cxn>
              <a:cxn ang="0">
                <a:pos x="3405484" y="0"/>
              </a:cxn>
              <a:cxn ang="0">
                <a:pos x="3405484" y="6341846"/>
              </a:cxn>
              <a:cxn ang="0">
                <a:pos x="0" y="6341846"/>
              </a:cxn>
              <a:cxn ang="0">
                <a:pos x="0" y="0"/>
              </a:cxn>
            </a:cxnLst>
            <a:rect l="0" t="0" r="r" b="b"/>
            <a:pathLst>
              <a:path w="3405484" h="6341846">
                <a:moveTo>
                  <a:pt x="0" y="0"/>
                </a:moveTo>
                <a:lnTo>
                  <a:pt x="3405484" y="0"/>
                </a:lnTo>
                <a:lnTo>
                  <a:pt x="3405484" y="6341846"/>
                </a:lnTo>
                <a:lnTo>
                  <a:pt x="0" y="6341846"/>
                </a:lnTo>
                <a:lnTo>
                  <a:pt x="0" y="0"/>
                </a:lnTo>
                <a:close/>
              </a:path>
            </a:pathLst>
          </a:custGeom>
          <a:blipFill dpi="0" rotWithShape="1">
            <a:blip r:embed="rId4"/>
            <a:srcRect/>
            <a:stretch>
              <a:fillRect/>
            </a:stretch>
          </a:blipFill>
          <a:ln w="9525">
            <a:noFill/>
            <a:round/>
            <a:headEnd/>
            <a:tailEnd/>
          </a:ln>
        </p:spPr>
        <p:txBody>
          <a:bodyPr/>
          <a:lstStyle/>
          <a:p>
            <a:endParaRPr lang="en-US"/>
          </a:p>
        </p:txBody>
      </p:sp>
      <p:sp>
        <p:nvSpPr>
          <p:cNvPr id="51205" name="Freeform 5"/>
          <p:cNvSpPr>
            <a:spLocks/>
          </p:cNvSpPr>
          <p:nvPr/>
        </p:nvSpPr>
        <p:spPr bwMode="auto">
          <a:xfrm>
            <a:off x="254000" y="873125"/>
            <a:ext cx="6534150" cy="4673600"/>
          </a:xfrm>
          <a:custGeom>
            <a:avLst/>
            <a:gdLst/>
            <a:ahLst/>
            <a:cxnLst>
              <a:cxn ang="0">
                <a:pos x="0" y="0"/>
              </a:cxn>
              <a:cxn ang="0">
                <a:pos x="9801239" y="0"/>
              </a:cxn>
              <a:cxn ang="0">
                <a:pos x="9801239" y="7009371"/>
              </a:cxn>
              <a:cxn ang="0">
                <a:pos x="0" y="7009371"/>
              </a:cxn>
              <a:cxn ang="0">
                <a:pos x="0" y="0"/>
              </a:cxn>
            </a:cxnLst>
            <a:rect l="0" t="0" r="r" b="b"/>
            <a:pathLst>
              <a:path w="9801239" h="7009371">
                <a:moveTo>
                  <a:pt x="0" y="0"/>
                </a:moveTo>
                <a:lnTo>
                  <a:pt x="9801239" y="0"/>
                </a:lnTo>
                <a:lnTo>
                  <a:pt x="9801239" y="7009371"/>
                </a:lnTo>
                <a:lnTo>
                  <a:pt x="0" y="7009371"/>
                </a:lnTo>
                <a:lnTo>
                  <a:pt x="0" y="0"/>
                </a:lnTo>
                <a:close/>
              </a:path>
            </a:pathLst>
          </a:custGeom>
          <a:blipFill dpi="0" rotWithShape="1">
            <a:blip r:embed="rId5"/>
            <a:srcRect/>
            <a:stretch>
              <a:fillRect/>
            </a:stretch>
          </a:blipFill>
          <a:ln w="9525">
            <a:noFill/>
            <a:round/>
            <a:headEnd/>
            <a:tailEnd/>
          </a:ln>
        </p:spPr>
        <p:txBody>
          <a:bodyPr/>
          <a:lstStyle/>
          <a:p>
            <a:endParaRPr lang="en-US"/>
          </a:p>
        </p:txBody>
      </p:sp>
      <p:sp>
        <p:nvSpPr>
          <p:cNvPr id="51206" name="Freeform 6"/>
          <p:cNvSpPr>
            <a:spLocks/>
          </p:cNvSpPr>
          <p:nvPr/>
        </p:nvSpPr>
        <p:spPr bwMode="auto">
          <a:xfrm>
            <a:off x="6788150" y="877888"/>
            <a:ext cx="2322513" cy="5805487"/>
          </a:xfrm>
          <a:custGeom>
            <a:avLst/>
            <a:gdLst/>
            <a:ahLst/>
            <a:cxnLst>
              <a:cxn ang="0">
                <a:pos x="0" y="0"/>
              </a:cxn>
              <a:cxn ang="0">
                <a:pos x="3483455" y="0"/>
              </a:cxn>
              <a:cxn ang="0">
                <a:pos x="3483455" y="8708635"/>
              </a:cxn>
              <a:cxn ang="0">
                <a:pos x="0" y="8708635"/>
              </a:cxn>
              <a:cxn ang="0">
                <a:pos x="0" y="0"/>
              </a:cxn>
            </a:cxnLst>
            <a:rect l="0" t="0" r="r" b="b"/>
            <a:pathLst>
              <a:path w="3483454" h="8708636">
                <a:moveTo>
                  <a:pt x="0" y="0"/>
                </a:moveTo>
                <a:lnTo>
                  <a:pt x="3483455" y="0"/>
                </a:lnTo>
                <a:lnTo>
                  <a:pt x="3483455" y="8708635"/>
                </a:lnTo>
                <a:lnTo>
                  <a:pt x="0" y="8708635"/>
                </a:lnTo>
                <a:lnTo>
                  <a:pt x="0" y="0"/>
                </a:lnTo>
                <a:close/>
              </a:path>
            </a:pathLst>
          </a:custGeom>
          <a:blipFill dpi="0" rotWithShape="1">
            <a:blip r:embed="rId6"/>
            <a:srcRect/>
            <a:stretch>
              <a:fillRect/>
            </a:stretch>
          </a:blipFill>
          <a:ln w="9525">
            <a:noFill/>
            <a:round/>
            <a:headEnd/>
            <a:tailEnd/>
          </a:ln>
        </p:spPr>
        <p:txBody>
          <a:bodyPr/>
          <a:lstStyle/>
          <a:p>
            <a:endParaRPr lang="en-US"/>
          </a:p>
        </p:txBody>
      </p:sp>
      <p:pic>
        <p:nvPicPr>
          <p:cNvPr id="10" name="Picture 9" descr="A red and green text on a black background&#10;&#10;AI-generated content may be incorrect."/>
          <p:cNvPicPr>
            <a:picLocks noChangeAspect="1"/>
          </p:cNvPicPr>
          <p:nvPr/>
        </p:nvPicPr>
        <p:blipFill>
          <a:blip r:embed="rId7"/>
          <a:srcRect/>
          <a:stretch>
            <a:fillRect/>
          </a:stretch>
        </p:blipFill>
        <p:spPr bwMode="auto">
          <a:xfrm>
            <a:off x="198438" y="1084263"/>
            <a:ext cx="6340475" cy="4884737"/>
          </a:xfrm>
          <a:prstGeom prst="rect">
            <a:avLst/>
          </a:prstGeom>
          <a:noFill/>
          <a:ln w="9525">
            <a:noFill/>
            <a:miter lim="800000"/>
            <a:headEnd/>
            <a:tailEnd/>
          </a:ln>
        </p:spPr>
      </p:pic>
      <p:pic>
        <p:nvPicPr>
          <p:cNvPr id="51208" name="Picture 10" descr="A round pink circle with white text and a black background&#10;&#10;AI-generated content may be incorrect."/>
          <p:cNvPicPr>
            <a:picLocks noChangeAspect="1"/>
          </p:cNvPicPr>
          <p:nvPr/>
        </p:nvPicPr>
        <p:blipFill>
          <a:blip r:embed="rId8"/>
          <a:srcRect/>
          <a:stretch>
            <a:fillRect/>
          </a:stretch>
        </p:blipFill>
        <p:spPr bwMode="auto">
          <a:xfrm>
            <a:off x="-1744663" y="207963"/>
            <a:ext cx="1582738" cy="1581150"/>
          </a:xfrm>
          <a:prstGeom prst="rect">
            <a:avLst/>
          </a:prstGeom>
          <a:noFill/>
          <a:ln w="9525">
            <a:noFill/>
            <a:miter lim="800000"/>
            <a:headEnd/>
            <a:tailEnd/>
          </a:ln>
        </p:spPr>
      </p:pic>
      <p:pic>
        <p:nvPicPr>
          <p:cNvPr id="51209" name="Picture 11" descr="A round pink circle with white text and a black background&#10;&#10;AI-generated content may be incorrect."/>
          <p:cNvPicPr>
            <a:picLocks noChangeAspect="1"/>
          </p:cNvPicPr>
          <p:nvPr/>
        </p:nvPicPr>
        <p:blipFill>
          <a:blip r:embed="rId8"/>
          <a:srcRect/>
          <a:stretch>
            <a:fillRect/>
          </a:stretch>
        </p:blipFill>
        <p:spPr bwMode="auto">
          <a:xfrm>
            <a:off x="12517438" y="5275263"/>
            <a:ext cx="1582737" cy="15827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extLst>
          </p:cNvPr>
          <p:cNvSpPr/>
          <p:nvPr/>
        </p:nvSpPr>
        <p:spPr>
          <a:xfrm>
            <a:off x="219075" y="468313"/>
            <a:ext cx="11717338" cy="610235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just" fontAlgn="auto">
              <a:lnSpc>
                <a:spcPct val="150000"/>
              </a:lnSpc>
              <a:spcBef>
                <a:spcPts val="0"/>
              </a:spcBef>
              <a:spcAft>
                <a:spcPts val="0"/>
              </a:spcAft>
              <a:defRPr/>
            </a:pPr>
            <a:endParaRPr lang="vi-VN" sz="2400" dirty="0">
              <a:solidFill>
                <a:prstClr val="black"/>
              </a:solidFill>
              <a:latin typeface="Arial-Rounded"/>
              <a:ea typeface="Arial-Rounded"/>
            </a:endParaRPr>
          </a:p>
        </p:txBody>
      </p:sp>
      <p:sp>
        <p:nvSpPr>
          <p:cNvPr id="4" name="TextBox 3">
            <a:extLst>
              <a:ext uri="{FF2B5EF4-FFF2-40B4-BE49-F238E27FC236}"/>
            </a:extLst>
          </p:cNvPr>
          <p:cNvSpPr txBox="1"/>
          <p:nvPr/>
        </p:nvSpPr>
        <p:spPr>
          <a:xfrm>
            <a:off x="998538" y="1789113"/>
            <a:ext cx="7231062" cy="646112"/>
          </a:xfrm>
          <a:prstGeom prst="rect">
            <a:avLst/>
          </a:prstGeom>
          <a:solidFill>
            <a:schemeClr val="bg1"/>
          </a:solidFill>
          <a:ln w="28575">
            <a:solidFill>
              <a:srgbClr val="50AEBA"/>
            </a:solidFill>
          </a:ln>
        </p:spPr>
        <p:txBody>
          <a:bodyPr>
            <a:spAutoFit/>
          </a:bodyPr>
          <a:lstStyle/>
          <a:p>
            <a:r>
              <a:rPr lang="en-US" sz="3600" b="1">
                <a:solidFill>
                  <a:srgbClr val="D10505"/>
                </a:solidFill>
                <a:latin typeface="Cambria" pitchFamily="18" charset="0"/>
              </a:rPr>
              <a:t>Khổ 1: </a:t>
            </a:r>
            <a:r>
              <a:rPr lang="en-US" sz="3600" i="1">
                <a:solidFill>
                  <a:srgbClr val="07080B"/>
                </a:solidFill>
                <a:latin typeface="Cambria" pitchFamily="18" charset="0"/>
              </a:rPr>
              <a:t>Từ đầu </a:t>
            </a:r>
            <a:r>
              <a:rPr lang="en-US" sz="3600">
                <a:solidFill>
                  <a:srgbClr val="07080B"/>
                </a:solidFill>
                <a:latin typeface="Cambria" pitchFamily="18" charset="0"/>
              </a:rPr>
              <a:t>đến </a:t>
            </a:r>
            <a:r>
              <a:rPr lang="en-US" sz="3600" i="1">
                <a:solidFill>
                  <a:srgbClr val="07080B"/>
                </a:solidFill>
                <a:latin typeface="Cambria" pitchFamily="18" charset="0"/>
              </a:rPr>
              <a:t>ngay tại đó nữa.</a:t>
            </a:r>
            <a:endParaRPr lang="en-US" sz="3600">
              <a:solidFill>
                <a:srgbClr val="07080B"/>
              </a:solidFill>
              <a:latin typeface="Cambria" pitchFamily="18" charset="0"/>
            </a:endParaRPr>
          </a:p>
        </p:txBody>
      </p:sp>
      <p:sp>
        <p:nvSpPr>
          <p:cNvPr id="6" name="TextBox 5">
            <a:extLst>
              <a:ext uri="{FF2B5EF4-FFF2-40B4-BE49-F238E27FC236}"/>
            </a:extLst>
          </p:cNvPr>
          <p:cNvSpPr txBox="1"/>
          <p:nvPr/>
        </p:nvSpPr>
        <p:spPr>
          <a:xfrm>
            <a:off x="1671638" y="2855913"/>
            <a:ext cx="9104312" cy="646112"/>
          </a:xfrm>
          <a:prstGeom prst="rect">
            <a:avLst/>
          </a:prstGeom>
          <a:solidFill>
            <a:schemeClr val="bg1"/>
          </a:solidFill>
          <a:ln w="28575">
            <a:solidFill>
              <a:srgbClr val="50AEBA"/>
            </a:solidFill>
          </a:ln>
        </p:spPr>
        <p:txBody>
          <a:bodyPr>
            <a:spAutoFit/>
          </a:bodyPr>
          <a:lstStyle/>
          <a:p>
            <a:r>
              <a:rPr lang="en-US" sz="3600" b="1">
                <a:solidFill>
                  <a:srgbClr val="D10505"/>
                </a:solidFill>
                <a:latin typeface="Cambria" pitchFamily="18" charset="0"/>
              </a:rPr>
              <a:t>Khổ 2: </a:t>
            </a:r>
            <a:r>
              <a:rPr lang="en-US" sz="3600" i="1">
                <a:solidFill>
                  <a:srgbClr val="07080B"/>
                </a:solidFill>
                <a:latin typeface="Cambria" pitchFamily="18" charset="0"/>
              </a:rPr>
              <a:t>Tiếp theo </a:t>
            </a:r>
            <a:r>
              <a:rPr lang="en-US" sz="3600">
                <a:solidFill>
                  <a:srgbClr val="07080B"/>
                </a:solidFill>
                <a:latin typeface="Cambria" pitchFamily="18" charset="0"/>
              </a:rPr>
              <a:t>cho đến </a:t>
            </a:r>
            <a:r>
              <a:rPr lang="en-US" sz="3600" i="1">
                <a:solidFill>
                  <a:srgbClr val="07080B"/>
                </a:solidFill>
                <a:latin typeface="Cambria" pitchFamily="18" charset="0"/>
              </a:rPr>
              <a:t>thật nhiều sách vào.</a:t>
            </a:r>
            <a:endParaRPr lang="en-US" sz="3600">
              <a:solidFill>
                <a:srgbClr val="07080B"/>
              </a:solidFill>
              <a:latin typeface="Cambria" pitchFamily="18" charset="0"/>
            </a:endParaRPr>
          </a:p>
        </p:txBody>
      </p:sp>
      <p:sp>
        <p:nvSpPr>
          <p:cNvPr id="7" name="TextBox 6">
            <a:extLst>
              <a:ext uri="{FF2B5EF4-FFF2-40B4-BE49-F238E27FC236}"/>
            </a:extLst>
          </p:cNvPr>
          <p:cNvSpPr txBox="1"/>
          <p:nvPr/>
        </p:nvSpPr>
        <p:spPr>
          <a:xfrm>
            <a:off x="2994025" y="3921125"/>
            <a:ext cx="7937500" cy="646113"/>
          </a:xfrm>
          <a:prstGeom prst="rect">
            <a:avLst/>
          </a:prstGeom>
          <a:solidFill>
            <a:schemeClr val="bg1"/>
          </a:solidFill>
          <a:ln w="28575">
            <a:solidFill>
              <a:srgbClr val="50AEBA"/>
            </a:solidFill>
          </a:ln>
        </p:spPr>
        <p:txBody>
          <a:bodyPr>
            <a:spAutoFit/>
          </a:bodyPr>
          <a:lstStyle/>
          <a:p>
            <a:r>
              <a:rPr lang="en-US" sz="3600" b="1">
                <a:solidFill>
                  <a:srgbClr val="D10505"/>
                </a:solidFill>
                <a:latin typeface="Cambria" pitchFamily="18" charset="0"/>
              </a:rPr>
              <a:t>Khổ 3: </a:t>
            </a:r>
            <a:r>
              <a:rPr lang="en-US" sz="3600">
                <a:solidFill>
                  <a:srgbClr val="07080B"/>
                </a:solidFill>
                <a:latin typeface="Cambria" pitchFamily="18" charset="0"/>
              </a:rPr>
              <a:t>Còn lại.</a:t>
            </a:r>
          </a:p>
        </p:txBody>
      </p:sp>
      <p:pic>
        <p:nvPicPr>
          <p:cNvPr id="10" name="Picture 9"/>
          <p:cNvPicPr>
            <a:picLocks noChangeAspect="1"/>
          </p:cNvPicPr>
          <p:nvPr/>
        </p:nvPicPr>
        <p:blipFill>
          <a:blip r:embed="rId2"/>
          <a:srcRect/>
          <a:stretch>
            <a:fillRect/>
          </a:stretch>
        </p:blipFill>
        <p:spPr bwMode="auto">
          <a:xfrm>
            <a:off x="3808413" y="334963"/>
            <a:ext cx="3757612" cy="134778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346325" y="1866900"/>
            <a:ext cx="2552700" cy="719138"/>
            <a:chOff x="1779373" y="2432277"/>
            <a:chExt cx="2552835" cy="718696"/>
          </a:xfrm>
        </p:grpSpPr>
        <p:sp>
          <p:nvSpPr>
            <p:cNvPr id="3" name="Rectangle: Rounded Corners 2">
              <a:extLst>
                <a:ext uri="{FF2B5EF4-FFF2-40B4-BE49-F238E27FC236}"/>
              </a:extLst>
            </p:cNvPr>
            <p:cNvSpPr/>
            <p:nvPr/>
          </p:nvSpPr>
          <p:spPr>
            <a:xfrm>
              <a:off x="1779373" y="2432277"/>
              <a:ext cx="2521083" cy="718696"/>
            </a:xfrm>
            <a:prstGeom prst="roundRect">
              <a:avLst/>
            </a:prstGeom>
            <a:solidFill>
              <a:sysClr val="window" lastClr="FFFFFF"/>
            </a:solidFill>
            <a:ln w="38100" cap="flat" cmpd="sng" algn="ctr">
              <a:solidFill>
                <a:srgbClr val="C00000"/>
              </a:solidFill>
              <a:prstDash val="sysDot"/>
              <a:miter lim="800000"/>
            </a:ln>
            <a:effectLst/>
          </p:spPr>
          <p:txBody>
            <a:bodyPr anchor="ctr"/>
            <a:lstStyle/>
            <a:p>
              <a:pPr algn="ctr" fontAlgn="auto">
                <a:spcBef>
                  <a:spcPts val="0"/>
                </a:spcBef>
                <a:spcAft>
                  <a:spcPts val="0"/>
                </a:spcAft>
                <a:defRPr/>
              </a:pPr>
              <a:endParaRPr lang="en-US" kern="0" dirty="0">
                <a:solidFill>
                  <a:prstClr val="white"/>
                </a:solidFill>
                <a:latin typeface="等线" panose="020F0502020204030204"/>
                <a:cs typeface="+mn-cs"/>
              </a:endParaRPr>
            </a:p>
          </p:txBody>
        </p:sp>
        <p:sp>
          <p:nvSpPr>
            <p:cNvPr id="5" name="TextBox 4">
              <a:extLst>
                <a:ext uri="{FF2B5EF4-FFF2-40B4-BE49-F238E27FC236}"/>
              </a:extLst>
            </p:cNvPr>
            <p:cNvSpPr txBox="1"/>
            <p:nvPr/>
          </p:nvSpPr>
          <p:spPr>
            <a:xfrm>
              <a:off x="1811125" y="2432277"/>
              <a:ext cx="2521083" cy="645716"/>
            </a:xfrm>
            <a:prstGeom prst="rect">
              <a:avLst/>
            </a:prstGeom>
            <a:noFill/>
          </p:spPr>
          <p:txBody>
            <a:bodyPr>
              <a:spAutoFit/>
            </a:bodyPr>
            <a:lstStyle/>
            <a:p>
              <a:pPr algn="ctr" fontAlgn="auto">
                <a:spcBef>
                  <a:spcPts val="0"/>
                </a:spcBef>
                <a:spcAft>
                  <a:spcPts val="0"/>
                </a:spcAft>
                <a:defRPr/>
              </a:pPr>
              <a:r>
                <a:rPr lang="en-US" sz="3600" b="1" kern="0" dirty="0" err="1">
                  <a:solidFill>
                    <a:prstClr val="black"/>
                  </a:solidFill>
                  <a:latin typeface="Cambria" panose="02040503050406030204" pitchFamily="18" charset="0"/>
                  <a:cs typeface="+mn-cs"/>
                </a:rPr>
                <a:t>thoải</a:t>
              </a:r>
              <a:r>
                <a:rPr lang="en-US" sz="3600" b="1" kern="0" dirty="0">
                  <a:solidFill>
                    <a:prstClr val="black"/>
                  </a:solidFill>
                  <a:latin typeface="Cambria" panose="02040503050406030204" pitchFamily="18" charset="0"/>
                  <a:cs typeface="+mn-cs"/>
                </a:rPr>
                <a:t> </a:t>
              </a:r>
              <a:r>
                <a:rPr lang="en-US" sz="3600" b="1" kern="0" dirty="0" err="1">
                  <a:solidFill>
                    <a:prstClr val="black"/>
                  </a:solidFill>
                  <a:latin typeface="Cambria" panose="02040503050406030204" pitchFamily="18" charset="0"/>
                  <a:cs typeface="+mn-cs"/>
                </a:rPr>
                <a:t>mái</a:t>
              </a:r>
              <a:endParaRPr lang="en-US" sz="3600" b="1" kern="0" dirty="0">
                <a:solidFill>
                  <a:prstClr val="black"/>
                </a:solidFill>
                <a:latin typeface="等线" panose="020F0502020204030204"/>
                <a:cs typeface="+mn-cs"/>
              </a:endParaRPr>
            </a:p>
          </p:txBody>
        </p:sp>
      </p:grpSp>
      <p:grpSp>
        <p:nvGrpSpPr>
          <p:cNvPr id="6" name="Group 5"/>
          <p:cNvGrpSpPr>
            <a:grpSpLocks/>
          </p:cNvGrpSpPr>
          <p:nvPr/>
        </p:nvGrpSpPr>
        <p:grpSpPr bwMode="auto">
          <a:xfrm>
            <a:off x="7354888" y="1866900"/>
            <a:ext cx="2552700" cy="719138"/>
            <a:chOff x="1747317" y="2432277"/>
            <a:chExt cx="2552835" cy="718696"/>
          </a:xfrm>
        </p:grpSpPr>
        <p:sp>
          <p:nvSpPr>
            <p:cNvPr id="7" name="Rectangle: Rounded Corners 6">
              <a:extLst>
                <a:ext uri="{FF2B5EF4-FFF2-40B4-BE49-F238E27FC236}"/>
              </a:extLst>
            </p:cNvPr>
            <p:cNvSpPr/>
            <p:nvPr/>
          </p:nvSpPr>
          <p:spPr>
            <a:xfrm>
              <a:off x="1779069" y="2432277"/>
              <a:ext cx="2521083" cy="718696"/>
            </a:xfrm>
            <a:prstGeom prst="roundRect">
              <a:avLst/>
            </a:prstGeom>
            <a:solidFill>
              <a:sysClr val="window" lastClr="FFFFFF"/>
            </a:solidFill>
            <a:ln w="38100" cap="flat" cmpd="sng" algn="ctr">
              <a:solidFill>
                <a:srgbClr val="C00000"/>
              </a:solidFill>
              <a:prstDash val="sysDot"/>
              <a:miter lim="800000"/>
            </a:ln>
            <a:effectLst/>
          </p:spPr>
          <p:txBody>
            <a:bodyPr anchor="ctr"/>
            <a:lstStyle/>
            <a:p>
              <a:pPr algn="ctr" fontAlgn="auto">
                <a:spcBef>
                  <a:spcPts val="0"/>
                </a:spcBef>
                <a:spcAft>
                  <a:spcPts val="0"/>
                </a:spcAft>
                <a:defRPr/>
              </a:pPr>
              <a:endParaRPr lang="en-US" kern="0" dirty="0">
                <a:solidFill>
                  <a:prstClr val="white"/>
                </a:solidFill>
                <a:latin typeface="等线" panose="020F0502020204030204"/>
                <a:cs typeface="+mn-cs"/>
              </a:endParaRPr>
            </a:p>
          </p:txBody>
        </p:sp>
        <p:sp>
          <p:nvSpPr>
            <p:cNvPr id="8" name="TextBox 7">
              <a:extLst>
                <a:ext uri="{FF2B5EF4-FFF2-40B4-BE49-F238E27FC236}"/>
              </a:extLst>
            </p:cNvPr>
            <p:cNvSpPr txBox="1"/>
            <p:nvPr/>
          </p:nvSpPr>
          <p:spPr>
            <a:xfrm>
              <a:off x="1747317" y="2432277"/>
              <a:ext cx="2521083" cy="645716"/>
            </a:xfrm>
            <a:prstGeom prst="rect">
              <a:avLst/>
            </a:prstGeom>
            <a:noFill/>
          </p:spPr>
          <p:txBody>
            <a:bodyPr>
              <a:spAutoFit/>
            </a:bodyPr>
            <a:lstStyle/>
            <a:p>
              <a:pPr algn="ctr" fontAlgn="auto">
                <a:spcBef>
                  <a:spcPts val="0"/>
                </a:spcBef>
                <a:spcAft>
                  <a:spcPts val="0"/>
                </a:spcAft>
                <a:defRPr/>
              </a:pPr>
              <a:r>
                <a:rPr lang="en-US" sz="3600" b="1" kern="0" dirty="0" err="1">
                  <a:solidFill>
                    <a:prstClr val="black"/>
                  </a:solidFill>
                  <a:latin typeface="Cambria" panose="02040503050406030204" pitchFamily="18" charset="0"/>
                  <a:cs typeface="+mn-cs"/>
                </a:rPr>
                <a:t>lớp</a:t>
              </a:r>
              <a:r>
                <a:rPr lang="en-US" sz="3600" b="1" kern="0" dirty="0">
                  <a:solidFill>
                    <a:prstClr val="black"/>
                  </a:solidFill>
                  <a:latin typeface="Cambria" panose="02040503050406030204" pitchFamily="18" charset="0"/>
                  <a:cs typeface="+mn-cs"/>
                </a:rPr>
                <a:t> </a:t>
              </a:r>
              <a:r>
                <a:rPr lang="en-US" sz="3600" b="1" kern="0" dirty="0" err="1">
                  <a:solidFill>
                    <a:prstClr val="black"/>
                  </a:solidFill>
                  <a:latin typeface="Cambria" panose="02040503050406030204" pitchFamily="18" charset="0"/>
                  <a:cs typeface="+mn-cs"/>
                </a:rPr>
                <a:t>học</a:t>
              </a:r>
              <a:endParaRPr lang="en-US" sz="3600" b="1" kern="0" dirty="0">
                <a:solidFill>
                  <a:prstClr val="black"/>
                </a:solidFill>
                <a:latin typeface="等线" panose="020F0502020204030204"/>
                <a:cs typeface="+mn-cs"/>
              </a:endParaRPr>
            </a:p>
          </p:txBody>
        </p:sp>
      </p:grpSp>
      <p:grpSp>
        <p:nvGrpSpPr>
          <p:cNvPr id="9" name="Group 8"/>
          <p:cNvGrpSpPr>
            <a:grpSpLocks/>
          </p:cNvGrpSpPr>
          <p:nvPr/>
        </p:nvGrpSpPr>
        <p:grpSpPr bwMode="auto">
          <a:xfrm>
            <a:off x="2379663" y="3271838"/>
            <a:ext cx="2552700" cy="717550"/>
            <a:chOff x="1747317" y="2432277"/>
            <a:chExt cx="2552835" cy="718696"/>
          </a:xfrm>
        </p:grpSpPr>
        <p:sp>
          <p:nvSpPr>
            <p:cNvPr id="21" name="Rectangle: Rounded Corners 20">
              <a:extLst>
                <a:ext uri="{FF2B5EF4-FFF2-40B4-BE49-F238E27FC236}"/>
              </a:extLst>
            </p:cNvPr>
            <p:cNvSpPr/>
            <p:nvPr/>
          </p:nvSpPr>
          <p:spPr>
            <a:xfrm>
              <a:off x="1779069" y="2432277"/>
              <a:ext cx="2521083" cy="718696"/>
            </a:xfrm>
            <a:prstGeom prst="roundRect">
              <a:avLst/>
            </a:prstGeom>
            <a:solidFill>
              <a:sysClr val="window" lastClr="FFFFFF"/>
            </a:solidFill>
            <a:ln w="38100" cap="flat" cmpd="sng" algn="ctr">
              <a:solidFill>
                <a:srgbClr val="C00000"/>
              </a:solidFill>
              <a:prstDash val="sysDot"/>
              <a:miter lim="800000"/>
            </a:ln>
            <a:effectLst/>
          </p:spPr>
          <p:txBody>
            <a:bodyPr anchor="ctr"/>
            <a:lstStyle/>
            <a:p>
              <a:pPr algn="ctr" fontAlgn="auto">
                <a:spcBef>
                  <a:spcPts val="0"/>
                </a:spcBef>
                <a:spcAft>
                  <a:spcPts val="0"/>
                </a:spcAft>
                <a:defRPr/>
              </a:pPr>
              <a:endParaRPr lang="en-US" kern="0" dirty="0">
                <a:solidFill>
                  <a:prstClr val="white"/>
                </a:solidFill>
                <a:latin typeface="等线" panose="020F0502020204030204"/>
                <a:cs typeface="+mn-cs"/>
              </a:endParaRPr>
            </a:p>
          </p:txBody>
        </p:sp>
        <p:sp>
          <p:nvSpPr>
            <p:cNvPr id="24" name="TextBox 23">
              <a:extLst>
                <a:ext uri="{FF2B5EF4-FFF2-40B4-BE49-F238E27FC236}"/>
              </a:extLst>
            </p:cNvPr>
            <p:cNvSpPr txBox="1"/>
            <p:nvPr/>
          </p:nvSpPr>
          <p:spPr>
            <a:xfrm>
              <a:off x="1747317" y="2432277"/>
              <a:ext cx="2521083" cy="645554"/>
            </a:xfrm>
            <a:prstGeom prst="rect">
              <a:avLst/>
            </a:prstGeom>
            <a:noFill/>
          </p:spPr>
          <p:txBody>
            <a:bodyPr>
              <a:spAutoFit/>
            </a:bodyPr>
            <a:lstStyle/>
            <a:p>
              <a:pPr algn="ctr" fontAlgn="auto">
                <a:spcBef>
                  <a:spcPts val="0"/>
                </a:spcBef>
                <a:spcAft>
                  <a:spcPts val="0"/>
                </a:spcAft>
                <a:defRPr/>
              </a:pPr>
              <a:r>
                <a:rPr lang="en-US" sz="3600" b="1" kern="0" dirty="0" err="1">
                  <a:solidFill>
                    <a:prstClr val="black"/>
                  </a:solidFill>
                  <a:latin typeface="Cambria" panose="02040503050406030204" pitchFamily="18" charset="0"/>
                  <a:cs typeface="+mn-cs"/>
                </a:rPr>
                <a:t>sôi</a:t>
              </a:r>
              <a:r>
                <a:rPr lang="en-US" sz="3600" b="1" kern="0" dirty="0">
                  <a:solidFill>
                    <a:prstClr val="black"/>
                  </a:solidFill>
                  <a:latin typeface="Cambria" panose="02040503050406030204" pitchFamily="18" charset="0"/>
                  <a:cs typeface="+mn-cs"/>
                </a:rPr>
                <a:t> </a:t>
              </a:r>
              <a:r>
                <a:rPr lang="en-US" sz="3600" b="1" kern="0" dirty="0" err="1">
                  <a:solidFill>
                    <a:prstClr val="black"/>
                  </a:solidFill>
                  <a:latin typeface="Cambria" panose="02040503050406030204" pitchFamily="18" charset="0"/>
                  <a:cs typeface="+mn-cs"/>
                </a:rPr>
                <a:t>nổi</a:t>
              </a:r>
              <a:endParaRPr lang="en-US" sz="3600" b="1" kern="0" dirty="0">
                <a:solidFill>
                  <a:prstClr val="black"/>
                </a:solidFill>
                <a:latin typeface="等线" panose="020F0502020204030204"/>
                <a:cs typeface="+mn-cs"/>
              </a:endParaRPr>
            </a:p>
          </p:txBody>
        </p:sp>
      </p:grpSp>
      <p:grpSp>
        <p:nvGrpSpPr>
          <p:cNvPr id="25" name="Group 24"/>
          <p:cNvGrpSpPr>
            <a:grpSpLocks/>
          </p:cNvGrpSpPr>
          <p:nvPr/>
        </p:nvGrpSpPr>
        <p:grpSpPr bwMode="auto">
          <a:xfrm>
            <a:off x="7388225" y="3282950"/>
            <a:ext cx="2552700" cy="717550"/>
            <a:chOff x="1747317" y="2432277"/>
            <a:chExt cx="2552835" cy="718696"/>
          </a:xfrm>
        </p:grpSpPr>
        <p:sp>
          <p:nvSpPr>
            <p:cNvPr id="26" name="Rectangle: Rounded Corners 25">
              <a:extLst>
                <a:ext uri="{FF2B5EF4-FFF2-40B4-BE49-F238E27FC236}"/>
              </a:extLst>
            </p:cNvPr>
            <p:cNvSpPr/>
            <p:nvPr/>
          </p:nvSpPr>
          <p:spPr>
            <a:xfrm>
              <a:off x="1779069" y="2432277"/>
              <a:ext cx="2521083" cy="718696"/>
            </a:xfrm>
            <a:prstGeom prst="roundRect">
              <a:avLst/>
            </a:prstGeom>
            <a:solidFill>
              <a:sysClr val="window" lastClr="FFFFFF"/>
            </a:solidFill>
            <a:ln w="38100" cap="flat" cmpd="sng" algn="ctr">
              <a:solidFill>
                <a:srgbClr val="C00000"/>
              </a:solidFill>
              <a:prstDash val="sysDot"/>
              <a:miter lim="800000"/>
            </a:ln>
            <a:effectLst/>
          </p:spPr>
          <p:txBody>
            <a:bodyPr anchor="ctr"/>
            <a:lstStyle/>
            <a:p>
              <a:pPr algn="ctr" fontAlgn="auto">
                <a:spcBef>
                  <a:spcPts val="0"/>
                </a:spcBef>
                <a:spcAft>
                  <a:spcPts val="0"/>
                </a:spcAft>
                <a:defRPr/>
              </a:pPr>
              <a:endParaRPr lang="en-US" kern="0" dirty="0">
                <a:solidFill>
                  <a:prstClr val="white"/>
                </a:solidFill>
                <a:latin typeface="等线" panose="020F0502020204030204"/>
                <a:cs typeface="+mn-cs"/>
              </a:endParaRPr>
            </a:p>
          </p:txBody>
        </p:sp>
        <p:sp>
          <p:nvSpPr>
            <p:cNvPr id="27" name="TextBox 26">
              <a:extLst>
                <a:ext uri="{FF2B5EF4-FFF2-40B4-BE49-F238E27FC236}"/>
              </a:extLst>
            </p:cNvPr>
            <p:cNvSpPr txBox="1"/>
            <p:nvPr/>
          </p:nvSpPr>
          <p:spPr>
            <a:xfrm>
              <a:off x="1747317" y="2432277"/>
              <a:ext cx="2521083" cy="645554"/>
            </a:xfrm>
            <a:prstGeom prst="rect">
              <a:avLst/>
            </a:prstGeom>
            <a:noFill/>
          </p:spPr>
          <p:txBody>
            <a:bodyPr>
              <a:spAutoFit/>
            </a:bodyPr>
            <a:lstStyle/>
            <a:p>
              <a:pPr algn="ctr" fontAlgn="auto">
                <a:spcBef>
                  <a:spcPts val="0"/>
                </a:spcBef>
                <a:spcAft>
                  <a:spcPts val="0"/>
                </a:spcAft>
                <a:defRPr/>
              </a:pPr>
              <a:r>
                <a:rPr lang="en-US" sz="3600" b="1" kern="0" dirty="0" err="1">
                  <a:solidFill>
                    <a:prstClr val="black"/>
                  </a:solidFill>
                  <a:latin typeface="Cambria" panose="02040503050406030204" pitchFamily="18" charset="0"/>
                  <a:cs typeface="+mn-cs"/>
                </a:rPr>
                <a:t>một</a:t>
              </a:r>
              <a:r>
                <a:rPr lang="en-US" sz="3600" b="1" kern="0" dirty="0">
                  <a:solidFill>
                    <a:prstClr val="black"/>
                  </a:solidFill>
                  <a:latin typeface="Cambria" panose="02040503050406030204" pitchFamily="18" charset="0"/>
                  <a:cs typeface="+mn-cs"/>
                </a:rPr>
                <a:t> </a:t>
              </a:r>
              <a:r>
                <a:rPr lang="en-US" sz="3600" b="1" kern="0" dirty="0" err="1">
                  <a:solidFill>
                    <a:prstClr val="black"/>
                  </a:solidFill>
                  <a:latin typeface="Cambria" panose="02040503050406030204" pitchFamily="18" charset="0"/>
                  <a:cs typeface="+mn-cs"/>
                </a:rPr>
                <a:t>nửa</a:t>
              </a:r>
              <a:endParaRPr lang="en-US" sz="3600" b="1" kern="0" dirty="0">
                <a:solidFill>
                  <a:prstClr val="black"/>
                </a:solidFill>
                <a:latin typeface="等线" panose="020F0502020204030204"/>
                <a:cs typeface="+mn-cs"/>
              </a:endParaRPr>
            </a:p>
          </p:txBody>
        </p:sp>
      </p:grpSp>
      <p:grpSp>
        <p:nvGrpSpPr>
          <p:cNvPr id="28" name="Group 27"/>
          <p:cNvGrpSpPr>
            <a:grpSpLocks/>
          </p:cNvGrpSpPr>
          <p:nvPr/>
        </p:nvGrpSpPr>
        <p:grpSpPr bwMode="auto">
          <a:xfrm>
            <a:off x="4514850" y="4387850"/>
            <a:ext cx="2911475" cy="719138"/>
            <a:chOff x="1779373" y="2432277"/>
            <a:chExt cx="2910938" cy="718696"/>
          </a:xfrm>
        </p:grpSpPr>
        <p:sp>
          <p:nvSpPr>
            <p:cNvPr id="29" name="Rectangle: Rounded Corners 28">
              <a:extLst>
                <a:ext uri="{FF2B5EF4-FFF2-40B4-BE49-F238E27FC236}"/>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anchor="ctr"/>
            <a:lstStyle/>
            <a:p>
              <a:pPr algn="ctr" fontAlgn="auto">
                <a:spcBef>
                  <a:spcPts val="0"/>
                </a:spcBef>
                <a:spcAft>
                  <a:spcPts val="0"/>
                </a:spcAft>
                <a:defRPr/>
              </a:pPr>
              <a:endParaRPr lang="en-US" kern="0" dirty="0">
                <a:solidFill>
                  <a:prstClr val="white"/>
                </a:solidFill>
                <a:latin typeface="等线" panose="020F0502020204030204"/>
                <a:cs typeface="+mn-cs"/>
              </a:endParaRPr>
            </a:p>
          </p:txBody>
        </p:sp>
        <p:sp>
          <p:nvSpPr>
            <p:cNvPr id="30" name="TextBox 29">
              <a:extLst>
                <a:ext uri="{FF2B5EF4-FFF2-40B4-BE49-F238E27FC236}"/>
              </a:extLst>
            </p:cNvPr>
            <p:cNvSpPr txBox="1"/>
            <p:nvPr/>
          </p:nvSpPr>
          <p:spPr>
            <a:xfrm>
              <a:off x="1779373" y="2468768"/>
              <a:ext cx="2834752" cy="645715"/>
            </a:xfrm>
            <a:prstGeom prst="rect">
              <a:avLst/>
            </a:prstGeom>
            <a:noFill/>
          </p:spPr>
          <p:txBody>
            <a:bodyPr>
              <a:spAutoFit/>
            </a:bodyPr>
            <a:lstStyle/>
            <a:p>
              <a:pPr algn="ctr" fontAlgn="auto">
                <a:spcBef>
                  <a:spcPts val="0"/>
                </a:spcBef>
                <a:spcAft>
                  <a:spcPts val="0"/>
                </a:spcAft>
                <a:defRPr/>
              </a:pPr>
              <a:r>
                <a:rPr lang="en-US" sz="3600" b="1" kern="0" dirty="0" err="1">
                  <a:solidFill>
                    <a:prstClr val="black"/>
                  </a:solidFill>
                  <a:latin typeface="Cambria" panose="02040503050406030204" pitchFamily="18" charset="0"/>
                  <a:cs typeface="+mn-cs"/>
                </a:rPr>
                <a:t>quang</a:t>
              </a:r>
              <a:r>
                <a:rPr lang="en-US" sz="3600" b="1" kern="0" dirty="0">
                  <a:solidFill>
                    <a:prstClr val="black"/>
                  </a:solidFill>
                  <a:latin typeface="Cambria" panose="02040503050406030204" pitchFamily="18" charset="0"/>
                  <a:cs typeface="+mn-cs"/>
                </a:rPr>
                <a:t> </a:t>
              </a:r>
              <a:r>
                <a:rPr lang="en-US" sz="3600" b="1" kern="0" dirty="0" err="1">
                  <a:solidFill>
                    <a:prstClr val="black"/>
                  </a:solidFill>
                  <a:latin typeface="Cambria" panose="02040503050406030204" pitchFamily="18" charset="0"/>
                  <a:cs typeface="+mn-cs"/>
                </a:rPr>
                <a:t>cảnh</a:t>
              </a:r>
              <a:endParaRPr lang="en-US" sz="3600" b="1" kern="0" dirty="0">
                <a:solidFill>
                  <a:prstClr val="black"/>
                </a:solidFill>
                <a:latin typeface="等线" panose="020F0502020204030204"/>
                <a:cs typeface="+mn-cs"/>
              </a:endParaRPr>
            </a:p>
          </p:txBody>
        </p:sp>
      </p:grpSp>
      <p:pic>
        <p:nvPicPr>
          <p:cNvPr id="33" name="Picture 32"/>
          <p:cNvPicPr>
            <a:picLocks noChangeAspect="1"/>
          </p:cNvPicPr>
          <p:nvPr/>
        </p:nvPicPr>
        <p:blipFill>
          <a:blip r:embed="rId2"/>
          <a:srcRect/>
          <a:stretch>
            <a:fillRect/>
          </a:stretch>
        </p:blipFill>
        <p:spPr bwMode="auto">
          <a:xfrm>
            <a:off x="2995613" y="314325"/>
            <a:ext cx="6418262" cy="1357313"/>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extLst>
          </p:cNvPr>
          <p:cNvSpPr/>
          <p:nvPr/>
        </p:nvSpPr>
        <p:spPr>
          <a:xfrm>
            <a:off x="219075" y="468313"/>
            <a:ext cx="11717338" cy="610235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just" fontAlgn="auto">
              <a:lnSpc>
                <a:spcPct val="150000"/>
              </a:lnSpc>
              <a:spcBef>
                <a:spcPts val="0"/>
              </a:spcBef>
              <a:spcAft>
                <a:spcPts val="0"/>
              </a:spcAft>
              <a:defRPr/>
            </a:pPr>
            <a:endParaRPr lang="vi-VN" sz="2400" dirty="0">
              <a:solidFill>
                <a:prstClr val="black"/>
              </a:solidFill>
              <a:latin typeface="Arial-Rounded"/>
              <a:ea typeface="Arial-Rounded"/>
            </a:endParaRPr>
          </a:p>
        </p:txBody>
      </p:sp>
      <p:sp>
        <p:nvSpPr>
          <p:cNvPr id="2" name="TextBox 1"/>
          <p:cNvSpPr txBox="1">
            <a:spLocks noChangeArrowheads="1"/>
          </p:cNvSpPr>
          <p:nvPr/>
        </p:nvSpPr>
        <p:spPr bwMode="auto">
          <a:xfrm>
            <a:off x="1633538" y="2009775"/>
            <a:ext cx="9028112" cy="1168400"/>
          </a:xfrm>
          <a:prstGeom prst="rect">
            <a:avLst/>
          </a:prstGeom>
          <a:noFill/>
          <a:ln w="9525">
            <a:noFill/>
            <a:miter lim="800000"/>
            <a:headEnd/>
            <a:tailEnd/>
          </a:ln>
        </p:spPr>
        <p:txBody>
          <a:bodyPr>
            <a:spAutoFit/>
          </a:bodyPr>
          <a:lstStyle/>
          <a:p>
            <a:pPr algn="just"/>
            <a:r>
              <a:rPr lang="en-US" sz="3500">
                <a:latin typeface="Cambria" pitchFamily="18" charset="0"/>
                <a:cs typeface="Times New Roman" pitchFamily="18" charset="0"/>
              </a:rPr>
              <a:t>    Nếu ở nhà có sách gì</a:t>
            </a:r>
            <a:r>
              <a:rPr lang="en-US" sz="3500" b="1">
                <a:solidFill>
                  <a:srgbClr val="C00000"/>
                </a:solidFill>
                <a:latin typeface="Cambria" pitchFamily="18" charset="0"/>
                <a:cs typeface="Times New Roman" pitchFamily="18" charset="0"/>
              </a:rPr>
              <a:t>/</a:t>
            </a:r>
            <a:r>
              <a:rPr lang="en-US" sz="3500">
                <a:latin typeface="Cambria" pitchFamily="18" charset="0"/>
                <a:cs typeface="Times New Roman" pitchFamily="18" charset="0"/>
              </a:rPr>
              <a:t> các em muốn bạn khác cùng đọc,</a:t>
            </a:r>
            <a:r>
              <a:rPr lang="en-US" sz="3500" b="1">
                <a:solidFill>
                  <a:srgbClr val="C00000"/>
                </a:solidFill>
                <a:latin typeface="Cambria" pitchFamily="18" charset="0"/>
                <a:cs typeface="Times New Roman" pitchFamily="18" charset="0"/>
              </a:rPr>
              <a:t>/</a:t>
            </a:r>
            <a:r>
              <a:rPr lang="en-US" sz="3500">
                <a:latin typeface="Cambria" pitchFamily="18" charset="0"/>
                <a:cs typeface="Times New Roman" pitchFamily="18" charset="0"/>
              </a:rPr>
              <a:t> hãy mang đến đây</a:t>
            </a:r>
            <a:r>
              <a:rPr lang="en-US" sz="3500" b="1">
                <a:solidFill>
                  <a:srgbClr val="C00000"/>
                </a:solidFill>
                <a:latin typeface="Cambria" pitchFamily="18" charset="0"/>
                <a:cs typeface="Times New Roman" pitchFamily="18" charset="0"/>
              </a:rPr>
              <a:t>//</a:t>
            </a:r>
            <a:r>
              <a:rPr lang="en-US" sz="3500">
                <a:latin typeface="Cambria" pitchFamily="18" charset="0"/>
                <a:cs typeface="Times New Roman" pitchFamily="18" charset="0"/>
              </a:rPr>
              <a:t>.</a:t>
            </a:r>
          </a:p>
        </p:txBody>
      </p:sp>
      <p:sp>
        <p:nvSpPr>
          <p:cNvPr id="3" name="TextBox 2"/>
          <p:cNvSpPr txBox="1">
            <a:spLocks noChangeArrowheads="1"/>
          </p:cNvSpPr>
          <p:nvPr/>
        </p:nvSpPr>
        <p:spPr bwMode="auto">
          <a:xfrm>
            <a:off x="1522413" y="3629025"/>
            <a:ext cx="9250362" cy="1708150"/>
          </a:xfrm>
          <a:prstGeom prst="rect">
            <a:avLst/>
          </a:prstGeom>
          <a:noFill/>
          <a:ln w="9525">
            <a:noFill/>
            <a:miter lim="800000"/>
            <a:headEnd/>
            <a:tailEnd/>
          </a:ln>
        </p:spPr>
        <p:txBody>
          <a:bodyPr>
            <a:spAutoFit/>
          </a:bodyPr>
          <a:lstStyle/>
          <a:p>
            <a:pPr algn="just"/>
            <a:r>
              <a:rPr lang="en-US" sz="3500">
                <a:solidFill>
                  <a:srgbClr val="000000"/>
                </a:solidFill>
                <a:latin typeface="Cambria" pitchFamily="18" charset="0"/>
                <a:cs typeface="Times New Roman" pitchFamily="18" charset="0"/>
              </a:rPr>
              <a:t>   Quang cảnh thư viện lúc này hệt như một toa tàu điện đông đúc</a:t>
            </a:r>
            <a:r>
              <a:rPr lang="en-US" sz="3500" b="1">
                <a:solidFill>
                  <a:srgbClr val="C00000"/>
                </a:solidFill>
                <a:latin typeface="Cambria" pitchFamily="18" charset="0"/>
                <a:cs typeface="Times New Roman" pitchFamily="18" charset="0"/>
              </a:rPr>
              <a:t>/ </a:t>
            </a:r>
            <a:r>
              <a:rPr lang="en-US" sz="3500">
                <a:solidFill>
                  <a:srgbClr val="000000"/>
                </a:solidFill>
                <a:latin typeface="Cambria" pitchFamily="18" charset="0"/>
                <a:cs typeface="Times New Roman" pitchFamily="18" charset="0"/>
              </a:rPr>
              <a:t>với những hành khách đứng ngồi để đọc</a:t>
            </a:r>
            <a:r>
              <a:rPr lang="en-US" sz="3500" b="1">
                <a:solidFill>
                  <a:srgbClr val="C00000"/>
                </a:solidFill>
                <a:latin typeface="Cambria" pitchFamily="18" charset="0"/>
                <a:cs typeface="Times New Roman" pitchFamily="18" charset="0"/>
              </a:rPr>
              <a:t>/</a:t>
            </a:r>
            <a:r>
              <a:rPr lang="en-US" sz="3500">
                <a:solidFill>
                  <a:srgbClr val="000000"/>
                </a:solidFill>
                <a:latin typeface="Cambria" pitchFamily="18" charset="0"/>
                <a:cs typeface="Times New Roman" pitchFamily="18" charset="0"/>
              </a:rPr>
              <a:t> quang cảnh trông thật ngộ</a:t>
            </a:r>
            <a:r>
              <a:rPr lang="en-US" sz="3500" b="1">
                <a:solidFill>
                  <a:srgbClr val="C00000"/>
                </a:solidFill>
                <a:latin typeface="Cambria" pitchFamily="18" charset="0"/>
                <a:cs typeface="Times New Roman" pitchFamily="18" charset="0"/>
              </a:rPr>
              <a:t>//</a:t>
            </a:r>
            <a:r>
              <a:rPr lang="en-US" sz="3500">
                <a:solidFill>
                  <a:srgbClr val="000000"/>
                </a:solidFill>
                <a:latin typeface="Cambria" pitchFamily="18" charset="0"/>
                <a:cs typeface="Times New Roman" pitchFamily="18" charset="0"/>
              </a:rPr>
              <a:t>.</a:t>
            </a:r>
            <a:endParaRPr lang="en-US" sz="3500"/>
          </a:p>
        </p:txBody>
      </p:sp>
      <p:pic>
        <p:nvPicPr>
          <p:cNvPr id="5" name="Picture 4"/>
          <p:cNvPicPr>
            <a:picLocks noChangeAspect="1"/>
          </p:cNvPicPr>
          <p:nvPr/>
        </p:nvPicPr>
        <p:blipFill>
          <a:blip r:embed="rId2"/>
          <a:srcRect/>
          <a:stretch>
            <a:fillRect/>
          </a:stretch>
        </p:blipFill>
        <p:spPr bwMode="auto">
          <a:xfrm>
            <a:off x="3221038" y="517525"/>
            <a:ext cx="5475287" cy="11588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Google Shape;91;p2"/>
          <p:cNvPicPr preferRelativeResize="0">
            <a:picLocks noChangeAspect="1" noChangeArrowheads="1"/>
          </p:cNvPicPr>
          <p:nvPr/>
        </p:nvPicPr>
        <p:blipFill>
          <a:blip r:embed="rId3"/>
          <a:srcRect/>
          <a:stretch>
            <a:fillRect/>
          </a:stretch>
        </p:blipFill>
        <p:spPr bwMode="auto">
          <a:xfrm>
            <a:off x="77788" y="200025"/>
            <a:ext cx="12449175" cy="6035675"/>
          </a:xfrm>
          <a:prstGeom prst="rect">
            <a:avLst/>
          </a:prstGeom>
          <a:noFill/>
          <a:ln w="9525">
            <a:noFill/>
            <a:miter lim="800000"/>
            <a:headEnd/>
            <a:tailEnd/>
          </a:ln>
        </p:spPr>
      </p:pic>
      <p:pic>
        <p:nvPicPr>
          <p:cNvPr id="95" name="Google Shape;95;p2"/>
          <p:cNvPicPr preferRelativeResize="0">
            <a:picLocks noChangeAspect="1" noChangeArrowheads="1"/>
          </p:cNvPicPr>
          <p:nvPr/>
        </p:nvPicPr>
        <p:blipFill>
          <a:blip r:embed="rId4"/>
          <a:srcRect/>
          <a:stretch>
            <a:fillRect/>
          </a:stretch>
        </p:blipFill>
        <p:spPr bwMode="auto">
          <a:xfrm>
            <a:off x="298450" y="155575"/>
            <a:ext cx="1733550" cy="1192213"/>
          </a:xfrm>
          <a:prstGeom prst="rect">
            <a:avLst/>
          </a:prstGeom>
          <a:noFill/>
          <a:ln w="9525">
            <a:noFill/>
            <a:miter lim="800000"/>
            <a:headEnd/>
            <a:tailEnd/>
          </a:ln>
        </p:spPr>
      </p:pic>
      <p:sp>
        <p:nvSpPr>
          <p:cNvPr id="6" name="TextBox 5">
            <a:extLst>
              <a:ext uri="{FF2B5EF4-FFF2-40B4-BE49-F238E27FC236}"/>
            </a:extLst>
          </p:cNvPr>
          <p:cNvSpPr txBox="1"/>
          <p:nvPr/>
        </p:nvSpPr>
        <p:spPr>
          <a:xfrm>
            <a:off x="398463" y="2459038"/>
            <a:ext cx="7827962" cy="1939925"/>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a:spAutoFit/>
          </a:bodyPr>
          <a:lstStyle/>
          <a:p>
            <a:pPr algn="just">
              <a:buClr>
                <a:srgbClr val="000000"/>
              </a:buClr>
            </a:pPr>
            <a:r>
              <a:rPr lang="vi-VN" sz="3600" b="1">
                <a:solidFill>
                  <a:srgbClr val="000000"/>
                </a:solidFill>
                <a:latin typeface="Cambria" pitchFamily="18" charset="0"/>
                <a:sym typeface="Arial" charset="0"/>
              </a:rPr>
              <a:t>Tàu điện: </a:t>
            </a:r>
            <a:r>
              <a:rPr lang="vi-VN" sz="3600">
                <a:solidFill>
                  <a:srgbClr val="000000"/>
                </a:solidFill>
                <a:latin typeface="Cambria" pitchFamily="18" charset="0"/>
                <a:sym typeface="Arial" charset="0"/>
              </a:rPr>
              <a:t>Một phương tiện giao thông công cộng, chạy bằng điện, chia thành nhiều toa.</a:t>
            </a:r>
          </a:p>
        </p:txBody>
      </p:sp>
      <p:grpSp>
        <p:nvGrpSpPr>
          <p:cNvPr id="7" name="Group 6"/>
          <p:cNvGrpSpPr>
            <a:grpSpLocks/>
          </p:cNvGrpSpPr>
          <p:nvPr/>
        </p:nvGrpSpPr>
        <p:grpSpPr bwMode="auto">
          <a:xfrm>
            <a:off x="2447925" y="846138"/>
            <a:ext cx="3305175" cy="747712"/>
            <a:chOff x="7876269" y="104148"/>
            <a:chExt cx="3751868" cy="997202"/>
          </a:xfrm>
        </p:grpSpPr>
        <p:sp>
          <p:nvSpPr>
            <p:cNvPr id="8" name="Rectangle: Rounded Corners 43">
              <a:extLst>
                <a:ext uri="{FF2B5EF4-FFF2-40B4-BE49-F238E27FC236}"/>
              </a:extLst>
            </p:cNvPr>
            <p:cNvSpPr/>
            <p:nvPr/>
          </p:nvSpPr>
          <p:spPr>
            <a:xfrm>
              <a:off x="7876269" y="104148"/>
              <a:ext cx="3751868" cy="887107"/>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extLst>
            </a:ln>
            <a:effectLst/>
          </p:spPr>
          <p:txBody>
            <a:bodyPr anchor="ctr"/>
            <a:lstStyle/>
            <a:p>
              <a:pPr algn="ctr" fontAlgn="auto">
                <a:spcBef>
                  <a:spcPts val="0"/>
                </a:spcBef>
                <a:spcAft>
                  <a:spcPts val="0"/>
                </a:spcAft>
                <a:buClr>
                  <a:srgbClr val="000000"/>
                </a:buClr>
                <a:buFont typeface="Arial"/>
                <a:buNone/>
                <a:defRPr/>
              </a:pPr>
              <a:endParaRPr lang="en-US" kern="0">
                <a:solidFill>
                  <a:prstClr val="white"/>
                </a:solidFill>
                <a:latin typeface="Cambria" panose="02040503050406030204" pitchFamily="18" charset="0"/>
                <a:ea typeface="Cambria" panose="02040503050406030204" pitchFamily="18" charset="0"/>
                <a:cs typeface="Arial"/>
                <a:sym typeface="Arial"/>
              </a:endParaRPr>
            </a:p>
          </p:txBody>
        </p:sp>
        <p:sp>
          <p:nvSpPr>
            <p:cNvPr id="9" name="Rectangle 8">
              <a:extLst>
                <a:ext uri="{FF2B5EF4-FFF2-40B4-BE49-F238E27FC236}"/>
              </a:extLst>
            </p:cNvPr>
            <p:cNvSpPr/>
            <p:nvPr/>
          </p:nvSpPr>
          <p:spPr>
            <a:xfrm>
              <a:off x="7919518" y="157077"/>
              <a:ext cx="3638339" cy="944273"/>
            </a:xfrm>
            <a:prstGeom prst="rect">
              <a:avLst/>
            </a:prstGeom>
          </p:spPr>
          <p:txBody>
            <a:bodyPr wrap="none">
              <a:spAutoFit/>
            </a:bodyPr>
            <a:lstStyle/>
            <a:p>
              <a:pPr algn="ctr" fontAlgn="auto">
                <a:spcBef>
                  <a:spcPts val="0"/>
                </a:spcBef>
                <a:spcAft>
                  <a:spcPts val="0"/>
                </a:spcAft>
                <a:buClr>
                  <a:srgbClr val="000000"/>
                </a:buClr>
                <a:buFont typeface="Arial"/>
                <a:buNone/>
                <a:defRPr/>
              </a:pPr>
              <a:r>
                <a:rPr lang="en-US" altLang="zh-CN" sz="4000" b="1" kern="0"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Giải</a:t>
              </a:r>
              <a:r>
                <a:rPr lang="en-US" altLang="zh-CN" sz="4000" b="1"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4000" b="1" kern="0"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nghĩa</a:t>
              </a:r>
              <a:r>
                <a:rPr lang="en-US" altLang="zh-CN" sz="4000" b="1"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4000" b="1" kern="0"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từ</a:t>
              </a:r>
              <a:endParaRPr lang="zh-CN" altLang="en-US" sz="4000" b="1" kern="0" dirty="0">
                <a:solidFill>
                  <a:srgbClr val="FF0000"/>
                </a:solidFill>
                <a:latin typeface="Cambria" panose="02040503050406030204" pitchFamily="18" charset="0"/>
                <a:ea typeface="inpin heiti" charset="-122"/>
                <a:cs typeface="Calibri" panose="020F0502020204030204" pitchFamily="34" charset="0"/>
                <a:sym typeface="Arial"/>
              </a:endParaRPr>
            </a:p>
          </p:txBody>
        </p:sp>
      </p:grpSp>
      <p:pic>
        <p:nvPicPr>
          <p:cNvPr id="12" name="Picture 11" descr="Graphical user interface&#10;&#10;Description automatically generated"/>
          <p:cNvPicPr>
            <a:picLocks noChangeAspect="1"/>
          </p:cNvPicPr>
          <p:nvPr/>
        </p:nvPicPr>
        <p:blipFill>
          <a:blip r:embed="rId5"/>
          <a:srcRect/>
          <a:stretch>
            <a:fillRect/>
          </a:stretch>
        </p:blipFill>
        <p:spPr bwMode="auto">
          <a:xfrm>
            <a:off x="11984038" y="3217863"/>
            <a:ext cx="6858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2.70833E-6 -2.96296E-6 L -1.56836 0.00162 " pathEditMode="relative" rAng="0" ptsTypes="AA">
                                      <p:cBhvr>
                                        <p:cTn id="28" dur="2000" fill="hold"/>
                                        <p:tgtEl>
                                          <p:spTgt spid="12"/>
                                        </p:tgtEl>
                                        <p:attrNameLst>
                                          <p:attrName>ppt_x</p:attrName>
                                          <p:attrName>ppt_y</p:attrName>
                                        </p:attrNameLst>
                                      </p:cBhvr>
                                      <p:rCtr x="-78424"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grpSp>
        <p:nvGrpSpPr>
          <p:cNvPr id="14" name="Group 13"/>
          <p:cNvGrpSpPr>
            <a:grpSpLocks/>
          </p:cNvGrpSpPr>
          <p:nvPr/>
        </p:nvGrpSpPr>
        <p:grpSpPr bwMode="auto">
          <a:xfrm>
            <a:off x="3424238" y="452438"/>
            <a:ext cx="3540125" cy="625475"/>
            <a:chOff x="1053394" y="206467"/>
            <a:chExt cx="2880723" cy="432581"/>
          </a:xfrm>
        </p:grpSpPr>
        <p:sp>
          <p:nvSpPr>
            <p:cNvPr id="15" name="Rectangle: Rounded Corners 43">
              <a:extLst>
                <a:ext uri="{FF2B5EF4-FFF2-40B4-BE49-F238E27FC236}"/>
              </a:extLst>
            </p:cNvPr>
            <p:cNvSpPr/>
            <p:nvPr/>
          </p:nvSpPr>
          <p:spPr>
            <a:xfrm>
              <a:off x="1106358" y="206467"/>
              <a:ext cx="2827759"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extLst>
            </a:ln>
            <a:effectLst/>
          </p:spPr>
          <p:txBody>
            <a:bodyPr anchor="ctr"/>
            <a:lstStyle/>
            <a:p>
              <a:pPr algn="ctr" fontAlgn="auto">
                <a:spcBef>
                  <a:spcPts val="0"/>
                </a:spcBef>
                <a:spcAft>
                  <a:spcPts val="0"/>
                </a:spcAft>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extLst>
            </p:cNvPr>
            <p:cNvSpPr/>
            <p:nvPr/>
          </p:nvSpPr>
          <p:spPr>
            <a:xfrm>
              <a:off x="1053394" y="206467"/>
              <a:ext cx="2880723" cy="404035"/>
            </a:xfrm>
            <a:prstGeom prst="rect">
              <a:avLst/>
            </a:prstGeom>
          </p:spPr>
          <p:txBody>
            <a:bodyPr>
              <a:spAutoFit/>
            </a:bodyPr>
            <a:lstStyle/>
            <a:p>
              <a:pPr algn="ctr" fontAlgn="auto">
                <a:spcBef>
                  <a:spcPts val="0"/>
                </a:spcBef>
                <a:spcAft>
                  <a:spcPts val="0"/>
                </a:spcAft>
                <a:buClr>
                  <a:srgbClr val="000000"/>
                </a:buClr>
                <a:buFont typeface="Arial"/>
                <a:buNone/>
                <a:defRPr/>
              </a:pPr>
              <a:r>
                <a:rPr lang="en-US" sz="3200" b="1" kern="0" dirty="0" err="1">
                  <a:solidFill>
                    <a:prstClr val="black"/>
                  </a:solidFill>
                  <a:latin typeface="Calibri" panose="020F0502020204030204" pitchFamily="34" charset="0"/>
                  <a:cs typeface="Calibri" panose="020F0502020204030204" pitchFamily="34" charset="0"/>
                  <a:sym typeface="Arial"/>
                </a:rPr>
                <a:t>Luyện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nhóm</a:t>
              </a:r>
              <a:endParaRPr lang="en-US" sz="3200" b="1" kern="0" dirty="0">
                <a:solidFill>
                  <a:prstClr val="black"/>
                </a:solidFill>
                <a:latin typeface="Calibri" panose="020F0502020204030204" pitchFamily="34" charset="0"/>
                <a:cs typeface="Calibri" panose="020F0502020204030204" pitchFamily="34" charset="0"/>
                <a:sym typeface="Arial"/>
              </a:endParaRPr>
            </a:p>
          </p:txBody>
        </p:sp>
      </p:grpSp>
      <p:pic>
        <p:nvPicPr>
          <p:cNvPr id="17" name="Picture 16"/>
          <p:cNvPicPr>
            <a:picLocks noChangeAspect="1"/>
          </p:cNvPicPr>
          <p:nvPr/>
        </p:nvPicPr>
        <p:blipFill>
          <a:blip r:embed="rId3">
            <a:clrChange>
              <a:clrFrom>
                <a:srgbClr val="F3FFD5"/>
              </a:clrFrom>
              <a:clrTo>
                <a:srgbClr val="F3FFD5">
                  <a:alpha val="0"/>
                </a:srgbClr>
              </a:clrTo>
            </a:clrChange>
          </a:blip>
          <a:srcRect/>
          <a:stretch>
            <a:fillRect/>
          </a:stretch>
        </p:blipFill>
        <p:spPr bwMode="auto">
          <a:xfrm>
            <a:off x="2608263" y="400050"/>
            <a:ext cx="666750" cy="744538"/>
          </a:xfrm>
          <a:prstGeom prst="rect">
            <a:avLst/>
          </a:prstGeom>
          <a:noFill/>
          <a:ln w="9525">
            <a:noFill/>
            <a:miter lim="800000"/>
            <a:headEnd/>
            <a:tailEnd/>
          </a:ln>
        </p:spPr>
      </p:pic>
      <p:sp>
        <p:nvSpPr>
          <p:cNvPr id="18" name="Rectangle 17">
            <a:extLst>
              <a:ext uri="{FF2B5EF4-FFF2-40B4-BE49-F238E27FC236}"/>
            </a:extLst>
          </p:cNvPr>
          <p:cNvSpPr/>
          <p:nvPr/>
        </p:nvSpPr>
        <p:spPr>
          <a:xfrm>
            <a:off x="1522413" y="2692400"/>
            <a:ext cx="4200525" cy="1816100"/>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a:spAutoFit/>
          </a:bodyPr>
          <a:lstStyle/>
          <a:p>
            <a:pPr algn="ctr">
              <a:buClr>
                <a:srgbClr val="000000"/>
              </a:buClr>
              <a:buFont typeface="Arial" charset="0"/>
              <a:buNone/>
            </a:pPr>
            <a:r>
              <a:rPr lang="en-US" altLang="zh-CN" sz="2800" b="1">
                <a:solidFill>
                  <a:srgbClr val="FC291B"/>
                </a:solidFill>
                <a:latin typeface="Calibri" pitchFamily="34" charset="0"/>
                <a:cs typeface="Calibri" pitchFamily="34" charset="0"/>
                <a:sym typeface="Arial" charset="0"/>
              </a:rPr>
              <a:t>Yêu</a:t>
            </a:r>
            <a:r>
              <a:rPr lang="zh-CN" altLang="en-US" sz="2800" b="1">
                <a:solidFill>
                  <a:srgbClr val="FC291B"/>
                </a:solidFill>
                <a:latin typeface="Calibri" pitchFamily="34" charset="0"/>
                <a:cs typeface="Calibri" pitchFamily="34" charset="0"/>
                <a:sym typeface="Arial" charset="0"/>
              </a:rPr>
              <a:t> </a:t>
            </a:r>
            <a:r>
              <a:rPr lang="en-US" altLang="zh-CN" sz="2800" b="1">
                <a:solidFill>
                  <a:srgbClr val="FC291B"/>
                </a:solidFill>
                <a:latin typeface="Calibri" pitchFamily="34" charset="0"/>
                <a:cs typeface="Calibri" pitchFamily="34" charset="0"/>
                <a:sym typeface="Arial" charset="0"/>
              </a:rPr>
              <a:t>cầu</a:t>
            </a:r>
            <a:endParaRPr lang="zh-CN" altLang="en-US" sz="2800" b="1">
              <a:solidFill>
                <a:srgbClr val="FC291B"/>
              </a:solidFill>
              <a:latin typeface="Calibri" pitchFamily="34" charset="0"/>
              <a:cs typeface="Calibri" pitchFamily="34" charset="0"/>
              <a:sym typeface="Arial" charset="0"/>
            </a:endParaRPr>
          </a:p>
          <a:p>
            <a:pPr>
              <a:buClr>
                <a:srgbClr val="000000"/>
              </a:buClr>
              <a:buSzPts val="2800"/>
              <a:buFont typeface="Arial" charset="0"/>
              <a:buChar char="-"/>
            </a:pPr>
            <a:r>
              <a:rPr lang="en-US" altLang="zh-CN" sz="2800">
                <a:solidFill>
                  <a:srgbClr val="000000"/>
                </a:solidFill>
                <a:latin typeface="Calibri" pitchFamily="34" charset="0"/>
                <a:cs typeface="Calibri" pitchFamily="34" charset="0"/>
                <a:sym typeface="Arial" charset="0"/>
              </a:rPr>
              <a:t> Phân</a:t>
            </a:r>
            <a:r>
              <a:rPr lang="zh-CN" altLang="en-US" sz="2800">
                <a:solidFill>
                  <a:srgbClr val="000000"/>
                </a:solidFill>
                <a:latin typeface="Calibri" pitchFamily="34" charset="0"/>
                <a:cs typeface="Calibri" pitchFamily="34" charset="0"/>
                <a:sym typeface="Arial" charset="0"/>
              </a:rPr>
              <a:t> </a:t>
            </a:r>
            <a:r>
              <a:rPr lang="en-US" altLang="zh-CN" sz="2800">
                <a:solidFill>
                  <a:srgbClr val="000000"/>
                </a:solidFill>
                <a:latin typeface="Calibri" pitchFamily="34" charset="0"/>
                <a:cs typeface="Calibri" pitchFamily="34" charset="0"/>
                <a:sym typeface="Arial" charset="0"/>
              </a:rPr>
              <a:t>công</a:t>
            </a:r>
            <a:r>
              <a:rPr lang="zh-CN" altLang="en-US" sz="2800">
                <a:solidFill>
                  <a:srgbClr val="000000"/>
                </a:solidFill>
                <a:latin typeface="Calibri" pitchFamily="34" charset="0"/>
                <a:cs typeface="Calibri" pitchFamily="34" charset="0"/>
                <a:sym typeface="Arial" charset="0"/>
              </a:rPr>
              <a:t> </a:t>
            </a:r>
            <a:r>
              <a:rPr lang="en-US" altLang="zh-CN" sz="2800">
                <a:solidFill>
                  <a:srgbClr val="000000"/>
                </a:solidFill>
                <a:latin typeface="Calibri" pitchFamily="34" charset="0"/>
                <a:cs typeface="Calibri" pitchFamily="34" charset="0"/>
                <a:sym typeface="Arial" charset="0"/>
              </a:rPr>
              <a:t>đọc</a:t>
            </a:r>
            <a:r>
              <a:rPr lang="zh-CN" altLang="en-US" sz="2800">
                <a:solidFill>
                  <a:srgbClr val="000000"/>
                </a:solidFill>
                <a:latin typeface="Calibri" pitchFamily="34" charset="0"/>
                <a:cs typeface="Calibri" pitchFamily="34" charset="0"/>
                <a:sym typeface="Arial" charset="0"/>
              </a:rPr>
              <a:t> </a:t>
            </a:r>
            <a:r>
              <a:rPr lang="en-US" altLang="zh-CN" sz="2800">
                <a:solidFill>
                  <a:srgbClr val="000000"/>
                </a:solidFill>
                <a:latin typeface="Calibri" pitchFamily="34" charset="0"/>
                <a:cs typeface="Calibri" pitchFamily="34" charset="0"/>
                <a:sym typeface="Arial" charset="0"/>
              </a:rPr>
              <a:t>theo</a:t>
            </a:r>
            <a:r>
              <a:rPr lang="zh-CN" altLang="en-US" sz="2800">
                <a:solidFill>
                  <a:srgbClr val="000000"/>
                </a:solidFill>
                <a:latin typeface="Calibri" pitchFamily="34" charset="0"/>
                <a:cs typeface="Calibri" pitchFamily="34" charset="0"/>
                <a:sym typeface="Arial" charset="0"/>
              </a:rPr>
              <a:t> </a:t>
            </a:r>
            <a:r>
              <a:rPr lang="en-US" altLang="zh-CN" sz="2800">
                <a:solidFill>
                  <a:srgbClr val="000000"/>
                </a:solidFill>
                <a:latin typeface="Calibri" pitchFamily="34" charset="0"/>
                <a:cs typeface="Calibri" pitchFamily="34" charset="0"/>
                <a:sym typeface="Arial" charset="0"/>
              </a:rPr>
              <a:t>đoạn</a:t>
            </a:r>
            <a:endParaRPr lang="zh-CN" altLang="en-US" sz="2800">
              <a:solidFill>
                <a:srgbClr val="000000"/>
              </a:solidFill>
              <a:latin typeface="Calibri" pitchFamily="34" charset="0"/>
              <a:cs typeface="Calibri" pitchFamily="34" charset="0"/>
              <a:sym typeface="Arial" charset="0"/>
            </a:endParaRPr>
          </a:p>
          <a:p>
            <a:pPr>
              <a:buClr>
                <a:srgbClr val="000000"/>
              </a:buClr>
              <a:buSzPts val="2800"/>
              <a:buFont typeface="Arial" charset="0"/>
              <a:buChar char="-"/>
            </a:pPr>
            <a:r>
              <a:rPr lang="en-US" altLang="zh-CN" sz="2800">
                <a:solidFill>
                  <a:srgbClr val="000000"/>
                </a:solidFill>
                <a:latin typeface="Calibri" pitchFamily="34" charset="0"/>
                <a:cs typeface="Calibri" pitchFamily="34" charset="0"/>
                <a:sym typeface="Arial" charset="0"/>
              </a:rPr>
              <a:t> Tất</a:t>
            </a:r>
            <a:r>
              <a:rPr lang="zh-CN" altLang="en-US" sz="2800">
                <a:solidFill>
                  <a:srgbClr val="000000"/>
                </a:solidFill>
                <a:latin typeface="Calibri" pitchFamily="34" charset="0"/>
                <a:cs typeface="Calibri" pitchFamily="34" charset="0"/>
                <a:sym typeface="Arial" charset="0"/>
              </a:rPr>
              <a:t> </a:t>
            </a:r>
            <a:r>
              <a:rPr lang="en-US" altLang="zh-CN" sz="2800">
                <a:solidFill>
                  <a:srgbClr val="000000"/>
                </a:solidFill>
                <a:latin typeface="Calibri" pitchFamily="34" charset="0"/>
                <a:cs typeface="Calibri" pitchFamily="34" charset="0"/>
                <a:sym typeface="Arial" charset="0"/>
              </a:rPr>
              <a:t>cả</a:t>
            </a:r>
            <a:r>
              <a:rPr lang="zh-CN" altLang="en-US" sz="2800">
                <a:solidFill>
                  <a:srgbClr val="000000"/>
                </a:solidFill>
                <a:latin typeface="Calibri" pitchFamily="34" charset="0"/>
                <a:cs typeface="Calibri" pitchFamily="34" charset="0"/>
                <a:sym typeface="Arial" charset="0"/>
              </a:rPr>
              <a:t> </a:t>
            </a:r>
            <a:r>
              <a:rPr lang="en-US" altLang="zh-CN" sz="2800">
                <a:solidFill>
                  <a:srgbClr val="000000"/>
                </a:solidFill>
                <a:latin typeface="Calibri" pitchFamily="34" charset="0"/>
                <a:cs typeface="Calibri" pitchFamily="34" charset="0"/>
                <a:sym typeface="Arial" charset="0"/>
              </a:rPr>
              <a:t>thành</a:t>
            </a:r>
            <a:r>
              <a:rPr lang="zh-CN" altLang="en-US" sz="2800">
                <a:solidFill>
                  <a:srgbClr val="000000"/>
                </a:solidFill>
                <a:latin typeface="Calibri" pitchFamily="34" charset="0"/>
                <a:cs typeface="Calibri" pitchFamily="34" charset="0"/>
                <a:sym typeface="Arial" charset="0"/>
              </a:rPr>
              <a:t> </a:t>
            </a:r>
            <a:r>
              <a:rPr lang="en-US" altLang="zh-CN" sz="2800">
                <a:solidFill>
                  <a:srgbClr val="000000"/>
                </a:solidFill>
                <a:latin typeface="Calibri" pitchFamily="34" charset="0"/>
                <a:cs typeface="Calibri" pitchFamily="34" charset="0"/>
                <a:sym typeface="Arial" charset="0"/>
              </a:rPr>
              <a:t>viên</a:t>
            </a:r>
            <a:r>
              <a:rPr lang="zh-CN" altLang="en-US" sz="2800">
                <a:solidFill>
                  <a:srgbClr val="000000"/>
                </a:solidFill>
                <a:latin typeface="Calibri" pitchFamily="34" charset="0"/>
                <a:cs typeface="Calibri" pitchFamily="34" charset="0"/>
                <a:sym typeface="Arial" charset="0"/>
              </a:rPr>
              <a:t> </a:t>
            </a:r>
            <a:r>
              <a:rPr lang="en-US" altLang="zh-CN" sz="2800">
                <a:solidFill>
                  <a:srgbClr val="000000"/>
                </a:solidFill>
                <a:latin typeface="Calibri" pitchFamily="34" charset="0"/>
                <a:cs typeface="Calibri" pitchFamily="34" charset="0"/>
                <a:sym typeface="Arial" charset="0"/>
              </a:rPr>
              <a:t>đều</a:t>
            </a:r>
            <a:r>
              <a:rPr lang="zh-CN" altLang="en-US" sz="2800">
                <a:solidFill>
                  <a:srgbClr val="000000"/>
                </a:solidFill>
                <a:latin typeface="Calibri" pitchFamily="34" charset="0"/>
                <a:cs typeface="Calibri" pitchFamily="34" charset="0"/>
                <a:sym typeface="Arial" charset="0"/>
              </a:rPr>
              <a:t> </a:t>
            </a:r>
            <a:r>
              <a:rPr lang="en-US" altLang="zh-CN" sz="2800">
                <a:solidFill>
                  <a:srgbClr val="000000"/>
                </a:solidFill>
                <a:latin typeface="Calibri" pitchFamily="34" charset="0"/>
                <a:cs typeface="Calibri" pitchFamily="34" charset="0"/>
                <a:sym typeface="Arial" charset="0"/>
              </a:rPr>
              <a:t>đọc</a:t>
            </a:r>
            <a:endParaRPr lang="zh-CN" altLang="en-US" sz="2800">
              <a:solidFill>
                <a:srgbClr val="000000"/>
              </a:solidFill>
              <a:latin typeface="Calibri" pitchFamily="34" charset="0"/>
              <a:cs typeface="Calibri" pitchFamily="34" charset="0"/>
              <a:sym typeface="Arial" charset="0"/>
            </a:endParaRPr>
          </a:p>
          <a:p>
            <a:pPr>
              <a:buClr>
                <a:srgbClr val="000000"/>
              </a:buClr>
              <a:buSzPts val="2800"/>
              <a:buFont typeface="Arial" charset="0"/>
              <a:buChar char="-"/>
            </a:pPr>
            <a:r>
              <a:rPr lang="en-US" altLang="zh-CN" sz="2800">
                <a:solidFill>
                  <a:srgbClr val="000000"/>
                </a:solidFill>
                <a:latin typeface="Calibri" pitchFamily="34" charset="0"/>
                <a:cs typeface="Calibri" pitchFamily="34" charset="0"/>
                <a:sym typeface="Arial" charset="0"/>
              </a:rPr>
              <a:t> Giải</a:t>
            </a:r>
            <a:r>
              <a:rPr lang="zh-CN" altLang="en-US" sz="2800">
                <a:solidFill>
                  <a:srgbClr val="000000"/>
                </a:solidFill>
                <a:latin typeface="Calibri" pitchFamily="34" charset="0"/>
                <a:cs typeface="Calibri" pitchFamily="34" charset="0"/>
                <a:sym typeface="Arial" charset="0"/>
              </a:rPr>
              <a:t> </a:t>
            </a:r>
            <a:r>
              <a:rPr lang="en-US" altLang="zh-CN" sz="2800">
                <a:solidFill>
                  <a:srgbClr val="000000"/>
                </a:solidFill>
                <a:latin typeface="Calibri" pitchFamily="34" charset="0"/>
                <a:cs typeface="Calibri" pitchFamily="34" charset="0"/>
                <a:sym typeface="Arial" charset="0"/>
              </a:rPr>
              <a:t>nghĩa</a:t>
            </a:r>
            <a:r>
              <a:rPr lang="zh-CN" altLang="en-US" sz="2800">
                <a:solidFill>
                  <a:srgbClr val="000000"/>
                </a:solidFill>
                <a:latin typeface="Calibri" pitchFamily="34" charset="0"/>
                <a:cs typeface="Calibri" pitchFamily="34" charset="0"/>
                <a:sym typeface="Arial" charset="0"/>
              </a:rPr>
              <a:t> </a:t>
            </a:r>
            <a:r>
              <a:rPr lang="en-US" altLang="zh-CN" sz="2800">
                <a:solidFill>
                  <a:srgbClr val="000000"/>
                </a:solidFill>
                <a:latin typeface="Calibri" pitchFamily="34" charset="0"/>
                <a:cs typeface="Calibri" pitchFamily="34" charset="0"/>
                <a:sym typeface="Arial" charset="0"/>
              </a:rPr>
              <a:t>từ</a:t>
            </a:r>
            <a:r>
              <a:rPr lang="zh-CN" altLang="en-US" sz="2800">
                <a:solidFill>
                  <a:srgbClr val="000000"/>
                </a:solidFill>
                <a:latin typeface="Calibri" pitchFamily="34" charset="0"/>
                <a:cs typeface="Calibri" pitchFamily="34" charset="0"/>
                <a:sym typeface="Arial" charset="0"/>
              </a:rPr>
              <a:t> </a:t>
            </a:r>
            <a:r>
              <a:rPr lang="en-US" altLang="zh-CN" sz="2800">
                <a:solidFill>
                  <a:srgbClr val="000000"/>
                </a:solidFill>
                <a:latin typeface="Calibri" pitchFamily="34" charset="0"/>
                <a:cs typeface="Calibri" pitchFamily="34" charset="0"/>
                <a:sym typeface="Arial" charset="0"/>
              </a:rPr>
              <a:t>cùng</a:t>
            </a:r>
            <a:r>
              <a:rPr lang="zh-CN" altLang="en-US" sz="2800">
                <a:solidFill>
                  <a:srgbClr val="000000"/>
                </a:solidFill>
                <a:latin typeface="Calibri" pitchFamily="34" charset="0"/>
                <a:cs typeface="Calibri" pitchFamily="34" charset="0"/>
                <a:sym typeface="Arial" charset="0"/>
              </a:rPr>
              <a:t> </a:t>
            </a:r>
            <a:r>
              <a:rPr lang="en-US" altLang="zh-CN" sz="2800">
                <a:solidFill>
                  <a:srgbClr val="000000"/>
                </a:solidFill>
                <a:latin typeface="Calibri" pitchFamily="34" charset="0"/>
                <a:cs typeface="Calibri" pitchFamily="34" charset="0"/>
                <a:sym typeface="Arial" charset="0"/>
              </a:rPr>
              <a:t>nhau</a:t>
            </a:r>
            <a:endParaRPr lang="zh-CN" altLang="en-US" sz="2800">
              <a:solidFill>
                <a:srgbClr val="000000"/>
              </a:solidFill>
              <a:latin typeface="Calibri" pitchFamily="34" charset="0"/>
              <a:cs typeface="Calibri" pitchFamily="34" charset="0"/>
              <a:sym typeface="Arial" charset="0"/>
            </a:endParaRPr>
          </a:p>
        </p:txBody>
      </p:sp>
      <p:pic>
        <p:nvPicPr>
          <p:cNvPr id="19" name="Picture 18"/>
          <p:cNvPicPr>
            <a:picLocks noChangeAspect="1"/>
          </p:cNvPicPr>
          <p:nvPr/>
        </p:nvPicPr>
        <p:blipFill>
          <a:blip r:embed="rId4"/>
          <a:srcRect/>
          <a:stretch>
            <a:fillRect/>
          </a:stretch>
        </p:blipFill>
        <p:spPr bwMode="auto">
          <a:xfrm>
            <a:off x="6469063" y="2349500"/>
            <a:ext cx="5197475" cy="2159000"/>
          </a:xfrm>
          <a:prstGeom prst="rect">
            <a:avLst/>
          </a:prstGeom>
          <a:noFill/>
          <a:ln w="9525">
            <a:noFill/>
            <a:miter lim="800000"/>
            <a:headEnd/>
            <a:tailEnd/>
          </a:ln>
        </p:spPr>
      </p:pic>
      <p:grpSp>
        <p:nvGrpSpPr>
          <p:cNvPr id="20" name="Group 19"/>
          <p:cNvGrpSpPr>
            <a:grpSpLocks/>
          </p:cNvGrpSpPr>
          <p:nvPr/>
        </p:nvGrpSpPr>
        <p:grpSpPr bwMode="auto">
          <a:xfrm rot="260226">
            <a:off x="3563938" y="4760913"/>
            <a:ext cx="5283200" cy="2098675"/>
            <a:chOff x="561349" y="4544613"/>
            <a:chExt cx="4171068" cy="1648917"/>
          </a:xfrm>
        </p:grpSpPr>
        <p:pic>
          <p:nvPicPr>
            <p:cNvPr id="66569" name="Picture 20"/>
            <p:cNvPicPr>
              <a:picLocks noChangeAspect="1"/>
            </p:cNvPicPr>
            <p:nvPr/>
          </p:nvPicPr>
          <p:blipFill>
            <a:blip r:embed="rId5">
              <a:clrChange>
                <a:clrFrom>
                  <a:srgbClr val="FFFFFF"/>
                </a:clrFrom>
                <a:clrTo>
                  <a:srgbClr val="FFFFFF">
                    <a:alpha val="0"/>
                  </a:srgbClr>
                </a:clrTo>
              </a:clrChange>
            </a:blip>
            <a:srcRect t="62099" r="73672" b="9264"/>
            <a:stretch>
              <a:fillRect/>
            </a:stretch>
          </p:blipFill>
          <p:spPr bwMode="auto">
            <a:xfrm rot="-737492">
              <a:off x="561349" y="4820325"/>
              <a:ext cx="1168923" cy="1373205"/>
            </a:xfrm>
            <a:prstGeom prst="rect">
              <a:avLst/>
            </a:prstGeom>
            <a:noFill/>
            <a:ln w="9525">
              <a:noFill/>
              <a:miter lim="800000"/>
              <a:headEnd/>
              <a:tailEnd/>
            </a:ln>
          </p:spPr>
        </p:pic>
        <p:pic>
          <p:nvPicPr>
            <p:cNvPr id="66570" name="Picture 21"/>
            <p:cNvPicPr>
              <a:picLocks noChangeAspect="1"/>
            </p:cNvPicPr>
            <p:nvPr/>
          </p:nvPicPr>
          <p:blipFill>
            <a:blip r:embed="rId5">
              <a:clrChange>
                <a:clrFrom>
                  <a:srgbClr val="FFFFFF"/>
                </a:clrFrom>
                <a:clrTo>
                  <a:srgbClr val="FFFFFF">
                    <a:alpha val="0"/>
                  </a:srgbClr>
                </a:clrTo>
              </a:clrChange>
            </a:blip>
            <a:srcRect l="24689" t="62453" r="48984" b="8911"/>
            <a:stretch>
              <a:fillRect/>
            </a:stretch>
          </p:blipFill>
          <p:spPr bwMode="auto">
            <a:xfrm rot="-207794">
              <a:off x="3563494" y="4544613"/>
              <a:ext cx="1168923" cy="1373205"/>
            </a:xfrm>
            <a:prstGeom prst="rect">
              <a:avLst/>
            </a:prstGeom>
            <a:noFill/>
            <a:ln w="9525">
              <a:noFill/>
              <a:miter lim="800000"/>
              <a:headEnd/>
              <a:tailEnd/>
            </a:ln>
          </p:spPr>
        </p:pic>
        <p:pic>
          <p:nvPicPr>
            <p:cNvPr id="66571" name="Picture 22"/>
            <p:cNvPicPr>
              <a:picLocks noChangeAspect="1"/>
            </p:cNvPicPr>
            <p:nvPr/>
          </p:nvPicPr>
          <p:blipFill>
            <a:blip r:embed="rId5">
              <a:clrChange>
                <a:clrFrom>
                  <a:srgbClr val="FFFFFF"/>
                </a:clrFrom>
                <a:clrTo>
                  <a:srgbClr val="FFFFFF">
                    <a:alpha val="0"/>
                  </a:srgbClr>
                </a:clrTo>
              </a:clrChange>
            </a:blip>
            <a:srcRect l="50131" t="63022" r="25217" b="8340"/>
            <a:stretch>
              <a:fillRect/>
            </a:stretch>
          </p:blipFill>
          <p:spPr bwMode="auto">
            <a:xfrm rot="-227359">
              <a:off x="2652857" y="4605800"/>
              <a:ext cx="1094593" cy="1373205"/>
            </a:xfrm>
            <a:prstGeom prst="rect">
              <a:avLst/>
            </a:prstGeom>
            <a:noFill/>
            <a:ln w="9525">
              <a:noFill/>
              <a:miter lim="800000"/>
              <a:headEnd/>
              <a:tailEnd/>
            </a:ln>
          </p:spPr>
        </p:pic>
        <p:pic>
          <p:nvPicPr>
            <p:cNvPr id="66572" name="Picture 23"/>
            <p:cNvPicPr>
              <a:picLocks noChangeAspect="1"/>
            </p:cNvPicPr>
            <p:nvPr/>
          </p:nvPicPr>
          <p:blipFill>
            <a:blip r:embed="rId5">
              <a:clrChange>
                <a:clrFrom>
                  <a:srgbClr val="FFFFFF"/>
                </a:clrFrom>
                <a:clrTo>
                  <a:srgbClr val="FFFFFF">
                    <a:alpha val="0"/>
                  </a:srgbClr>
                </a:clrTo>
              </a:clrChange>
            </a:blip>
            <a:srcRect l="74287" t="62865" r="1059" b="8498"/>
            <a:stretch>
              <a:fillRect/>
            </a:stretch>
          </p:blipFill>
          <p:spPr bwMode="auto">
            <a:xfrm>
              <a:off x="1739819" y="4657649"/>
              <a:ext cx="1094593" cy="1373205"/>
            </a:xfrm>
            <a:prstGeom prst="rect">
              <a:avLst/>
            </a:prstGeom>
            <a:noFill/>
            <a:ln w="9525">
              <a:noFill/>
              <a:miter lim="800000"/>
              <a:headEnd/>
              <a:tailEnd/>
            </a:ln>
          </p:spPr>
        </p:pic>
      </p:grpSp>
      <p:pic>
        <p:nvPicPr>
          <p:cNvPr id="25" name="Picture 24"/>
          <p:cNvPicPr>
            <a:picLocks noChangeAspect="1"/>
          </p:cNvPicPr>
          <p:nvPr/>
        </p:nvPicPr>
        <p:blipFill>
          <a:blip r:embed="rId6"/>
          <a:srcRect/>
          <a:stretch>
            <a:fillRect/>
          </a:stretch>
        </p:blipFill>
        <p:spPr bwMode="auto">
          <a:xfrm>
            <a:off x="2355850" y="4819650"/>
            <a:ext cx="919163" cy="711200"/>
          </a:xfrm>
          <a:prstGeom prst="rect">
            <a:avLst/>
          </a:prstGeom>
          <a:noFill/>
          <a:ln w="9525">
            <a:noFill/>
            <a:miter lim="800000"/>
            <a:headEnd/>
            <a:tailEnd/>
          </a:ln>
        </p:spPr>
      </p:pic>
      <p:pic>
        <p:nvPicPr>
          <p:cNvPr id="26" name="Picture 25"/>
          <p:cNvPicPr>
            <a:picLocks noChangeAspect="1"/>
          </p:cNvPicPr>
          <p:nvPr/>
        </p:nvPicPr>
        <p:blipFill>
          <a:blip r:embed="rId7"/>
          <a:srcRect/>
          <a:stretch>
            <a:fillRect/>
          </a:stretch>
        </p:blipFill>
        <p:spPr bwMode="auto">
          <a:xfrm>
            <a:off x="9094788" y="4895850"/>
            <a:ext cx="820737" cy="635000"/>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4"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par>
                                <p:cTn id="36" presetID="2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grpSp>
        <p:nvGrpSpPr>
          <p:cNvPr id="67586" name="Group 13"/>
          <p:cNvGrpSpPr>
            <a:grpSpLocks/>
          </p:cNvGrpSpPr>
          <p:nvPr/>
        </p:nvGrpSpPr>
        <p:grpSpPr bwMode="auto">
          <a:xfrm>
            <a:off x="3424238" y="452438"/>
            <a:ext cx="3540125" cy="625475"/>
            <a:chOff x="1053394" y="206467"/>
            <a:chExt cx="2880723" cy="432581"/>
          </a:xfrm>
        </p:grpSpPr>
        <p:sp>
          <p:nvSpPr>
            <p:cNvPr id="15" name="Rectangle: Rounded Corners 43">
              <a:extLst>
                <a:ext uri="{FF2B5EF4-FFF2-40B4-BE49-F238E27FC236}"/>
              </a:extLst>
            </p:cNvPr>
            <p:cNvSpPr/>
            <p:nvPr/>
          </p:nvSpPr>
          <p:spPr>
            <a:xfrm>
              <a:off x="1106358" y="206467"/>
              <a:ext cx="2827759"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extLst>
            </a:ln>
            <a:effectLst/>
          </p:spPr>
          <p:txBody>
            <a:bodyPr anchor="ctr"/>
            <a:lstStyle/>
            <a:p>
              <a:pPr algn="ctr" fontAlgn="auto">
                <a:spcBef>
                  <a:spcPts val="0"/>
                </a:spcBef>
                <a:spcAft>
                  <a:spcPts val="0"/>
                </a:spcAft>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extLst>
            </p:cNvPr>
            <p:cNvSpPr/>
            <p:nvPr/>
          </p:nvSpPr>
          <p:spPr>
            <a:xfrm>
              <a:off x="1053394" y="206467"/>
              <a:ext cx="2880723" cy="404035"/>
            </a:xfrm>
            <a:prstGeom prst="rect">
              <a:avLst/>
            </a:prstGeom>
          </p:spPr>
          <p:txBody>
            <a:bodyPr>
              <a:spAutoFit/>
            </a:bodyPr>
            <a:lstStyle/>
            <a:p>
              <a:pPr algn="ctr" fontAlgn="auto">
                <a:spcBef>
                  <a:spcPts val="0"/>
                </a:spcBef>
                <a:spcAft>
                  <a:spcPts val="0"/>
                </a:spcAft>
                <a:buClr>
                  <a:srgbClr val="000000"/>
                </a:buClr>
                <a:buFont typeface="Arial"/>
                <a:buNone/>
                <a:defRPr/>
              </a:pPr>
              <a:r>
                <a:rPr lang="en-US" sz="3200" b="1" kern="0" dirty="0" err="1">
                  <a:solidFill>
                    <a:prstClr val="black"/>
                  </a:solidFill>
                  <a:latin typeface="Calibri" panose="020F0502020204030204" pitchFamily="34" charset="0"/>
                  <a:cs typeface="Calibri" panose="020F0502020204030204" pitchFamily="34" charset="0"/>
                  <a:sym typeface="Arial"/>
                </a:rPr>
                <a:t>Luyện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toàn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bài</a:t>
              </a:r>
              <a:endParaRPr lang="en-US" sz="3200" b="1" kern="0" dirty="0">
                <a:solidFill>
                  <a:prstClr val="black"/>
                </a:solidFill>
                <a:latin typeface="Calibri" panose="020F0502020204030204" pitchFamily="34" charset="0"/>
                <a:cs typeface="Calibri" panose="020F0502020204030204" pitchFamily="34" charset="0"/>
                <a:sym typeface="Arial"/>
              </a:endParaRPr>
            </a:p>
          </p:txBody>
        </p:sp>
      </p:grpSp>
      <p:pic>
        <p:nvPicPr>
          <p:cNvPr id="17" name="Picture 16"/>
          <p:cNvPicPr>
            <a:picLocks noChangeAspect="1"/>
          </p:cNvPicPr>
          <p:nvPr/>
        </p:nvPicPr>
        <p:blipFill>
          <a:blip r:embed="rId3">
            <a:clrChange>
              <a:clrFrom>
                <a:srgbClr val="F3FFD5"/>
              </a:clrFrom>
              <a:clrTo>
                <a:srgbClr val="F3FFD5">
                  <a:alpha val="0"/>
                </a:srgbClr>
              </a:clrTo>
            </a:clrChange>
          </a:blip>
          <a:srcRect/>
          <a:stretch>
            <a:fillRect/>
          </a:stretch>
        </p:blipFill>
        <p:spPr bwMode="auto">
          <a:xfrm>
            <a:off x="2608263" y="400050"/>
            <a:ext cx="666750" cy="744538"/>
          </a:xfrm>
          <a:prstGeom prst="rect">
            <a:avLst/>
          </a:prstGeom>
          <a:noFill/>
          <a:ln w="9525">
            <a:noFill/>
            <a:miter lim="800000"/>
            <a:headEnd/>
            <a:tailEnd/>
          </a:ln>
        </p:spPr>
      </p:pic>
      <p:pic>
        <p:nvPicPr>
          <p:cNvPr id="25" name="Picture 24"/>
          <p:cNvPicPr>
            <a:picLocks noChangeAspect="1"/>
          </p:cNvPicPr>
          <p:nvPr/>
        </p:nvPicPr>
        <p:blipFill>
          <a:blip r:embed="rId4"/>
          <a:srcRect/>
          <a:stretch>
            <a:fillRect/>
          </a:stretch>
        </p:blipFill>
        <p:spPr bwMode="auto">
          <a:xfrm>
            <a:off x="2355850" y="4819650"/>
            <a:ext cx="919163" cy="711200"/>
          </a:xfrm>
          <a:prstGeom prst="rect">
            <a:avLst/>
          </a:prstGeom>
          <a:noFill/>
          <a:ln w="9525">
            <a:noFill/>
            <a:miter lim="800000"/>
            <a:headEnd/>
            <a:tailEnd/>
          </a:ln>
        </p:spPr>
      </p:pic>
      <p:pic>
        <p:nvPicPr>
          <p:cNvPr id="26" name="Picture 25"/>
          <p:cNvPicPr>
            <a:picLocks noChangeAspect="1"/>
          </p:cNvPicPr>
          <p:nvPr/>
        </p:nvPicPr>
        <p:blipFill>
          <a:blip r:embed="rId5"/>
          <a:srcRect/>
          <a:stretch>
            <a:fillRect/>
          </a:stretch>
        </p:blipFill>
        <p:spPr bwMode="auto">
          <a:xfrm>
            <a:off x="9094788" y="4895850"/>
            <a:ext cx="820737" cy="635000"/>
          </a:xfrm>
          <a:prstGeom prst="rect">
            <a:avLst/>
          </a:prstGeom>
          <a:noFill/>
          <a:ln w="9525">
            <a:noFill/>
            <a:miter lim="800000"/>
            <a:headEnd/>
            <a:tailEnd/>
          </a:ln>
        </p:spPr>
      </p:pic>
      <p:sp>
        <p:nvSpPr>
          <p:cNvPr id="27" name="Rounded Rectangle 31">
            <a:extLst>
              <a:ext uri="{FF2B5EF4-FFF2-40B4-BE49-F238E27FC236}"/>
            </a:extLst>
          </p:cNvPr>
          <p:cNvSpPr/>
          <p:nvPr/>
        </p:nvSpPr>
        <p:spPr>
          <a:xfrm>
            <a:off x="1262063" y="3235325"/>
            <a:ext cx="3644900" cy="523875"/>
          </a:xfrm>
          <a:prstGeom prst="roundRect">
            <a:avLst>
              <a:gd name="adj" fmla="val 50000"/>
            </a:avLst>
          </a:prstGeom>
          <a:solidFill>
            <a:srgbClr val="C1EFFF"/>
          </a:solidFill>
          <a:ln w="12700" cap="flat" cmpd="sng" algn="ctr">
            <a:solidFill>
              <a:srgbClr val="00B0F0"/>
            </a:solidFill>
            <a:prstDash val="solid"/>
            <a:miter lim="800000"/>
          </a:ln>
          <a:effectLst/>
        </p:spPr>
        <p:txBody>
          <a:bodyPr anchor="ctr"/>
          <a:lstStyle/>
          <a:p>
            <a:pPr algn="ctr" fontAlgn="auto">
              <a:spcBef>
                <a:spcPts val="0"/>
              </a:spcBef>
              <a:spcAft>
                <a:spcPts val="0"/>
              </a:spcAft>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67591" name="Rectangle 27"/>
          <p:cNvSpPr>
            <a:spLocks noChangeArrowheads="1"/>
          </p:cNvSpPr>
          <p:nvPr/>
        </p:nvSpPr>
        <p:spPr bwMode="auto">
          <a:xfrm>
            <a:off x="4335463" y="2089150"/>
            <a:ext cx="3427412" cy="646113"/>
          </a:xfrm>
          <a:prstGeom prst="rect">
            <a:avLst/>
          </a:prstGeom>
          <a:noFill/>
          <a:ln w="9525">
            <a:noFill/>
            <a:miter lim="800000"/>
            <a:headEnd/>
            <a:tailEnd/>
          </a:ln>
        </p:spPr>
        <p:txBody>
          <a:bodyPr wrap="none">
            <a:spAutoFit/>
          </a:bodyPr>
          <a:lstStyle/>
          <a:p>
            <a:pPr algn="ctr">
              <a:buClr>
                <a:srgbClr val="000000"/>
              </a:buClr>
              <a:buFont typeface="Arial" charset="0"/>
              <a:buNone/>
            </a:pPr>
            <a:r>
              <a:rPr lang="en-US" altLang="zh-CN" sz="3600" b="1">
                <a:solidFill>
                  <a:srgbClr val="FF1531"/>
                </a:solidFill>
                <a:latin typeface="Calibri" pitchFamily="34" charset="0"/>
                <a:cs typeface="Calibri" pitchFamily="34" charset="0"/>
                <a:sym typeface="Arial" charset="0"/>
              </a:rPr>
              <a:t>Tiêu</a:t>
            </a:r>
            <a:r>
              <a:rPr lang="zh-CN" altLang="en-US" sz="3600" b="1">
                <a:solidFill>
                  <a:srgbClr val="FF1531"/>
                </a:solidFill>
                <a:latin typeface="Calibri" pitchFamily="34" charset="0"/>
                <a:cs typeface="Calibri" pitchFamily="34" charset="0"/>
                <a:sym typeface="Arial" charset="0"/>
              </a:rPr>
              <a:t> </a:t>
            </a:r>
            <a:r>
              <a:rPr lang="en-US" altLang="zh-CN" sz="3600" b="1">
                <a:solidFill>
                  <a:srgbClr val="FF1531"/>
                </a:solidFill>
                <a:latin typeface="Calibri" pitchFamily="34" charset="0"/>
                <a:cs typeface="Calibri" pitchFamily="34" charset="0"/>
                <a:sym typeface="Arial" charset="0"/>
              </a:rPr>
              <a:t>chí</a:t>
            </a:r>
            <a:r>
              <a:rPr lang="zh-CN" altLang="en-US" sz="3600" b="1">
                <a:solidFill>
                  <a:srgbClr val="FF1531"/>
                </a:solidFill>
                <a:latin typeface="Calibri" pitchFamily="34" charset="0"/>
                <a:cs typeface="Calibri" pitchFamily="34" charset="0"/>
                <a:sym typeface="Arial" charset="0"/>
              </a:rPr>
              <a:t> </a:t>
            </a:r>
            <a:r>
              <a:rPr lang="en-US" altLang="zh-CN" sz="3600" b="1">
                <a:solidFill>
                  <a:srgbClr val="FF1531"/>
                </a:solidFill>
                <a:latin typeface="Calibri" pitchFamily="34" charset="0"/>
                <a:cs typeface="Calibri" pitchFamily="34" charset="0"/>
                <a:sym typeface="Arial" charset="0"/>
              </a:rPr>
              <a:t>đánh</a:t>
            </a:r>
            <a:r>
              <a:rPr lang="zh-CN" altLang="en-US" sz="3600" b="1">
                <a:solidFill>
                  <a:srgbClr val="FF1531"/>
                </a:solidFill>
                <a:latin typeface="Calibri" pitchFamily="34" charset="0"/>
                <a:cs typeface="Calibri" pitchFamily="34" charset="0"/>
                <a:sym typeface="Arial" charset="0"/>
              </a:rPr>
              <a:t> </a:t>
            </a:r>
            <a:r>
              <a:rPr lang="en-US" altLang="zh-CN" sz="3600" b="1">
                <a:solidFill>
                  <a:srgbClr val="FF1531"/>
                </a:solidFill>
                <a:latin typeface="Calibri" pitchFamily="34" charset="0"/>
                <a:cs typeface="Calibri" pitchFamily="34" charset="0"/>
                <a:sym typeface="Arial" charset="0"/>
              </a:rPr>
              <a:t>giá</a:t>
            </a:r>
            <a:endParaRPr lang="zh-CN" altLang="en-US" sz="3600" b="1">
              <a:solidFill>
                <a:srgbClr val="FF1531"/>
              </a:solidFill>
              <a:latin typeface="Calibri" pitchFamily="34" charset="0"/>
              <a:cs typeface="Calibri" pitchFamily="34" charset="0"/>
              <a:sym typeface="Arial" charset="0"/>
            </a:endParaRPr>
          </a:p>
        </p:txBody>
      </p:sp>
      <p:sp>
        <p:nvSpPr>
          <p:cNvPr id="67592" name="Rectangle 28"/>
          <p:cNvSpPr>
            <a:spLocks noChangeArrowheads="1"/>
          </p:cNvSpPr>
          <p:nvPr/>
        </p:nvSpPr>
        <p:spPr bwMode="auto">
          <a:xfrm>
            <a:off x="1995488" y="3167063"/>
            <a:ext cx="1776412" cy="584200"/>
          </a:xfrm>
          <a:prstGeom prst="rect">
            <a:avLst/>
          </a:prstGeom>
          <a:noFill/>
          <a:ln w="9525">
            <a:noFill/>
            <a:miter lim="800000"/>
            <a:headEnd/>
            <a:tailEnd/>
          </a:ln>
        </p:spPr>
        <p:txBody>
          <a:bodyPr wrap="none">
            <a:spAutoFit/>
          </a:bodyPr>
          <a:lstStyle/>
          <a:p>
            <a:pPr>
              <a:buClr>
                <a:srgbClr val="000000"/>
              </a:buClr>
              <a:buFont typeface="Arial" charset="0"/>
              <a:buNone/>
            </a:pPr>
            <a:r>
              <a:rPr lang="en-US" altLang="zh-CN" sz="3200">
                <a:solidFill>
                  <a:srgbClr val="000000"/>
                </a:solidFill>
                <a:latin typeface="Calibri" pitchFamily="34" charset="0"/>
                <a:cs typeface="Calibri" pitchFamily="34" charset="0"/>
                <a:sym typeface="Arial" charset="0"/>
              </a:rPr>
              <a:t>Đọc</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đúng</a:t>
            </a:r>
            <a:endParaRPr lang="zh-CN" altLang="en-US" sz="3200">
              <a:solidFill>
                <a:srgbClr val="000000"/>
              </a:solidFill>
              <a:latin typeface="Calibri" pitchFamily="34" charset="0"/>
              <a:cs typeface="Calibri" pitchFamily="34" charset="0"/>
              <a:sym typeface="Arial" charset="0"/>
            </a:endParaRPr>
          </a:p>
        </p:txBody>
      </p:sp>
      <p:sp>
        <p:nvSpPr>
          <p:cNvPr id="30" name="Oval 29">
            <a:extLst>
              <a:ext uri="{FF2B5EF4-FFF2-40B4-BE49-F238E27FC236}"/>
            </a:extLst>
          </p:cNvPr>
          <p:cNvSpPr/>
          <p:nvPr/>
        </p:nvSpPr>
        <p:spPr>
          <a:xfrm>
            <a:off x="1354138" y="3281363"/>
            <a:ext cx="431800" cy="431800"/>
          </a:xfrm>
          <a:prstGeom prst="ellipse">
            <a:avLst/>
          </a:prstGeom>
          <a:solidFill>
            <a:srgbClr val="93E3FF"/>
          </a:solidFill>
          <a:ln w="12700" cap="flat" cmpd="sng" algn="ctr">
            <a:solidFill>
              <a:srgbClr val="00B0F0"/>
            </a:solidFill>
            <a:prstDash val="solid"/>
            <a:miter lim="800000"/>
          </a:ln>
          <a:effectLst/>
        </p:spPr>
        <p:txBody>
          <a:bodyPr anchor="ctr"/>
          <a:lstStyle/>
          <a:p>
            <a:pPr algn="ctr" fontAlgn="auto">
              <a:spcBef>
                <a:spcPts val="0"/>
              </a:spcBef>
              <a:spcAft>
                <a:spcPts val="0"/>
              </a:spcAft>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67594" name="Group 30"/>
          <p:cNvGrpSpPr>
            <a:grpSpLocks/>
          </p:cNvGrpSpPr>
          <p:nvPr/>
        </p:nvGrpSpPr>
        <p:grpSpPr bwMode="auto">
          <a:xfrm>
            <a:off x="1262063" y="3856038"/>
            <a:ext cx="3644900" cy="642937"/>
            <a:chOff x="1717199" y="4363552"/>
            <a:chExt cx="3645680" cy="643894"/>
          </a:xfrm>
        </p:grpSpPr>
        <p:sp>
          <p:nvSpPr>
            <p:cNvPr id="32" name="Rounded Rectangle 36">
              <a:extLst>
                <a:ext uri="{FF2B5EF4-FFF2-40B4-BE49-F238E27FC236}"/>
              </a:extLst>
            </p:cNvPr>
            <p:cNvSpPr/>
            <p:nvPr/>
          </p:nvSpPr>
          <p:spPr>
            <a:xfrm>
              <a:off x="1717199" y="4408068"/>
              <a:ext cx="3645680" cy="562811"/>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anchor="ctr"/>
            <a:lstStyle/>
            <a:p>
              <a:pPr algn="ctr" fontAlgn="auto">
                <a:spcBef>
                  <a:spcPts val="0"/>
                </a:spcBef>
                <a:spcAft>
                  <a:spcPts val="0"/>
                </a:spcAft>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3" name="Rectangle 32">
              <a:extLst>
                <a:ext uri="{FF2B5EF4-FFF2-40B4-BE49-F238E27FC236}"/>
              </a:extLst>
            </p:cNvPr>
            <p:cNvSpPr/>
            <p:nvPr/>
          </p:nvSpPr>
          <p:spPr>
            <a:xfrm>
              <a:off x="2450781" y="4363552"/>
              <a:ext cx="1832367" cy="643894"/>
            </a:xfrm>
            <a:prstGeom prst="rect">
              <a:avLst/>
            </a:prstGeom>
          </p:spPr>
          <p:txBody>
            <a:bodyPr wrap="none">
              <a:spAutoFit/>
            </a:bodyPr>
            <a:lstStyle/>
            <a:p>
              <a:pPr>
                <a:lnSpc>
                  <a:spcPct val="112000"/>
                </a:lnSpc>
                <a:buFont typeface="Arial" charset="0"/>
                <a:buNone/>
              </a:pPr>
              <a:r>
                <a:rPr lang="en-US" altLang="zh-CN" sz="3200">
                  <a:solidFill>
                    <a:srgbClr val="000000"/>
                  </a:solidFill>
                  <a:latin typeface="Calibri" pitchFamily="34" charset="0"/>
                  <a:cs typeface="Calibri" pitchFamily="34" charset="0"/>
                  <a:sym typeface="Arial" charset="0"/>
                </a:rPr>
                <a:t>Đọc</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to, rõ</a:t>
              </a:r>
              <a:endParaRPr lang="zh-CN" altLang="en-US" sz="3200">
                <a:solidFill>
                  <a:srgbClr val="000000"/>
                </a:solidFill>
                <a:latin typeface="Calibri" pitchFamily="34" charset="0"/>
                <a:cs typeface="Calibri" pitchFamily="34" charset="0"/>
                <a:sym typeface="Arial" charset="0"/>
              </a:endParaRPr>
            </a:p>
          </p:txBody>
        </p:sp>
        <p:sp>
          <p:nvSpPr>
            <p:cNvPr id="34" name="Oval 33">
              <a:extLst>
                <a:ext uri="{FF2B5EF4-FFF2-40B4-BE49-F238E27FC236}"/>
              </a:extLst>
            </p:cNvPr>
            <p:cNvSpPr/>
            <p:nvPr/>
          </p:nvSpPr>
          <p:spPr>
            <a:xfrm>
              <a:off x="1823584" y="4470072"/>
              <a:ext cx="431892" cy="430853"/>
            </a:xfrm>
            <a:prstGeom prst="ellipse">
              <a:avLst/>
            </a:prstGeom>
            <a:solidFill>
              <a:srgbClr val="FFE443"/>
            </a:solidFill>
            <a:ln w="12700" cap="flat" cmpd="sng" algn="ctr">
              <a:solidFill>
                <a:srgbClr val="FFC000">
                  <a:lumMod val="75000"/>
                </a:srgbClr>
              </a:solidFill>
              <a:prstDash val="solid"/>
              <a:miter lim="800000"/>
            </a:ln>
            <a:effectLst/>
          </p:spPr>
          <p:txBody>
            <a:bodyPr anchor="ctr"/>
            <a:lstStyle/>
            <a:p>
              <a:pPr algn="ctr" fontAlgn="auto">
                <a:spcBef>
                  <a:spcPts val="0"/>
                </a:spcBef>
                <a:spcAft>
                  <a:spcPts val="0"/>
                </a:spcAft>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67595" name="Group 34"/>
          <p:cNvGrpSpPr>
            <a:grpSpLocks/>
          </p:cNvGrpSpPr>
          <p:nvPr/>
        </p:nvGrpSpPr>
        <p:grpSpPr bwMode="auto">
          <a:xfrm>
            <a:off x="1262063" y="4594225"/>
            <a:ext cx="5118100" cy="644525"/>
            <a:chOff x="1717199" y="5199333"/>
            <a:chExt cx="5119273" cy="643894"/>
          </a:xfrm>
        </p:grpSpPr>
        <p:sp>
          <p:nvSpPr>
            <p:cNvPr id="36" name="Rounded Rectangle 40">
              <a:extLst>
                <a:ext uri="{FF2B5EF4-FFF2-40B4-BE49-F238E27FC236}"/>
              </a:extLst>
            </p:cNvPr>
            <p:cNvSpPr/>
            <p:nvPr/>
          </p:nvSpPr>
          <p:spPr>
            <a:xfrm>
              <a:off x="1717199" y="5207263"/>
              <a:ext cx="5119273" cy="583628"/>
            </a:xfrm>
            <a:prstGeom prst="roundRect">
              <a:avLst>
                <a:gd name="adj" fmla="val 50000"/>
              </a:avLst>
            </a:prstGeom>
            <a:solidFill>
              <a:srgbClr val="FFD1C5"/>
            </a:solidFill>
            <a:ln w="12700" cap="flat" cmpd="sng" algn="ctr">
              <a:solidFill>
                <a:srgbClr val="FF5A2D"/>
              </a:solidFill>
              <a:prstDash val="solid"/>
              <a:miter lim="800000"/>
            </a:ln>
            <a:effectLst/>
          </p:spPr>
          <p:txBody>
            <a:bodyPr anchor="ctr"/>
            <a:lstStyle/>
            <a:p>
              <a:pPr algn="ctr" fontAlgn="auto">
                <a:spcBef>
                  <a:spcPts val="0"/>
                </a:spcBef>
                <a:spcAft>
                  <a:spcPts val="0"/>
                </a:spcAft>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extLst>
            </p:cNvPr>
            <p:cNvSpPr/>
            <p:nvPr/>
          </p:nvSpPr>
          <p:spPr>
            <a:xfrm>
              <a:off x="2450792" y="5199333"/>
              <a:ext cx="3437725" cy="643894"/>
            </a:xfrm>
            <a:prstGeom prst="rect">
              <a:avLst/>
            </a:prstGeom>
          </p:spPr>
          <p:txBody>
            <a:bodyPr wrap="none">
              <a:spAutoFit/>
            </a:bodyPr>
            <a:lstStyle/>
            <a:p>
              <a:pPr>
                <a:lnSpc>
                  <a:spcPct val="112000"/>
                </a:lnSpc>
                <a:buFont typeface="Arial" charset="0"/>
                <a:buNone/>
              </a:pPr>
              <a:r>
                <a:rPr lang="en-US" altLang="zh-CN" sz="3200">
                  <a:solidFill>
                    <a:srgbClr val="000000"/>
                  </a:solidFill>
                  <a:latin typeface="Calibri" pitchFamily="34" charset="0"/>
                  <a:cs typeface="Calibri" pitchFamily="34" charset="0"/>
                  <a:sym typeface="Arial" charset="0"/>
                </a:rPr>
                <a:t>Ngắt</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nghỉ</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đúng</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chỗ</a:t>
              </a:r>
              <a:endParaRPr lang="zh-CN" altLang="en-US" sz="3200">
                <a:solidFill>
                  <a:srgbClr val="000000"/>
                </a:solidFill>
                <a:latin typeface="Calibri" pitchFamily="34" charset="0"/>
                <a:cs typeface="Calibri" pitchFamily="34" charset="0"/>
                <a:sym typeface="Arial" charset="0"/>
              </a:endParaRPr>
            </a:p>
          </p:txBody>
        </p:sp>
        <p:sp>
          <p:nvSpPr>
            <p:cNvPr id="38" name="Oval 37">
              <a:extLst>
                <a:ext uri="{FF2B5EF4-FFF2-40B4-BE49-F238E27FC236}"/>
              </a:extLst>
            </p:cNvPr>
            <p:cNvSpPr/>
            <p:nvPr/>
          </p:nvSpPr>
          <p:spPr>
            <a:xfrm>
              <a:off x="1860107" y="5283389"/>
              <a:ext cx="431899" cy="431377"/>
            </a:xfrm>
            <a:prstGeom prst="ellipse">
              <a:avLst/>
            </a:prstGeom>
            <a:solidFill>
              <a:srgbClr val="FFB7A3"/>
            </a:solidFill>
            <a:ln w="12700" cap="flat" cmpd="sng" algn="ctr">
              <a:solidFill>
                <a:srgbClr val="FF5A2D"/>
              </a:solidFill>
              <a:prstDash val="solid"/>
              <a:miter lim="800000"/>
            </a:ln>
            <a:effectLst/>
          </p:spPr>
          <p:txBody>
            <a:bodyPr anchor="ctr"/>
            <a:lstStyle/>
            <a:p>
              <a:pPr algn="ctr" fontAlgn="auto">
                <a:spcBef>
                  <a:spcPts val="0"/>
                </a:spcBef>
                <a:spcAft>
                  <a:spcPts val="0"/>
                </a:spcAft>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67596" name="Picture 2" descr="Star Cartoon Images, Stock Photos &amp;amp; Vectors | Shutterstock"/>
          <p:cNvPicPr>
            <a:picLocks noChangeAspect="1" noChangeArrowheads="1"/>
          </p:cNvPicPr>
          <p:nvPr/>
        </p:nvPicPr>
        <p:blipFill>
          <a:blip r:embed="rId6">
            <a:clrChange>
              <a:clrFrom>
                <a:srgbClr val="FFFFFF"/>
              </a:clrFrom>
              <a:clrTo>
                <a:srgbClr val="FFFFFF">
                  <a:alpha val="0"/>
                </a:srgbClr>
              </a:clrTo>
            </a:clrChange>
          </a:blip>
          <a:srcRect t="13599" b="24686"/>
          <a:stretch>
            <a:fillRect/>
          </a:stretch>
        </p:blipFill>
        <p:spPr bwMode="auto">
          <a:xfrm>
            <a:off x="4999038" y="3235325"/>
            <a:ext cx="1841500" cy="523875"/>
          </a:xfrm>
          <a:prstGeom prst="rect">
            <a:avLst/>
          </a:prstGeom>
          <a:noFill/>
          <a:ln w="9525">
            <a:noFill/>
            <a:miter lim="800000"/>
            <a:headEnd/>
            <a:tailEnd/>
          </a:ln>
        </p:spPr>
      </p:pic>
      <p:pic>
        <p:nvPicPr>
          <p:cNvPr id="67597" name="Picture 2" descr="Star Cartoon Images, Stock Photos &amp;amp; Vectors | Shutterstock"/>
          <p:cNvPicPr>
            <a:picLocks noChangeAspect="1" noChangeArrowheads="1"/>
          </p:cNvPicPr>
          <p:nvPr/>
        </p:nvPicPr>
        <p:blipFill>
          <a:blip r:embed="rId6">
            <a:clrChange>
              <a:clrFrom>
                <a:srgbClr val="FFFFFF"/>
              </a:clrFrom>
              <a:clrTo>
                <a:srgbClr val="FFFFFF">
                  <a:alpha val="0"/>
                </a:srgbClr>
              </a:clrTo>
            </a:clrChange>
          </a:blip>
          <a:srcRect t="13599" b="24686"/>
          <a:stretch>
            <a:fillRect/>
          </a:stretch>
        </p:blipFill>
        <p:spPr bwMode="auto">
          <a:xfrm>
            <a:off x="5053013" y="3883025"/>
            <a:ext cx="1841500" cy="525463"/>
          </a:xfrm>
          <a:prstGeom prst="rect">
            <a:avLst/>
          </a:prstGeom>
          <a:noFill/>
          <a:ln w="9525">
            <a:noFill/>
            <a:miter lim="800000"/>
            <a:headEnd/>
            <a:tailEnd/>
          </a:ln>
        </p:spPr>
      </p:pic>
      <p:pic>
        <p:nvPicPr>
          <p:cNvPr id="67598" name="Picture 2" descr="Star Cartoon Images, Stock Photos &amp;amp; Vectors | Shutterstock"/>
          <p:cNvPicPr>
            <a:picLocks noChangeAspect="1" noChangeArrowheads="1"/>
          </p:cNvPicPr>
          <p:nvPr/>
        </p:nvPicPr>
        <p:blipFill>
          <a:blip r:embed="rId6">
            <a:clrChange>
              <a:clrFrom>
                <a:srgbClr val="FFFFFF"/>
              </a:clrFrom>
              <a:clrTo>
                <a:srgbClr val="FFFFFF">
                  <a:alpha val="0"/>
                </a:srgbClr>
              </a:clrTo>
            </a:clrChange>
          </a:blip>
          <a:srcRect t="13599" b="24686"/>
          <a:stretch>
            <a:fillRect/>
          </a:stretch>
        </p:blipFill>
        <p:spPr bwMode="auto">
          <a:xfrm>
            <a:off x="6380163" y="4630738"/>
            <a:ext cx="1841500" cy="525462"/>
          </a:xfrm>
          <a:prstGeom prst="rect">
            <a:avLst/>
          </a:prstGeom>
          <a:noFill/>
          <a:ln w="9525">
            <a:noFill/>
            <a:miter lim="800000"/>
            <a:headEnd/>
            <a:tailEnd/>
          </a:ln>
        </p:spPr>
      </p:pic>
      <p:grpSp>
        <p:nvGrpSpPr>
          <p:cNvPr id="67599" name="Group 41"/>
          <p:cNvGrpSpPr>
            <a:grpSpLocks/>
          </p:cNvGrpSpPr>
          <p:nvPr/>
        </p:nvGrpSpPr>
        <p:grpSpPr bwMode="auto">
          <a:xfrm>
            <a:off x="1262063" y="5281613"/>
            <a:ext cx="8096250" cy="644525"/>
            <a:chOff x="1717199" y="5199333"/>
            <a:chExt cx="8097635" cy="643894"/>
          </a:xfrm>
        </p:grpSpPr>
        <p:sp>
          <p:nvSpPr>
            <p:cNvPr id="43" name="Rounded Rectangle 47">
              <a:extLst>
                <a:ext uri="{FF2B5EF4-FFF2-40B4-BE49-F238E27FC236}"/>
              </a:extLst>
            </p:cNvPr>
            <p:cNvSpPr/>
            <p:nvPr/>
          </p:nvSpPr>
          <p:spPr>
            <a:xfrm>
              <a:off x="1717199" y="5207262"/>
              <a:ext cx="8097635" cy="583628"/>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anchor="ctr"/>
            <a:lstStyle/>
            <a:p>
              <a:pPr algn="ctr" fontAlgn="auto">
                <a:spcBef>
                  <a:spcPts val="0"/>
                </a:spcBef>
                <a:spcAft>
                  <a:spcPts val="0"/>
                </a:spcAft>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extLst>
            </p:cNvPr>
            <p:cNvSpPr/>
            <p:nvPr/>
          </p:nvSpPr>
          <p:spPr>
            <a:xfrm>
              <a:off x="2414230" y="5199333"/>
              <a:ext cx="5803306" cy="643894"/>
            </a:xfrm>
            <a:prstGeom prst="rect">
              <a:avLst/>
            </a:prstGeom>
          </p:spPr>
          <p:txBody>
            <a:bodyPr wrap="none">
              <a:spAutoFit/>
            </a:bodyPr>
            <a:lstStyle/>
            <a:p>
              <a:pPr>
                <a:lnSpc>
                  <a:spcPct val="112000"/>
                </a:lnSpc>
                <a:buFont typeface="Arial" charset="0"/>
                <a:buNone/>
              </a:pPr>
              <a:r>
                <a:rPr lang="en-US" altLang="zh-CN" sz="3200">
                  <a:solidFill>
                    <a:srgbClr val="000000"/>
                  </a:solidFill>
                  <a:latin typeface="Calibri" pitchFamily="34" charset="0"/>
                  <a:cs typeface="Calibri" pitchFamily="34" charset="0"/>
                  <a:sym typeface="Arial" charset="0"/>
                </a:rPr>
                <a:t>Giọng</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đọc</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và</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nhấn</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giọng</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phù</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hợp</a:t>
              </a:r>
              <a:endParaRPr lang="zh-CN" altLang="en-US" sz="3200">
                <a:solidFill>
                  <a:srgbClr val="000000"/>
                </a:solidFill>
                <a:latin typeface="Calibri" pitchFamily="34" charset="0"/>
                <a:cs typeface="Calibri" pitchFamily="34" charset="0"/>
                <a:sym typeface="Arial" charset="0"/>
              </a:endParaRPr>
            </a:p>
          </p:txBody>
        </p:sp>
        <p:sp>
          <p:nvSpPr>
            <p:cNvPr id="45" name="Oval 44">
              <a:extLst>
                <a:ext uri="{FF2B5EF4-FFF2-40B4-BE49-F238E27FC236}"/>
              </a:extLst>
            </p:cNvPr>
            <p:cNvSpPr/>
            <p:nvPr/>
          </p:nvSpPr>
          <p:spPr>
            <a:xfrm>
              <a:off x="1860098" y="5283388"/>
              <a:ext cx="431874" cy="431377"/>
            </a:xfrm>
            <a:prstGeom prst="ellipse">
              <a:avLst/>
            </a:prstGeom>
            <a:solidFill>
              <a:srgbClr val="70AD47">
                <a:lumMod val="60000"/>
                <a:lumOff val="40000"/>
              </a:srgbClr>
            </a:solidFill>
            <a:ln w="12700" cap="flat" cmpd="sng" algn="ctr">
              <a:solidFill>
                <a:srgbClr val="00B050"/>
              </a:solidFill>
              <a:prstDash val="solid"/>
              <a:miter lim="800000"/>
            </a:ln>
            <a:effectLst/>
          </p:spPr>
          <p:txBody>
            <a:bodyPr anchor="ctr"/>
            <a:lstStyle/>
            <a:p>
              <a:pPr algn="ctr" fontAlgn="auto">
                <a:spcBef>
                  <a:spcPts val="0"/>
                </a:spcBef>
                <a:spcAft>
                  <a:spcPts val="0"/>
                </a:spcAft>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67600" name="Picture 2" descr="Star Cartoon Images, Stock Photos &amp;amp; Vectors | Shutterstock"/>
          <p:cNvPicPr>
            <a:picLocks noChangeAspect="1" noChangeArrowheads="1"/>
          </p:cNvPicPr>
          <p:nvPr/>
        </p:nvPicPr>
        <p:blipFill>
          <a:blip r:embed="rId6">
            <a:clrChange>
              <a:clrFrom>
                <a:srgbClr val="FFFFFF"/>
              </a:clrFrom>
              <a:clrTo>
                <a:srgbClr val="FFFFFF">
                  <a:alpha val="0"/>
                </a:srgbClr>
              </a:clrTo>
            </a:clrChange>
          </a:blip>
          <a:srcRect t="13599" b="24686"/>
          <a:stretch>
            <a:fillRect/>
          </a:stretch>
        </p:blipFill>
        <p:spPr bwMode="auto">
          <a:xfrm>
            <a:off x="9501188" y="5319713"/>
            <a:ext cx="1841500" cy="5238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p:cNvPicPr>
            <a:picLocks noChangeAspect="1" noChangeArrowheads="1"/>
          </p:cNvPicPr>
          <p:nvPr/>
        </p:nvPicPr>
        <p:blipFill>
          <a:blip r:embed="rId2"/>
          <a:srcRect/>
          <a:stretch>
            <a:fillRect/>
          </a:stretch>
        </p:blipFill>
        <p:spPr bwMode="auto">
          <a:xfrm>
            <a:off x="2716213" y="520700"/>
            <a:ext cx="7739062" cy="4722813"/>
          </a:xfrm>
          <a:prstGeom prst="rect">
            <a:avLst/>
          </a:prstGeom>
          <a:noFill/>
          <a:ln w="9525">
            <a:noFill/>
            <a:miter lim="800000"/>
            <a:headEnd/>
            <a:tailEnd/>
          </a:ln>
        </p:spPr>
      </p:pic>
      <p:pic>
        <p:nvPicPr>
          <p:cNvPr id="4" name="Picture 2" descr="E:\丫头\png\小人\卡通类素材\yunf.png">
            <a:extLst>
              <a:ext uri="{FF2B5EF4-FFF2-40B4-BE49-F238E27FC236}"/>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extLst>
          </a:blip>
          <a:srcRect/>
          <a:stretch>
            <a:fillRect/>
          </a:stretch>
        </p:blipFill>
        <p:spPr bwMode="auto">
          <a:xfrm>
            <a:off x="9186863" y="898090"/>
            <a:ext cx="1269162" cy="532803"/>
          </a:xfrm>
          <a:prstGeom prst="rect">
            <a:avLst/>
          </a:prstGeom>
          <a:noFill/>
          <a:extLst>
            <a:ext uri="{909E8E84-426E-40DD-AFC4-6F175D3DCCD1}"/>
          </a:extLst>
        </p:spPr>
      </p:pic>
      <p:grpSp>
        <p:nvGrpSpPr>
          <p:cNvPr id="5" name="组合 4"/>
          <p:cNvGrpSpPr>
            <a:grpSpLocks/>
          </p:cNvGrpSpPr>
          <p:nvPr/>
        </p:nvGrpSpPr>
        <p:grpSpPr bwMode="auto">
          <a:xfrm>
            <a:off x="8793163" y="1806575"/>
            <a:ext cx="463550" cy="620713"/>
            <a:chOff x="-2033679" y="889419"/>
            <a:chExt cx="463503" cy="619473"/>
          </a:xfrm>
        </p:grpSpPr>
        <p:pic>
          <p:nvPicPr>
            <p:cNvPr id="68626" name="Picture 10" descr="E:\丫头\png\小人\卡通类素材\ry.png"/>
            <p:cNvPicPr>
              <a:picLocks noChangeAspect="1" noChangeArrowheads="1"/>
            </p:cNvPicPr>
            <p:nvPr/>
          </p:nvPicPr>
          <p:blipFill>
            <a:blip r:embed="rId4"/>
            <a:srcRect b="41008"/>
            <a:stretch>
              <a:fillRect/>
            </a:stretch>
          </p:blipFill>
          <p:spPr bwMode="auto">
            <a:xfrm>
              <a:off x="-2033679" y="889419"/>
              <a:ext cx="463503" cy="540000"/>
            </a:xfrm>
            <a:prstGeom prst="rect">
              <a:avLst/>
            </a:prstGeom>
            <a:noFill/>
            <a:ln w="9525">
              <a:noFill/>
              <a:miter lim="800000"/>
              <a:headEnd/>
              <a:tailEnd/>
            </a:ln>
          </p:spPr>
        </p:pic>
        <p:pic>
          <p:nvPicPr>
            <p:cNvPr id="68627" name="Picture 10" descr="E:\丫头\png\小人\卡通类素材\ry.png"/>
            <p:cNvPicPr>
              <a:picLocks noChangeAspect="1" noChangeArrowheads="1"/>
            </p:cNvPicPr>
            <p:nvPr/>
          </p:nvPicPr>
          <p:blipFill>
            <a:blip r:embed="rId5"/>
            <a:srcRect t="58992"/>
            <a:stretch>
              <a:fillRect/>
            </a:stretch>
          </p:blipFill>
          <p:spPr bwMode="auto">
            <a:xfrm>
              <a:off x="-1995208" y="1220892"/>
              <a:ext cx="355608" cy="288000"/>
            </a:xfrm>
            <a:prstGeom prst="rect">
              <a:avLst/>
            </a:prstGeom>
            <a:noFill/>
            <a:ln w="9525">
              <a:noFill/>
              <a:miter lim="800000"/>
              <a:headEnd/>
              <a:tailEnd/>
            </a:ln>
          </p:spPr>
        </p:pic>
      </p:grpSp>
      <p:pic>
        <p:nvPicPr>
          <p:cNvPr id="8" name="Picture 2" descr="E:\丫头\png\小人\卡通类素材\yunf.png">
            <a:extLst>
              <a:ext uri="{FF2B5EF4-FFF2-40B4-BE49-F238E27FC236}"/>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extLst>
          </a:blip>
          <a:srcRect/>
          <a:stretch>
            <a:fillRect/>
          </a:stretch>
        </p:blipFill>
        <p:spPr bwMode="auto">
          <a:xfrm>
            <a:off x="892671" y="520720"/>
            <a:ext cx="1347858" cy="565839"/>
          </a:xfrm>
          <a:prstGeom prst="rect">
            <a:avLst/>
          </a:prstGeom>
          <a:noFill/>
          <a:ln>
            <a:noFill/>
          </a:ln>
          <a:extLst>
            <a:ext uri="{909E8E84-426E-40DD-AFC4-6F175D3DCCD1}"/>
          </a:extLst>
        </p:spPr>
      </p:pic>
      <p:grpSp>
        <p:nvGrpSpPr>
          <p:cNvPr id="9" name="组合 21"/>
          <p:cNvGrpSpPr>
            <a:grpSpLocks/>
          </p:cNvGrpSpPr>
          <p:nvPr/>
        </p:nvGrpSpPr>
        <p:grpSpPr bwMode="auto">
          <a:xfrm>
            <a:off x="3305175" y="4183063"/>
            <a:ext cx="463550" cy="619125"/>
            <a:chOff x="-2033679" y="889419"/>
            <a:chExt cx="463503" cy="619473"/>
          </a:xfrm>
        </p:grpSpPr>
        <p:pic>
          <p:nvPicPr>
            <p:cNvPr id="68624" name="Picture 10" descr="E:\丫头\png\小人\卡通类素材\ry.png"/>
            <p:cNvPicPr>
              <a:picLocks noChangeAspect="1" noChangeArrowheads="1"/>
            </p:cNvPicPr>
            <p:nvPr/>
          </p:nvPicPr>
          <p:blipFill>
            <a:blip r:embed="rId4"/>
            <a:srcRect b="41008"/>
            <a:stretch>
              <a:fillRect/>
            </a:stretch>
          </p:blipFill>
          <p:spPr bwMode="auto">
            <a:xfrm>
              <a:off x="-2033679" y="889419"/>
              <a:ext cx="463503" cy="540000"/>
            </a:xfrm>
            <a:prstGeom prst="rect">
              <a:avLst/>
            </a:prstGeom>
            <a:noFill/>
            <a:ln w="9525">
              <a:noFill/>
              <a:miter lim="800000"/>
              <a:headEnd/>
              <a:tailEnd/>
            </a:ln>
          </p:spPr>
        </p:pic>
        <p:pic>
          <p:nvPicPr>
            <p:cNvPr id="68625" name="Picture 10" descr="E:\丫头\png\小人\卡通类素材\ry.png"/>
            <p:cNvPicPr>
              <a:picLocks noChangeAspect="1" noChangeArrowheads="1"/>
            </p:cNvPicPr>
            <p:nvPr/>
          </p:nvPicPr>
          <p:blipFill>
            <a:blip r:embed="rId5"/>
            <a:srcRect t="58992"/>
            <a:stretch>
              <a:fillRect/>
            </a:stretch>
          </p:blipFill>
          <p:spPr bwMode="auto">
            <a:xfrm>
              <a:off x="-1995208" y="1220892"/>
              <a:ext cx="355608" cy="288000"/>
            </a:xfrm>
            <a:prstGeom prst="rect">
              <a:avLst/>
            </a:prstGeom>
            <a:noFill/>
            <a:ln w="9525">
              <a:noFill/>
              <a:miter lim="800000"/>
              <a:headEnd/>
              <a:tailEnd/>
            </a:ln>
          </p:spPr>
        </p:pic>
      </p:grpSp>
      <p:pic>
        <p:nvPicPr>
          <p:cNvPr id="12" name="图片 25"/>
          <p:cNvPicPr>
            <a:picLocks noChangeAspect="1"/>
          </p:cNvPicPr>
          <p:nvPr/>
        </p:nvPicPr>
        <p:blipFill>
          <a:blip r:embed="rId7"/>
          <a:srcRect/>
          <a:stretch>
            <a:fillRect/>
          </a:stretch>
        </p:blipFill>
        <p:spPr bwMode="auto">
          <a:xfrm>
            <a:off x="10796588" y="292100"/>
            <a:ext cx="1103312" cy="1022350"/>
          </a:xfrm>
          <a:prstGeom prst="rect">
            <a:avLst/>
          </a:prstGeom>
          <a:noFill/>
          <a:ln w="9525">
            <a:noFill/>
            <a:miter lim="800000"/>
            <a:headEnd/>
            <a:tailEnd/>
          </a:ln>
        </p:spPr>
      </p:pic>
      <p:pic>
        <p:nvPicPr>
          <p:cNvPr id="13" name="图片 26"/>
          <p:cNvPicPr>
            <a:picLocks noChangeAspect="1"/>
          </p:cNvPicPr>
          <p:nvPr/>
        </p:nvPicPr>
        <p:blipFill>
          <a:blip r:embed="rId8"/>
          <a:srcRect/>
          <a:stretch>
            <a:fillRect/>
          </a:stretch>
        </p:blipFill>
        <p:spPr bwMode="auto">
          <a:xfrm>
            <a:off x="5403850" y="1022350"/>
            <a:ext cx="3279775" cy="452438"/>
          </a:xfrm>
          <a:prstGeom prst="rect">
            <a:avLst/>
          </a:prstGeom>
          <a:noFill/>
          <a:ln w="9525">
            <a:noFill/>
            <a:miter lim="800000"/>
            <a:headEnd/>
            <a:tailEnd/>
          </a:ln>
        </p:spPr>
      </p:pic>
      <p:grpSp>
        <p:nvGrpSpPr>
          <p:cNvPr id="68616" name="Group 42"/>
          <p:cNvGrpSpPr>
            <a:grpSpLocks/>
          </p:cNvGrpSpPr>
          <p:nvPr/>
        </p:nvGrpSpPr>
        <p:grpSpPr bwMode="auto">
          <a:xfrm>
            <a:off x="-215900" y="2347913"/>
            <a:ext cx="5316538" cy="4503737"/>
            <a:chOff x="-215774" y="2347510"/>
            <a:chExt cx="5315675" cy="4504460"/>
          </a:xfrm>
        </p:grpSpPr>
        <p:pic>
          <p:nvPicPr>
            <p:cNvPr id="68619" name="图片 3" descr="图片包含 餐桌&#10;&#10;描述已自动生成"/>
            <p:cNvPicPr>
              <a:picLocks noChangeAspect="1"/>
            </p:cNvPicPr>
            <p:nvPr/>
          </p:nvPicPr>
          <p:blipFill>
            <a:blip r:embed="rId9"/>
            <a:srcRect/>
            <a:stretch>
              <a:fillRect/>
            </a:stretch>
          </p:blipFill>
          <p:spPr bwMode="auto">
            <a:xfrm>
              <a:off x="-215774" y="2347510"/>
              <a:ext cx="5315675" cy="4504460"/>
            </a:xfrm>
            <a:prstGeom prst="rect">
              <a:avLst/>
            </a:prstGeom>
            <a:noFill/>
            <a:ln w="9525">
              <a:noFill/>
              <a:miter lim="800000"/>
              <a:headEnd/>
              <a:tailEnd/>
            </a:ln>
          </p:spPr>
        </p:pic>
        <p:sp>
          <p:nvSpPr>
            <p:cNvPr id="45" name="Rectangle 44">
              <a:extLst>
                <a:ext uri="{FF2B5EF4-FFF2-40B4-BE49-F238E27FC236}"/>
              </a:extLst>
            </p:cNvPr>
            <p:cNvSpPr/>
            <p:nvPr/>
          </p:nvSpPr>
          <p:spPr>
            <a:xfrm rot="20941502">
              <a:off x="1112748" y="3487518"/>
              <a:ext cx="1395185" cy="442983"/>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6" name="Rectangle 45">
              <a:extLst>
                <a:ext uri="{FF2B5EF4-FFF2-40B4-BE49-F238E27FC236}"/>
              </a:extLst>
            </p:cNvPr>
            <p:cNvSpPr/>
            <p:nvPr/>
          </p:nvSpPr>
          <p:spPr>
            <a:xfrm rot="908466">
              <a:off x="404838" y="5262628"/>
              <a:ext cx="1288841" cy="304849"/>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7" name="Rectangle 46">
              <a:extLst>
                <a:ext uri="{FF2B5EF4-FFF2-40B4-BE49-F238E27FC236}"/>
              </a:extLst>
            </p:cNvPr>
            <p:cNvSpPr/>
            <p:nvPr/>
          </p:nvSpPr>
          <p:spPr>
            <a:xfrm rot="908466">
              <a:off x="1022275" y="5538897"/>
              <a:ext cx="546011" cy="304849"/>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8" name="Rectangle 47">
              <a:extLst>
                <a:ext uri="{FF2B5EF4-FFF2-40B4-BE49-F238E27FC236}"/>
              </a:extLst>
            </p:cNvPr>
            <p:cNvSpPr/>
            <p:nvPr/>
          </p:nvSpPr>
          <p:spPr>
            <a:xfrm rot="20941502">
              <a:off x="1665109" y="3778077"/>
              <a:ext cx="838064" cy="442984"/>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sp>
        <p:nvSpPr>
          <p:cNvPr id="49" name="文本框 18">
            <a:extLst>
              <a:ext uri="{FF2B5EF4-FFF2-40B4-BE49-F238E27FC236}"/>
            </a:extLst>
          </p:cNvPr>
          <p:cNvSpPr txBox="1"/>
          <p:nvPr/>
        </p:nvSpPr>
        <p:spPr>
          <a:xfrm rot="20956820">
            <a:off x="811733" y="3179561"/>
            <a:ext cx="2383926" cy="1107996"/>
          </a:xfrm>
          <a:prstGeom prst="rect">
            <a:avLst/>
          </a:prstGeom>
          <a:noFill/>
        </p:spPr>
        <p:txBody>
          <a:bodyPr>
            <a:spAutoFit/>
          </a:bodyPr>
          <a:lstStyle/>
          <a:p>
            <a:pPr algn="ctr" fontAlgn="auto">
              <a:spcBef>
                <a:spcPts val="0"/>
              </a:spcBef>
              <a:spcAft>
                <a:spcPts val="0"/>
              </a:spcAft>
              <a:defRPr/>
            </a:pPr>
            <a:r>
              <a:rPr lang="en-US" altLang="zh-CN" sz="660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01</a:t>
            </a:r>
            <a:endParaRPr lang="zh-CN" altLang="en-US" sz="32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pic>
        <p:nvPicPr>
          <p:cNvPr id="3" name="Picture 2"/>
          <p:cNvPicPr>
            <a:picLocks noChangeAspect="1"/>
          </p:cNvPicPr>
          <p:nvPr/>
        </p:nvPicPr>
        <p:blipFill>
          <a:blip r:embed="rId10"/>
          <a:srcRect/>
          <a:stretch>
            <a:fillRect/>
          </a:stretch>
        </p:blipFill>
        <p:spPr bwMode="auto">
          <a:xfrm>
            <a:off x="4264025" y="1755775"/>
            <a:ext cx="5067300" cy="33559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ChangeArrowheads="1"/>
          </p:cNvSpPr>
          <p:nvPr/>
        </p:nvSpPr>
        <p:spPr bwMode="auto">
          <a:xfrm>
            <a:off x="862013" y="247650"/>
            <a:ext cx="3367087" cy="646113"/>
          </a:xfrm>
          <a:prstGeom prst="rect">
            <a:avLst/>
          </a:prstGeom>
          <a:noFill/>
          <a:ln w="9525">
            <a:noFill/>
            <a:miter lim="800000"/>
            <a:headEnd/>
            <a:tailEnd/>
          </a:ln>
        </p:spPr>
        <p:txBody>
          <a:bodyPr>
            <a:spAutoFit/>
          </a:bodyPr>
          <a:lstStyle/>
          <a:p>
            <a:pPr algn="ctr"/>
            <a:r>
              <a:rPr lang="en-US" altLang="zh-CN" sz="3600" b="1">
                <a:solidFill>
                  <a:srgbClr val="002060"/>
                </a:solidFill>
                <a:latin typeface="Cambria" pitchFamily="18" charset="0"/>
                <a:ea typeface="Cambria" pitchFamily="18" charset="0"/>
                <a:cs typeface="Arial-Rounded"/>
              </a:rPr>
              <a:t>Cùng tìm hiểu</a:t>
            </a:r>
            <a:endParaRPr lang="zh-CN" altLang="en-US" sz="3600" b="1">
              <a:solidFill>
                <a:srgbClr val="002060"/>
              </a:solidFill>
              <a:latin typeface="Cambria" pitchFamily="18" charset="0"/>
              <a:ea typeface="Cambria" pitchFamily="18" charset="0"/>
              <a:cs typeface="Arial-Rounded"/>
            </a:endParaRPr>
          </a:p>
        </p:txBody>
      </p:sp>
      <p:pic>
        <p:nvPicPr>
          <p:cNvPr id="69634" name="Picture 8"/>
          <p:cNvPicPr>
            <a:picLocks noChangeAspect="1"/>
          </p:cNvPicPr>
          <p:nvPr/>
        </p:nvPicPr>
        <p:blipFill>
          <a:blip r:embed="rId8"/>
          <a:srcRect/>
          <a:stretch>
            <a:fillRect/>
          </a:stretch>
        </p:blipFill>
        <p:spPr bwMode="auto">
          <a:xfrm>
            <a:off x="606425" y="247650"/>
            <a:ext cx="646113" cy="646113"/>
          </a:xfrm>
          <a:prstGeom prst="rect">
            <a:avLst/>
          </a:prstGeom>
          <a:noFill/>
          <a:ln w="9525">
            <a:noFill/>
            <a:miter lim="800000"/>
            <a:headEnd/>
            <a:tailEnd/>
          </a:ln>
        </p:spPr>
      </p:pic>
      <p:grpSp>
        <p:nvGrpSpPr>
          <p:cNvPr id="11" name="PA_库_组合 5"/>
          <p:cNvGrpSpPr>
            <a:grpSpLocks/>
          </p:cNvGrpSpPr>
          <p:nvPr>
            <p:custDataLst>
              <p:tags r:id="rId1"/>
            </p:custDataLst>
          </p:nvPr>
        </p:nvGrpSpPr>
        <p:grpSpPr bwMode="auto">
          <a:xfrm>
            <a:off x="646113" y="1092200"/>
            <a:ext cx="587375" cy="733425"/>
            <a:chOff x="1836100" y="2332000"/>
            <a:chExt cx="1572829" cy="895643"/>
          </a:xfrm>
        </p:grpSpPr>
        <p:sp>
          <p:nvSpPr>
            <p:cNvPr id="12" name="任意多边形 10">
              <a:extLst>
                <a:ext uri="{FF2B5EF4-FFF2-40B4-BE49-F238E27FC236}"/>
              </a:extLst>
            </p:cNvPr>
            <p:cNvSpPr/>
            <p:nvPr/>
          </p:nvSpPr>
          <p:spPr>
            <a:xfrm>
              <a:off x="1887111" y="2454134"/>
              <a:ext cx="1521818" cy="697904"/>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anchor="ctr"/>
            <a:lstStyle/>
            <a:p>
              <a:pPr algn="ctr" fontAlgn="auto">
                <a:spcBef>
                  <a:spcPts val="0"/>
                </a:spcBef>
                <a:spcAft>
                  <a:spcPts val="0"/>
                </a:spcAft>
                <a:defRPr/>
              </a:pPr>
              <a:endParaRPr lang="zh-CN" altLang="en-US" sz="1600" kern="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3" name="任意多边形 11">
              <a:extLst>
                <a:ext uri="{FF2B5EF4-FFF2-40B4-BE49-F238E27FC236}"/>
              </a:extLst>
            </p:cNvPr>
            <p:cNvSpPr/>
            <p:nvPr/>
          </p:nvSpPr>
          <p:spPr>
            <a:xfrm>
              <a:off x="1836100" y="2454134"/>
              <a:ext cx="1458054" cy="653315"/>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anchor="ctr"/>
            <a:lstStyle/>
            <a:p>
              <a:pPr algn="ctr" fontAlgn="auto">
                <a:spcBef>
                  <a:spcPts val="0"/>
                </a:spcBef>
                <a:spcAft>
                  <a:spcPts val="0"/>
                </a:spcAft>
                <a:defRPr/>
              </a:pPr>
              <a:endParaRPr lang="zh-CN" altLang="en-US" sz="1600" kern="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4" name="文本框 12">
              <a:extLst>
                <a:ext uri="{FF2B5EF4-FFF2-40B4-BE49-F238E27FC236}"/>
              </a:extLst>
            </p:cNvPr>
            <p:cNvSpPr txBox="1"/>
            <p:nvPr/>
          </p:nvSpPr>
          <p:spPr>
            <a:xfrm>
              <a:off x="2222930" y="2332000"/>
              <a:ext cx="756658" cy="895643"/>
            </a:xfrm>
            <a:prstGeom prst="rect">
              <a:avLst/>
            </a:prstGeom>
            <a:noFill/>
            <a:ln>
              <a:noFill/>
            </a:ln>
          </p:spPr>
          <p:txBody>
            <a:bodyPr>
              <a:spAutoFit/>
            </a:bodyPr>
            <a:lstStyle/>
            <a:p>
              <a:pPr algn="ctr" fontAlgn="auto">
                <a:lnSpc>
                  <a:spcPct val="125000"/>
                </a:lnSpc>
                <a:spcBef>
                  <a:spcPts val="0"/>
                </a:spcBef>
                <a:spcAft>
                  <a:spcPts val="0"/>
                </a:spcAft>
                <a:defRPr/>
              </a:pPr>
              <a:r>
                <a:rPr lang="en-US" altLang="zh-CN"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1</a:t>
              </a:r>
            </a:p>
          </p:txBody>
        </p:sp>
      </p:grpSp>
      <p:sp>
        <p:nvSpPr>
          <p:cNvPr id="15" name="Rectangle 14"/>
          <p:cNvSpPr>
            <a:spLocks noChangeArrowheads="1"/>
          </p:cNvSpPr>
          <p:nvPr/>
        </p:nvSpPr>
        <p:spPr bwMode="auto">
          <a:xfrm>
            <a:off x="1377950" y="1092200"/>
            <a:ext cx="8194675" cy="1077913"/>
          </a:xfrm>
          <a:prstGeom prst="rect">
            <a:avLst/>
          </a:prstGeom>
          <a:noFill/>
          <a:ln w="9525">
            <a:noFill/>
            <a:miter lim="800000"/>
            <a:headEnd/>
            <a:tailEnd/>
          </a:ln>
        </p:spPr>
        <p:txBody>
          <a:bodyPr>
            <a:spAutoFit/>
          </a:bodyPr>
          <a:lstStyle/>
          <a:p>
            <a:pPr algn="just"/>
            <a:r>
              <a:rPr lang="vi-VN" altLang="zh-CN" sz="3200">
                <a:solidFill>
                  <a:srgbClr val="002060"/>
                </a:solidFill>
                <a:latin typeface="Cambria" pitchFamily="18" charset="0"/>
                <a:ea typeface="Cambria" pitchFamily="18" charset="0"/>
                <a:cs typeface="Arial-Rounded"/>
              </a:rPr>
              <a:t>Đến trường sau kì nghỉ, các bạn học sinh đã phát hiện ra điều gì tuyệt vời?</a:t>
            </a:r>
          </a:p>
        </p:txBody>
      </p:sp>
      <p:grpSp>
        <p:nvGrpSpPr>
          <p:cNvPr id="16" name="PA_库_组合 5"/>
          <p:cNvGrpSpPr>
            <a:grpSpLocks/>
          </p:cNvGrpSpPr>
          <p:nvPr>
            <p:custDataLst>
              <p:tags r:id="rId2"/>
            </p:custDataLst>
          </p:nvPr>
        </p:nvGrpSpPr>
        <p:grpSpPr bwMode="auto">
          <a:xfrm>
            <a:off x="646113" y="2109788"/>
            <a:ext cx="587375" cy="733425"/>
            <a:chOff x="1836100" y="2332000"/>
            <a:chExt cx="1572829" cy="895643"/>
          </a:xfrm>
        </p:grpSpPr>
        <p:sp>
          <p:nvSpPr>
            <p:cNvPr id="17" name="任意多边形 10">
              <a:extLst>
                <a:ext uri="{FF2B5EF4-FFF2-40B4-BE49-F238E27FC236}"/>
              </a:extLst>
            </p:cNvPr>
            <p:cNvSpPr/>
            <p:nvPr/>
          </p:nvSpPr>
          <p:spPr>
            <a:xfrm>
              <a:off x="1887111" y="2454133"/>
              <a:ext cx="1521818" cy="697904"/>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anchor="ctr"/>
            <a:lstStyle/>
            <a:p>
              <a:pPr algn="ctr" fontAlgn="auto">
                <a:spcBef>
                  <a:spcPts val="0"/>
                </a:spcBef>
                <a:spcAft>
                  <a:spcPts val="0"/>
                </a:spcAft>
                <a:defRPr/>
              </a:pPr>
              <a:endParaRPr lang="zh-CN" altLang="en-US" sz="1600" kern="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8" name="任意多边形 11">
              <a:extLst>
                <a:ext uri="{FF2B5EF4-FFF2-40B4-BE49-F238E27FC236}"/>
              </a:extLst>
            </p:cNvPr>
            <p:cNvSpPr/>
            <p:nvPr/>
          </p:nvSpPr>
          <p:spPr>
            <a:xfrm>
              <a:off x="1836100" y="2454133"/>
              <a:ext cx="1458054" cy="653316"/>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anchor="ctr"/>
            <a:lstStyle/>
            <a:p>
              <a:pPr algn="ctr" fontAlgn="auto">
                <a:spcBef>
                  <a:spcPts val="0"/>
                </a:spcBef>
                <a:spcAft>
                  <a:spcPts val="0"/>
                </a:spcAft>
                <a:defRPr/>
              </a:pPr>
              <a:endParaRPr lang="zh-CN" altLang="en-US" sz="1600" kern="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9" name="文本框 12">
              <a:extLst>
                <a:ext uri="{FF2B5EF4-FFF2-40B4-BE49-F238E27FC236}"/>
              </a:extLst>
            </p:cNvPr>
            <p:cNvSpPr txBox="1"/>
            <p:nvPr/>
          </p:nvSpPr>
          <p:spPr>
            <a:xfrm>
              <a:off x="2222930" y="2332000"/>
              <a:ext cx="756658" cy="895643"/>
            </a:xfrm>
            <a:prstGeom prst="rect">
              <a:avLst/>
            </a:prstGeom>
            <a:noFill/>
            <a:ln>
              <a:noFill/>
            </a:ln>
          </p:spPr>
          <p:txBody>
            <a:bodyPr>
              <a:spAutoFit/>
            </a:bodyPr>
            <a:lstStyle/>
            <a:p>
              <a:pPr algn="ctr" fontAlgn="auto">
                <a:lnSpc>
                  <a:spcPct val="125000"/>
                </a:lnSpc>
                <a:spcBef>
                  <a:spcPts val="0"/>
                </a:spcBef>
                <a:spcAft>
                  <a:spcPts val="0"/>
                </a:spcAft>
                <a:defRPr/>
              </a:pPr>
              <a:r>
                <a:rPr lang="en-US" altLang="zh-CN"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2</a:t>
              </a:r>
            </a:p>
          </p:txBody>
        </p:sp>
      </p:grpSp>
      <p:sp>
        <p:nvSpPr>
          <p:cNvPr id="20" name="Rectangle 19"/>
          <p:cNvSpPr>
            <a:spLocks noChangeArrowheads="1"/>
          </p:cNvSpPr>
          <p:nvPr/>
        </p:nvSpPr>
        <p:spPr bwMode="auto">
          <a:xfrm>
            <a:off x="1377950" y="2211388"/>
            <a:ext cx="9763125" cy="1077912"/>
          </a:xfrm>
          <a:prstGeom prst="rect">
            <a:avLst/>
          </a:prstGeom>
          <a:noFill/>
          <a:ln w="9525">
            <a:noFill/>
            <a:miter lim="800000"/>
            <a:headEnd/>
            <a:tailEnd/>
          </a:ln>
        </p:spPr>
        <p:txBody>
          <a:bodyPr>
            <a:spAutoFit/>
          </a:bodyPr>
          <a:lstStyle/>
          <a:p>
            <a:pPr algn="just"/>
            <a:r>
              <a:rPr lang="vi-VN" altLang="zh-CN" sz="3200">
                <a:solidFill>
                  <a:srgbClr val="002060"/>
                </a:solidFill>
                <a:latin typeface="Cambria" pitchFamily="18" charset="0"/>
                <a:ea typeface="Cambria" pitchFamily="18" charset="0"/>
                <a:cs typeface="Arial-Rounded"/>
              </a:rPr>
              <a:t>Thầy hiệu trưởng đã dặn các bạn học sinh làm những việc gì?</a:t>
            </a:r>
          </a:p>
        </p:txBody>
      </p:sp>
      <p:grpSp>
        <p:nvGrpSpPr>
          <p:cNvPr id="21" name="PA_库_组合 5"/>
          <p:cNvGrpSpPr>
            <a:grpSpLocks/>
          </p:cNvGrpSpPr>
          <p:nvPr>
            <p:custDataLst>
              <p:tags r:id="rId3"/>
            </p:custDataLst>
          </p:nvPr>
        </p:nvGrpSpPr>
        <p:grpSpPr bwMode="auto">
          <a:xfrm>
            <a:off x="665163" y="3238500"/>
            <a:ext cx="587375" cy="733425"/>
            <a:chOff x="1836100" y="2332000"/>
            <a:chExt cx="1572829" cy="895643"/>
          </a:xfrm>
        </p:grpSpPr>
        <p:sp>
          <p:nvSpPr>
            <p:cNvPr id="22" name="任意多边形 10">
              <a:extLst>
                <a:ext uri="{FF2B5EF4-FFF2-40B4-BE49-F238E27FC236}"/>
              </a:extLst>
            </p:cNvPr>
            <p:cNvSpPr/>
            <p:nvPr/>
          </p:nvSpPr>
          <p:spPr>
            <a:xfrm>
              <a:off x="1887111" y="2454134"/>
              <a:ext cx="1521818" cy="697904"/>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anchor="ctr"/>
            <a:lstStyle/>
            <a:p>
              <a:pPr algn="ctr" fontAlgn="auto">
                <a:spcBef>
                  <a:spcPts val="0"/>
                </a:spcBef>
                <a:spcAft>
                  <a:spcPts val="0"/>
                </a:spcAft>
                <a:defRPr/>
              </a:pPr>
              <a:endParaRPr lang="zh-CN" altLang="en-US" sz="1600" kern="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3" name="任意多边形 11">
              <a:extLst>
                <a:ext uri="{FF2B5EF4-FFF2-40B4-BE49-F238E27FC236}"/>
              </a:extLst>
            </p:cNvPr>
            <p:cNvSpPr/>
            <p:nvPr/>
          </p:nvSpPr>
          <p:spPr>
            <a:xfrm>
              <a:off x="1836100" y="2454134"/>
              <a:ext cx="1458054" cy="653315"/>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anchor="ctr"/>
            <a:lstStyle/>
            <a:p>
              <a:pPr algn="ctr" fontAlgn="auto">
                <a:spcBef>
                  <a:spcPts val="0"/>
                </a:spcBef>
                <a:spcAft>
                  <a:spcPts val="0"/>
                </a:spcAft>
                <a:defRPr/>
              </a:pPr>
              <a:endParaRPr lang="zh-CN" altLang="en-US" sz="1600" kern="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4" name="文本框 12">
              <a:extLst>
                <a:ext uri="{FF2B5EF4-FFF2-40B4-BE49-F238E27FC236}"/>
              </a:extLst>
            </p:cNvPr>
            <p:cNvSpPr txBox="1"/>
            <p:nvPr/>
          </p:nvSpPr>
          <p:spPr>
            <a:xfrm>
              <a:off x="2222930" y="2332000"/>
              <a:ext cx="756658" cy="895643"/>
            </a:xfrm>
            <a:prstGeom prst="rect">
              <a:avLst/>
            </a:prstGeom>
            <a:noFill/>
            <a:ln>
              <a:noFill/>
            </a:ln>
          </p:spPr>
          <p:txBody>
            <a:bodyPr>
              <a:spAutoFit/>
            </a:bodyPr>
            <a:lstStyle/>
            <a:p>
              <a:pPr algn="ctr" fontAlgn="auto">
                <a:lnSpc>
                  <a:spcPct val="125000"/>
                </a:lnSpc>
                <a:spcBef>
                  <a:spcPts val="0"/>
                </a:spcBef>
                <a:spcAft>
                  <a:spcPts val="0"/>
                </a:spcAft>
                <a:defRPr/>
              </a:pPr>
              <a:r>
                <a:rPr lang="en-US" altLang="zh-CN"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3</a:t>
              </a:r>
            </a:p>
          </p:txBody>
        </p:sp>
      </p:grpSp>
      <p:sp>
        <p:nvSpPr>
          <p:cNvPr id="25" name="Rectangle 24"/>
          <p:cNvSpPr>
            <a:spLocks noChangeArrowheads="1"/>
          </p:cNvSpPr>
          <p:nvPr/>
        </p:nvSpPr>
        <p:spPr bwMode="auto">
          <a:xfrm>
            <a:off x="1397000" y="3341688"/>
            <a:ext cx="10207625" cy="1076325"/>
          </a:xfrm>
          <a:prstGeom prst="rect">
            <a:avLst/>
          </a:prstGeom>
          <a:noFill/>
          <a:ln w="9525">
            <a:noFill/>
            <a:miter lim="800000"/>
            <a:headEnd/>
            <a:tailEnd/>
          </a:ln>
        </p:spPr>
        <p:txBody>
          <a:bodyPr>
            <a:spAutoFit/>
          </a:bodyPr>
          <a:lstStyle/>
          <a:p>
            <a:pPr algn="just"/>
            <a:r>
              <a:rPr lang="vi-VN" altLang="zh-CN" sz="3200">
                <a:solidFill>
                  <a:srgbClr val="002060"/>
                </a:solidFill>
                <a:latin typeface="Cambria" pitchFamily="18" charset="0"/>
                <a:ea typeface="Cambria" pitchFamily="18" charset="0"/>
                <a:cs typeface="Arial-Rounded"/>
              </a:rPr>
              <a:t>Vì sao bạn nhỏ thấy quang cảnh thư viện trông giống như một toa tàu điện đông đúc?</a:t>
            </a:r>
            <a:endParaRPr lang="en-US" altLang="zh-CN" sz="3200">
              <a:solidFill>
                <a:srgbClr val="002060"/>
              </a:solidFill>
              <a:latin typeface="Cambria" pitchFamily="18" charset="0"/>
              <a:ea typeface="Cambria" pitchFamily="18" charset="0"/>
              <a:cs typeface="Arial-Rounded"/>
            </a:endParaRPr>
          </a:p>
        </p:txBody>
      </p:sp>
      <p:grpSp>
        <p:nvGrpSpPr>
          <p:cNvPr id="26" name="PA_库_组合 5"/>
          <p:cNvGrpSpPr>
            <a:grpSpLocks/>
          </p:cNvGrpSpPr>
          <p:nvPr>
            <p:custDataLst>
              <p:tags r:id="rId4"/>
            </p:custDataLst>
          </p:nvPr>
        </p:nvGrpSpPr>
        <p:grpSpPr bwMode="auto">
          <a:xfrm>
            <a:off x="665163" y="4321175"/>
            <a:ext cx="587375" cy="733425"/>
            <a:chOff x="1836100" y="2332000"/>
            <a:chExt cx="1572829" cy="895643"/>
          </a:xfrm>
        </p:grpSpPr>
        <p:sp>
          <p:nvSpPr>
            <p:cNvPr id="27" name="任意多边形 10">
              <a:extLst>
                <a:ext uri="{FF2B5EF4-FFF2-40B4-BE49-F238E27FC236}"/>
              </a:extLst>
            </p:cNvPr>
            <p:cNvSpPr/>
            <p:nvPr/>
          </p:nvSpPr>
          <p:spPr>
            <a:xfrm>
              <a:off x="1887111" y="2454134"/>
              <a:ext cx="1521818" cy="697904"/>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anchor="ctr"/>
            <a:lstStyle/>
            <a:p>
              <a:pPr algn="ctr" fontAlgn="auto">
                <a:spcBef>
                  <a:spcPts val="0"/>
                </a:spcBef>
                <a:spcAft>
                  <a:spcPts val="0"/>
                </a:spcAft>
                <a:defRPr/>
              </a:pPr>
              <a:endParaRPr lang="zh-CN" altLang="en-US" sz="1600" kern="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8" name="任意多边形 11">
              <a:extLst>
                <a:ext uri="{FF2B5EF4-FFF2-40B4-BE49-F238E27FC236}"/>
              </a:extLst>
            </p:cNvPr>
            <p:cNvSpPr/>
            <p:nvPr/>
          </p:nvSpPr>
          <p:spPr>
            <a:xfrm>
              <a:off x="1836100" y="2454134"/>
              <a:ext cx="1458054" cy="653315"/>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anchor="ctr"/>
            <a:lstStyle/>
            <a:p>
              <a:pPr algn="ctr" fontAlgn="auto">
                <a:spcBef>
                  <a:spcPts val="0"/>
                </a:spcBef>
                <a:spcAft>
                  <a:spcPts val="0"/>
                </a:spcAft>
                <a:defRPr/>
              </a:pPr>
              <a:endParaRPr lang="zh-CN" altLang="en-US" sz="1600" kern="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9" name="文本框 12">
              <a:extLst>
                <a:ext uri="{FF2B5EF4-FFF2-40B4-BE49-F238E27FC236}"/>
              </a:extLst>
            </p:cNvPr>
            <p:cNvSpPr txBox="1"/>
            <p:nvPr/>
          </p:nvSpPr>
          <p:spPr>
            <a:xfrm>
              <a:off x="2222930" y="2332000"/>
              <a:ext cx="756658" cy="895643"/>
            </a:xfrm>
            <a:prstGeom prst="rect">
              <a:avLst/>
            </a:prstGeom>
            <a:noFill/>
            <a:ln>
              <a:noFill/>
            </a:ln>
          </p:spPr>
          <p:txBody>
            <a:bodyPr>
              <a:spAutoFit/>
            </a:bodyPr>
            <a:lstStyle/>
            <a:p>
              <a:pPr algn="ctr" fontAlgn="auto">
                <a:lnSpc>
                  <a:spcPct val="125000"/>
                </a:lnSpc>
                <a:spcBef>
                  <a:spcPts val="0"/>
                </a:spcBef>
                <a:spcAft>
                  <a:spcPts val="0"/>
                </a:spcAft>
                <a:defRPr/>
              </a:pPr>
              <a:r>
                <a:rPr lang="en-US" altLang="zh-CN"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4</a:t>
              </a:r>
            </a:p>
          </p:txBody>
        </p:sp>
      </p:grpSp>
      <p:sp>
        <p:nvSpPr>
          <p:cNvPr id="30" name="Rectangle 29"/>
          <p:cNvSpPr>
            <a:spLocks noChangeArrowheads="1"/>
          </p:cNvSpPr>
          <p:nvPr/>
        </p:nvSpPr>
        <p:spPr bwMode="auto">
          <a:xfrm>
            <a:off x="1355725" y="4464050"/>
            <a:ext cx="10326688" cy="584200"/>
          </a:xfrm>
          <a:prstGeom prst="rect">
            <a:avLst/>
          </a:prstGeom>
          <a:noFill/>
          <a:ln w="9525">
            <a:noFill/>
            <a:miter lim="800000"/>
            <a:headEnd/>
            <a:tailEnd/>
          </a:ln>
        </p:spPr>
        <p:txBody>
          <a:bodyPr>
            <a:spAutoFit/>
          </a:bodyPr>
          <a:lstStyle/>
          <a:p>
            <a:pPr algn="just"/>
            <a:r>
              <a:rPr lang="vi-VN" altLang="zh-CN" sz="3200">
                <a:solidFill>
                  <a:srgbClr val="002060"/>
                </a:solidFill>
                <a:latin typeface="Cambria" pitchFamily="18" charset="0"/>
                <a:ea typeface="Cambria" pitchFamily="18" charset="0"/>
                <a:cs typeface="Arial-Rounded"/>
              </a:rPr>
              <a:t>Các bạn học sinh cảm thấy thế nào khi có thư viện mới?</a:t>
            </a:r>
          </a:p>
        </p:txBody>
      </p:sp>
      <p:grpSp>
        <p:nvGrpSpPr>
          <p:cNvPr id="31" name="Group 30"/>
          <p:cNvGrpSpPr>
            <a:grpSpLocks/>
          </p:cNvGrpSpPr>
          <p:nvPr/>
        </p:nvGrpSpPr>
        <p:grpSpPr bwMode="auto">
          <a:xfrm>
            <a:off x="9240838" y="-447675"/>
            <a:ext cx="2843212" cy="2557463"/>
            <a:chOff x="7656473" y="831396"/>
            <a:chExt cx="3689350" cy="3269584"/>
          </a:xfrm>
        </p:grpSpPr>
        <p:pic>
          <p:nvPicPr>
            <p:cNvPr id="69651" name="图片 2" descr="2"/>
            <p:cNvPicPr>
              <a:picLocks noChangeAspect="1"/>
            </p:cNvPicPr>
            <p:nvPr/>
          </p:nvPicPr>
          <p:blipFill>
            <a:blip r:embed="rId9"/>
            <a:srcRect/>
            <a:stretch>
              <a:fillRect/>
            </a:stretch>
          </p:blipFill>
          <p:spPr bwMode="auto">
            <a:xfrm>
              <a:off x="7656473" y="831396"/>
              <a:ext cx="3689350" cy="3127375"/>
            </a:xfrm>
            <a:prstGeom prst="rect">
              <a:avLst/>
            </a:prstGeom>
            <a:noFill/>
            <a:ln w="9525">
              <a:noFill/>
              <a:miter lim="800000"/>
              <a:headEnd/>
              <a:tailEnd/>
            </a:ln>
          </p:spPr>
        </p:pic>
        <p:sp>
          <p:nvSpPr>
            <p:cNvPr id="33" name="Rounded Rectangle 53">
              <a:extLst>
                <a:ext uri="{FF2B5EF4-FFF2-40B4-BE49-F238E27FC236}"/>
              </a:extLst>
            </p:cNvPr>
            <p:cNvSpPr/>
            <p:nvPr/>
          </p:nvSpPr>
          <p:spPr>
            <a:xfrm>
              <a:off x="8087000" y="3013148"/>
              <a:ext cx="2912754" cy="1087832"/>
            </a:xfrm>
            <a:prstGeom prst="roundRect">
              <a:avLst/>
            </a:prstGeom>
            <a:solidFill>
              <a:srgbClr val="FFFFFF"/>
            </a:solidFill>
            <a:ln w="12700" cap="flat" cmpd="sng" algn="ctr">
              <a:solidFill>
                <a:srgbClr val="5FE0FF"/>
              </a:solidFill>
              <a:prstDash val="solid"/>
              <a:miter lim="800000"/>
            </a:ln>
            <a:effectLst/>
          </p:spPr>
          <p:txBody>
            <a:bodyPr anchor="ctr"/>
            <a:lstStyle/>
            <a:p>
              <a:pPr algn="ctr" fontAlgn="auto">
                <a:spcBef>
                  <a:spcPts val="0"/>
                </a:spcBef>
                <a:spcAft>
                  <a:spcPts val="0"/>
                </a:spcAft>
                <a:defRPr/>
              </a:pPr>
              <a:r>
                <a:rPr lang="en-US" sz="32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Thảo</a:t>
              </a:r>
              <a:r>
                <a:rPr lang="en-US" sz="32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luận</a:t>
              </a:r>
              <a:r>
                <a:rPr lang="en-US" sz="32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nhóm</a:t>
              </a:r>
              <a:r>
                <a:rPr lang="en-US" sz="32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đôi</a:t>
              </a:r>
              <a:endParaRPr lang="en-US" sz="3200" b="1" kern="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4" name="PA_库_组合 5"/>
          <p:cNvGrpSpPr>
            <a:grpSpLocks/>
          </p:cNvGrpSpPr>
          <p:nvPr>
            <p:custDataLst>
              <p:tags r:id="rId5"/>
            </p:custDataLst>
          </p:nvPr>
        </p:nvGrpSpPr>
        <p:grpSpPr bwMode="auto">
          <a:xfrm>
            <a:off x="684213" y="5348288"/>
            <a:ext cx="587375" cy="733425"/>
            <a:chOff x="1836100" y="2332000"/>
            <a:chExt cx="1572829" cy="895643"/>
          </a:xfrm>
        </p:grpSpPr>
        <p:sp>
          <p:nvSpPr>
            <p:cNvPr id="39" name="任意多边形 10">
              <a:extLst>
                <a:ext uri="{FF2B5EF4-FFF2-40B4-BE49-F238E27FC236}"/>
              </a:extLst>
            </p:cNvPr>
            <p:cNvSpPr/>
            <p:nvPr/>
          </p:nvSpPr>
          <p:spPr>
            <a:xfrm>
              <a:off x="1887111" y="2454133"/>
              <a:ext cx="1521818" cy="697904"/>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anchor="ctr"/>
            <a:lstStyle/>
            <a:p>
              <a:pPr algn="ctr" fontAlgn="auto">
                <a:spcBef>
                  <a:spcPts val="0"/>
                </a:spcBef>
                <a:spcAft>
                  <a:spcPts val="0"/>
                </a:spcAft>
                <a:defRPr/>
              </a:pPr>
              <a:endParaRPr lang="zh-CN" altLang="en-US" sz="1600" kern="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40" name="任意多边形 11">
              <a:extLst>
                <a:ext uri="{FF2B5EF4-FFF2-40B4-BE49-F238E27FC236}"/>
              </a:extLst>
            </p:cNvPr>
            <p:cNvSpPr/>
            <p:nvPr/>
          </p:nvSpPr>
          <p:spPr>
            <a:xfrm>
              <a:off x="1836100" y="2454133"/>
              <a:ext cx="1458054" cy="653316"/>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anchor="ctr"/>
            <a:lstStyle/>
            <a:p>
              <a:pPr algn="ctr" fontAlgn="auto">
                <a:spcBef>
                  <a:spcPts val="0"/>
                </a:spcBef>
                <a:spcAft>
                  <a:spcPts val="0"/>
                </a:spcAft>
                <a:defRPr/>
              </a:pPr>
              <a:endParaRPr lang="zh-CN" altLang="en-US" sz="1600" kern="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41" name="文本框 12">
              <a:extLst>
                <a:ext uri="{FF2B5EF4-FFF2-40B4-BE49-F238E27FC236}"/>
              </a:extLst>
            </p:cNvPr>
            <p:cNvSpPr txBox="1"/>
            <p:nvPr/>
          </p:nvSpPr>
          <p:spPr>
            <a:xfrm>
              <a:off x="2222930" y="2332000"/>
              <a:ext cx="756658" cy="895643"/>
            </a:xfrm>
            <a:prstGeom prst="rect">
              <a:avLst/>
            </a:prstGeom>
            <a:noFill/>
            <a:ln>
              <a:noFill/>
            </a:ln>
          </p:spPr>
          <p:txBody>
            <a:bodyPr>
              <a:spAutoFit/>
            </a:bodyPr>
            <a:lstStyle/>
            <a:p>
              <a:pPr algn="ctr" fontAlgn="auto">
                <a:lnSpc>
                  <a:spcPct val="125000"/>
                </a:lnSpc>
                <a:spcBef>
                  <a:spcPts val="0"/>
                </a:spcBef>
                <a:spcAft>
                  <a:spcPts val="0"/>
                </a:spcAft>
                <a:defRPr/>
              </a:pPr>
              <a:r>
                <a:rPr lang="en-US" altLang="zh-CN"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5</a:t>
              </a:r>
            </a:p>
          </p:txBody>
        </p:sp>
      </p:grpSp>
      <p:sp>
        <p:nvSpPr>
          <p:cNvPr id="42" name="Rectangle 41"/>
          <p:cNvSpPr>
            <a:spLocks noChangeArrowheads="1"/>
          </p:cNvSpPr>
          <p:nvPr/>
        </p:nvSpPr>
        <p:spPr bwMode="auto">
          <a:xfrm>
            <a:off x="1355725" y="5422900"/>
            <a:ext cx="10328275" cy="584200"/>
          </a:xfrm>
          <a:prstGeom prst="rect">
            <a:avLst/>
          </a:prstGeom>
          <a:noFill/>
          <a:ln w="9525">
            <a:noFill/>
            <a:miter lim="800000"/>
            <a:headEnd/>
            <a:tailEnd/>
          </a:ln>
        </p:spPr>
        <p:txBody>
          <a:bodyPr>
            <a:spAutoFit/>
          </a:bodyPr>
          <a:lstStyle/>
          <a:p>
            <a:pPr algn="just"/>
            <a:r>
              <a:rPr lang="vi-VN" altLang="zh-CN" sz="3200">
                <a:solidFill>
                  <a:srgbClr val="002060"/>
                </a:solidFill>
                <a:latin typeface="Cambria" pitchFamily="18" charset="0"/>
                <a:ea typeface="Cambria" pitchFamily="18" charset="0"/>
                <a:cs typeface="Arial-Rounded"/>
              </a:rPr>
              <a:t>Nói về thư viện mà em mơ ước.</a:t>
            </a:r>
          </a:p>
        </p:txBody>
      </p:sp>
      <p:pic>
        <p:nvPicPr>
          <p:cNvPr id="69646" name="Picture 1" descr="A round pink circle with white text and a black background&#10;&#10;AI-generated content may be incorrect."/>
          <p:cNvPicPr>
            <a:picLocks noChangeAspect="1"/>
          </p:cNvPicPr>
          <p:nvPr/>
        </p:nvPicPr>
        <p:blipFill>
          <a:blip r:embed="rId10"/>
          <a:srcRect/>
          <a:stretch>
            <a:fillRect/>
          </a:stretch>
        </p:blipFill>
        <p:spPr bwMode="auto">
          <a:xfrm>
            <a:off x="-1744663" y="207963"/>
            <a:ext cx="1582738" cy="1581150"/>
          </a:xfrm>
          <a:prstGeom prst="rect">
            <a:avLst/>
          </a:prstGeom>
          <a:noFill/>
          <a:ln w="9525">
            <a:noFill/>
            <a:miter lim="800000"/>
            <a:headEnd/>
            <a:tailEnd/>
          </a:ln>
        </p:spPr>
      </p:pic>
      <p:pic>
        <p:nvPicPr>
          <p:cNvPr id="69647" name="Picture 2" descr="A round pink circle with white text and a black background&#10;&#10;AI-generated content may be incorrect."/>
          <p:cNvPicPr>
            <a:picLocks noChangeAspect="1"/>
          </p:cNvPicPr>
          <p:nvPr/>
        </p:nvPicPr>
        <p:blipFill>
          <a:blip r:embed="rId10"/>
          <a:srcRect/>
          <a:stretch>
            <a:fillRect/>
          </a:stretch>
        </p:blipFill>
        <p:spPr bwMode="auto">
          <a:xfrm>
            <a:off x="12517438" y="5275263"/>
            <a:ext cx="1582737" cy="15827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750"/>
                                        <p:tgtEl>
                                          <p:spTgt spid="15"/>
                                        </p:tgtEl>
                                      </p:cBhvr>
                                    </p:animEffect>
                                    <p:anim calcmode="lin" valueType="num">
                                      <p:cBhvr>
                                        <p:cTn id="11" dur="750" fill="hold"/>
                                        <p:tgtEl>
                                          <p:spTgt spid="15"/>
                                        </p:tgtEl>
                                        <p:attrNameLst>
                                          <p:attrName>ppt_x</p:attrName>
                                        </p:attrNameLst>
                                      </p:cBhvr>
                                      <p:tavLst>
                                        <p:tav tm="0">
                                          <p:val>
                                            <p:strVal val="#ppt_x"/>
                                          </p:val>
                                        </p:tav>
                                        <p:tav tm="100000">
                                          <p:val>
                                            <p:strVal val="#ppt_x"/>
                                          </p:val>
                                        </p:tav>
                                      </p:tavLst>
                                    </p:anim>
                                    <p:anim calcmode="lin" valueType="num">
                                      <p:cBhvr>
                                        <p:cTn id="1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750"/>
                                        <p:tgtEl>
                                          <p:spTgt spid="1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750"/>
                                        <p:tgtEl>
                                          <p:spTgt spid="20"/>
                                        </p:tgtEl>
                                      </p:cBhvr>
                                    </p:animEffect>
                                    <p:anim calcmode="lin" valueType="num">
                                      <p:cBhvr>
                                        <p:cTn id="21" dur="750" fill="hold"/>
                                        <p:tgtEl>
                                          <p:spTgt spid="20"/>
                                        </p:tgtEl>
                                        <p:attrNameLst>
                                          <p:attrName>ppt_x</p:attrName>
                                        </p:attrNameLst>
                                      </p:cBhvr>
                                      <p:tavLst>
                                        <p:tav tm="0">
                                          <p:val>
                                            <p:strVal val="#ppt_x"/>
                                          </p:val>
                                        </p:tav>
                                        <p:tav tm="100000">
                                          <p:val>
                                            <p:strVal val="#ppt_x"/>
                                          </p:val>
                                        </p:tav>
                                      </p:tavLst>
                                    </p:anim>
                                    <p:anim calcmode="lin" valueType="num">
                                      <p:cBhvr>
                                        <p:cTn id="22"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750"/>
                                        <p:tgtEl>
                                          <p:spTgt spid="25"/>
                                        </p:tgtEl>
                                      </p:cBhvr>
                                    </p:animEffect>
                                    <p:anim calcmode="lin" valueType="num">
                                      <p:cBhvr>
                                        <p:cTn id="31" dur="750" fill="hold"/>
                                        <p:tgtEl>
                                          <p:spTgt spid="25"/>
                                        </p:tgtEl>
                                        <p:attrNameLst>
                                          <p:attrName>ppt_x</p:attrName>
                                        </p:attrNameLst>
                                      </p:cBhvr>
                                      <p:tavLst>
                                        <p:tav tm="0">
                                          <p:val>
                                            <p:strVal val="#ppt_x"/>
                                          </p:val>
                                        </p:tav>
                                        <p:tav tm="100000">
                                          <p:val>
                                            <p:strVal val="#ppt_x"/>
                                          </p:val>
                                        </p:tav>
                                      </p:tavLst>
                                    </p:anim>
                                    <p:anim calcmode="lin" valueType="num">
                                      <p:cBhvr>
                                        <p:cTn id="32" dur="7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750"/>
                                        <p:tgtEl>
                                          <p:spTgt spid="2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750"/>
                                        <p:tgtEl>
                                          <p:spTgt spid="30"/>
                                        </p:tgtEl>
                                      </p:cBhvr>
                                    </p:animEffect>
                                    <p:anim calcmode="lin" valueType="num">
                                      <p:cBhvr>
                                        <p:cTn id="41" dur="750" fill="hold"/>
                                        <p:tgtEl>
                                          <p:spTgt spid="30"/>
                                        </p:tgtEl>
                                        <p:attrNameLst>
                                          <p:attrName>ppt_x</p:attrName>
                                        </p:attrNameLst>
                                      </p:cBhvr>
                                      <p:tavLst>
                                        <p:tav tm="0">
                                          <p:val>
                                            <p:strVal val="#ppt_x"/>
                                          </p:val>
                                        </p:tav>
                                        <p:tav tm="100000">
                                          <p:val>
                                            <p:strVal val="#ppt_x"/>
                                          </p:val>
                                        </p:tav>
                                      </p:tavLst>
                                    </p:anim>
                                    <p:anim calcmode="lin" valueType="num">
                                      <p:cBhvr>
                                        <p:cTn id="4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750"/>
                                        <p:tgtEl>
                                          <p:spTgt spid="34"/>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750"/>
                                        <p:tgtEl>
                                          <p:spTgt spid="42"/>
                                        </p:tgtEl>
                                      </p:cBhvr>
                                    </p:animEffect>
                                    <p:anim calcmode="lin" valueType="num">
                                      <p:cBhvr>
                                        <p:cTn id="51" dur="750" fill="hold"/>
                                        <p:tgtEl>
                                          <p:spTgt spid="42"/>
                                        </p:tgtEl>
                                        <p:attrNameLst>
                                          <p:attrName>ppt_x</p:attrName>
                                        </p:attrNameLst>
                                      </p:cBhvr>
                                      <p:tavLst>
                                        <p:tav tm="0">
                                          <p:val>
                                            <p:strVal val="#ppt_x"/>
                                          </p:val>
                                        </p:tav>
                                        <p:tav tm="100000">
                                          <p:val>
                                            <p:strVal val="#ppt_x"/>
                                          </p:val>
                                        </p:tav>
                                      </p:tavLst>
                                    </p:anim>
                                    <p:anim calcmode="lin" valueType="num">
                                      <p:cBhvr>
                                        <p:cTn id="52" dur="75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5" grpId="0"/>
      <p:bldP spid="30"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rcRect l="47871"/>
          <a:stretch>
            <a:fillRect/>
          </a:stretch>
        </p:blipFill>
        <p:spPr bwMode="auto">
          <a:xfrm>
            <a:off x="7831138" y="1611313"/>
            <a:ext cx="3038475" cy="5829300"/>
          </a:xfrm>
          <a:prstGeom prst="rect">
            <a:avLst/>
          </a:prstGeom>
          <a:noFill/>
          <a:ln w="9525">
            <a:noFill/>
            <a:miter lim="800000"/>
            <a:headEnd/>
            <a:tailEnd/>
          </a:ln>
        </p:spPr>
      </p:pic>
      <p:sp>
        <p:nvSpPr>
          <p:cNvPr id="36" name="Rounded Rectangular Callout 54">
            <a:extLst>
              <a:ext uri="{FF2B5EF4-FFF2-40B4-BE49-F238E27FC236}"/>
            </a:extLst>
          </p:cNvPr>
          <p:cNvSpPr/>
          <p:nvPr/>
        </p:nvSpPr>
        <p:spPr>
          <a:xfrm>
            <a:off x="8977313" y="90488"/>
            <a:ext cx="3214687" cy="1692275"/>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Các</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em</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đọc</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lại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đoạn</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văn</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đầu</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tiên</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để</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tìm</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câu</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trả</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lời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37" name="Group 36"/>
          <p:cNvGrpSpPr>
            <a:grpSpLocks/>
          </p:cNvGrpSpPr>
          <p:nvPr/>
        </p:nvGrpSpPr>
        <p:grpSpPr bwMode="auto">
          <a:xfrm>
            <a:off x="596900" y="633413"/>
            <a:ext cx="7948613" cy="3652837"/>
            <a:chOff x="929679" y="-624353"/>
            <a:chExt cx="7949254" cy="3653846"/>
          </a:xfrm>
        </p:grpSpPr>
        <p:pic>
          <p:nvPicPr>
            <p:cNvPr id="71685" name="Picture 37"/>
            <p:cNvPicPr>
              <a:picLocks noChangeAspect="1"/>
            </p:cNvPicPr>
            <p:nvPr/>
          </p:nvPicPr>
          <p:blipFill>
            <a:blip r:embed="rId4"/>
            <a:srcRect/>
            <a:stretch>
              <a:fillRect/>
            </a:stretch>
          </p:blipFill>
          <p:spPr bwMode="auto">
            <a:xfrm>
              <a:off x="929679" y="-624353"/>
              <a:ext cx="7949254" cy="3653846"/>
            </a:xfrm>
            <a:prstGeom prst="rect">
              <a:avLst/>
            </a:prstGeom>
            <a:noFill/>
            <a:ln w="9525">
              <a:noFill/>
              <a:miter lim="800000"/>
              <a:headEnd/>
              <a:tailEnd/>
            </a:ln>
          </p:spPr>
        </p:pic>
        <p:sp>
          <p:nvSpPr>
            <p:cNvPr id="71686" name="Rectangle 42"/>
            <p:cNvSpPr>
              <a:spLocks noChangeArrowheads="1"/>
            </p:cNvSpPr>
            <p:nvPr/>
          </p:nvSpPr>
          <p:spPr bwMode="auto">
            <a:xfrm>
              <a:off x="2104983" y="417740"/>
              <a:ext cx="5843238" cy="1569660"/>
            </a:xfrm>
            <a:prstGeom prst="rect">
              <a:avLst/>
            </a:prstGeom>
            <a:noFill/>
            <a:ln w="9525">
              <a:noFill/>
              <a:miter lim="800000"/>
              <a:headEnd/>
              <a:tailEnd/>
            </a:ln>
          </p:spPr>
          <p:txBody>
            <a:bodyPr>
              <a:spAutoFit/>
            </a:bodyPr>
            <a:lstStyle/>
            <a:p>
              <a:pPr algn="ctr"/>
              <a:r>
                <a:rPr lang="en-US" sz="3200" b="1">
                  <a:latin typeface="Cambria" pitchFamily="18" charset="0"/>
                  <a:ea typeface="Cambria" pitchFamily="18" charset="0"/>
                  <a:cs typeface="Arial-Rounded"/>
                </a:rPr>
                <a:t>1. </a:t>
              </a:r>
              <a:r>
                <a:rPr lang="vi-VN" sz="3200" b="1">
                  <a:latin typeface="Cambria" pitchFamily="18" charset="0"/>
                  <a:ea typeface="Cambria" pitchFamily="18" charset="0"/>
                  <a:cs typeface="Arial-Rounded"/>
                </a:rPr>
                <a:t>Đến trường sau kì nghỉ, các bạn học sinh đã phát hiện ra điều gì tuyệt vời?</a:t>
              </a:r>
            </a:p>
          </p:txBody>
        </p:sp>
      </p:grpSp>
      <p:sp>
        <p:nvSpPr>
          <p:cNvPr id="44" name="Rectangle 43"/>
          <p:cNvSpPr>
            <a:spLocks noChangeArrowheads="1"/>
          </p:cNvSpPr>
          <p:nvPr/>
        </p:nvSpPr>
        <p:spPr bwMode="auto">
          <a:xfrm>
            <a:off x="989013" y="4222750"/>
            <a:ext cx="7296150" cy="1662113"/>
          </a:xfrm>
          <a:prstGeom prst="rect">
            <a:avLst/>
          </a:prstGeom>
          <a:noFill/>
          <a:ln w="9525">
            <a:noFill/>
            <a:miter lim="800000"/>
            <a:headEnd/>
            <a:tailEnd/>
          </a:ln>
        </p:spPr>
        <p:txBody>
          <a:bodyPr>
            <a:spAutoFit/>
          </a:bodyPr>
          <a:lstStyle/>
          <a:p>
            <a:pPr algn="just"/>
            <a:r>
              <a:rPr lang="vi-VN" sz="3400" b="1">
                <a:latin typeface="Cambria" pitchFamily="18" charset="0"/>
                <a:ea typeface="Cambria" pitchFamily="18" charset="0"/>
                <a:cs typeface="Arial-Rounded"/>
              </a:rPr>
              <a:t>Sau kì nghỉ, các bạn học sinh phát hiện ra một căn phòng mới đối diện dãy lớp học đã biến thành thư viện.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489075" y="477838"/>
            <a:ext cx="9151938" cy="1200150"/>
            <a:chOff x="1488332" y="641695"/>
            <a:chExt cx="9152656" cy="1200329"/>
          </a:xfrm>
        </p:grpSpPr>
        <p:sp>
          <p:nvSpPr>
            <p:cNvPr id="3" name="Rectangle: Rounded Corners 2">
              <a:extLst>
                <a:ext uri="{FF2B5EF4-FFF2-40B4-BE49-F238E27FC236}"/>
              </a:extLst>
            </p:cNvPr>
            <p:cNvSpPr/>
            <p:nvPr/>
          </p:nvSpPr>
          <p:spPr>
            <a:xfrm>
              <a:off x="1488332" y="641695"/>
              <a:ext cx="9017707" cy="1200329"/>
            </a:xfrm>
            <a:prstGeom prst="roundRect">
              <a:avLst/>
            </a:prstGeom>
            <a:solidFill>
              <a:srgbClr val="D3EAED"/>
            </a:solidFill>
            <a:ln w="28575" cap="flat" cmpd="sng" algn="ctr">
              <a:solidFill>
                <a:srgbClr val="50AEBA"/>
              </a:solidFill>
              <a:prstDash val="sysDot"/>
              <a:miter lim="800000"/>
            </a:ln>
            <a:effectLst/>
          </p:spPr>
          <p:txBody>
            <a:bodyPr anchor="ctr"/>
            <a:lstStyle/>
            <a:p>
              <a:pPr algn="ctr" fontAlgn="auto">
                <a:spcBef>
                  <a:spcPts val="0"/>
                </a:spcBef>
                <a:spcAft>
                  <a:spcPts val="0"/>
                </a:spcAft>
                <a:defRPr/>
              </a:pPr>
              <a:endParaRPr lang="en-US" kern="0">
                <a:solidFill>
                  <a:prstClr val="white"/>
                </a:solidFill>
                <a:latin typeface="等线" panose="020F0502020204030204"/>
                <a:cs typeface="+mn-cs"/>
              </a:endParaRPr>
            </a:p>
          </p:txBody>
        </p:sp>
        <p:sp>
          <p:nvSpPr>
            <p:cNvPr id="5" name="TextBox 4">
              <a:extLst>
                <a:ext uri="{FF2B5EF4-FFF2-40B4-BE49-F238E27FC236}"/>
              </a:extLst>
            </p:cNvPr>
            <p:cNvSpPr txBox="1"/>
            <p:nvPr/>
          </p:nvSpPr>
          <p:spPr>
            <a:xfrm>
              <a:off x="1550250" y="641695"/>
              <a:ext cx="9090738" cy="1200329"/>
            </a:xfrm>
            <a:prstGeom prst="rect">
              <a:avLst/>
            </a:prstGeom>
            <a:noFill/>
          </p:spPr>
          <p:txBody>
            <a:bodyPr>
              <a:spAutoFit/>
            </a:bodyPr>
            <a:lstStyle/>
            <a:p>
              <a:pPr algn="ctr" fontAlgn="auto">
                <a:spcBef>
                  <a:spcPts val="0"/>
                </a:spcBef>
                <a:spcAft>
                  <a:spcPts val="0"/>
                </a:spcAft>
                <a:defRPr/>
              </a:pPr>
              <a:r>
                <a:rPr lang="en-US" sz="3600" b="1" u="sng" kern="0" dirty="0" err="1">
                  <a:solidFill>
                    <a:prstClr val="black"/>
                  </a:solidFill>
                  <a:latin typeface="Cambria" panose="02040503050406030204" pitchFamily="18" charset="0"/>
                  <a:ea typeface="Times New Roman" panose="02020603050405020304" pitchFamily="18" charset="0"/>
                  <a:cs typeface="+mn-cs"/>
                </a:rPr>
                <a:t>Câu</a:t>
              </a:r>
              <a:r>
                <a:rPr lang="en-US" sz="3600" b="1" u="sng" kern="0" dirty="0">
                  <a:solidFill>
                    <a:prstClr val="black"/>
                  </a:solidFill>
                  <a:latin typeface="Cambria" panose="02040503050406030204" pitchFamily="18" charset="0"/>
                  <a:ea typeface="Times New Roman" panose="02020603050405020304" pitchFamily="18" charset="0"/>
                  <a:cs typeface="+mn-cs"/>
                </a:rPr>
                <a:t> 2</a:t>
              </a:r>
              <a:r>
                <a:rPr lang="en-US" sz="3600" b="1" kern="0" dirty="0">
                  <a:solidFill>
                    <a:prstClr val="black"/>
                  </a:solidFill>
                  <a:latin typeface="Cambria" panose="02040503050406030204" pitchFamily="18" charset="0"/>
                  <a:ea typeface="Times New Roman" panose="02020603050405020304" pitchFamily="18" charset="0"/>
                  <a:cs typeface="+mn-cs"/>
                </a:rPr>
                <a:t>: Th</a:t>
              </a:r>
              <a:r>
                <a:rPr lang="vi-VN" sz="3600" b="1" dirty="0">
                  <a:solidFill>
                    <a:srgbClr val="222222"/>
                  </a:solidFill>
                  <a:latin typeface="Cambria" panose="02040503050406030204" pitchFamily="18" charset="0"/>
                  <a:cs typeface="+mn-cs"/>
                </a:rPr>
                <a:t>ầy hiệu trưởng đã dặn các bạn học sinh làm những việc gì</a:t>
              </a:r>
              <a:r>
                <a:rPr lang="en-US" sz="3600" b="1" kern="0" dirty="0">
                  <a:solidFill>
                    <a:prstClr val="black"/>
                  </a:solidFill>
                  <a:latin typeface="Cambria" panose="02040503050406030204" pitchFamily="18" charset="0"/>
                  <a:ea typeface="Times New Roman" panose="02020603050405020304" pitchFamily="18" charset="0"/>
                  <a:cs typeface="+mn-cs"/>
                </a:rPr>
                <a:t>?</a:t>
              </a:r>
              <a:endParaRPr lang="en-US" sz="4400" b="1" kern="0" dirty="0">
                <a:solidFill>
                  <a:prstClr val="black"/>
                </a:solidFill>
                <a:latin typeface="Cambria" panose="02040503050406030204" pitchFamily="18" charset="0"/>
                <a:cs typeface="+mn-cs"/>
              </a:endParaRPr>
            </a:p>
          </p:txBody>
        </p:sp>
      </p:grpSp>
      <p:grpSp>
        <p:nvGrpSpPr>
          <p:cNvPr id="6" name="Group 5"/>
          <p:cNvGrpSpPr>
            <a:grpSpLocks/>
          </p:cNvGrpSpPr>
          <p:nvPr/>
        </p:nvGrpSpPr>
        <p:grpSpPr bwMode="auto">
          <a:xfrm>
            <a:off x="1160463" y="1841500"/>
            <a:ext cx="3359150" cy="2378075"/>
            <a:chOff x="1159957" y="1842025"/>
            <a:chExt cx="3360329" cy="2377437"/>
          </a:xfrm>
        </p:grpSpPr>
        <p:pic>
          <p:nvPicPr>
            <p:cNvPr id="73746" name="图片 2"/>
            <p:cNvPicPr>
              <a:picLocks noChangeAspect="1"/>
            </p:cNvPicPr>
            <p:nvPr/>
          </p:nvPicPr>
          <p:blipFill>
            <a:blip r:embed="rId5"/>
            <a:srcRect/>
            <a:stretch>
              <a:fillRect/>
            </a:stretch>
          </p:blipFill>
          <p:spPr bwMode="auto">
            <a:xfrm>
              <a:off x="1159957" y="1842025"/>
              <a:ext cx="3360329" cy="2377437"/>
            </a:xfrm>
            <a:prstGeom prst="rect">
              <a:avLst/>
            </a:prstGeom>
            <a:noFill/>
            <a:ln w="9525">
              <a:noFill/>
              <a:miter lim="800000"/>
              <a:headEnd/>
              <a:tailEnd/>
            </a:ln>
          </p:spPr>
        </p:pic>
        <p:sp>
          <p:nvSpPr>
            <p:cNvPr id="8" name="TextBox 7">
              <a:extLst>
                <a:ext uri="{FF2B5EF4-FFF2-40B4-BE49-F238E27FC236}"/>
              </a:extLst>
            </p:cNvPr>
            <p:cNvSpPr txBox="1"/>
            <p:nvPr/>
          </p:nvSpPr>
          <p:spPr>
            <a:xfrm>
              <a:off x="1677664" y="2314973"/>
              <a:ext cx="2324916" cy="1077624"/>
            </a:xfrm>
            <a:prstGeom prst="rect">
              <a:avLst/>
            </a:prstGeom>
            <a:noFill/>
          </p:spPr>
          <p:txBody>
            <a:bodyPr>
              <a:spAutoFit/>
            </a:bodyPr>
            <a:lstStyle/>
            <a:p>
              <a:pPr algn="ctr" fontAlgn="auto">
                <a:spcBef>
                  <a:spcPts val="0"/>
                </a:spcBef>
                <a:spcAft>
                  <a:spcPts val="0"/>
                </a:spcAft>
                <a:defRPr/>
              </a:pPr>
              <a:r>
                <a:rPr lang="en-US" sz="3200" b="1" kern="0" dirty="0" err="1">
                  <a:solidFill>
                    <a:srgbClr val="0070C0"/>
                  </a:solidFill>
                  <a:latin typeface="Cambria" panose="02040503050406030204" pitchFamily="18" charset="0"/>
                  <a:cs typeface="+mn-cs"/>
                </a:rPr>
                <a:t>Đọc</a:t>
              </a:r>
              <a:r>
                <a:rPr lang="en-US" sz="3200" b="1" kern="0" dirty="0">
                  <a:solidFill>
                    <a:srgbClr val="0070C0"/>
                  </a:solidFill>
                  <a:latin typeface="Cambria" panose="02040503050406030204" pitchFamily="18" charset="0"/>
                  <a:cs typeface="+mn-cs"/>
                </a:rPr>
                <a:t> </a:t>
              </a:r>
              <a:r>
                <a:rPr lang="en-US" sz="3200" b="1" kern="0" dirty="0" err="1">
                  <a:solidFill>
                    <a:srgbClr val="0070C0"/>
                  </a:solidFill>
                  <a:latin typeface="Cambria" panose="02040503050406030204" pitchFamily="18" charset="0"/>
                  <a:cs typeface="+mn-cs"/>
                </a:rPr>
                <a:t>sách</a:t>
              </a:r>
              <a:r>
                <a:rPr lang="en-US" sz="3200" b="1" kern="0" dirty="0">
                  <a:solidFill>
                    <a:srgbClr val="0070C0"/>
                  </a:solidFill>
                  <a:latin typeface="Cambria" panose="02040503050406030204" pitchFamily="18" charset="0"/>
                  <a:cs typeface="+mn-cs"/>
                </a:rPr>
                <a:t> </a:t>
              </a:r>
              <a:r>
                <a:rPr lang="en-US" sz="3200" b="1" kern="0" dirty="0" err="1">
                  <a:solidFill>
                    <a:srgbClr val="0070C0"/>
                  </a:solidFill>
                  <a:latin typeface="Cambria" panose="02040503050406030204" pitchFamily="18" charset="0"/>
                  <a:cs typeface="+mn-cs"/>
                </a:rPr>
                <a:t>theo</a:t>
              </a:r>
              <a:r>
                <a:rPr lang="en-US" sz="3200" b="1" kern="0" dirty="0">
                  <a:solidFill>
                    <a:srgbClr val="0070C0"/>
                  </a:solidFill>
                  <a:latin typeface="Cambria" panose="02040503050406030204" pitchFamily="18" charset="0"/>
                  <a:cs typeface="+mn-cs"/>
                </a:rPr>
                <a:t> </a:t>
              </a:r>
              <a:r>
                <a:rPr lang="en-US" sz="3200" b="1" kern="0" dirty="0" err="1">
                  <a:solidFill>
                    <a:srgbClr val="0070C0"/>
                  </a:solidFill>
                  <a:latin typeface="Cambria" panose="02040503050406030204" pitchFamily="18" charset="0"/>
                  <a:cs typeface="+mn-cs"/>
                </a:rPr>
                <a:t>lớp</a:t>
              </a:r>
              <a:endParaRPr lang="en-US" sz="4000" b="1" kern="0" dirty="0">
                <a:solidFill>
                  <a:srgbClr val="0070C0"/>
                </a:solidFill>
                <a:latin typeface="Cambria" panose="02040503050406030204" pitchFamily="18" charset="0"/>
                <a:cs typeface="+mn-cs"/>
              </a:endParaRPr>
            </a:p>
          </p:txBody>
        </p:sp>
      </p:grpSp>
      <p:grpSp>
        <p:nvGrpSpPr>
          <p:cNvPr id="9" name="Group 8"/>
          <p:cNvGrpSpPr>
            <a:grpSpLocks/>
          </p:cNvGrpSpPr>
          <p:nvPr/>
        </p:nvGrpSpPr>
        <p:grpSpPr bwMode="auto">
          <a:xfrm>
            <a:off x="4489450" y="1820863"/>
            <a:ext cx="3359150" cy="2376487"/>
            <a:chOff x="4488946" y="1754153"/>
            <a:chExt cx="3360329" cy="2377437"/>
          </a:xfrm>
        </p:grpSpPr>
        <p:pic>
          <p:nvPicPr>
            <p:cNvPr id="73744" name="图片 2"/>
            <p:cNvPicPr>
              <a:picLocks noChangeAspect="1"/>
            </p:cNvPicPr>
            <p:nvPr/>
          </p:nvPicPr>
          <p:blipFill>
            <a:blip r:embed="rId5"/>
            <a:srcRect/>
            <a:stretch>
              <a:fillRect/>
            </a:stretch>
          </p:blipFill>
          <p:spPr bwMode="auto">
            <a:xfrm>
              <a:off x="4488946" y="1754153"/>
              <a:ext cx="3360329" cy="2377437"/>
            </a:xfrm>
            <a:prstGeom prst="rect">
              <a:avLst/>
            </a:prstGeom>
            <a:noFill/>
            <a:ln w="9525">
              <a:noFill/>
              <a:miter lim="800000"/>
              <a:headEnd/>
              <a:tailEnd/>
            </a:ln>
          </p:spPr>
        </p:pic>
        <p:sp>
          <p:nvSpPr>
            <p:cNvPr id="11" name="TextBox 10">
              <a:extLst>
                <a:ext uri="{FF2B5EF4-FFF2-40B4-BE49-F238E27FC236}"/>
              </a:extLst>
            </p:cNvPr>
            <p:cNvSpPr txBox="1"/>
            <p:nvPr/>
          </p:nvSpPr>
          <p:spPr>
            <a:xfrm>
              <a:off x="4849435" y="2435462"/>
              <a:ext cx="2512306" cy="954469"/>
            </a:xfrm>
            <a:prstGeom prst="rect">
              <a:avLst/>
            </a:prstGeom>
            <a:noFill/>
          </p:spPr>
          <p:txBody>
            <a:bodyPr>
              <a:spAutoFit/>
            </a:bodyPr>
            <a:lstStyle/>
            <a:p>
              <a:pPr algn="ctr" fontAlgn="auto">
                <a:spcBef>
                  <a:spcPts val="0"/>
                </a:spcBef>
                <a:spcAft>
                  <a:spcPts val="0"/>
                </a:spcAft>
                <a:defRPr/>
              </a:pPr>
              <a:r>
                <a:rPr lang="en-US" sz="2800" b="1" kern="0" dirty="0" err="1">
                  <a:solidFill>
                    <a:srgbClr val="258A8E"/>
                  </a:solidFill>
                  <a:latin typeface="Cambria" panose="02040503050406030204" pitchFamily="18" charset="0"/>
                  <a:cs typeface="+mn-cs"/>
                </a:rPr>
                <a:t>Thoải</a:t>
              </a:r>
              <a:r>
                <a:rPr lang="en-US" sz="2800" b="1" kern="0" dirty="0">
                  <a:solidFill>
                    <a:srgbClr val="258A8E"/>
                  </a:solidFill>
                  <a:latin typeface="Cambria" panose="02040503050406030204" pitchFamily="18" charset="0"/>
                  <a:cs typeface="+mn-cs"/>
                </a:rPr>
                <a:t> </a:t>
              </a:r>
              <a:r>
                <a:rPr lang="en-US" sz="2800" b="1" kern="0" dirty="0" err="1">
                  <a:solidFill>
                    <a:srgbClr val="258A8E"/>
                  </a:solidFill>
                  <a:latin typeface="Cambria" panose="02040503050406030204" pitchFamily="18" charset="0"/>
                  <a:cs typeface="+mn-cs"/>
                </a:rPr>
                <a:t>mái</a:t>
              </a:r>
              <a:r>
                <a:rPr lang="en-US" sz="2800" b="1" kern="0" dirty="0">
                  <a:solidFill>
                    <a:srgbClr val="258A8E"/>
                  </a:solidFill>
                  <a:latin typeface="Cambria" panose="02040503050406030204" pitchFamily="18" charset="0"/>
                  <a:cs typeface="+mn-cs"/>
                </a:rPr>
                <a:t> </a:t>
              </a:r>
              <a:r>
                <a:rPr lang="en-US" sz="2800" b="1" kern="0" dirty="0" err="1">
                  <a:solidFill>
                    <a:srgbClr val="258A8E"/>
                  </a:solidFill>
                  <a:latin typeface="Cambria" panose="02040503050406030204" pitchFamily="18" charset="0"/>
                  <a:cs typeface="+mn-cs"/>
                </a:rPr>
                <a:t>vào</a:t>
              </a:r>
              <a:r>
                <a:rPr lang="en-US" sz="2800" b="1" kern="0" dirty="0">
                  <a:solidFill>
                    <a:srgbClr val="258A8E"/>
                  </a:solidFill>
                  <a:latin typeface="Cambria" panose="02040503050406030204" pitchFamily="18" charset="0"/>
                  <a:cs typeface="+mn-cs"/>
                </a:rPr>
                <a:t> </a:t>
              </a:r>
              <a:r>
                <a:rPr lang="en-US" sz="2800" b="1" kern="0" dirty="0" err="1">
                  <a:solidFill>
                    <a:srgbClr val="258A8E"/>
                  </a:solidFill>
                  <a:latin typeface="Cambria" panose="02040503050406030204" pitchFamily="18" charset="0"/>
                  <a:cs typeface="+mn-cs"/>
                </a:rPr>
                <a:t>thư</a:t>
              </a:r>
              <a:r>
                <a:rPr lang="en-US" sz="2800" b="1" kern="0" dirty="0">
                  <a:solidFill>
                    <a:srgbClr val="258A8E"/>
                  </a:solidFill>
                  <a:latin typeface="Cambria" panose="02040503050406030204" pitchFamily="18" charset="0"/>
                  <a:cs typeface="+mn-cs"/>
                </a:rPr>
                <a:t> </a:t>
              </a:r>
              <a:r>
                <a:rPr lang="en-US" sz="2800" b="1" kern="0" dirty="0" err="1">
                  <a:solidFill>
                    <a:srgbClr val="258A8E"/>
                  </a:solidFill>
                  <a:latin typeface="Cambria" panose="02040503050406030204" pitchFamily="18" charset="0"/>
                  <a:cs typeface="+mn-cs"/>
                </a:rPr>
                <a:t>viện</a:t>
              </a:r>
              <a:endParaRPr lang="en-US" sz="2800" b="1" kern="0" dirty="0">
                <a:solidFill>
                  <a:srgbClr val="258A8E"/>
                </a:solidFill>
                <a:latin typeface="Cambria" panose="02040503050406030204" pitchFamily="18" charset="0"/>
                <a:cs typeface="+mn-cs"/>
              </a:endParaRPr>
            </a:p>
          </p:txBody>
        </p:sp>
      </p:grpSp>
      <p:grpSp>
        <p:nvGrpSpPr>
          <p:cNvPr id="12" name="Group 11"/>
          <p:cNvGrpSpPr>
            <a:grpSpLocks/>
          </p:cNvGrpSpPr>
          <p:nvPr/>
        </p:nvGrpSpPr>
        <p:grpSpPr bwMode="auto">
          <a:xfrm>
            <a:off x="7848600" y="1889125"/>
            <a:ext cx="3360738" cy="2376488"/>
            <a:chOff x="7837278" y="1916603"/>
            <a:chExt cx="3360329" cy="2377437"/>
          </a:xfrm>
        </p:grpSpPr>
        <p:pic>
          <p:nvPicPr>
            <p:cNvPr id="73742" name="图片 2"/>
            <p:cNvPicPr>
              <a:picLocks noChangeAspect="1"/>
            </p:cNvPicPr>
            <p:nvPr/>
          </p:nvPicPr>
          <p:blipFill>
            <a:blip r:embed="rId5"/>
            <a:srcRect/>
            <a:stretch>
              <a:fillRect/>
            </a:stretch>
          </p:blipFill>
          <p:spPr bwMode="auto">
            <a:xfrm>
              <a:off x="7837278" y="1916603"/>
              <a:ext cx="3360329" cy="2377437"/>
            </a:xfrm>
            <a:prstGeom prst="rect">
              <a:avLst/>
            </a:prstGeom>
            <a:noFill/>
            <a:ln w="9525">
              <a:noFill/>
              <a:miter lim="800000"/>
              <a:headEnd/>
              <a:tailEnd/>
            </a:ln>
          </p:spPr>
        </p:pic>
        <p:sp>
          <p:nvSpPr>
            <p:cNvPr id="14" name="TextBox 13">
              <a:extLst>
                <a:ext uri="{FF2B5EF4-FFF2-40B4-BE49-F238E27FC236}"/>
              </a:extLst>
            </p:cNvPr>
            <p:cNvSpPr txBox="1"/>
            <p:nvPr/>
          </p:nvSpPr>
          <p:spPr>
            <a:xfrm>
              <a:off x="8218232" y="2518506"/>
              <a:ext cx="2514294" cy="922705"/>
            </a:xfrm>
            <a:prstGeom prst="rect">
              <a:avLst/>
            </a:prstGeom>
            <a:noFill/>
          </p:spPr>
          <p:txBody>
            <a:bodyPr>
              <a:spAutoFit/>
            </a:bodyPr>
            <a:lstStyle/>
            <a:p>
              <a:pPr algn="ctr" fontAlgn="auto">
                <a:spcBef>
                  <a:spcPts val="0"/>
                </a:spcBef>
                <a:spcAft>
                  <a:spcPts val="0"/>
                </a:spcAft>
                <a:defRPr/>
              </a:pPr>
              <a:r>
                <a:rPr lang="en-US" sz="2700" b="1" kern="0" dirty="0" err="1">
                  <a:solidFill>
                    <a:srgbClr val="00B050"/>
                  </a:solidFill>
                  <a:latin typeface="Cambria" panose="02040503050406030204" pitchFamily="18" charset="0"/>
                  <a:cs typeface="+mn-cs"/>
                </a:rPr>
                <a:t>Mượn</a:t>
              </a:r>
              <a:r>
                <a:rPr lang="en-US" sz="2700" b="1" kern="0" dirty="0">
                  <a:solidFill>
                    <a:srgbClr val="00B050"/>
                  </a:solidFill>
                  <a:latin typeface="Cambria" panose="02040503050406030204" pitchFamily="18" charset="0"/>
                  <a:cs typeface="+mn-cs"/>
                </a:rPr>
                <a:t> </a:t>
              </a:r>
              <a:r>
                <a:rPr lang="en-US" sz="2700" b="1" kern="0" dirty="0" err="1">
                  <a:solidFill>
                    <a:srgbClr val="00B050"/>
                  </a:solidFill>
                  <a:latin typeface="Cambria" panose="02040503050406030204" pitchFamily="18" charset="0"/>
                  <a:cs typeface="+mn-cs"/>
                </a:rPr>
                <a:t>sách</a:t>
              </a:r>
              <a:r>
                <a:rPr lang="en-US" sz="2700" b="1" kern="0" dirty="0">
                  <a:solidFill>
                    <a:srgbClr val="00B050"/>
                  </a:solidFill>
                  <a:latin typeface="Cambria" panose="02040503050406030204" pitchFamily="18" charset="0"/>
                  <a:cs typeface="+mn-cs"/>
                </a:rPr>
                <a:t> </a:t>
              </a:r>
              <a:r>
                <a:rPr lang="en-US" sz="2700" b="1" kern="0" dirty="0" err="1">
                  <a:solidFill>
                    <a:srgbClr val="00B050"/>
                  </a:solidFill>
                  <a:latin typeface="Cambria" panose="02040503050406030204" pitchFamily="18" charset="0"/>
                  <a:cs typeface="+mn-cs"/>
                </a:rPr>
                <a:t>về</a:t>
              </a:r>
              <a:r>
                <a:rPr lang="en-US" sz="2700" b="1" kern="0" dirty="0">
                  <a:solidFill>
                    <a:srgbClr val="00B050"/>
                  </a:solidFill>
                  <a:latin typeface="Cambria" panose="02040503050406030204" pitchFamily="18" charset="0"/>
                  <a:cs typeface="+mn-cs"/>
                </a:rPr>
                <a:t> </a:t>
              </a:r>
              <a:r>
                <a:rPr lang="en-US" sz="2700" b="1" kern="0" dirty="0" err="1">
                  <a:solidFill>
                    <a:srgbClr val="00B050"/>
                  </a:solidFill>
                  <a:latin typeface="Cambria" panose="02040503050406030204" pitchFamily="18" charset="0"/>
                  <a:cs typeface="+mn-cs"/>
                </a:rPr>
                <a:t>đọc</a:t>
              </a:r>
              <a:r>
                <a:rPr lang="en-US" sz="2700" b="1" kern="0" dirty="0">
                  <a:solidFill>
                    <a:srgbClr val="00B050"/>
                  </a:solidFill>
                  <a:latin typeface="Cambria" panose="02040503050406030204" pitchFamily="18" charset="0"/>
                  <a:cs typeface="+mn-cs"/>
                </a:rPr>
                <a:t> </a:t>
              </a:r>
              <a:r>
                <a:rPr lang="en-US" sz="2700" b="1" kern="0" dirty="0" err="1">
                  <a:solidFill>
                    <a:srgbClr val="00B050"/>
                  </a:solidFill>
                  <a:latin typeface="Cambria" panose="02040503050406030204" pitchFamily="18" charset="0"/>
                  <a:cs typeface="+mn-cs"/>
                </a:rPr>
                <a:t>và</a:t>
              </a:r>
              <a:r>
                <a:rPr lang="en-US" sz="2700" b="1" kern="0" dirty="0">
                  <a:solidFill>
                    <a:srgbClr val="00B050"/>
                  </a:solidFill>
                  <a:latin typeface="Cambria" panose="02040503050406030204" pitchFamily="18" charset="0"/>
                  <a:cs typeface="+mn-cs"/>
                </a:rPr>
                <a:t> </a:t>
              </a:r>
              <a:r>
                <a:rPr lang="en-US" sz="2700" b="1" kern="0" dirty="0" err="1">
                  <a:solidFill>
                    <a:srgbClr val="00B050"/>
                  </a:solidFill>
                  <a:latin typeface="Cambria" panose="02040503050406030204" pitchFamily="18" charset="0"/>
                  <a:cs typeface="+mn-cs"/>
                </a:rPr>
                <a:t>trả</a:t>
              </a:r>
              <a:r>
                <a:rPr lang="en-US" sz="2700" b="1" kern="0" dirty="0">
                  <a:solidFill>
                    <a:srgbClr val="00B050"/>
                  </a:solidFill>
                  <a:latin typeface="Cambria" panose="02040503050406030204" pitchFamily="18" charset="0"/>
                  <a:cs typeface="+mn-cs"/>
                </a:rPr>
                <a:t> </a:t>
              </a:r>
              <a:r>
                <a:rPr lang="en-US" sz="2700" b="1" kern="0" dirty="0" err="1">
                  <a:solidFill>
                    <a:srgbClr val="00B050"/>
                  </a:solidFill>
                  <a:latin typeface="Cambria" panose="02040503050406030204" pitchFamily="18" charset="0"/>
                  <a:cs typeface="+mn-cs"/>
                </a:rPr>
                <a:t>lại</a:t>
              </a:r>
              <a:endParaRPr lang="en-US" sz="2700" b="1" kern="0" dirty="0">
                <a:solidFill>
                  <a:srgbClr val="00B050"/>
                </a:solidFill>
                <a:latin typeface="Cambria" panose="02040503050406030204" pitchFamily="18" charset="0"/>
                <a:cs typeface="+mn-cs"/>
              </a:endParaRPr>
            </a:p>
          </p:txBody>
        </p:sp>
      </p:grpSp>
      <p:grpSp>
        <p:nvGrpSpPr>
          <p:cNvPr id="15" name="Group 14"/>
          <p:cNvGrpSpPr>
            <a:grpSpLocks/>
          </p:cNvGrpSpPr>
          <p:nvPr/>
        </p:nvGrpSpPr>
        <p:grpSpPr bwMode="auto">
          <a:xfrm>
            <a:off x="1160463" y="3968750"/>
            <a:ext cx="3359150" cy="2378075"/>
            <a:chOff x="1159957" y="3969140"/>
            <a:chExt cx="3360329" cy="2377437"/>
          </a:xfrm>
        </p:grpSpPr>
        <p:pic>
          <p:nvPicPr>
            <p:cNvPr id="73740" name="图片 2"/>
            <p:cNvPicPr>
              <a:picLocks noChangeAspect="1"/>
            </p:cNvPicPr>
            <p:nvPr/>
          </p:nvPicPr>
          <p:blipFill>
            <a:blip r:embed="rId5"/>
            <a:srcRect/>
            <a:stretch>
              <a:fillRect/>
            </a:stretch>
          </p:blipFill>
          <p:spPr bwMode="auto">
            <a:xfrm>
              <a:off x="1159957" y="3969140"/>
              <a:ext cx="3360329" cy="2377437"/>
            </a:xfrm>
            <a:prstGeom prst="rect">
              <a:avLst/>
            </a:prstGeom>
            <a:noFill/>
            <a:ln w="9525">
              <a:noFill/>
              <a:miter lim="800000"/>
              <a:headEnd/>
              <a:tailEnd/>
            </a:ln>
          </p:spPr>
        </p:pic>
        <p:sp>
          <p:nvSpPr>
            <p:cNvPr id="17" name="TextBox 16">
              <a:extLst>
                <a:ext uri="{FF2B5EF4-FFF2-40B4-BE49-F238E27FC236}"/>
              </a:extLst>
            </p:cNvPr>
            <p:cNvSpPr txBox="1"/>
            <p:nvPr/>
          </p:nvSpPr>
          <p:spPr>
            <a:xfrm>
              <a:off x="1717365" y="4410347"/>
              <a:ext cx="2245513" cy="1339491"/>
            </a:xfrm>
            <a:prstGeom prst="rect">
              <a:avLst/>
            </a:prstGeom>
            <a:noFill/>
          </p:spPr>
          <p:txBody>
            <a:bodyPr>
              <a:spAutoFit/>
            </a:bodyPr>
            <a:lstStyle/>
            <a:p>
              <a:pPr algn="ctr" fontAlgn="auto">
                <a:spcBef>
                  <a:spcPts val="0"/>
                </a:spcBef>
                <a:spcAft>
                  <a:spcPts val="0"/>
                </a:spcAft>
                <a:defRPr/>
              </a:pPr>
              <a:r>
                <a:rPr lang="en-US" sz="2700" b="1" kern="0" dirty="0" err="1">
                  <a:solidFill>
                    <a:srgbClr val="7030A0"/>
                  </a:solidFill>
                  <a:latin typeface="Cambria" panose="02040503050406030204" pitchFamily="18" charset="0"/>
                  <a:cs typeface="+mn-cs"/>
                </a:rPr>
                <a:t>Mang</a:t>
              </a:r>
              <a:r>
                <a:rPr lang="en-US" sz="2700" b="1" kern="0" dirty="0">
                  <a:solidFill>
                    <a:srgbClr val="7030A0"/>
                  </a:solidFill>
                  <a:latin typeface="Cambria" panose="02040503050406030204" pitchFamily="18" charset="0"/>
                  <a:cs typeface="+mn-cs"/>
                </a:rPr>
                <a:t> </a:t>
              </a:r>
              <a:r>
                <a:rPr lang="en-US" sz="2700" b="1" kern="0" dirty="0" err="1">
                  <a:solidFill>
                    <a:srgbClr val="7030A0"/>
                  </a:solidFill>
                  <a:latin typeface="Cambria" panose="02040503050406030204" pitchFamily="18" charset="0"/>
                  <a:cs typeface="+mn-cs"/>
                </a:rPr>
                <a:t>sách</a:t>
              </a:r>
              <a:r>
                <a:rPr lang="en-US" sz="2700" b="1" kern="0" dirty="0">
                  <a:solidFill>
                    <a:srgbClr val="7030A0"/>
                  </a:solidFill>
                  <a:latin typeface="Cambria" panose="02040503050406030204" pitchFamily="18" charset="0"/>
                  <a:cs typeface="+mn-cs"/>
                </a:rPr>
                <a:t> </a:t>
              </a:r>
              <a:r>
                <a:rPr lang="en-US" sz="2700" b="1" kern="0" dirty="0" err="1">
                  <a:solidFill>
                    <a:srgbClr val="7030A0"/>
                  </a:solidFill>
                  <a:latin typeface="Cambria" panose="02040503050406030204" pitchFamily="18" charset="0"/>
                  <a:cs typeface="+mn-cs"/>
                </a:rPr>
                <a:t>của</a:t>
              </a:r>
              <a:r>
                <a:rPr lang="en-US" sz="2700" b="1" kern="0" dirty="0">
                  <a:solidFill>
                    <a:srgbClr val="7030A0"/>
                  </a:solidFill>
                  <a:latin typeface="Cambria" panose="02040503050406030204" pitchFamily="18" charset="0"/>
                  <a:cs typeface="+mn-cs"/>
                </a:rPr>
                <a:t> </a:t>
              </a:r>
              <a:r>
                <a:rPr lang="en-US" sz="2700" b="1" kern="0" dirty="0" err="1">
                  <a:solidFill>
                    <a:srgbClr val="7030A0"/>
                  </a:solidFill>
                  <a:latin typeface="Cambria" panose="02040503050406030204" pitchFamily="18" charset="0"/>
                  <a:cs typeface="+mn-cs"/>
                </a:rPr>
                <a:t>mình</a:t>
              </a:r>
              <a:r>
                <a:rPr lang="en-US" sz="2700" b="1" kern="0" dirty="0">
                  <a:solidFill>
                    <a:srgbClr val="7030A0"/>
                  </a:solidFill>
                  <a:latin typeface="Cambria" panose="02040503050406030204" pitchFamily="18" charset="0"/>
                  <a:cs typeface="+mn-cs"/>
                </a:rPr>
                <a:t> </a:t>
              </a:r>
              <a:r>
                <a:rPr lang="en-US" sz="2700" b="1" kern="0" dirty="0" err="1">
                  <a:solidFill>
                    <a:srgbClr val="7030A0"/>
                  </a:solidFill>
                  <a:latin typeface="Cambria" panose="02040503050406030204" pitchFamily="18" charset="0"/>
                  <a:cs typeface="+mn-cs"/>
                </a:rPr>
                <a:t>đến</a:t>
              </a:r>
              <a:r>
                <a:rPr lang="en-US" sz="2700" b="1" kern="0" dirty="0">
                  <a:solidFill>
                    <a:srgbClr val="7030A0"/>
                  </a:solidFill>
                  <a:latin typeface="Cambria" panose="02040503050406030204" pitchFamily="18" charset="0"/>
                  <a:cs typeface="+mn-cs"/>
                </a:rPr>
                <a:t> </a:t>
              </a:r>
              <a:r>
                <a:rPr lang="en-US" sz="2700" b="1" kern="0" dirty="0" err="1">
                  <a:solidFill>
                    <a:srgbClr val="7030A0"/>
                  </a:solidFill>
                  <a:latin typeface="Cambria" panose="02040503050406030204" pitchFamily="18" charset="0"/>
                  <a:cs typeface="+mn-cs"/>
                </a:rPr>
                <a:t>thư</a:t>
              </a:r>
              <a:r>
                <a:rPr lang="en-US" sz="2700" b="1" kern="0" dirty="0">
                  <a:solidFill>
                    <a:srgbClr val="7030A0"/>
                  </a:solidFill>
                  <a:latin typeface="Cambria" panose="02040503050406030204" pitchFamily="18" charset="0"/>
                  <a:cs typeface="+mn-cs"/>
                </a:rPr>
                <a:t> </a:t>
              </a:r>
              <a:r>
                <a:rPr lang="en-US" sz="2700" b="1" kern="0" dirty="0" err="1">
                  <a:solidFill>
                    <a:srgbClr val="7030A0"/>
                  </a:solidFill>
                  <a:latin typeface="Cambria" panose="02040503050406030204" pitchFamily="18" charset="0"/>
                  <a:cs typeface="+mn-cs"/>
                </a:rPr>
                <a:t>viện</a:t>
              </a:r>
              <a:endParaRPr lang="en-US" sz="2700" b="1" kern="0" dirty="0">
                <a:solidFill>
                  <a:srgbClr val="7030A0"/>
                </a:solidFill>
                <a:latin typeface="Cambria" panose="02040503050406030204" pitchFamily="18" charset="0"/>
                <a:cs typeface="+mn-cs"/>
              </a:endParaRPr>
            </a:p>
          </p:txBody>
        </p:sp>
      </p:grpSp>
      <p:grpSp>
        <p:nvGrpSpPr>
          <p:cNvPr id="18" name="Group 17"/>
          <p:cNvGrpSpPr>
            <a:grpSpLocks/>
          </p:cNvGrpSpPr>
          <p:nvPr/>
        </p:nvGrpSpPr>
        <p:grpSpPr bwMode="auto">
          <a:xfrm>
            <a:off x="4519613" y="3968750"/>
            <a:ext cx="3360737" cy="2378075"/>
            <a:chOff x="4520286" y="3969139"/>
            <a:chExt cx="3360329" cy="2377437"/>
          </a:xfrm>
        </p:grpSpPr>
        <p:pic>
          <p:nvPicPr>
            <p:cNvPr id="73738" name="图片 2"/>
            <p:cNvPicPr>
              <a:picLocks noChangeAspect="1"/>
            </p:cNvPicPr>
            <p:nvPr/>
          </p:nvPicPr>
          <p:blipFill>
            <a:blip r:embed="rId5"/>
            <a:srcRect/>
            <a:stretch>
              <a:fillRect/>
            </a:stretch>
          </p:blipFill>
          <p:spPr bwMode="auto">
            <a:xfrm>
              <a:off x="4520286" y="3969139"/>
              <a:ext cx="3360329" cy="2377437"/>
            </a:xfrm>
            <a:prstGeom prst="rect">
              <a:avLst/>
            </a:prstGeom>
            <a:noFill/>
            <a:ln w="9525">
              <a:noFill/>
              <a:miter lim="800000"/>
              <a:headEnd/>
              <a:tailEnd/>
            </a:ln>
          </p:spPr>
        </p:pic>
        <p:sp>
          <p:nvSpPr>
            <p:cNvPr id="20" name="TextBox 19">
              <a:extLst>
                <a:ext uri="{FF2B5EF4-FFF2-40B4-BE49-F238E27FC236}"/>
              </a:extLst>
            </p:cNvPr>
            <p:cNvSpPr txBox="1"/>
            <p:nvPr/>
          </p:nvSpPr>
          <p:spPr>
            <a:xfrm>
              <a:off x="5115526" y="4426216"/>
              <a:ext cx="2247627" cy="1339491"/>
            </a:xfrm>
            <a:prstGeom prst="rect">
              <a:avLst/>
            </a:prstGeom>
            <a:noFill/>
          </p:spPr>
          <p:txBody>
            <a:bodyPr>
              <a:spAutoFit/>
            </a:bodyPr>
            <a:lstStyle/>
            <a:p>
              <a:pPr algn="ctr" fontAlgn="auto">
                <a:spcBef>
                  <a:spcPts val="0"/>
                </a:spcBef>
                <a:spcAft>
                  <a:spcPts val="0"/>
                </a:spcAft>
                <a:defRPr/>
              </a:pPr>
              <a:r>
                <a:rPr lang="en-US" sz="2700" b="1" kern="0" dirty="0" err="1">
                  <a:solidFill>
                    <a:schemeClr val="accent4">
                      <a:lumMod val="75000"/>
                    </a:schemeClr>
                  </a:solidFill>
                  <a:latin typeface="Cambria" panose="02040503050406030204" pitchFamily="18" charset="0"/>
                  <a:cs typeface="+mn-cs"/>
                </a:rPr>
                <a:t>Phải</a:t>
              </a:r>
              <a:r>
                <a:rPr lang="en-US" sz="2700" b="1" kern="0" dirty="0">
                  <a:solidFill>
                    <a:schemeClr val="accent4">
                      <a:lumMod val="75000"/>
                    </a:schemeClr>
                  </a:solidFill>
                  <a:latin typeface="Cambria" panose="02040503050406030204" pitchFamily="18" charset="0"/>
                  <a:cs typeface="+mn-cs"/>
                </a:rPr>
                <a:t> </a:t>
              </a:r>
              <a:r>
                <a:rPr lang="en-US" sz="2700" b="1" kern="0" dirty="0" err="1">
                  <a:solidFill>
                    <a:schemeClr val="accent4">
                      <a:lumMod val="75000"/>
                    </a:schemeClr>
                  </a:solidFill>
                  <a:latin typeface="Cambria" panose="02040503050406030204" pitchFamily="18" charset="0"/>
                  <a:cs typeface="+mn-cs"/>
                </a:rPr>
                <a:t>ngồi</a:t>
              </a:r>
              <a:r>
                <a:rPr lang="en-US" sz="2700" b="1" kern="0" dirty="0">
                  <a:solidFill>
                    <a:schemeClr val="accent4">
                      <a:lumMod val="75000"/>
                    </a:schemeClr>
                  </a:solidFill>
                  <a:latin typeface="Cambria" panose="02040503050406030204" pitchFamily="18" charset="0"/>
                  <a:cs typeface="+mn-cs"/>
                </a:rPr>
                <a:t> </a:t>
              </a:r>
              <a:r>
                <a:rPr lang="en-US" sz="2700" b="1" kern="0" dirty="0" err="1">
                  <a:solidFill>
                    <a:schemeClr val="accent4">
                      <a:lumMod val="75000"/>
                    </a:schemeClr>
                  </a:solidFill>
                  <a:latin typeface="Cambria" panose="02040503050406030204" pitchFamily="18" charset="0"/>
                  <a:cs typeface="+mn-cs"/>
                </a:rPr>
                <a:t>ghế</a:t>
              </a:r>
              <a:r>
                <a:rPr lang="en-US" sz="2700" b="1" kern="0" dirty="0">
                  <a:solidFill>
                    <a:schemeClr val="accent4">
                      <a:lumMod val="75000"/>
                    </a:schemeClr>
                  </a:solidFill>
                  <a:latin typeface="Cambria" panose="02040503050406030204" pitchFamily="18" charset="0"/>
                  <a:cs typeface="+mn-cs"/>
                </a:rPr>
                <a:t> </a:t>
              </a:r>
              <a:r>
                <a:rPr lang="en-US" sz="2700" b="1" kern="0" dirty="0" err="1">
                  <a:solidFill>
                    <a:schemeClr val="accent4">
                      <a:lumMod val="75000"/>
                    </a:schemeClr>
                  </a:solidFill>
                  <a:latin typeface="Cambria" panose="02040503050406030204" pitchFamily="18" charset="0"/>
                  <a:cs typeface="+mn-cs"/>
                </a:rPr>
                <a:t>khi</a:t>
              </a:r>
              <a:r>
                <a:rPr lang="en-US" sz="2700" b="1" kern="0" dirty="0">
                  <a:solidFill>
                    <a:schemeClr val="accent4">
                      <a:lumMod val="75000"/>
                    </a:schemeClr>
                  </a:solidFill>
                  <a:latin typeface="Cambria" panose="02040503050406030204" pitchFamily="18" charset="0"/>
                  <a:cs typeface="+mn-cs"/>
                </a:rPr>
                <a:t> </a:t>
              </a:r>
              <a:r>
                <a:rPr lang="en-US" sz="2700" b="1" kern="0" dirty="0" err="1">
                  <a:solidFill>
                    <a:schemeClr val="accent4">
                      <a:lumMod val="75000"/>
                    </a:schemeClr>
                  </a:solidFill>
                  <a:latin typeface="Cambria" panose="02040503050406030204" pitchFamily="18" charset="0"/>
                  <a:cs typeface="+mn-cs"/>
                </a:rPr>
                <a:t>đọc</a:t>
              </a:r>
              <a:r>
                <a:rPr lang="en-US" sz="2700" b="1" kern="0" dirty="0">
                  <a:solidFill>
                    <a:schemeClr val="accent4">
                      <a:lumMod val="75000"/>
                    </a:schemeClr>
                  </a:solidFill>
                  <a:latin typeface="Cambria" panose="02040503050406030204" pitchFamily="18" charset="0"/>
                  <a:cs typeface="+mn-cs"/>
                </a:rPr>
                <a:t> </a:t>
              </a:r>
              <a:r>
                <a:rPr lang="en-US" sz="2700" b="1" kern="0" dirty="0" err="1">
                  <a:solidFill>
                    <a:schemeClr val="accent4">
                      <a:lumMod val="75000"/>
                    </a:schemeClr>
                  </a:solidFill>
                  <a:latin typeface="Cambria" panose="02040503050406030204" pitchFamily="18" charset="0"/>
                  <a:cs typeface="+mn-cs"/>
                </a:rPr>
                <a:t>sách</a:t>
              </a:r>
              <a:endParaRPr lang="en-US" sz="2700" b="1" kern="0" dirty="0">
                <a:solidFill>
                  <a:schemeClr val="accent4">
                    <a:lumMod val="75000"/>
                  </a:schemeClr>
                </a:solidFill>
                <a:latin typeface="Cambria" panose="02040503050406030204" pitchFamily="18" charset="0"/>
                <a:cs typeface="+mn-cs"/>
              </a:endParaRPr>
            </a:p>
          </p:txBody>
        </p:sp>
      </p:grpSp>
      <p:grpSp>
        <p:nvGrpSpPr>
          <p:cNvPr id="21" name="Group 20"/>
          <p:cNvGrpSpPr>
            <a:grpSpLocks/>
          </p:cNvGrpSpPr>
          <p:nvPr/>
        </p:nvGrpSpPr>
        <p:grpSpPr bwMode="auto">
          <a:xfrm>
            <a:off x="7880350" y="4043363"/>
            <a:ext cx="3360738" cy="2378075"/>
            <a:chOff x="7880615" y="4043718"/>
            <a:chExt cx="3360329" cy="2377437"/>
          </a:xfrm>
        </p:grpSpPr>
        <p:pic>
          <p:nvPicPr>
            <p:cNvPr id="73736" name="图片 2"/>
            <p:cNvPicPr>
              <a:picLocks noChangeAspect="1"/>
            </p:cNvPicPr>
            <p:nvPr/>
          </p:nvPicPr>
          <p:blipFill>
            <a:blip r:embed="rId5"/>
            <a:srcRect/>
            <a:stretch>
              <a:fillRect/>
            </a:stretch>
          </p:blipFill>
          <p:spPr bwMode="auto">
            <a:xfrm>
              <a:off x="7880615" y="4043718"/>
              <a:ext cx="3360329" cy="2377437"/>
            </a:xfrm>
            <a:prstGeom prst="rect">
              <a:avLst/>
            </a:prstGeom>
            <a:noFill/>
            <a:ln w="9525">
              <a:noFill/>
              <a:miter lim="800000"/>
              <a:headEnd/>
              <a:tailEnd/>
            </a:ln>
          </p:spPr>
        </p:pic>
        <p:sp>
          <p:nvSpPr>
            <p:cNvPr id="23" name="TextBox 22">
              <a:extLst>
                <a:ext uri="{FF2B5EF4-FFF2-40B4-BE49-F238E27FC236}"/>
              </a:extLst>
            </p:cNvPr>
            <p:cNvSpPr txBox="1"/>
            <p:nvPr/>
          </p:nvSpPr>
          <p:spPr>
            <a:xfrm>
              <a:off x="8393316" y="4488099"/>
              <a:ext cx="2247626" cy="1339491"/>
            </a:xfrm>
            <a:prstGeom prst="rect">
              <a:avLst/>
            </a:prstGeom>
            <a:noFill/>
          </p:spPr>
          <p:txBody>
            <a:bodyPr>
              <a:spAutoFit/>
            </a:bodyPr>
            <a:lstStyle/>
            <a:p>
              <a:pPr algn="ctr" fontAlgn="auto">
                <a:spcBef>
                  <a:spcPts val="0"/>
                </a:spcBef>
                <a:spcAft>
                  <a:spcPts val="0"/>
                </a:spcAft>
                <a:defRPr/>
              </a:pPr>
              <a:r>
                <a:rPr lang="en-US" sz="2700" b="1" kern="0" dirty="0" err="1">
                  <a:solidFill>
                    <a:srgbClr val="002060"/>
                  </a:solidFill>
                  <a:latin typeface="Cambria" panose="02040503050406030204" pitchFamily="18" charset="0"/>
                  <a:cs typeface="+mn-cs"/>
                </a:rPr>
                <a:t>Có</a:t>
              </a:r>
              <a:r>
                <a:rPr lang="en-US" sz="2700" b="1" kern="0" dirty="0">
                  <a:solidFill>
                    <a:srgbClr val="002060"/>
                  </a:solidFill>
                  <a:latin typeface="Cambria" panose="02040503050406030204" pitchFamily="18" charset="0"/>
                  <a:cs typeface="+mn-cs"/>
                </a:rPr>
                <a:t> </a:t>
              </a:r>
              <a:r>
                <a:rPr lang="en-US" sz="2700" b="1" kern="0" dirty="0" err="1">
                  <a:solidFill>
                    <a:srgbClr val="002060"/>
                  </a:solidFill>
                  <a:latin typeface="Cambria" panose="02040503050406030204" pitchFamily="18" charset="0"/>
                  <a:cs typeface="+mn-cs"/>
                </a:rPr>
                <a:t>thể</a:t>
              </a:r>
              <a:r>
                <a:rPr lang="en-US" sz="2700" b="1" kern="0" dirty="0">
                  <a:solidFill>
                    <a:srgbClr val="002060"/>
                  </a:solidFill>
                  <a:latin typeface="Cambria" panose="02040503050406030204" pitchFamily="18" charset="0"/>
                  <a:cs typeface="+mn-cs"/>
                </a:rPr>
                <a:t> </a:t>
              </a:r>
              <a:r>
                <a:rPr lang="en-US" sz="2700" b="1" kern="0" dirty="0" err="1">
                  <a:solidFill>
                    <a:srgbClr val="002060"/>
                  </a:solidFill>
                  <a:latin typeface="Cambria" panose="02040503050406030204" pitchFamily="18" charset="0"/>
                  <a:cs typeface="+mn-cs"/>
                </a:rPr>
                <a:t>đọc</a:t>
              </a:r>
              <a:r>
                <a:rPr lang="en-US" sz="2700" b="1" kern="0" dirty="0">
                  <a:solidFill>
                    <a:srgbClr val="002060"/>
                  </a:solidFill>
                  <a:latin typeface="Cambria" panose="02040503050406030204" pitchFamily="18" charset="0"/>
                  <a:cs typeface="+mn-cs"/>
                </a:rPr>
                <a:t> </a:t>
              </a:r>
              <a:r>
                <a:rPr lang="en-US" sz="2700" b="1" kern="0" dirty="0" err="1">
                  <a:solidFill>
                    <a:srgbClr val="002060"/>
                  </a:solidFill>
                  <a:latin typeface="Cambria" panose="02040503050406030204" pitchFamily="18" charset="0"/>
                  <a:cs typeface="+mn-cs"/>
                </a:rPr>
                <a:t>bất</a:t>
              </a:r>
              <a:r>
                <a:rPr lang="en-US" sz="2700" b="1" kern="0" dirty="0">
                  <a:solidFill>
                    <a:srgbClr val="002060"/>
                  </a:solidFill>
                  <a:latin typeface="Cambria" panose="02040503050406030204" pitchFamily="18" charset="0"/>
                  <a:cs typeface="+mn-cs"/>
                </a:rPr>
                <a:t> </a:t>
              </a:r>
              <a:r>
                <a:rPr lang="en-US" sz="2700" b="1" kern="0" dirty="0" err="1">
                  <a:solidFill>
                    <a:srgbClr val="002060"/>
                  </a:solidFill>
                  <a:latin typeface="Cambria" panose="02040503050406030204" pitchFamily="18" charset="0"/>
                  <a:cs typeface="+mn-cs"/>
                </a:rPr>
                <a:t>kì</a:t>
              </a:r>
              <a:r>
                <a:rPr lang="en-US" sz="2700" b="1" kern="0" dirty="0">
                  <a:solidFill>
                    <a:srgbClr val="002060"/>
                  </a:solidFill>
                  <a:latin typeface="Cambria" panose="02040503050406030204" pitchFamily="18" charset="0"/>
                  <a:cs typeface="+mn-cs"/>
                </a:rPr>
                <a:t> </a:t>
              </a:r>
              <a:r>
                <a:rPr lang="en-US" sz="2700" b="1" kern="0" dirty="0" err="1">
                  <a:solidFill>
                    <a:srgbClr val="002060"/>
                  </a:solidFill>
                  <a:latin typeface="Cambria" panose="02040503050406030204" pitchFamily="18" charset="0"/>
                  <a:cs typeface="+mn-cs"/>
                </a:rPr>
                <a:t>quyển</a:t>
              </a:r>
              <a:r>
                <a:rPr lang="en-US" sz="2700" b="1" kern="0" dirty="0">
                  <a:solidFill>
                    <a:srgbClr val="002060"/>
                  </a:solidFill>
                  <a:latin typeface="Cambria" panose="02040503050406030204" pitchFamily="18" charset="0"/>
                  <a:cs typeface="+mn-cs"/>
                </a:rPr>
                <a:t> </a:t>
              </a:r>
              <a:r>
                <a:rPr lang="en-US" sz="2700" b="1" kern="0" dirty="0" err="1">
                  <a:solidFill>
                    <a:srgbClr val="002060"/>
                  </a:solidFill>
                  <a:latin typeface="Cambria" panose="02040503050406030204" pitchFamily="18" charset="0"/>
                  <a:cs typeface="+mn-cs"/>
                </a:rPr>
                <a:t>sách</a:t>
              </a:r>
              <a:r>
                <a:rPr lang="en-US" sz="2700" b="1" kern="0" dirty="0">
                  <a:solidFill>
                    <a:srgbClr val="002060"/>
                  </a:solidFill>
                  <a:latin typeface="Cambria" panose="02040503050406030204" pitchFamily="18" charset="0"/>
                  <a:cs typeface="+mn-cs"/>
                </a:rPr>
                <a:t> </a:t>
              </a:r>
              <a:r>
                <a:rPr lang="en-US" sz="2700" b="1" kern="0" dirty="0" err="1">
                  <a:solidFill>
                    <a:srgbClr val="002060"/>
                  </a:solidFill>
                  <a:latin typeface="Cambria" panose="02040503050406030204" pitchFamily="18" charset="0"/>
                  <a:cs typeface="+mn-cs"/>
                </a:rPr>
                <a:t>nào</a:t>
              </a:r>
              <a:endParaRPr lang="en-US" sz="2700" b="1" kern="0" dirty="0">
                <a:solidFill>
                  <a:srgbClr val="002060"/>
                </a:solidFill>
                <a:latin typeface="Cambria" panose="02040503050406030204" pitchFamily="18" charset="0"/>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2" presetClass="emph" presetSubtype="0" repeatCount="indefinite" fill="hold" nodeType="clickEffect">
                                  <p:stCondLst>
                                    <p:cond delay="0"/>
                                  </p:stCondLst>
                                  <p:childTnLst>
                                    <p:animRot by="120000">
                                      <p:cBhvr>
                                        <p:cTn id="43" dur="100" fill="hold">
                                          <p:stCondLst>
                                            <p:cond delay="0"/>
                                          </p:stCondLst>
                                        </p:cTn>
                                        <p:tgtEl>
                                          <p:spTgt spid="9"/>
                                        </p:tgtEl>
                                        <p:attrNameLst>
                                          <p:attrName>r</p:attrName>
                                        </p:attrNameLst>
                                      </p:cBhvr>
                                    </p:animRot>
                                    <p:animRot by="-240000">
                                      <p:cBhvr>
                                        <p:cTn id="44" dur="200" fill="hold">
                                          <p:stCondLst>
                                            <p:cond delay="200"/>
                                          </p:stCondLst>
                                        </p:cTn>
                                        <p:tgtEl>
                                          <p:spTgt spid="9"/>
                                        </p:tgtEl>
                                        <p:attrNameLst>
                                          <p:attrName>r</p:attrName>
                                        </p:attrNameLst>
                                      </p:cBhvr>
                                    </p:animRot>
                                    <p:animRot by="240000">
                                      <p:cBhvr>
                                        <p:cTn id="45" dur="200" fill="hold">
                                          <p:stCondLst>
                                            <p:cond delay="400"/>
                                          </p:stCondLst>
                                        </p:cTn>
                                        <p:tgtEl>
                                          <p:spTgt spid="9"/>
                                        </p:tgtEl>
                                        <p:attrNameLst>
                                          <p:attrName>r</p:attrName>
                                        </p:attrNameLst>
                                      </p:cBhvr>
                                    </p:animRot>
                                    <p:animRot by="-240000">
                                      <p:cBhvr>
                                        <p:cTn id="46" dur="200" fill="hold">
                                          <p:stCondLst>
                                            <p:cond delay="600"/>
                                          </p:stCondLst>
                                        </p:cTn>
                                        <p:tgtEl>
                                          <p:spTgt spid="9"/>
                                        </p:tgtEl>
                                        <p:attrNameLst>
                                          <p:attrName>r</p:attrName>
                                        </p:attrNameLst>
                                      </p:cBhvr>
                                    </p:animRot>
                                    <p:animRot by="120000">
                                      <p:cBhvr>
                                        <p:cTn id="47" dur="200" fill="hold">
                                          <p:stCondLst>
                                            <p:cond delay="800"/>
                                          </p:stCondLst>
                                        </p:cTn>
                                        <p:tgtEl>
                                          <p:spTgt spid="9"/>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12"/>
                                        </p:tgtEl>
                                        <p:attrNameLst>
                                          <p:attrName>r</p:attrName>
                                        </p:attrNameLst>
                                      </p:cBhvr>
                                    </p:animRot>
                                    <p:animRot by="-240000">
                                      <p:cBhvr>
                                        <p:cTn id="51" dur="200" fill="hold">
                                          <p:stCondLst>
                                            <p:cond delay="200"/>
                                          </p:stCondLst>
                                        </p:cTn>
                                        <p:tgtEl>
                                          <p:spTgt spid="12"/>
                                        </p:tgtEl>
                                        <p:attrNameLst>
                                          <p:attrName>r</p:attrName>
                                        </p:attrNameLst>
                                      </p:cBhvr>
                                    </p:animRot>
                                    <p:animRot by="240000">
                                      <p:cBhvr>
                                        <p:cTn id="52" dur="200" fill="hold">
                                          <p:stCondLst>
                                            <p:cond delay="400"/>
                                          </p:stCondLst>
                                        </p:cTn>
                                        <p:tgtEl>
                                          <p:spTgt spid="12"/>
                                        </p:tgtEl>
                                        <p:attrNameLst>
                                          <p:attrName>r</p:attrName>
                                        </p:attrNameLst>
                                      </p:cBhvr>
                                    </p:animRot>
                                    <p:animRot by="-240000">
                                      <p:cBhvr>
                                        <p:cTn id="53" dur="200" fill="hold">
                                          <p:stCondLst>
                                            <p:cond delay="600"/>
                                          </p:stCondLst>
                                        </p:cTn>
                                        <p:tgtEl>
                                          <p:spTgt spid="12"/>
                                        </p:tgtEl>
                                        <p:attrNameLst>
                                          <p:attrName>r</p:attrName>
                                        </p:attrNameLst>
                                      </p:cBhvr>
                                    </p:animRot>
                                    <p:animRot by="120000">
                                      <p:cBhvr>
                                        <p:cTn id="54" dur="200" fill="hold">
                                          <p:stCondLst>
                                            <p:cond delay="800"/>
                                          </p:stCondLst>
                                        </p:cTn>
                                        <p:tgtEl>
                                          <p:spTgt spid="12"/>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par>
                          <p:cTn id="55" fill="hold">
                            <p:stCondLst>
                              <p:cond delay="2000"/>
                            </p:stCondLst>
                            <p:childTnLst>
                              <p:par>
                                <p:cTn id="56" presetID="32" presetClass="emph" presetSubtype="0" repeatCount="indefinite" fill="hold" nodeType="afterEffect">
                                  <p:stCondLst>
                                    <p:cond delay="0"/>
                                  </p:stCondLst>
                                  <p:childTnLst>
                                    <p:animRot by="120000">
                                      <p:cBhvr>
                                        <p:cTn id="57" dur="100" fill="hold">
                                          <p:stCondLst>
                                            <p:cond delay="0"/>
                                          </p:stCondLst>
                                        </p:cTn>
                                        <p:tgtEl>
                                          <p:spTgt spid="15"/>
                                        </p:tgtEl>
                                        <p:attrNameLst>
                                          <p:attrName>r</p:attrName>
                                        </p:attrNameLst>
                                      </p:cBhvr>
                                    </p:animRot>
                                    <p:animRot by="-240000">
                                      <p:cBhvr>
                                        <p:cTn id="58" dur="200" fill="hold">
                                          <p:stCondLst>
                                            <p:cond delay="200"/>
                                          </p:stCondLst>
                                        </p:cTn>
                                        <p:tgtEl>
                                          <p:spTgt spid="15"/>
                                        </p:tgtEl>
                                        <p:attrNameLst>
                                          <p:attrName>r</p:attrName>
                                        </p:attrNameLst>
                                      </p:cBhvr>
                                    </p:animRot>
                                    <p:animRot by="240000">
                                      <p:cBhvr>
                                        <p:cTn id="59" dur="200" fill="hold">
                                          <p:stCondLst>
                                            <p:cond delay="400"/>
                                          </p:stCondLst>
                                        </p:cTn>
                                        <p:tgtEl>
                                          <p:spTgt spid="15"/>
                                        </p:tgtEl>
                                        <p:attrNameLst>
                                          <p:attrName>r</p:attrName>
                                        </p:attrNameLst>
                                      </p:cBhvr>
                                    </p:animRot>
                                    <p:animRot by="-240000">
                                      <p:cBhvr>
                                        <p:cTn id="60" dur="200" fill="hold">
                                          <p:stCondLst>
                                            <p:cond delay="600"/>
                                          </p:stCondLst>
                                        </p:cTn>
                                        <p:tgtEl>
                                          <p:spTgt spid="15"/>
                                        </p:tgtEl>
                                        <p:attrNameLst>
                                          <p:attrName>r</p:attrName>
                                        </p:attrNameLst>
                                      </p:cBhvr>
                                    </p:animRot>
                                    <p:animRot by="120000">
                                      <p:cBhvr>
                                        <p:cTn id="61" dur="200" fill="hold">
                                          <p:stCondLst>
                                            <p:cond delay="800"/>
                                          </p:stCondLst>
                                        </p:cTn>
                                        <p:tgtEl>
                                          <p:spTgt spid="15"/>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par>
                          <p:cTn id="62" fill="hold">
                            <p:stCondLst>
                              <p:cond delay="3000"/>
                            </p:stCondLst>
                            <p:childTnLst>
                              <p:par>
                                <p:cTn id="63" presetID="32" presetClass="emph" presetSubtype="0" repeatCount="indefinite" fill="hold" nodeType="afterEffect">
                                  <p:stCondLst>
                                    <p:cond delay="0"/>
                                  </p:stCondLst>
                                  <p:childTnLst>
                                    <p:animRot by="120000">
                                      <p:cBhvr>
                                        <p:cTn id="64" dur="100" fill="hold">
                                          <p:stCondLst>
                                            <p:cond delay="0"/>
                                          </p:stCondLst>
                                        </p:cTn>
                                        <p:tgtEl>
                                          <p:spTgt spid="21"/>
                                        </p:tgtEl>
                                        <p:attrNameLst>
                                          <p:attrName>r</p:attrName>
                                        </p:attrNameLst>
                                      </p:cBhvr>
                                    </p:animRot>
                                    <p:animRot by="-240000">
                                      <p:cBhvr>
                                        <p:cTn id="65" dur="200" fill="hold">
                                          <p:stCondLst>
                                            <p:cond delay="200"/>
                                          </p:stCondLst>
                                        </p:cTn>
                                        <p:tgtEl>
                                          <p:spTgt spid="21"/>
                                        </p:tgtEl>
                                        <p:attrNameLst>
                                          <p:attrName>r</p:attrName>
                                        </p:attrNameLst>
                                      </p:cBhvr>
                                    </p:animRot>
                                    <p:animRot by="240000">
                                      <p:cBhvr>
                                        <p:cTn id="66" dur="200" fill="hold">
                                          <p:stCondLst>
                                            <p:cond delay="400"/>
                                          </p:stCondLst>
                                        </p:cTn>
                                        <p:tgtEl>
                                          <p:spTgt spid="21"/>
                                        </p:tgtEl>
                                        <p:attrNameLst>
                                          <p:attrName>r</p:attrName>
                                        </p:attrNameLst>
                                      </p:cBhvr>
                                    </p:animRot>
                                    <p:animRot by="-240000">
                                      <p:cBhvr>
                                        <p:cTn id="67" dur="200" fill="hold">
                                          <p:stCondLst>
                                            <p:cond delay="600"/>
                                          </p:stCondLst>
                                        </p:cTn>
                                        <p:tgtEl>
                                          <p:spTgt spid="21"/>
                                        </p:tgtEl>
                                        <p:attrNameLst>
                                          <p:attrName>r</p:attrName>
                                        </p:attrNameLst>
                                      </p:cBhvr>
                                    </p:animRot>
                                    <p:animRot by="120000">
                                      <p:cBhvr>
                                        <p:cTn id="68" dur="200" fill="hold">
                                          <p:stCondLst>
                                            <p:cond delay="800"/>
                                          </p:stCondLst>
                                        </p:cTn>
                                        <p:tgtEl>
                                          <p:spTgt spid="21"/>
                                        </p:tgtEl>
                                        <p:attrNameLst>
                                          <p:attrName>r</p:attrName>
                                        </p:attrNameLst>
                                      </p:cBhvr>
                                    </p:animRot>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childTnLst>
                          </p:cTn>
                        </p:par>
                      </p:childTnLst>
                    </p:cTn>
                  </p:par>
                  <p:par>
                    <p:cTn id="69" fill="hold">
                      <p:stCondLst>
                        <p:cond delay="indefinite"/>
                      </p:stCondLst>
                      <p:childTnLst>
                        <p:par>
                          <p:cTn id="70" fill="hold">
                            <p:stCondLst>
                              <p:cond delay="0"/>
                            </p:stCondLst>
                            <p:childTnLst>
                              <p:par>
                                <p:cTn id="71" presetID="42" presetClass="exit" presetSubtype="0" fill="hold" nodeType="clickEffect">
                                  <p:stCondLst>
                                    <p:cond delay="0"/>
                                  </p:stCondLst>
                                  <p:childTnLst>
                                    <p:animEffect transition="out" filter="fade">
                                      <p:cBhvr>
                                        <p:cTn id="72" dur="1000"/>
                                        <p:tgtEl>
                                          <p:spTgt spid="6"/>
                                        </p:tgtEl>
                                      </p:cBhvr>
                                    </p:animEffect>
                                    <p:anim calcmode="lin" valueType="num">
                                      <p:cBhvr>
                                        <p:cTn id="73" dur="1000"/>
                                        <p:tgtEl>
                                          <p:spTgt spid="6"/>
                                        </p:tgtEl>
                                        <p:attrNameLst>
                                          <p:attrName>ppt_x</p:attrName>
                                        </p:attrNameLst>
                                      </p:cBhvr>
                                      <p:tavLst>
                                        <p:tav tm="0">
                                          <p:val>
                                            <p:strVal val="ppt_x"/>
                                          </p:val>
                                        </p:tav>
                                        <p:tav tm="100000">
                                          <p:val>
                                            <p:strVal val="ppt_x"/>
                                          </p:val>
                                        </p:tav>
                                      </p:tavLst>
                                    </p:anim>
                                    <p:anim calcmode="lin" valueType="num">
                                      <p:cBhvr>
                                        <p:cTn id="74" dur="1000"/>
                                        <p:tgtEl>
                                          <p:spTgt spid="6"/>
                                        </p:tgtEl>
                                        <p:attrNameLst>
                                          <p:attrName>ppt_y</p:attrName>
                                        </p:attrNameLst>
                                      </p:cBhvr>
                                      <p:tavLst>
                                        <p:tav tm="0">
                                          <p:val>
                                            <p:strVal val="ppt_y"/>
                                          </p:val>
                                        </p:tav>
                                        <p:tav tm="100000">
                                          <p:val>
                                            <p:strVal val="ppt_y+.1"/>
                                          </p:val>
                                        </p:tav>
                                      </p:tavLst>
                                    </p:anim>
                                    <p:set>
                                      <p:cBhvr>
                                        <p:cTn id="7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bomb.wav"/>
                                        </p:tgtEl>
                                      </p:cMediaNode>
                                    </p:audio>
                                  </p:subTnLst>
                                </p:cTn>
                              </p:par>
                              <p:par>
                                <p:cTn id="76" presetID="42" presetClass="exit" presetSubtype="0" fill="hold" nodeType="withEffect">
                                  <p:stCondLst>
                                    <p:cond delay="0"/>
                                  </p:stCondLst>
                                  <p:childTnLst>
                                    <p:animEffect transition="out" filter="fade">
                                      <p:cBhvr>
                                        <p:cTn id="77" dur="1000"/>
                                        <p:tgtEl>
                                          <p:spTgt spid="18"/>
                                        </p:tgtEl>
                                      </p:cBhvr>
                                    </p:animEffect>
                                    <p:anim calcmode="lin" valueType="num">
                                      <p:cBhvr>
                                        <p:cTn id="78" dur="1000"/>
                                        <p:tgtEl>
                                          <p:spTgt spid="18"/>
                                        </p:tgtEl>
                                        <p:attrNameLst>
                                          <p:attrName>ppt_x</p:attrName>
                                        </p:attrNameLst>
                                      </p:cBhvr>
                                      <p:tavLst>
                                        <p:tav tm="0">
                                          <p:val>
                                            <p:strVal val="ppt_x"/>
                                          </p:val>
                                        </p:tav>
                                        <p:tav tm="100000">
                                          <p:val>
                                            <p:strVal val="ppt_x"/>
                                          </p:val>
                                        </p:tav>
                                      </p:tavLst>
                                    </p:anim>
                                    <p:anim calcmode="lin" valueType="num">
                                      <p:cBhvr>
                                        <p:cTn id="79" dur="1000"/>
                                        <p:tgtEl>
                                          <p:spTgt spid="18"/>
                                        </p:tgtEl>
                                        <p:attrNameLst>
                                          <p:attrName>ppt_y</p:attrName>
                                        </p:attrNameLst>
                                      </p:cBhvr>
                                      <p:tavLst>
                                        <p:tav tm="0">
                                          <p:val>
                                            <p:strVal val="ppt_y"/>
                                          </p:val>
                                        </p:tav>
                                        <p:tav tm="100000">
                                          <p:val>
                                            <p:strVal val="ppt_y+.1"/>
                                          </p:val>
                                        </p:tav>
                                      </p:tavLst>
                                    </p:anim>
                                    <p:set>
                                      <p:cBhvr>
                                        <p:cTn id="80"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a:hlinkClick r:id="" action="ppaction://media"/>
          </p:cNvPr>
          <p:cNvPicPr>
            <a:picLocks noRot="1" noChangeAspect="1"/>
          </p:cNvPicPr>
          <p:nvPr>
            <a:videoFile r:link="rId1"/>
          </p:nvPr>
        </p:nvPicPr>
        <p:blipFill>
          <a:blip r:embed="rId3"/>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rcRect l="47871"/>
          <a:stretch>
            <a:fillRect/>
          </a:stretch>
        </p:blipFill>
        <p:spPr bwMode="auto">
          <a:xfrm>
            <a:off x="7831138" y="1611313"/>
            <a:ext cx="3038475" cy="5829300"/>
          </a:xfrm>
          <a:prstGeom prst="rect">
            <a:avLst/>
          </a:prstGeom>
          <a:noFill/>
          <a:ln w="9525">
            <a:noFill/>
            <a:miter lim="800000"/>
            <a:headEnd/>
            <a:tailEnd/>
          </a:ln>
        </p:spPr>
      </p:pic>
      <p:sp>
        <p:nvSpPr>
          <p:cNvPr id="36" name="Rounded Rectangular Callout 54">
            <a:extLst>
              <a:ext uri="{FF2B5EF4-FFF2-40B4-BE49-F238E27FC236}"/>
            </a:extLst>
          </p:cNvPr>
          <p:cNvSpPr/>
          <p:nvPr/>
        </p:nvSpPr>
        <p:spPr>
          <a:xfrm>
            <a:off x="8859838" y="90488"/>
            <a:ext cx="3332162" cy="1692275"/>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Em</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đọc</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hai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câu</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cuối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để</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trả</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lời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câu</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hỏi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37" name="Group 36"/>
          <p:cNvGrpSpPr>
            <a:grpSpLocks/>
          </p:cNvGrpSpPr>
          <p:nvPr/>
        </p:nvGrpSpPr>
        <p:grpSpPr bwMode="auto">
          <a:xfrm>
            <a:off x="565150" y="-450850"/>
            <a:ext cx="7948613" cy="3652838"/>
            <a:chOff x="929679" y="-624353"/>
            <a:chExt cx="7949254" cy="3653846"/>
          </a:xfrm>
        </p:grpSpPr>
        <p:pic>
          <p:nvPicPr>
            <p:cNvPr id="75781" name="Picture 37"/>
            <p:cNvPicPr>
              <a:picLocks noChangeAspect="1"/>
            </p:cNvPicPr>
            <p:nvPr/>
          </p:nvPicPr>
          <p:blipFill>
            <a:blip r:embed="rId4"/>
            <a:srcRect/>
            <a:stretch>
              <a:fillRect/>
            </a:stretch>
          </p:blipFill>
          <p:spPr bwMode="auto">
            <a:xfrm>
              <a:off x="929679" y="-624353"/>
              <a:ext cx="7949254" cy="3653846"/>
            </a:xfrm>
            <a:prstGeom prst="rect">
              <a:avLst/>
            </a:prstGeom>
            <a:noFill/>
            <a:ln w="9525">
              <a:noFill/>
              <a:miter lim="800000"/>
              <a:headEnd/>
              <a:tailEnd/>
            </a:ln>
          </p:spPr>
        </p:pic>
        <p:sp>
          <p:nvSpPr>
            <p:cNvPr id="75782" name="Rectangle 42"/>
            <p:cNvSpPr>
              <a:spLocks noChangeArrowheads="1"/>
            </p:cNvSpPr>
            <p:nvPr/>
          </p:nvSpPr>
          <p:spPr bwMode="auto">
            <a:xfrm>
              <a:off x="2104983" y="417740"/>
              <a:ext cx="5843238" cy="1569660"/>
            </a:xfrm>
            <a:prstGeom prst="rect">
              <a:avLst/>
            </a:prstGeom>
            <a:noFill/>
            <a:ln w="9525">
              <a:noFill/>
              <a:miter lim="800000"/>
              <a:headEnd/>
              <a:tailEnd/>
            </a:ln>
          </p:spPr>
          <p:txBody>
            <a:bodyPr>
              <a:spAutoFit/>
            </a:bodyPr>
            <a:lstStyle/>
            <a:p>
              <a:pPr algn="just"/>
              <a:r>
                <a:rPr lang="en-US" altLang="zh-CN" sz="3200" b="1">
                  <a:solidFill>
                    <a:srgbClr val="002060"/>
                  </a:solidFill>
                  <a:latin typeface="Cambria" pitchFamily="18" charset="0"/>
                  <a:ea typeface="Cambria" pitchFamily="18" charset="0"/>
                  <a:cs typeface="Arial-Rounded"/>
                </a:rPr>
                <a:t>3. </a:t>
              </a:r>
              <a:r>
                <a:rPr lang="vi-VN" altLang="zh-CN" sz="3200" b="1">
                  <a:solidFill>
                    <a:srgbClr val="002060"/>
                  </a:solidFill>
                  <a:latin typeface="Cambria" pitchFamily="18" charset="0"/>
                  <a:ea typeface="Cambria" pitchFamily="18" charset="0"/>
                  <a:cs typeface="Arial-Rounded"/>
                </a:rPr>
                <a:t>Vì sao bạn nhỏ thấy quang cảnh thư viện trông giống như một toa tàu điện đông đúc?</a:t>
              </a:r>
              <a:endParaRPr lang="en-US" altLang="zh-CN" sz="3200" b="1">
                <a:solidFill>
                  <a:srgbClr val="002060"/>
                </a:solidFill>
                <a:latin typeface="Cambria" pitchFamily="18" charset="0"/>
                <a:ea typeface="Cambria" pitchFamily="18" charset="0"/>
                <a:cs typeface="Arial-Rounded"/>
              </a:endParaRPr>
            </a:p>
          </p:txBody>
        </p:sp>
      </p:grpSp>
      <p:sp>
        <p:nvSpPr>
          <p:cNvPr id="44" name="Rectangle 43"/>
          <p:cNvSpPr>
            <a:spLocks noChangeArrowheads="1"/>
          </p:cNvSpPr>
          <p:nvPr/>
        </p:nvSpPr>
        <p:spPr bwMode="auto">
          <a:xfrm>
            <a:off x="444500" y="2865438"/>
            <a:ext cx="7296150" cy="2708275"/>
          </a:xfrm>
          <a:prstGeom prst="rect">
            <a:avLst/>
          </a:prstGeom>
          <a:noFill/>
          <a:ln w="9525">
            <a:noFill/>
            <a:miter lim="800000"/>
            <a:headEnd/>
            <a:tailEnd/>
          </a:ln>
        </p:spPr>
        <p:txBody>
          <a:bodyPr>
            <a:spAutoFit/>
          </a:bodyPr>
          <a:lstStyle/>
          <a:p>
            <a:pPr algn="just"/>
            <a:r>
              <a:rPr lang="vi-VN" sz="3400" b="1">
                <a:solidFill>
                  <a:srgbClr val="000000"/>
                </a:solidFill>
                <a:latin typeface="Cambria" pitchFamily="18" charset="0"/>
                <a:ea typeface="Cambria" pitchFamily="18" charset="0"/>
                <a:cs typeface="Arial-Rounded"/>
              </a:rPr>
              <a:t> Bạn nhỏ thấy quang cảnh thư viện trông giống như một toa tàu điện đông đúc vì thư viện rất đông, có những bạn ngồi đọc sách, lại có cả những bạn đứng để đọc sách.</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rcRect l="47871"/>
          <a:stretch>
            <a:fillRect/>
          </a:stretch>
        </p:blipFill>
        <p:spPr bwMode="auto">
          <a:xfrm>
            <a:off x="7831138" y="1611313"/>
            <a:ext cx="3038475" cy="5829300"/>
          </a:xfrm>
          <a:prstGeom prst="rect">
            <a:avLst/>
          </a:prstGeom>
          <a:noFill/>
          <a:ln w="9525">
            <a:noFill/>
            <a:miter lim="800000"/>
            <a:headEnd/>
            <a:tailEnd/>
          </a:ln>
        </p:spPr>
      </p:pic>
      <p:sp>
        <p:nvSpPr>
          <p:cNvPr id="36" name="Rounded Rectangular Callout 54">
            <a:extLst>
              <a:ext uri="{FF2B5EF4-FFF2-40B4-BE49-F238E27FC236}"/>
            </a:extLst>
          </p:cNvPr>
          <p:cNvSpPr/>
          <p:nvPr/>
        </p:nvSpPr>
        <p:spPr>
          <a:xfrm>
            <a:off x="8977313" y="90488"/>
            <a:ext cx="3214687" cy="1692275"/>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Các</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em</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đọc</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lại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đoạn</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văn</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đầu</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tiên</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để</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tìm</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câu</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trả</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lời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37" name="Group 36"/>
          <p:cNvGrpSpPr>
            <a:grpSpLocks/>
          </p:cNvGrpSpPr>
          <p:nvPr/>
        </p:nvGrpSpPr>
        <p:grpSpPr bwMode="auto">
          <a:xfrm>
            <a:off x="500063" y="-579438"/>
            <a:ext cx="7950200" cy="3654426"/>
            <a:chOff x="929679" y="-624353"/>
            <a:chExt cx="7949254" cy="3653846"/>
          </a:xfrm>
        </p:grpSpPr>
        <p:pic>
          <p:nvPicPr>
            <p:cNvPr id="77829" name="Picture 37"/>
            <p:cNvPicPr>
              <a:picLocks noChangeAspect="1"/>
            </p:cNvPicPr>
            <p:nvPr/>
          </p:nvPicPr>
          <p:blipFill>
            <a:blip r:embed="rId4"/>
            <a:srcRect/>
            <a:stretch>
              <a:fillRect/>
            </a:stretch>
          </p:blipFill>
          <p:spPr bwMode="auto">
            <a:xfrm>
              <a:off x="929679" y="-624353"/>
              <a:ext cx="7949254" cy="3653846"/>
            </a:xfrm>
            <a:prstGeom prst="rect">
              <a:avLst/>
            </a:prstGeom>
            <a:noFill/>
            <a:ln w="9525">
              <a:noFill/>
              <a:miter lim="800000"/>
              <a:headEnd/>
              <a:tailEnd/>
            </a:ln>
          </p:spPr>
        </p:pic>
        <p:sp>
          <p:nvSpPr>
            <p:cNvPr id="77830" name="Rectangle 42"/>
            <p:cNvSpPr>
              <a:spLocks noChangeArrowheads="1"/>
            </p:cNvSpPr>
            <p:nvPr/>
          </p:nvSpPr>
          <p:spPr bwMode="auto">
            <a:xfrm>
              <a:off x="2104983" y="417740"/>
              <a:ext cx="5843238" cy="1077218"/>
            </a:xfrm>
            <a:prstGeom prst="rect">
              <a:avLst/>
            </a:prstGeom>
            <a:noFill/>
            <a:ln w="9525">
              <a:noFill/>
              <a:miter lim="800000"/>
              <a:headEnd/>
              <a:tailEnd/>
            </a:ln>
          </p:spPr>
          <p:txBody>
            <a:bodyPr>
              <a:spAutoFit/>
            </a:bodyPr>
            <a:lstStyle/>
            <a:p>
              <a:pPr algn="just"/>
              <a:r>
                <a:rPr lang="en-US" altLang="zh-CN" sz="3200" b="1">
                  <a:solidFill>
                    <a:srgbClr val="002060"/>
                  </a:solidFill>
                  <a:latin typeface="Cambria" pitchFamily="18" charset="0"/>
                  <a:ea typeface="Cambria" pitchFamily="18" charset="0"/>
                  <a:cs typeface="Arial-Rounded"/>
                </a:rPr>
                <a:t>4. </a:t>
              </a:r>
              <a:r>
                <a:rPr lang="vi-VN" altLang="zh-CN" sz="3200" b="1">
                  <a:solidFill>
                    <a:srgbClr val="002060"/>
                  </a:solidFill>
                  <a:latin typeface="Cambria" pitchFamily="18" charset="0"/>
                  <a:ea typeface="Cambria" pitchFamily="18" charset="0"/>
                  <a:cs typeface="Arial-Rounded"/>
                </a:rPr>
                <a:t>Các bạn học sinh cảm thấy thế nào khi có thư viện mới?</a:t>
              </a:r>
            </a:p>
          </p:txBody>
        </p:sp>
      </p:grpSp>
      <p:sp>
        <p:nvSpPr>
          <p:cNvPr id="44" name="Rectangle 43"/>
          <p:cNvSpPr>
            <a:spLocks noChangeArrowheads="1"/>
          </p:cNvSpPr>
          <p:nvPr/>
        </p:nvSpPr>
        <p:spPr bwMode="auto">
          <a:xfrm>
            <a:off x="255588" y="2914650"/>
            <a:ext cx="7294562" cy="2709863"/>
          </a:xfrm>
          <a:prstGeom prst="rect">
            <a:avLst/>
          </a:prstGeom>
          <a:noFill/>
          <a:ln w="9525">
            <a:noFill/>
            <a:miter lim="800000"/>
            <a:headEnd/>
            <a:tailEnd/>
          </a:ln>
        </p:spPr>
        <p:txBody>
          <a:bodyPr>
            <a:spAutoFit/>
          </a:bodyPr>
          <a:lstStyle/>
          <a:p>
            <a:pPr algn="just"/>
            <a:r>
              <a:rPr lang="vi-VN" sz="3400" b="1">
                <a:solidFill>
                  <a:srgbClr val="000000"/>
                </a:solidFill>
                <a:latin typeface="Cambria" pitchFamily="18" charset="0"/>
                <a:ea typeface="Cambria" pitchFamily="18" charset="0"/>
                <a:cs typeface="Arial-Rounded"/>
              </a:rPr>
              <a:t> Các bạn hò reo vui sướng vì phát hiện ra một điều tuyệt vời; các bạn sôi nổi chọn sách, bạn nào đến trường cũng háo hức ghé vào thư viện; ai cũng vui lắm.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a:grpSpLocks/>
          </p:cNvGrpSpPr>
          <p:nvPr/>
        </p:nvGrpSpPr>
        <p:grpSpPr bwMode="auto">
          <a:xfrm>
            <a:off x="1479550" y="-366713"/>
            <a:ext cx="8843963" cy="2397126"/>
            <a:chOff x="929679" y="-624353"/>
            <a:chExt cx="7949254" cy="3653846"/>
          </a:xfrm>
        </p:grpSpPr>
        <p:pic>
          <p:nvPicPr>
            <p:cNvPr id="79877" name="Picture 37"/>
            <p:cNvPicPr>
              <a:picLocks noChangeAspect="1"/>
            </p:cNvPicPr>
            <p:nvPr/>
          </p:nvPicPr>
          <p:blipFill>
            <a:blip r:embed="rId4"/>
            <a:srcRect/>
            <a:stretch>
              <a:fillRect/>
            </a:stretch>
          </p:blipFill>
          <p:spPr bwMode="auto">
            <a:xfrm>
              <a:off x="929679" y="-624353"/>
              <a:ext cx="7949254" cy="3653846"/>
            </a:xfrm>
            <a:prstGeom prst="rect">
              <a:avLst/>
            </a:prstGeom>
            <a:noFill/>
            <a:ln w="9525">
              <a:noFill/>
              <a:miter lim="800000"/>
              <a:headEnd/>
              <a:tailEnd/>
            </a:ln>
          </p:spPr>
        </p:pic>
        <p:sp>
          <p:nvSpPr>
            <p:cNvPr id="79878" name="Rectangle 42"/>
            <p:cNvSpPr>
              <a:spLocks noChangeArrowheads="1"/>
            </p:cNvSpPr>
            <p:nvPr/>
          </p:nvSpPr>
          <p:spPr bwMode="auto">
            <a:xfrm>
              <a:off x="2048309" y="617795"/>
              <a:ext cx="5843238" cy="1077218"/>
            </a:xfrm>
            <a:prstGeom prst="rect">
              <a:avLst/>
            </a:prstGeom>
            <a:noFill/>
            <a:ln w="9525">
              <a:noFill/>
              <a:miter lim="800000"/>
              <a:headEnd/>
              <a:tailEnd/>
            </a:ln>
          </p:spPr>
          <p:txBody>
            <a:bodyPr>
              <a:spAutoFit/>
            </a:bodyPr>
            <a:lstStyle/>
            <a:p>
              <a:pPr algn="just"/>
              <a:r>
                <a:rPr lang="en-US" altLang="zh-CN" sz="3200" b="1">
                  <a:solidFill>
                    <a:srgbClr val="002060"/>
                  </a:solidFill>
                  <a:latin typeface="Cambria" pitchFamily="18" charset="0"/>
                  <a:ea typeface="Cambria" pitchFamily="18" charset="0"/>
                  <a:cs typeface="Arial-Rounded"/>
                </a:rPr>
                <a:t>5. </a:t>
              </a:r>
              <a:r>
                <a:rPr lang="vi-VN" altLang="zh-CN" sz="3200" b="1">
                  <a:solidFill>
                    <a:srgbClr val="002060"/>
                  </a:solidFill>
                  <a:latin typeface="Cambria" pitchFamily="18" charset="0"/>
                  <a:ea typeface="Cambria" pitchFamily="18" charset="0"/>
                  <a:cs typeface="Arial-Rounded"/>
                </a:rPr>
                <a:t>Nói về thư viện mà em mơ ước.</a:t>
              </a:r>
            </a:p>
          </p:txBody>
        </p:sp>
      </p:grpSp>
      <p:sp>
        <p:nvSpPr>
          <p:cNvPr id="44" name="Rectangle 43"/>
          <p:cNvSpPr>
            <a:spLocks noChangeArrowheads="1"/>
          </p:cNvSpPr>
          <p:nvPr/>
        </p:nvSpPr>
        <p:spPr bwMode="auto">
          <a:xfrm>
            <a:off x="690563" y="1873250"/>
            <a:ext cx="7177087" cy="2185988"/>
          </a:xfrm>
          <a:prstGeom prst="rect">
            <a:avLst/>
          </a:prstGeom>
          <a:noFill/>
          <a:ln w="9525">
            <a:noFill/>
            <a:miter lim="800000"/>
            <a:headEnd/>
            <a:tailEnd/>
          </a:ln>
        </p:spPr>
        <p:txBody>
          <a:bodyPr>
            <a:spAutoFit/>
          </a:bodyPr>
          <a:lstStyle/>
          <a:p>
            <a:pPr algn="just"/>
            <a:r>
              <a:rPr lang="vi-VN" sz="3400" b="1">
                <a:solidFill>
                  <a:srgbClr val="000000"/>
                </a:solidFill>
                <a:latin typeface="Cambria" pitchFamily="18" charset="0"/>
                <a:ea typeface="Cambria" pitchFamily="18" charset="0"/>
                <a:cs typeface="Arial-Rounded"/>
              </a:rPr>
              <a:t>Em mơ ước thư viện của trường sẽ rộng rãi, thoáng mát, có thật nhiều sách và chỗ ngồi để đọc sách cho học sinh.</a:t>
            </a:r>
          </a:p>
        </p:txBody>
      </p:sp>
      <p:pic>
        <p:nvPicPr>
          <p:cNvPr id="3" name="Picture 2" descr="A cartoon of a child waving&#10;&#10;AI-generated content may be incorrect."/>
          <p:cNvPicPr>
            <a:picLocks noChangeAspect="1"/>
          </p:cNvPicPr>
          <p:nvPr/>
        </p:nvPicPr>
        <p:blipFill>
          <a:blip r:embed="rId5"/>
          <a:srcRect/>
          <a:stretch>
            <a:fillRect/>
          </a:stretch>
        </p:blipFill>
        <p:spPr bwMode="auto">
          <a:xfrm>
            <a:off x="7816850" y="1552575"/>
            <a:ext cx="3581400" cy="5305425"/>
          </a:xfrm>
          <a:prstGeom prst="rect">
            <a:avLst/>
          </a:prstGeom>
          <a:noFill/>
          <a:ln w="9525">
            <a:noFill/>
            <a:miter lim="800000"/>
            <a:headEnd/>
            <a:tailEnd/>
          </a:ln>
        </p:spPr>
      </p:pic>
      <p:pic>
        <p:nvPicPr>
          <p:cNvPr id="4" name="Shape">
            <a:hlinkClick r:id="" action="ppaction://media"/>
          </p:cNvPr>
          <p:cNvPicPr>
            <a:picLocks noRot="1" noChangeAspect="1"/>
          </p:cNvPicPr>
          <p:nvPr>
            <a:audioFile r:link="rId1"/>
          </p:nvPr>
        </p:nvPicPr>
        <p:blipFill>
          <a:blip r:embed="rId6"/>
          <a:srcRect/>
          <a:stretch>
            <a:fillRect/>
          </a:stretch>
        </p:blipFill>
        <p:spPr bwMode="auto">
          <a:xfrm>
            <a:off x="-1135063" y="1003300"/>
            <a:ext cx="406400" cy="4064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 presetClass="mediacall" presetSubtype="0" fill="hold" nodeType="withEffect">
                                  <p:stCondLst>
                                    <p:cond delay="0"/>
                                  </p:stCondLst>
                                  <p:childTnLst>
                                    <p:cmd type="call" cmd="playFrom(0.0)">
                                      <p:cBhvr>
                                        <p:cTn id="15" dur="6290" fill="hold"/>
                                        <p:tgtEl>
                                          <p:spTgt spid="4"/>
                                        </p:tgtEl>
                                      </p:cBhvr>
                                    </p:cmd>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9" name="Google Shape;2209;p38"/>
          <p:cNvSpPr/>
          <p:nvPr/>
        </p:nvSpPr>
        <p:spPr>
          <a:xfrm>
            <a:off x="-104775" y="4903788"/>
            <a:ext cx="3130550" cy="2293937"/>
          </a:xfrm>
          <a:custGeom>
            <a:avLst/>
            <a:gdLst/>
            <a:ahLst/>
            <a:cxnLst/>
            <a:rect l="l" t="t" r="r" b="b"/>
            <a:pathLst>
              <a:path w="51876" h="33283" extrusionOk="0">
                <a:moveTo>
                  <a:pt x="9463" y="0"/>
                </a:moveTo>
                <a:cubicBezTo>
                  <a:pt x="9333" y="0"/>
                  <a:pt x="9203" y="14"/>
                  <a:pt x="9073" y="43"/>
                </a:cubicBezTo>
                <a:cubicBezTo>
                  <a:pt x="8216" y="222"/>
                  <a:pt x="7620" y="1043"/>
                  <a:pt x="7239" y="1853"/>
                </a:cubicBezTo>
                <a:cubicBezTo>
                  <a:pt x="6358" y="3746"/>
                  <a:pt x="6168" y="5877"/>
                  <a:pt x="6227" y="7949"/>
                </a:cubicBezTo>
                <a:cubicBezTo>
                  <a:pt x="6334" y="12199"/>
                  <a:pt x="7454" y="16426"/>
                  <a:pt x="9442" y="20176"/>
                </a:cubicBezTo>
                <a:cubicBezTo>
                  <a:pt x="7525" y="17259"/>
                  <a:pt x="4644" y="14950"/>
                  <a:pt x="1346" y="13783"/>
                </a:cubicBezTo>
                <a:cubicBezTo>
                  <a:pt x="917" y="13616"/>
                  <a:pt x="441" y="13497"/>
                  <a:pt x="0" y="13497"/>
                </a:cubicBezTo>
                <a:lnTo>
                  <a:pt x="0" y="32726"/>
                </a:lnTo>
                <a:cubicBezTo>
                  <a:pt x="3322" y="33011"/>
                  <a:pt x="6680" y="33059"/>
                  <a:pt x="10025" y="33154"/>
                </a:cubicBezTo>
                <a:cubicBezTo>
                  <a:pt x="12938" y="33235"/>
                  <a:pt x="15844" y="33283"/>
                  <a:pt x="18753" y="33283"/>
                </a:cubicBezTo>
                <a:cubicBezTo>
                  <a:pt x="20126" y="33283"/>
                  <a:pt x="21498" y="33272"/>
                  <a:pt x="22872" y="33249"/>
                </a:cubicBezTo>
                <a:cubicBezTo>
                  <a:pt x="23753" y="33237"/>
                  <a:pt x="24622" y="33214"/>
                  <a:pt x="25504" y="33190"/>
                </a:cubicBezTo>
                <a:cubicBezTo>
                  <a:pt x="31611" y="33011"/>
                  <a:pt x="37719" y="32761"/>
                  <a:pt x="43827" y="32321"/>
                </a:cubicBezTo>
                <a:cubicBezTo>
                  <a:pt x="45399" y="32202"/>
                  <a:pt x="47030" y="32130"/>
                  <a:pt x="48590" y="31880"/>
                </a:cubicBezTo>
                <a:cubicBezTo>
                  <a:pt x="49316" y="31761"/>
                  <a:pt x="50459" y="31547"/>
                  <a:pt x="50995" y="31035"/>
                </a:cubicBezTo>
                <a:cubicBezTo>
                  <a:pt x="51876" y="30201"/>
                  <a:pt x="50840" y="25748"/>
                  <a:pt x="50483" y="24570"/>
                </a:cubicBezTo>
                <a:cubicBezTo>
                  <a:pt x="50245" y="23784"/>
                  <a:pt x="49804" y="22927"/>
                  <a:pt x="49018" y="22724"/>
                </a:cubicBezTo>
                <a:cubicBezTo>
                  <a:pt x="48901" y="22694"/>
                  <a:pt x="48782" y="22680"/>
                  <a:pt x="48663" y="22680"/>
                </a:cubicBezTo>
                <a:cubicBezTo>
                  <a:pt x="48175" y="22680"/>
                  <a:pt x="47679" y="22911"/>
                  <a:pt x="47268" y="23189"/>
                </a:cubicBezTo>
                <a:cubicBezTo>
                  <a:pt x="46220" y="23879"/>
                  <a:pt x="45387" y="24879"/>
                  <a:pt x="44899" y="26022"/>
                </a:cubicBezTo>
                <a:cubicBezTo>
                  <a:pt x="45625" y="23974"/>
                  <a:pt x="45875" y="21724"/>
                  <a:pt x="45613" y="19557"/>
                </a:cubicBezTo>
                <a:cubicBezTo>
                  <a:pt x="45458" y="18367"/>
                  <a:pt x="45161" y="17176"/>
                  <a:pt x="44542" y="16164"/>
                </a:cubicBezTo>
                <a:cubicBezTo>
                  <a:pt x="44125" y="15473"/>
                  <a:pt x="43458" y="14819"/>
                  <a:pt x="42649" y="14807"/>
                </a:cubicBezTo>
                <a:cubicBezTo>
                  <a:pt x="42635" y="14806"/>
                  <a:pt x="42621" y="14806"/>
                  <a:pt x="42607" y="14806"/>
                </a:cubicBezTo>
                <a:cubicBezTo>
                  <a:pt x="42159" y="14806"/>
                  <a:pt x="41744" y="14993"/>
                  <a:pt x="41375" y="15235"/>
                </a:cubicBezTo>
                <a:cubicBezTo>
                  <a:pt x="39922" y="16200"/>
                  <a:pt x="39243" y="17962"/>
                  <a:pt x="38993" y="19676"/>
                </a:cubicBezTo>
                <a:cubicBezTo>
                  <a:pt x="38779" y="21129"/>
                  <a:pt x="38815" y="22629"/>
                  <a:pt x="39089" y="24082"/>
                </a:cubicBezTo>
                <a:cubicBezTo>
                  <a:pt x="38755" y="22986"/>
                  <a:pt x="38196" y="21962"/>
                  <a:pt x="37469" y="21081"/>
                </a:cubicBezTo>
                <a:cubicBezTo>
                  <a:pt x="37350" y="20938"/>
                  <a:pt x="37207" y="20784"/>
                  <a:pt x="37029" y="20724"/>
                </a:cubicBezTo>
                <a:cubicBezTo>
                  <a:pt x="36980" y="20712"/>
                  <a:pt x="36930" y="20706"/>
                  <a:pt x="36880" y="20706"/>
                </a:cubicBezTo>
                <a:cubicBezTo>
                  <a:pt x="36540" y="20706"/>
                  <a:pt x="36190" y="20974"/>
                  <a:pt x="36076" y="21296"/>
                </a:cubicBezTo>
                <a:cubicBezTo>
                  <a:pt x="35695" y="22272"/>
                  <a:pt x="35481" y="23141"/>
                  <a:pt x="35398" y="24415"/>
                </a:cubicBezTo>
                <a:cubicBezTo>
                  <a:pt x="35326" y="23867"/>
                  <a:pt x="35195" y="21772"/>
                  <a:pt x="35076" y="21236"/>
                </a:cubicBezTo>
                <a:cubicBezTo>
                  <a:pt x="34802" y="19974"/>
                  <a:pt x="34421" y="18736"/>
                  <a:pt x="33993" y="17533"/>
                </a:cubicBezTo>
                <a:cubicBezTo>
                  <a:pt x="33731" y="16795"/>
                  <a:pt x="33421" y="16081"/>
                  <a:pt x="32993" y="15450"/>
                </a:cubicBezTo>
                <a:cubicBezTo>
                  <a:pt x="32677" y="14976"/>
                  <a:pt x="32175" y="14381"/>
                  <a:pt x="31561" y="14381"/>
                </a:cubicBezTo>
                <a:cubicBezTo>
                  <a:pt x="31481" y="14381"/>
                  <a:pt x="31398" y="14392"/>
                  <a:pt x="31314" y="14414"/>
                </a:cubicBezTo>
                <a:cubicBezTo>
                  <a:pt x="31171" y="14461"/>
                  <a:pt x="31040" y="14521"/>
                  <a:pt x="30921" y="14592"/>
                </a:cubicBezTo>
                <a:cubicBezTo>
                  <a:pt x="30909" y="14616"/>
                  <a:pt x="30897" y="14616"/>
                  <a:pt x="30897" y="14628"/>
                </a:cubicBezTo>
                <a:cubicBezTo>
                  <a:pt x="29266" y="16700"/>
                  <a:pt x="28540" y="19450"/>
                  <a:pt x="28921" y="22058"/>
                </a:cubicBezTo>
                <a:cubicBezTo>
                  <a:pt x="28468" y="20295"/>
                  <a:pt x="28671" y="18426"/>
                  <a:pt x="28254" y="16652"/>
                </a:cubicBezTo>
                <a:cubicBezTo>
                  <a:pt x="27853" y="14945"/>
                  <a:pt x="26547" y="13215"/>
                  <a:pt x="24826" y="13215"/>
                </a:cubicBezTo>
                <a:cubicBezTo>
                  <a:pt x="24759" y="13215"/>
                  <a:pt x="24691" y="13218"/>
                  <a:pt x="24622" y="13223"/>
                </a:cubicBezTo>
                <a:cubicBezTo>
                  <a:pt x="23420" y="13330"/>
                  <a:pt x="22408" y="14318"/>
                  <a:pt x="21967" y="15450"/>
                </a:cubicBezTo>
                <a:lnTo>
                  <a:pt x="21872" y="15712"/>
                </a:lnTo>
                <a:cubicBezTo>
                  <a:pt x="21765" y="14938"/>
                  <a:pt x="21574" y="14176"/>
                  <a:pt x="21289" y="13461"/>
                </a:cubicBezTo>
                <a:cubicBezTo>
                  <a:pt x="20959" y="12616"/>
                  <a:pt x="20219" y="11700"/>
                  <a:pt x="19386" y="11700"/>
                </a:cubicBezTo>
                <a:cubicBezTo>
                  <a:pt x="19256" y="11700"/>
                  <a:pt x="19124" y="11722"/>
                  <a:pt x="18991" y="11771"/>
                </a:cubicBezTo>
                <a:cubicBezTo>
                  <a:pt x="18372" y="11997"/>
                  <a:pt x="18062" y="12652"/>
                  <a:pt x="17860" y="13259"/>
                </a:cubicBezTo>
                <a:cubicBezTo>
                  <a:pt x="17360" y="14711"/>
                  <a:pt x="17157" y="16259"/>
                  <a:pt x="17264" y="17795"/>
                </a:cubicBezTo>
                <a:cubicBezTo>
                  <a:pt x="16610" y="13628"/>
                  <a:pt x="15562" y="9520"/>
                  <a:pt x="14145" y="5532"/>
                </a:cubicBezTo>
                <a:cubicBezTo>
                  <a:pt x="13490" y="3662"/>
                  <a:pt x="12657" y="1710"/>
                  <a:pt x="11026" y="579"/>
                </a:cubicBezTo>
                <a:cubicBezTo>
                  <a:pt x="10562" y="250"/>
                  <a:pt x="10020" y="0"/>
                  <a:pt x="9463" y="0"/>
                </a:cubicBezTo>
                <a:close/>
              </a:path>
            </a:pathLst>
          </a:custGeom>
          <a:solidFill>
            <a:srgbClr val="FF3577">
              <a:alpha val="43020"/>
            </a:srgbClr>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11" name="Google Shape;2211;p38"/>
          <p:cNvSpPr/>
          <p:nvPr/>
        </p:nvSpPr>
        <p:spPr>
          <a:xfrm rot="283219">
            <a:off x="2801938" y="-47625"/>
            <a:ext cx="6437312" cy="159067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solidFill>
            <a:srgbClr val="FFFFFF"/>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81923" name="Google Shape;2214;p38"/>
          <p:cNvGrpSpPr>
            <a:grpSpLocks/>
          </p:cNvGrpSpPr>
          <p:nvPr/>
        </p:nvGrpSpPr>
        <p:grpSpPr bwMode="auto">
          <a:xfrm flipH="1">
            <a:off x="668338" y="1362075"/>
            <a:ext cx="1162050" cy="657225"/>
            <a:chOff x="6499193" y="92109"/>
            <a:chExt cx="871283" cy="493034"/>
          </a:xfrm>
        </p:grpSpPr>
        <p:sp>
          <p:nvSpPr>
            <p:cNvPr id="2215" name="Google Shape;2215;p38"/>
            <p:cNvSpPr/>
            <p:nvPr/>
          </p:nvSpPr>
          <p:spPr>
            <a:xfrm>
              <a:off x="6505145" y="126646"/>
              <a:ext cx="865331" cy="458497"/>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16" name="Google Shape;2216;p38"/>
            <p:cNvSpPr/>
            <p:nvPr/>
          </p:nvSpPr>
          <p:spPr>
            <a:xfrm>
              <a:off x="6499193" y="92109"/>
              <a:ext cx="865332" cy="458498"/>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17" name="Google Shape;2217;p38"/>
            <p:cNvSpPr/>
            <p:nvPr/>
          </p:nvSpPr>
          <p:spPr>
            <a:xfrm>
              <a:off x="6951498" y="354108"/>
              <a:ext cx="88081" cy="173872"/>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18" name="Google Shape;2218;p38"/>
            <p:cNvSpPr/>
            <p:nvPr/>
          </p:nvSpPr>
          <p:spPr>
            <a:xfrm>
              <a:off x="7040770" y="177854"/>
              <a:ext cx="280905" cy="352507"/>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19" name="Google Shape;2219;p38"/>
            <p:cNvSpPr/>
            <p:nvPr/>
          </p:nvSpPr>
          <p:spPr>
            <a:xfrm>
              <a:off x="7053862" y="439853"/>
              <a:ext cx="34518" cy="80981"/>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20" name="Google Shape;2220;p38"/>
            <p:cNvSpPr/>
            <p:nvPr/>
          </p:nvSpPr>
          <p:spPr>
            <a:xfrm>
              <a:off x="7156226" y="276699"/>
              <a:ext cx="48802" cy="55972"/>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21" name="Google Shape;2221;p38"/>
            <p:cNvSpPr/>
            <p:nvPr/>
          </p:nvSpPr>
          <p:spPr>
            <a:xfrm>
              <a:off x="6613460" y="421990"/>
              <a:ext cx="421358" cy="105990"/>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22" name="Google Shape;2222;p38"/>
            <p:cNvSpPr/>
            <p:nvPr/>
          </p:nvSpPr>
          <p:spPr>
            <a:xfrm>
              <a:off x="6807475" y="463671"/>
              <a:ext cx="222581" cy="75027"/>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23" name="Google Shape;2223;p38"/>
            <p:cNvSpPr/>
            <p:nvPr/>
          </p:nvSpPr>
          <p:spPr>
            <a:xfrm>
              <a:off x="6627743" y="436280"/>
              <a:ext cx="176161" cy="1667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1924" name="Google Shape;2224;p38"/>
          <p:cNvGrpSpPr>
            <a:grpSpLocks/>
          </p:cNvGrpSpPr>
          <p:nvPr/>
        </p:nvGrpSpPr>
        <p:grpSpPr bwMode="auto">
          <a:xfrm flipH="1">
            <a:off x="10345738" y="5434013"/>
            <a:ext cx="1509712" cy="852487"/>
            <a:chOff x="75300" y="3702036"/>
            <a:chExt cx="1132346" cy="640125"/>
          </a:xfrm>
        </p:grpSpPr>
        <p:sp>
          <p:nvSpPr>
            <p:cNvPr id="2225" name="Google Shape;2225;p38"/>
            <p:cNvSpPr/>
            <p:nvPr/>
          </p:nvSpPr>
          <p:spPr>
            <a:xfrm>
              <a:off x="75300" y="3747334"/>
              <a:ext cx="1124012" cy="594827"/>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26" name="Google Shape;2226;p38"/>
            <p:cNvSpPr/>
            <p:nvPr/>
          </p:nvSpPr>
          <p:spPr>
            <a:xfrm>
              <a:off x="83634" y="3702036"/>
              <a:ext cx="1124012" cy="596020"/>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27" name="Google Shape;2227;p38"/>
            <p:cNvSpPr/>
            <p:nvPr/>
          </p:nvSpPr>
          <p:spPr>
            <a:xfrm>
              <a:off x="505139" y="4042959"/>
              <a:ext cx="114306" cy="226488"/>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28" name="Google Shape;2228;p38"/>
            <p:cNvSpPr/>
            <p:nvPr/>
          </p:nvSpPr>
          <p:spPr>
            <a:xfrm>
              <a:off x="139597" y="3814088"/>
              <a:ext cx="365542" cy="456551"/>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29" name="Google Shape;2229;p38"/>
            <p:cNvSpPr/>
            <p:nvPr/>
          </p:nvSpPr>
          <p:spPr>
            <a:xfrm>
              <a:off x="442033" y="4153819"/>
              <a:ext cx="44055" cy="104900"/>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30" name="Google Shape;2230;p38"/>
            <p:cNvSpPr/>
            <p:nvPr/>
          </p:nvSpPr>
          <p:spPr>
            <a:xfrm>
              <a:off x="290815" y="3941636"/>
              <a:ext cx="64297" cy="73906"/>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31" name="Google Shape;2231;p38"/>
            <p:cNvSpPr/>
            <p:nvPr/>
          </p:nvSpPr>
          <p:spPr>
            <a:xfrm>
              <a:off x="512283" y="4129978"/>
              <a:ext cx="544146" cy="139469"/>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32" name="Google Shape;2232;p38"/>
            <p:cNvSpPr/>
            <p:nvPr/>
          </p:nvSpPr>
          <p:spPr>
            <a:xfrm>
              <a:off x="517046" y="4186004"/>
              <a:ext cx="291719" cy="9655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33" name="Google Shape;2233;p38"/>
            <p:cNvSpPr/>
            <p:nvPr/>
          </p:nvSpPr>
          <p:spPr>
            <a:xfrm>
              <a:off x="811147" y="4149051"/>
              <a:ext cx="228613" cy="22649"/>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1925" name="Google Shape;2234;p38"/>
          <p:cNvGrpSpPr>
            <a:grpSpLocks/>
          </p:cNvGrpSpPr>
          <p:nvPr/>
        </p:nvGrpSpPr>
        <p:grpSpPr bwMode="auto">
          <a:xfrm flipH="1">
            <a:off x="1265238" y="2139950"/>
            <a:ext cx="573087" cy="1208088"/>
            <a:chOff x="6492361" y="-8"/>
            <a:chExt cx="430453" cy="905562"/>
          </a:xfrm>
        </p:grpSpPr>
        <p:sp>
          <p:nvSpPr>
            <p:cNvPr id="2235" name="Google Shape;2235;p38"/>
            <p:cNvSpPr/>
            <p:nvPr/>
          </p:nvSpPr>
          <p:spPr>
            <a:xfrm>
              <a:off x="6721300" y="229655"/>
              <a:ext cx="20270" cy="19039"/>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36" name="Google Shape;2236;p38"/>
            <p:cNvSpPr/>
            <p:nvPr/>
          </p:nvSpPr>
          <p:spPr>
            <a:xfrm>
              <a:off x="6674797" y="197526"/>
              <a:ext cx="17886" cy="17850"/>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37" name="Google Shape;2237;p38"/>
            <p:cNvSpPr/>
            <p:nvPr/>
          </p:nvSpPr>
          <p:spPr>
            <a:xfrm>
              <a:off x="6771381" y="124938"/>
              <a:ext cx="10731" cy="5949"/>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38" name="Google Shape;2238;p38"/>
            <p:cNvSpPr/>
            <p:nvPr/>
          </p:nvSpPr>
          <p:spPr>
            <a:xfrm>
              <a:off x="6906121" y="203476"/>
              <a:ext cx="16693" cy="17849"/>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39" name="Google Shape;2239;p38"/>
            <p:cNvSpPr/>
            <p:nvPr/>
          </p:nvSpPr>
          <p:spPr>
            <a:xfrm>
              <a:off x="6817884" y="888895"/>
              <a:ext cx="15501" cy="16659"/>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40" name="Google Shape;2240;p38"/>
            <p:cNvSpPr/>
            <p:nvPr/>
          </p:nvSpPr>
          <p:spPr>
            <a:xfrm>
              <a:off x="6897774" y="822257"/>
              <a:ext cx="19078" cy="15469"/>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41" name="Google Shape;2241;p38"/>
            <p:cNvSpPr/>
            <p:nvPr/>
          </p:nvSpPr>
          <p:spPr>
            <a:xfrm>
              <a:off x="6808344" y="581884"/>
              <a:ext cx="20271" cy="20229"/>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42" name="Google Shape;2242;p38"/>
            <p:cNvSpPr/>
            <p:nvPr/>
          </p:nvSpPr>
          <p:spPr>
            <a:xfrm>
              <a:off x="6705799" y="598544"/>
              <a:ext cx="16693" cy="13089"/>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43" name="Google Shape;2243;p38"/>
            <p:cNvSpPr/>
            <p:nvPr/>
          </p:nvSpPr>
          <p:spPr>
            <a:xfrm>
              <a:off x="6546018" y="26171"/>
              <a:ext cx="22656" cy="21419"/>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44" name="Google Shape;2244;p38"/>
            <p:cNvSpPr/>
            <p:nvPr/>
          </p:nvSpPr>
          <p:spPr>
            <a:xfrm>
              <a:off x="6492361" y="-8"/>
              <a:ext cx="17885" cy="16659"/>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1926" name="Google Shape;2245;p38"/>
          <p:cNvGrpSpPr>
            <a:grpSpLocks/>
          </p:cNvGrpSpPr>
          <p:nvPr/>
        </p:nvGrpSpPr>
        <p:grpSpPr bwMode="auto">
          <a:xfrm flipH="1">
            <a:off x="10361613" y="776288"/>
            <a:ext cx="804862" cy="660400"/>
            <a:chOff x="668641" y="1116349"/>
            <a:chExt cx="602833" cy="495062"/>
          </a:xfrm>
        </p:grpSpPr>
        <p:sp>
          <p:nvSpPr>
            <p:cNvPr id="2246" name="Google Shape;2246;p38"/>
            <p:cNvSpPr/>
            <p:nvPr/>
          </p:nvSpPr>
          <p:spPr>
            <a:xfrm>
              <a:off x="919524" y="1340079"/>
              <a:ext cx="292499" cy="171368"/>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47" name="Google Shape;2247;p38"/>
            <p:cNvSpPr/>
            <p:nvPr/>
          </p:nvSpPr>
          <p:spPr>
            <a:xfrm>
              <a:off x="832726" y="1225834"/>
              <a:ext cx="21402" cy="20231"/>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48" name="Google Shape;2248;p38"/>
            <p:cNvSpPr/>
            <p:nvPr/>
          </p:nvSpPr>
          <p:spPr>
            <a:xfrm>
              <a:off x="885043" y="1138960"/>
              <a:ext cx="13079" cy="1071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49" name="Google Shape;2249;p38"/>
            <p:cNvSpPr/>
            <p:nvPr/>
          </p:nvSpPr>
          <p:spPr>
            <a:xfrm>
              <a:off x="915957" y="1116349"/>
              <a:ext cx="11890" cy="9520"/>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50" name="Google Shape;2250;p38"/>
            <p:cNvSpPr/>
            <p:nvPr/>
          </p:nvSpPr>
          <p:spPr>
            <a:xfrm>
              <a:off x="894555" y="1219883"/>
              <a:ext cx="13079" cy="14281"/>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51" name="Google Shape;2251;p38"/>
            <p:cNvSpPr/>
            <p:nvPr/>
          </p:nvSpPr>
          <p:spPr>
            <a:xfrm>
              <a:off x="1247694" y="1127059"/>
              <a:ext cx="23780" cy="2380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52" name="Google Shape;2252;p38"/>
            <p:cNvSpPr/>
            <p:nvPr/>
          </p:nvSpPr>
          <p:spPr>
            <a:xfrm>
              <a:off x="1190621" y="1121109"/>
              <a:ext cx="14268" cy="11901"/>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53" name="Google Shape;2253;p38"/>
            <p:cNvSpPr/>
            <p:nvPr/>
          </p:nvSpPr>
          <p:spPr>
            <a:xfrm>
              <a:off x="699556" y="1591180"/>
              <a:ext cx="24969" cy="20231"/>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54" name="Google Shape;2254;p38"/>
            <p:cNvSpPr/>
            <p:nvPr/>
          </p:nvSpPr>
          <p:spPr>
            <a:xfrm>
              <a:off x="668641" y="1585230"/>
              <a:ext cx="19024" cy="15470"/>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55" name="Google Shape;2255;p38"/>
            <p:cNvSpPr/>
            <p:nvPr/>
          </p:nvSpPr>
          <p:spPr>
            <a:xfrm>
              <a:off x="730470" y="1542388"/>
              <a:ext cx="14268" cy="10710"/>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56" name="Google Shape;2256;p38"/>
            <p:cNvSpPr/>
            <p:nvPr/>
          </p:nvSpPr>
          <p:spPr>
            <a:xfrm>
              <a:off x="700744" y="1499546"/>
              <a:ext cx="15458" cy="13090"/>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1927" name="Google Shape;2257;p38"/>
          <p:cNvGrpSpPr>
            <a:grpSpLocks/>
          </p:cNvGrpSpPr>
          <p:nvPr/>
        </p:nvGrpSpPr>
        <p:grpSpPr bwMode="auto">
          <a:xfrm>
            <a:off x="10509250" y="2543175"/>
            <a:ext cx="1182688" cy="3013075"/>
            <a:chOff x="7882088" y="1906811"/>
            <a:chExt cx="887221" cy="2260940"/>
          </a:xfrm>
        </p:grpSpPr>
        <p:sp>
          <p:nvSpPr>
            <p:cNvPr id="2258" name="Google Shape;2258;p38"/>
            <p:cNvSpPr/>
            <p:nvPr/>
          </p:nvSpPr>
          <p:spPr>
            <a:xfrm flipH="1">
              <a:off x="7988078" y="3011074"/>
              <a:ext cx="515659" cy="301379"/>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81992" name="Google Shape;2259;p38"/>
            <p:cNvGrpSpPr>
              <a:grpSpLocks/>
            </p:cNvGrpSpPr>
            <p:nvPr/>
          </p:nvGrpSpPr>
          <p:grpSpPr bwMode="auto">
            <a:xfrm rot="16492556" flipH="1">
              <a:off x="7221064" y="2686293"/>
              <a:ext cx="2209268" cy="701977"/>
              <a:chOff x="676459" y="2747475"/>
              <a:chExt cx="2209227" cy="701963"/>
            </a:xfrm>
          </p:grpSpPr>
          <p:sp>
            <p:nvSpPr>
              <p:cNvPr id="2260" name="Google Shape;2260;p38"/>
              <p:cNvSpPr/>
              <p:nvPr/>
            </p:nvSpPr>
            <p:spPr>
              <a:xfrm>
                <a:off x="2189074" y="3417189"/>
                <a:ext cx="28589" cy="28581"/>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61" name="Google Shape;2261;p38"/>
              <p:cNvSpPr/>
              <p:nvPr/>
            </p:nvSpPr>
            <p:spPr>
              <a:xfrm>
                <a:off x="2142769" y="3403511"/>
                <a:ext cx="25016" cy="2024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62" name="Google Shape;2262;p38"/>
              <p:cNvSpPr/>
              <p:nvPr/>
            </p:nvSpPr>
            <p:spPr>
              <a:xfrm>
                <a:off x="2178113" y="3369314"/>
                <a:ext cx="21442" cy="16672"/>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63" name="Google Shape;2263;p38"/>
              <p:cNvSpPr/>
              <p:nvPr/>
            </p:nvSpPr>
            <p:spPr>
              <a:xfrm>
                <a:off x="2132662" y="3341534"/>
                <a:ext cx="21442" cy="16672"/>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64" name="Google Shape;2264;p38"/>
              <p:cNvSpPr/>
              <p:nvPr/>
            </p:nvSpPr>
            <p:spPr>
              <a:xfrm>
                <a:off x="2203701" y="3334450"/>
                <a:ext cx="21442" cy="19054"/>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65" name="Google Shape;2265;p38"/>
              <p:cNvSpPr/>
              <p:nvPr/>
            </p:nvSpPr>
            <p:spPr>
              <a:xfrm>
                <a:off x="1473855" y="3421721"/>
                <a:ext cx="23824" cy="26199"/>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66" name="Google Shape;2266;p38"/>
              <p:cNvSpPr/>
              <p:nvPr/>
            </p:nvSpPr>
            <p:spPr>
              <a:xfrm>
                <a:off x="1487189" y="3369940"/>
                <a:ext cx="16677" cy="13100"/>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67" name="Google Shape;2267;p38"/>
              <p:cNvSpPr/>
              <p:nvPr/>
            </p:nvSpPr>
            <p:spPr>
              <a:xfrm>
                <a:off x="1399875" y="3397312"/>
                <a:ext cx="20251" cy="15481"/>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68" name="Google Shape;2268;p38"/>
              <p:cNvSpPr/>
              <p:nvPr/>
            </p:nvSpPr>
            <p:spPr>
              <a:xfrm>
                <a:off x="1370372" y="3308741"/>
                <a:ext cx="20250" cy="15481"/>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69" name="Google Shape;2269;p38"/>
              <p:cNvSpPr/>
              <p:nvPr/>
            </p:nvSpPr>
            <p:spPr>
              <a:xfrm>
                <a:off x="937336" y="3030282"/>
                <a:ext cx="17868" cy="17863"/>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70" name="Google Shape;2270;p38"/>
              <p:cNvSpPr/>
              <p:nvPr/>
            </p:nvSpPr>
            <p:spPr>
              <a:xfrm>
                <a:off x="984133" y="3030627"/>
                <a:ext cx="16677" cy="13100"/>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71" name="Google Shape;2271;p38"/>
              <p:cNvSpPr/>
              <p:nvPr/>
            </p:nvSpPr>
            <p:spPr>
              <a:xfrm>
                <a:off x="962655" y="2988058"/>
                <a:ext cx="14294" cy="13100"/>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72" name="Google Shape;2272;p38"/>
              <p:cNvSpPr/>
              <p:nvPr/>
            </p:nvSpPr>
            <p:spPr>
              <a:xfrm>
                <a:off x="936272" y="2908943"/>
                <a:ext cx="5956" cy="4764"/>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73" name="Google Shape;2273;p38"/>
              <p:cNvSpPr/>
              <p:nvPr/>
            </p:nvSpPr>
            <p:spPr>
              <a:xfrm>
                <a:off x="811440" y="3132200"/>
                <a:ext cx="25015" cy="19054"/>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74" name="Google Shape;2274;p38"/>
              <p:cNvSpPr/>
              <p:nvPr/>
            </p:nvSpPr>
            <p:spPr>
              <a:xfrm>
                <a:off x="676823" y="3060488"/>
                <a:ext cx="14294" cy="10718"/>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75" name="Google Shape;2275;p38"/>
              <p:cNvSpPr/>
              <p:nvPr/>
            </p:nvSpPr>
            <p:spPr>
              <a:xfrm>
                <a:off x="708606" y="2909384"/>
                <a:ext cx="22632" cy="16672"/>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76" name="Google Shape;2276;p38"/>
              <p:cNvSpPr/>
              <p:nvPr/>
            </p:nvSpPr>
            <p:spPr>
              <a:xfrm>
                <a:off x="2513573" y="3039259"/>
                <a:ext cx="19059" cy="1548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77" name="Google Shape;2277;p38"/>
              <p:cNvSpPr/>
              <p:nvPr/>
            </p:nvSpPr>
            <p:spPr>
              <a:xfrm>
                <a:off x="2868589" y="2927158"/>
                <a:ext cx="15485" cy="16672"/>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78" name="Google Shape;2278;p38"/>
              <p:cNvSpPr/>
              <p:nvPr/>
            </p:nvSpPr>
            <p:spPr>
              <a:xfrm>
                <a:off x="2789171" y="2892939"/>
                <a:ext cx="16677" cy="13100"/>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79" name="Google Shape;2279;p38"/>
              <p:cNvSpPr/>
              <p:nvPr/>
            </p:nvSpPr>
            <p:spPr>
              <a:xfrm>
                <a:off x="2788742" y="2941696"/>
                <a:ext cx="11912" cy="9527"/>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80" name="Google Shape;2280;p38"/>
              <p:cNvSpPr/>
              <p:nvPr/>
            </p:nvSpPr>
            <p:spPr>
              <a:xfrm>
                <a:off x="2795309" y="2949374"/>
                <a:ext cx="10720" cy="8336"/>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81" name="Google Shape;2281;p38"/>
              <p:cNvSpPr/>
              <p:nvPr/>
            </p:nvSpPr>
            <p:spPr>
              <a:xfrm>
                <a:off x="2521822" y="2746934"/>
                <a:ext cx="14294" cy="14291"/>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grpSp>
      </p:grpSp>
      <p:grpSp>
        <p:nvGrpSpPr>
          <p:cNvPr id="81928" name="Google Shape;2282;p38"/>
          <p:cNvGrpSpPr>
            <a:grpSpLocks/>
          </p:cNvGrpSpPr>
          <p:nvPr/>
        </p:nvGrpSpPr>
        <p:grpSpPr bwMode="auto">
          <a:xfrm>
            <a:off x="346075" y="3468688"/>
            <a:ext cx="1739900" cy="2992437"/>
            <a:chOff x="538042" y="2418907"/>
            <a:chExt cx="1304715" cy="2243628"/>
          </a:xfrm>
        </p:grpSpPr>
        <p:sp>
          <p:nvSpPr>
            <p:cNvPr id="2283" name="Google Shape;2283;p38"/>
            <p:cNvSpPr/>
            <p:nvPr/>
          </p:nvSpPr>
          <p:spPr>
            <a:xfrm>
              <a:off x="538042" y="3027126"/>
              <a:ext cx="516648" cy="301135"/>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81968" name="Google Shape;2284;p38"/>
            <p:cNvGrpSpPr>
              <a:grpSpLocks/>
            </p:cNvGrpSpPr>
            <p:nvPr/>
          </p:nvGrpSpPr>
          <p:grpSpPr bwMode="auto">
            <a:xfrm rot="5215655">
              <a:off x="329625" y="3190948"/>
              <a:ext cx="2209309" cy="699546"/>
              <a:chOff x="676459" y="2747475"/>
              <a:chExt cx="2209227" cy="699520"/>
            </a:xfrm>
          </p:grpSpPr>
          <p:sp>
            <p:nvSpPr>
              <p:cNvPr id="2285" name="Google Shape;2285;p38"/>
              <p:cNvSpPr/>
              <p:nvPr/>
            </p:nvSpPr>
            <p:spPr>
              <a:xfrm>
                <a:off x="2189172" y="3418989"/>
                <a:ext cx="28565" cy="28569"/>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86" name="Google Shape;2286;p38"/>
              <p:cNvSpPr/>
              <p:nvPr/>
            </p:nvSpPr>
            <p:spPr>
              <a:xfrm>
                <a:off x="2143620" y="3405713"/>
                <a:ext cx="24995" cy="20237"/>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87" name="Google Shape;2287;p38"/>
              <p:cNvSpPr/>
              <p:nvPr/>
            </p:nvSpPr>
            <p:spPr>
              <a:xfrm>
                <a:off x="2178910" y="3371746"/>
                <a:ext cx="21424" cy="16665"/>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88" name="Google Shape;2288;p38"/>
              <p:cNvSpPr/>
              <p:nvPr/>
            </p:nvSpPr>
            <p:spPr>
              <a:xfrm>
                <a:off x="2132773" y="3343043"/>
                <a:ext cx="21424" cy="16665"/>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89" name="Google Shape;2289;p38"/>
              <p:cNvSpPr/>
              <p:nvPr/>
            </p:nvSpPr>
            <p:spPr>
              <a:xfrm>
                <a:off x="2203406" y="3336108"/>
                <a:ext cx="21424" cy="19046"/>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90" name="Google Shape;2290;p38"/>
              <p:cNvSpPr/>
              <p:nvPr/>
            </p:nvSpPr>
            <p:spPr>
              <a:xfrm>
                <a:off x="1244486" y="2966439"/>
                <a:ext cx="24995" cy="26189"/>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91" name="Google Shape;2291;p38"/>
              <p:cNvSpPr/>
              <p:nvPr/>
            </p:nvSpPr>
            <p:spPr>
              <a:xfrm>
                <a:off x="1258379" y="2914498"/>
                <a:ext cx="16663" cy="11904"/>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92" name="Google Shape;2292;p38"/>
              <p:cNvSpPr/>
              <p:nvPr/>
            </p:nvSpPr>
            <p:spPr>
              <a:xfrm>
                <a:off x="1172206" y="2940966"/>
                <a:ext cx="20234" cy="16665"/>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93" name="Google Shape;2293;p38"/>
              <p:cNvSpPr/>
              <p:nvPr/>
            </p:nvSpPr>
            <p:spPr>
              <a:xfrm>
                <a:off x="1143553" y="2853596"/>
                <a:ext cx="20234" cy="15475"/>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94" name="Google Shape;2294;p38"/>
              <p:cNvSpPr/>
              <p:nvPr/>
            </p:nvSpPr>
            <p:spPr>
              <a:xfrm>
                <a:off x="937278" y="3030813"/>
                <a:ext cx="17853" cy="19046"/>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95" name="Google Shape;2295;p38"/>
              <p:cNvSpPr/>
              <p:nvPr/>
            </p:nvSpPr>
            <p:spPr>
              <a:xfrm>
                <a:off x="982664" y="3032054"/>
                <a:ext cx="17853" cy="13094"/>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96" name="Google Shape;2296;p38"/>
              <p:cNvSpPr/>
              <p:nvPr/>
            </p:nvSpPr>
            <p:spPr>
              <a:xfrm>
                <a:off x="961161" y="2989078"/>
                <a:ext cx="14283" cy="11904"/>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97" name="Google Shape;2297;p38"/>
              <p:cNvSpPr/>
              <p:nvPr/>
            </p:nvSpPr>
            <p:spPr>
              <a:xfrm>
                <a:off x="936983" y="2910034"/>
                <a:ext cx="4761" cy="4762"/>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98" name="Google Shape;2298;p38"/>
              <p:cNvSpPr/>
              <p:nvPr/>
            </p:nvSpPr>
            <p:spPr>
              <a:xfrm>
                <a:off x="812586" y="3132794"/>
                <a:ext cx="24994" cy="20236"/>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299" name="Google Shape;2299;p38"/>
              <p:cNvSpPr/>
              <p:nvPr/>
            </p:nvSpPr>
            <p:spPr>
              <a:xfrm>
                <a:off x="674734" y="3063109"/>
                <a:ext cx="14283" cy="10713"/>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00" name="Google Shape;2300;p38"/>
              <p:cNvSpPr/>
              <p:nvPr/>
            </p:nvSpPr>
            <p:spPr>
              <a:xfrm>
                <a:off x="710261" y="2909078"/>
                <a:ext cx="22614" cy="16665"/>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01" name="Google Shape;2301;p38"/>
              <p:cNvSpPr/>
              <p:nvPr/>
            </p:nvSpPr>
            <p:spPr>
              <a:xfrm>
                <a:off x="2513776" y="3040340"/>
                <a:ext cx="17854" cy="15475"/>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02" name="Google Shape;2302;p38"/>
              <p:cNvSpPr/>
              <p:nvPr/>
            </p:nvSpPr>
            <p:spPr>
              <a:xfrm>
                <a:off x="2870246" y="2927089"/>
                <a:ext cx="15473" cy="16665"/>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03" name="Google Shape;2303;p38"/>
              <p:cNvSpPr/>
              <p:nvPr/>
            </p:nvSpPr>
            <p:spPr>
              <a:xfrm>
                <a:off x="2789867" y="2894162"/>
                <a:ext cx="15472" cy="1309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04" name="Google Shape;2304;p38"/>
              <p:cNvSpPr/>
              <p:nvPr/>
            </p:nvSpPr>
            <p:spPr>
              <a:xfrm>
                <a:off x="2788505" y="2942900"/>
                <a:ext cx="13093" cy="10713"/>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05" name="Google Shape;2305;p38"/>
              <p:cNvSpPr/>
              <p:nvPr/>
            </p:nvSpPr>
            <p:spPr>
              <a:xfrm>
                <a:off x="2797631" y="2951668"/>
                <a:ext cx="10712" cy="8333"/>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06" name="Google Shape;2306;p38"/>
              <p:cNvSpPr/>
              <p:nvPr/>
            </p:nvSpPr>
            <p:spPr>
              <a:xfrm>
                <a:off x="2522373" y="2747448"/>
                <a:ext cx="14283" cy="14285"/>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grpSp>
      </p:grpSp>
      <p:grpSp>
        <p:nvGrpSpPr>
          <p:cNvPr id="81929" name="Google Shape;2307;p38"/>
          <p:cNvGrpSpPr>
            <a:grpSpLocks/>
          </p:cNvGrpSpPr>
          <p:nvPr/>
        </p:nvGrpSpPr>
        <p:grpSpPr bwMode="auto">
          <a:xfrm>
            <a:off x="2151063" y="241300"/>
            <a:ext cx="804862" cy="660400"/>
            <a:chOff x="668641" y="1116349"/>
            <a:chExt cx="602833" cy="495062"/>
          </a:xfrm>
        </p:grpSpPr>
        <p:sp>
          <p:nvSpPr>
            <p:cNvPr id="2308" name="Google Shape;2308;p38"/>
            <p:cNvSpPr/>
            <p:nvPr/>
          </p:nvSpPr>
          <p:spPr>
            <a:xfrm>
              <a:off x="919524" y="1340079"/>
              <a:ext cx="292499" cy="171368"/>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09" name="Google Shape;2309;p38"/>
            <p:cNvSpPr/>
            <p:nvPr/>
          </p:nvSpPr>
          <p:spPr>
            <a:xfrm>
              <a:off x="832726" y="1225834"/>
              <a:ext cx="21402" cy="20231"/>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10" name="Google Shape;2310;p38"/>
            <p:cNvSpPr/>
            <p:nvPr/>
          </p:nvSpPr>
          <p:spPr>
            <a:xfrm>
              <a:off x="885043" y="1138960"/>
              <a:ext cx="13079" cy="10710"/>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11" name="Google Shape;2311;p38"/>
            <p:cNvSpPr/>
            <p:nvPr/>
          </p:nvSpPr>
          <p:spPr>
            <a:xfrm>
              <a:off x="915957" y="1116349"/>
              <a:ext cx="11890" cy="9520"/>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12" name="Google Shape;2312;p38"/>
            <p:cNvSpPr/>
            <p:nvPr/>
          </p:nvSpPr>
          <p:spPr>
            <a:xfrm>
              <a:off x="894555" y="1219884"/>
              <a:ext cx="13079" cy="14281"/>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13" name="Google Shape;2313;p38"/>
            <p:cNvSpPr/>
            <p:nvPr/>
          </p:nvSpPr>
          <p:spPr>
            <a:xfrm>
              <a:off x="1247694" y="1127060"/>
              <a:ext cx="23780" cy="2380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14" name="Google Shape;2314;p38"/>
            <p:cNvSpPr/>
            <p:nvPr/>
          </p:nvSpPr>
          <p:spPr>
            <a:xfrm>
              <a:off x="1190621" y="1121109"/>
              <a:ext cx="14268" cy="11901"/>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15" name="Google Shape;2315;p38"/>
            <p:cNvSpPr/>
            <p:nvPr/>
          </p:nvSpPr>
          <p:spPr>
            <a:xfrm>
              <a:off x="699556" y="1591180"/>
              <a:ext cx="24969" cy="20231"/>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16" name="Google Shape;2316;p38"/>
            <p:cNvSpPr/>
            <p:nvPr/>
          </p:nvSpPr>
          <p:spPr>
            <a:xfrm>
              <a:off x="668641" y="1585230"/>
              <a:ext cx="19024" cy="15471"/>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17" name="Google Shape;2317;p38"/>
            <p:cNvSpPr/>
            <p:nvPr/>
          </p:nvSpPr>
          <p:spPr>
            <a:xfrm>
              <a:off x="730470" y="1542388"/>
              <a:ext cx="14268" cy="10711"/>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18" name="Google Shape;2318;p38"/>
            <p:cNvSpPr/>
            <p:nvPr/>
          </p:nvSpPr>
          <p:spPr>
            <a:xfrm>
              <a:off x="700744" y="1499546"/>
              <a:ext cx="15458" cy="13091"/>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1930" name="Google Shape;2319;p38"/>
          <p:cNvGrpSpPr>
            <a:grpSpLocks/>
          </p:cNvGrpSpPr>
          <p:nvPr/>
        </p:nvGrpSpPr>
        <p:grpSpPr bwMode="auto">
          <a:xfrm rot="2041617">
            <a:off x="9037638" y="1168400"/>
            <a:ext cx="1831975" cy="752475"/>
            <a:chOff x="653294" y="4365134"/>
            <a:chExt cx="1374789" cy="564602"/>
          </a:xfrm>
        </p:grpSpPr>
        <p:sp>
          <p:nvSpPr>
            <p:cNvPr id="2320" name="Google Shape;2320;p38"/>
            <p:cNvSpPr/>
            <p:nvPr/>
          </p:nvSpPr>
          <p:spPr>
            <a:xfrm>
              <a:off x="2007048" y="4910018"/>
              <a:ext cx="20253" cy="20250"/>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21" name="Google Shape;2321;p38"/>
            <p:cNvSpPr/>
            <p:nvPr/>
          </p:nvSpPr>
          <p:spPr>
            <a:xfrm>
              <a:off x="1844692" y="4849750"/>
              <a:ext cx="21444" cy="21441"/>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22" name="Google Shape;2322;p38"/>
            <p:cNvSpPr/>
            <p:nvPr/>
          </p:nvSpPr>
          <p:spPr>
            <a:xfrm>
              <a:off x="1942144" y="4802351"/>
              <a:ext cx="26209" cy="20250"/>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23" name="Google Shape;2323;p38"/>
            <p:cNvSpPr/>
            <p:nvPr/>
          </p:nvSpPr>
          <p:spPr>
            <a:xfrm>
              <a:off x="1874523" y="4772665"/>
              <a:ext cx="22635" cy="16676"/>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24" name="Google Shape;2324;p38"/>
            <p:cNvSpPr/>
            <p:nvPr/>
          </p:nvSpPr>
          <p:spPr>
            <a:xfrm>
              <a:off x="1872521" y="4722085"/>
              <a:ext cx="7148" cy="5956"/>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25" name="Google Shape;2325;p38"/>
            <p:cNvSpPr/>
            <p:nvPr/>
          </p:nvSpPr>
          <p:spPr>
            <a:xfrm>
              <a:off x="2007398" y="4712001"/>
              <a:ext cx="17870" cy="17868"/>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26" name="Google Shape;2326;p38"/>
            <p:cNvSpPr/>
            <p:nvPr/>
          </p:nvSpPr>
          <p:spPr>
            <a:xfrm>
              <a:off x="1825731" y="4788874"/>
              <a:ext cx="14296" cy="8338"/>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27" name="Google Shape;2327;p38"/>
            <p:cNvSpPr/>
            <p:nvPr/>
          </p:nvSpPr>
          <p:spPr>
            <a:xfrm>
              <a:off x="1939261" y="4722750"/>
              <a:ext cx="15488" cy="16676"/>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28" name="Google Shape;2328;p38"/>
            <p:cNvSpPr/>
            <p:nvPr/>
          </p:nvSpPr>
          <p:spPr>
            <a:xfrm>
              <a:off x="1168051" y="4787858"/>
              <a:ext cx="20253" cy="19058"/>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29" name="Google Shape;2329;p38"/>
            <p:cNvSpPr/>
            <p:nvPr/>
          </p:nvSpPr>
          <p:spPr>
            <a:xfrm>
              <a:off x="1121228" y="4754316"/>
              <a:ext cx="16679" cy="16676"/>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30" name="Google Shape;2330;p38"/>
            <p:cNvSpPr/>
            <p:nvPr/>
          </p:nvSpPr>
          <p:spPr>
            <a:xfrm>
              <a:off x="1150417" y="4679347"/>
              <a:ext cx="17870" cy="14294"/>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31" name="Google Shape;2331;p38"/>
            <p:cNvSpPr/>
            <p:nvPr/>
          </p:nvSpPr>
          <p:spPr>
            <a:xfrm>
              <a:off x="1093270" y="4563182"/>
              <a:ext cx="21444" cy="16676"/>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32" name="Google Shape;2332;p38"/>
            <p:cNvSpPr/>
            <p:nvPr/>
          </p:nvSpPr>
          <p:spPr>
            <a:xfrm>
              <a:off x="863054" y="4841289"/>
              <a:ext cx="20252" cy="1786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33" name="Google Shape;2333;p38"/>
            <p:cNvSpPr/>
            <p:nvPr/>
          </p:nvSpPr>
          <p:spPr>
            <a:xfrm>
              <a:off x="652141" y="4365195"/>
              <a:ext cx="23826" cy="25014"/>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34" name="Google Shape;2334;p38"/>
            <p:cNvSpPr/>
            <p:nvPr/>
          </p:nvSpPr>
          <p:spPr>
            <a:xfrm>
              <a:off x="740506" y="4381148"/>
              <a:ext cx="19061" cy="17867"/>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35" name="Google Shape;2335;p38"/>
            <p:cNvSpPr/>
            <p:nvPr/>
          </p:nvSpPr>
          <p:spPr>
            <a:xfrm>
              <a:off x="667655" y="4463902"/>
              <a:ext cx="10722" cy="9529"/>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36" name="Google Shape;2336;p38"/>
            <p:cNvSpPr/>
            <p:nvPr/>
          </p:nvSpPr>
          <p:spPr>
            <a:xfrm>
              <a:off x="1348605" y="4830602"/>
              <a:ext cx="21444" cy="16676"/>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37" name="Google Shape;2337;p38"/>
            <p:cNvSpPr/>
            <p:nvPr/>
          </p:nvSpPr>
          <p:spPr>
            <a:xfrm>
              <a:off x="1402636" y="4689577"/>
              <a:ext cx="21444" cy="20249"/>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38" name="Google Shape;2338;p38"/>
            <p:cNvSpPr/>
            <p:nvPr/>
          </p:nvSpPr>
          <p:spPr>
            <a:xfrm>
              <a:off x="1436443" y="4742000"/>
              <a:ext cx="23826" cy="19058"/>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2339" name="Google Shape;2339;p38"/>
            <p:cNvSpPr/>
            <p:nvPr/>
          </p:nvSpPr>
          <p:spPr>
            <a:xfrm>
              <a:off x="1390475" y="4731993"/>
              <a:ext cx="15487" cy="11911"/>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2340" name="Google Shape;2340;p38"/>
          <p:cNvSpPr/>
          <p:nvPr/>
        </p:nvSpPr>
        <p:spPr>
          <a:xfrm>
            <a:off x="346075" y="6286500"/>
            <a:ext cx="935038" cy="557213"/>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89"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文本框 18">
            <a:extLst>
              <a:ext uri="{FF2B5EF4-FFF2-40B4-BE49-F238E27FC236}"/>
            </a:extLst>
          </p:cNvPr>
          <p:cNvSpPr txBox="1"/>
          <p:nvPr/>
        </p:nvSpPr>
        <p:spPr>
          <a:xfrm>
            <a:off x="3170238" y="277813"/>
            <a:ext cx="5851525" cy="769937"/>
          </a:xfrm>
          <a:prstGeom prst="rect">
            <a:avLst/>
          </a:prstGeom>
          <a:noFill/>
        </p:spPr>
        <p:txBody>
          <a:bodyPr>
            <a:spAutoFit/>
          </a:bodyPr>
          <a:lstStyle/>
          <a:p>
            <a:pPr algn="ctr" fontAlgn="auto">
              <a:spcBef>
                <a:spcPts val="0"/>
              </a:spcBef>
              <a:spcAft>
                <a:spcPts val="0"/>
              </a:spcAft>
              <a:defRPr/>
            </a:pPr>
            <a:r>
              <a:rPr lang="en-US" altLang="zh-CN" sz="4400" b="1" dirty="0" err="1">
                <a:ln w="0"/>
                <a:solidFill>
                  <a:srgbClr val="FFE6F4">
                    <a:lumMod val="50000"/>
                  </a:srgbClr>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Arial"/>
              </a:rPr>
              <a:t>Nội</a:t>
            </a:r>
            <a:r>
              <a:rPr lang="en-US" altLang="zh-CN" sz="4400" b="1" dirty="0">
                <a:ln w="0"/>
                <a:solidFill>
                  <a:srgbClr val="FFE6F4">
                    <a:lumMod val="50000"/>
                  </a:srgbClr>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Arial"/>
              </a:rPr>
              <a:t> dung </a:t>
            </a:r>
            <a:r>
              <a:rPr lang="en-US" altLang="zh-CN" sz="4400" b="1" dirty="0" err="1">
                <a:ln w="0"/>
                <a:solidFill>
                  <a:srgbClr val="FFE6F4">
                    <a:lumMod val="50000"/>
                  </a:srgbClr>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Arial"/>
              </a:rPr>
              <a:t>bài</a:t>
            </a:r>
            <a:r>
              <a:rPr lang="en-US" altLang="zh-CN" sz="4400" b="1" dirty="0">
                <a:ln w="0"/>
                <a:solidFill>
                  <a:srgbClr val="FFE6F4">
                    <a:lumMod val="50000"/>
                  </a:srgbClr>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altLang="zh-CN" sz="4400" b="1" dirty="0" err="1">
                <a:ln w="0"/>
                <a:solidFill>
                  <a:srgbClr val="FFE6F4">
                    <a:lumMod val="50000"/>
                  </a:srgbClr>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Arial"/>
              </a:rPr>
              <a:t>học</a:t>
            </a:r>
            <a:endParaRPr lang="zh-CN" altLang="en-US" sz="4400" b="1" dirty="0">
              <a:ln w="0"/>
              <a:solidFill>
                <a:srgbClr val="FFE6F4">
                  <a:lumMod val="50000"/>
                </a:srgbClr>
              </a:solidFill>
              <a:effectLst>
                <a:outerShdw blurRad="38100" dist="25400" dir="5400000" algn="ctr" rotWithShape="0">
                  <a:srgbClr val="6E747A">
                    <a:alpha val="43000"/>
                  </a:srgbClr>
                </a:outerShdw>
              </a:effectLst>
              <a:latin typeface="Cambria" panose="02040503050406030204" pitchFamily="18" charset="0"/>
              <a:ea typeface="仓耳今楷05-6763 W05" panose="02020400000000000000" pitchFamily="18" charset="-122"/>
              <a:cs typeface="Calibri" panose="020F0502020204030204" pitchFamily="34" charset="0"/>
              <a:sym typeface="Arial"/>
            </a:endParaRPr>
          </a:p>
        </p:txBody>
      </p:sp>
      <p:sp>
        <p:nvSpPr>
          <p:cNvPr id="136" name="Rounded Rectangle 135"/>
          <p:cNvSpPr/>
          <p:nvPr/>
        </p:nvSpPr>
        <p:spPr>
          <a:xfrm>
            <a:off x="692150" y="2058988"/>
            <a:ext cx="10707688" cy="3008312"/>
          </a:xfrm>
          <a:prstGeom prst="roundRect">
            <a:avLst/>
          </a:prstGeom>
          <a:solidFill>
            <a:schemeClr val="bg1">
              <a:alpha val="50000"/>
            </a:schemeClr>
          </a:solidFill>
          <a:ln>
            <a:solidFill>
              <a:srgbClr val="FFD9E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buClr>
                <a:srgbClr val="000000"/>
              </a:buClr>
              <a:buFont typeface="Arial"/>
              <a:buNone/>
              <a:defRPr/>
            </a:pPr>
            <a:endParaRPr lang="en-US" sz="1867" kern="0" dirty="0">
              <a:solidFill>
                <a:srgbClr val="FFFFFF"/>
              </a:solidFill>
              <a:latin typeface="Cambria" panose="02040503050406030204" pitchFamily="18" charset="0"/>
              <a:ea typeface="Cambria" panose="02040503050406030204" pitchFamily="18" charset="0"/>
              <a:sym typeface="Arial"/>
            </a:endParaRPr>
          </a:p>
        </p:txBody>
      </p:sp>
      <p:sp>
        <p:nvSpPr>
          <p:cNvPr id="137" name="文本框 18"/>
          <p:cNvSpPr txBox="1">
            <a:spLocks noChangeArrowheads="1"/>
          </p:cNvSpPr>
          <p:nvPr/>
        </p:nvSpPr>
        <p:spPr bwMode="auto">
          <a:xfrm>
            <a:off x="868363" y="2427288"/>
            <a:ext cx="10510837" cy="2554287"/>
          </a:xfrm>
          <a:prstGeom prst="rect">
            <a:avLst/>
          </a:prstGeom>
          <a:noFill/>
          <a:ln w="9525">
            <a:noFill/>
            <a:miter lim="800000"/>
            <a:headEnd/>
            <a:tailEnd/>
          </a:ln>
        </p:spPr>
        <p:txBody>
          <a:bodyPr>
            <a:spAutoFit/>
          </a:bodyPr>
          <a:lstStyle/>
          <a:p>
            <a:pPr algn="just">
              <a:buClr>
                <a:srgbClr val="000000"/>
              </a:buClr>
              <a:buFont typeface="Arial" charset="0"/>
              <a:buNone/>
            </a:pPr>
            <a:r>
              <a:rPr lang="en-US" altLang="zh-CN" sz="4000" b="1">
                <a:solidFill>
                  <a:srgbClr val="002060"/>
                </a:solidFill>
                <a:latin typeface="Cambria" pitchFamily="18" charset="0"/>
                <a:ea typeface="Cambria" pitchFamily="18" charset="0"/>
                <a:cs typeface="Arial-Rounded"/>
                <a:sym typeface="Arial" charset="0"/>
              </a:rPr>
              <a:t>Bài đọc nói về thư viện mới của các em học sinh. Các bạn nhỏ rất hào hứng, sôi nổi chọn sách để đọc. Sau khi có thư viện, bạn nào cũng háo hức và vui mừng.</a:t>
            </a:r>
            <a:endParaRPr lang="zh-CN" altLang="en-US" sz="4000" b="1">
              <a:solidFill>
                <a:srgbClr val="002060"/>
              </a:solidFill>
              <a:latin typeface="Cambria" pitchFamily="18" charset="0"/>
              <a:ea typeface="Cambria" pitchFamily="18" charset="0"/>
              <a:cs typeface="Arial-Rounded"/>
              <a:sym typeface="Arial" charset="0"/>
            </a:endParaRPr>
          </a:p>
        </p:txBody>
      </p:sp>
      <p:pic>
        <p:nvPicPr>
          <p:cNvPr id="81935" name="Picture 137"/>
          <p:cNvPicPr>
            <a:picLocks noChangeAspect="1"/>
          </p:cNvPicPr>
          <p:nvPr/>
        </p:nvPicPr>
        <p:blipFill>
          <a:blip r:embed="rId3">
            <a:clrChange>
              <a:clrFrom>
                <a:srgbClr val="FFFFFF"/>
              </a:clrFrom>
              <a:clrTo>
                <a:srgbClr val="FFFFFF">
                  <a:alpha val="0"/>
                </a:srgbClr>
              </a:clrTo>
            </a:clrChange>
          </a:blip>
          <a:srcRect t="19061" b="30933"/>
          <a:stretch>
            <a:fillRect/>
          </a:stretch>
        </p:blipFill>
        <p:spPr bwMode="auto">
          <a:xfrm>
            <a:off x="3579813" y="4908550"/>
            <a:ext cx="5511800" cy="21494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grpSp>
        <p:nvGrpSpPr>
          <p:cNvPr id="83970" name="Group 13"/>
          <p:cNvGrpSpPr>
            <a:grpSpLocks/>
          </p:cNvGrpSpPr>
          <p:nvPr/>
        </p:nvGrpSpPr>
        <p:grpSpPr bwMode="auto">
          <a:xfrm>
            <a:off x="3424238" y="452438"/>
            <a:ext cx="4403725" cy="625475"/>
            <a:chOff x="1053394" y="206467"/>
            <a:chExt cx="3583143" cy="432581"/>
          </a:xfrm>
        </p:grpSpPr>
        <p:sp>
          <p:nvSpPr>
            <p:cNvPr id="15" name="Rectangle: Rounded Corners 43">
              <a:extLst>
                <a:ext uri="{FF2B5EF4-FFF2-40B4-BE49-F238E27FC236}"/>
              </a:extLst>
            </p:cNvPr>
            <p:cNvSpPr/>
            <p:nvPr/>
          </p:nvSpPr>
          <p:spPr>
            <a:xfrm>
              <a:off x="1106353" y="206467"/>
              <a:ext cx="3530184" cy="432581"/>
            </a:xfrm>
            <a:custGeom>
              <a:avLst/>
              <a:gdLst>
                <a:gd name="connsiteX0" fmla="*/ 0 w 3530210"/>
                <a:gd name="connsiteY0" fmla="*/ 72098 h 432581"/>
                <a:gd name="connsiteX1" fmla="*/ 72098 w 3530210"/>
                <a:gd name="connsiteY1" fmla="*/ 0 h 432581"/>
                <a:gd name="connsiteX2" fmla="*/ 704154 w 3530210"/>
                <a:gd name="connsiteY2" fmla="*/ 0 h 432581"/>
                <a:gd name="connsiteX3" fmla="*/ 1268490 w 3530210"/>
                <a:gd name="connsiteY3" fmla="*/ 0 h 432581"/>
                <a:gd name="connsiteX4" fmla="*/ 1832825 w 3530210"/>
                <a:gd name="connsiteY4" fmla="*/ 0 h 432581"/>
                <a:gd name="connsiteX5" fmla="*/ 2295581 w 3530210"/>
                <a:gd name="connsiteY5" fmla="*/ 0 h 432581"/>
                <a:gd name="connsiteX6" fmla="*/ 2792196 w 3530210"/>
                <a:gd name="connsiteY6" fmla="*/ 0 h 432581"/>
                <a:gd name="connsiteX7" fmla="*/ 3458112 w 3530210"/>
                <a:gd name="connsiteY7" fmla="*/ 0 h 432581"/>
                <a:gd name="connsiteX8" fmla="*/ 3530210 w 3530210"/>
                <a:gd name="connsiteY8" fmla="*/ 72098 h 432581"/>
                <a:gd name="connsiteX9" fmla="*/ 3530210 w 3530210"/>
                <a:gd name="connsiteY9" fmla="*/ 360483 h 432581"/>
                <a:gd name="connsiteX10" fmla="*/ 3458112 w 3530210"/>
                <a:gd name="connsiteY10" fmla="*/ 432581 h 432581"/>
                <a:gd name="connsiteX11" fmla="*/ 2893776 w 3530210"/>
                <a:gd name="connsiteY11" fmla="*/ 432581 h 432581"/>
                <a:gd name="connsiteX12" fmla="*/ 2261720 w 3530210"/>
                <a:gd name="connsiteY12" fmla="*/ 432581 h 432581"/>
                <a:gd name="connsiteX13" fmla="*/ 1765105 w 3530210"/>
                <a:gd name="connsiteY13" fmla="*/ 432581 h 432581"/>
                <a:gd name="connsiteX14" fmla="*/ 1166909 w 3530210"/>
                <a:gd name="connsiteY14" fmla="*/ 432581 h 432581"/>
                <a:gd name="connsiteX15" fmla="*/ 670294 w 3530210"/>
                <a:gd name="connsiteY15" fmla="*/ 432581 h 432581"/>
                <a:gd name="connsiteX16" fmla="*/ 72098 w 3530210"/>
                <a:gd name="connsiteY16" fmla="*/ 432581 h 432581"/>
                <a:gd name="connsiteX17" fmla="*/ 0 w 3530210"/>
                <a:gd name="connsiteY17" fmla="*/ 360483 h 432581"/>
                <a:gd name="connsiteX18" fmla="*/ 0 w 3530210"/>
                <a:gd name="connsiteY18"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0210" h="432581" fill="none" extrusionOk="0">
                  <a:moveTo>
                    <a:pt x="0" y="72098"/>
                  </a:moveTo>
                  <a:cubicBezTo>
                    <a:pt x="6453" y="38847"/>
                    <a:pt x="37324" y="5184"/>
                    <a:pt x="72098" y="0"/>
                  </a:cubicBezTo>
                  <a:cubicBezTo>
                    <a:pt x="370077" y="-2478"/>
                    <a:pt x="437942" y="41408"/>
                    <a:pt x="704154" y="0"/>
                  </a:cubicBezTo>
                  <a:cubicBezTo>
                    <a:pt x="970366" y="-41408"/>
                    <a:pt x="1135213" y="48332"/>
                    <a:pt x="1268490" y="0"/>
                  </a:cubicBezTo>
                  <a:cubicBezTo>
                    <a:pt x="1401767" y="-48332"/>
                    <a:pt x="1635083" y="49517"/>
                    <a:pt x="1832825" y="0"/>
                  </a:cubicBezTo>
                  <a:cubicBezTo>
                    <a:pt x="2030568" y="-49517"/>
                    <a:pt x="2132940" y="2387"/>
                    <a:pt x="2295581" y="0"/>
                  </a:cubicBezTo>
                  <a:cubicBezTo>
                    <a:pt x="2458222" y="-2387"/>
                    <a:pt x="2621317" y="53575"/>
                    <a:pt x="2792196" y="0"/>
                  </a:cubicBezTo>
                  <a:cubicBezTo>
                    <a:pt x="2963075" y="-53575"/>
                    <a:pt x="3254636" y="52150"/>
                    <a:pt x="3458112" y="0"/>
                  </a:cubicBezTo>
                  <a:cubicBezTo>
                    <a:pt x="3496674" y="2053"/>
                    <a:pt x="3536542" y="39143"/>
                    <a:pt x="3530210" y="72098"/>
                  </a:cubicBezTo>
                  <a:cubicBezTo>
                    <a:pt x="3539548" y="148270"/>
                    <a:pt x="3526727" y="278617"/>
                    <a:pt x="3530210" y="360483"/>
                  </a:cubicBezTo>
                  <a:cubicBezTo>
                    <a:pt x="3538745" y="394218"/>
                    <a:pt x="3506043" y="427049"/>
                    <a:pt x="3458112" y="432581"/>
                  </a:cubicBezTo>
                  <a:cubicBezTo>
                    <a:pt x="3179201" y="476107"/>
                    <a:pt x="3040095" y="422163"/>
                    <a:pt x="2893776" y="432581"/>
                  </a:cubicBezTo>
                  <a:cubicBezTo>
                    <a:pt x="2747457" y="442999"/>
                    <a:pt x="2462830" y="390409"/>
                    <a:pt x="2261720" y="432581"/>
                  </a:cubicBezTo>
                  <a:cubicBezTo>
                    <a:pt x="2060610" y="474753"/>
                    <a:pt x="1905117" y="429244"/>
                    <a:pt x="1765105" y="432581"/>
                  </a:cubicBezTo>
                  <a:cubicBezTo>
                    <a:pt x="1625093" y="435918"/>
                    <a:pt x="1378703" y="389367"/>
                    <a:pt x="1166909" y="432581"/>
                  </a:cubicBezTo>
                  <a:cubicBezTo>
                    <a:pt x="955115" y="475795"/>
                    <a:pt x="842862" y="379907"/>
                    <a:pt x="670294" y="432581"/>
                  </a:cubicBezTo>
                  <a:cubicBezTo>
                    <a:pt x="497727" y="485255"/>
                    <a:pt x="330399" y="416066"/>
                    <a:pt x="72098" y="432581"/>
                  </a:cubicBezTo>
                  <a:cubicBezTo>
                    <a:pt x="24942" y="434110"/>
                    <a:pt x="-46" y="402349"/>
                    <a:pt x="0" y="360483"/>
                  </a:cubicBezTo>
                  <a:cubicBezTo>
                    <a:pt x="-34433" y="277119"/>
                    <a:pt x="30901" y="190450"/>
                    <a:pt x="0" y="72098"/>
                  </a:cubicBezTo>
                  <a:close/>
                </a:path>
                <a:path w="3530210" h="432581" stroke="0" extrusionOk="0">
                  <a:moveTo>
                    <a:pt x="0" y="72098"/>
                  </a:moveTo>
                  <a:cubicBezTo>
                    <a:pt x="-8013" y="29912"/>
                    <a:pt x="38893" y="5035"/>
                    <a:pt x="72098" y="0"/>
                  </a:cubicBezTo>
                  <a:cubicBezTo>
                    <a:pt x="237553" y="-21558"/>
                    <a:pt x="455952" y="24656"/>
                    <a:pt x="670294" y="0"/>
                  </a:cubicBezTo>
                  <a:cubicBezTo>
                    <a:pt x="884636" y="-24656"/>
                    <a:pt x="1009105" y="53653"/>
                    <a:pt x="1268490" y="0"/>
                  </a:cubicBezTo>
                  <a:cubicBezTo>
                    <a:pt x="1527875" y="-53653"/>
                    <a:pt x="1665553" y="57484"/>
                    <a:pt x="1866685" y="0"/>
                  </a:cubicBezTo>
                  <a:cubicBezTo>
                    <a:pt x="2067818" y="-57484"/>
                    <a:pt x="2370105" y="49051"/>
                    <a:pt x="2498741" y="0"/>
                  </a:cubicBezTo>
                  <a:cubicBezTo>
                    <a:pt x="2627377" y="-49051"/>
                    <a:pt x="3062914" y="93296"/>
                    <a:pt x="3458112" y="0"/>
                  </a:cubicBezTo>
                  <a:cubicBezTo>
                    <a:pt x="3499950" y="1038"/>
                    <a:pt x="3523884" y="33408"/>
                    <a:pt x="3530210" y="72098"/>
                  </a:cubicBezTo>
                  <a:cubicBezTo>
                    <a:pt x="3546027" y="187555"/>
                    <a:pt x="3499491" y="293649"/>
                    <a:pt x="3530210" y="360483"/>
                  </a:cubicBezTo>
                  <a:cubicBezTo>
                    <a:pt x="3533343" y="390987"/>
                    <a:pt x="3488029" y="437446"/>
                    <a:pt x="3458112" y="432581"/>
                  </a:cubicBezTo>
                  <a:cubicBezTo>
                    <a:pt x="3248307" y="467097"/>
                    <a:pt x="3193954" y="425259"/>
                    <a:pt x="2995357" y="432581"/>
                  </a:cubicBezTo>
                  <a:cubicBezTo>
                    <a:pt x="2796761" y="439903"/>
                    <a:pt x="2616641" y="382656"/>
                    <a:pt x="2397161" y="432581"/>
                  </a:cubicBezTo>
                  <a:cubicBezTo>
                    <a:pt x="2177681" y="482506"/>
                    <a:pt x="2033604" y="429522"/>
                    <a:pt x="1900546" y="432581"/>
                  </a:cubicBezTo>
                  <a:cubicBezTo>
                    <a:pt x="1767488" y="435640"/>
                    <a:pt x="1522020" y="422980"/>
                    <a:pt x="1403930" y="432581"/>
                  </a:cubicBezTo>
                  <a:cubicBezTo>
                    <a:pt x="1285840" y="442182"/>
                    <a:pt x="1063662" y="432487"/>
                    <a:pt x="771874" y="432581"/>
                  </a:cubicBezTo>
                  <a:cubicBezTo>
                    <a:pt x="480086" y="432675"/>
                    <a:pt x="408601" y="402385"/>
                    <a:pt x="72098" y="432581"/>
                  </a:cubicBezTo>
                  <a:cubicBezTo>
                    <a:pt x="37045" y="442371"/>
                    <a:pt x="-9570" y="393696"/>
                    <a:pt x="0" y="360483"/>
                  </a:cubicBezTo>
                  <a:cubicBezTo>
                    <a:pt x="-6026" y="234882"/>
                    <a:pt x="28213" y="211284"/>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extLst>
            </a:ln>
            <a:effectLst/>
          </p:spPr>
          <p:txBody>
            <a:bodyPr anchor="ctr"/>
            <a:lstStyle/>
            <a:p>
              <a:pPr algn="ctr" fontAlgn="auto">
                <a:spcBef>
                  <a:spcPts val="0"/>
                </a:spcBef>
                <a:spcAft>
                  <a:spcPts val="0"/>
                </a:spcAft>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extLst>
            </p:cNvPr>
            <p:cNvSpPr/>
            <p:nvPr/>
          </p:nvSpPr>
          <p:spPr>
            <a:xfrm>
              <a:off x="1053394" y="206467"/>
              <a:ext cx="3530183" cy="404035"/>
            </a:xfrm>
            <a:prstGeom prst="rect">
              <a:avLst/>
            </a:prstGeom>
          </p:spPr>
          <p:txBody>
            <a:bodyPr>
              <a:spAutoFit/>
            </a:bodyPr>
            <a:lstStyle/>
            <a:p>
              <a:pPr algn="ctr" fontAlgn="auto">
                <a:spcBef>
                  <a:spcPts val="0"/>
                </a:spcBef>
                <a:spcAft>
                  <a:spcPts val="0"/>
                </a:spcAft>
                <a:buClr>
                  <a:srgbClr val="000000"/>
                </a:buClr>
                <a:buFont typeface="Arial"/>
                <a:buNone/>
                <a:defRPr/>
              </a:pPr>
              <a:r>
                <a:rPr lang="en-US" sz="3200" b="1" kern="0" dirty="0" err="1">
                  <a:solidFill>
                    <a:prstClr val="black"/>
                  </a:solidFill>
                  <a:latin typeface="Calibri" panose="020F0502020204030204" pitchFamily="34" charset="0"/>
                  <a:cs typeface="Calibri" panose="020F0502020204030204" pitchFamily="34" charset="0"/>
                  <a:sym typeface="Arial"/>
                </a:rPr>
                <a:t>Luyện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lại</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toàn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bài</a:t>
              </a:r>
              <a:endParaRPr lang="en-US" sz="3200" b="1" kern="0" dirty="0">
                <a:solidFill>
                  <a:prstClr val="black"/>
                </a:solidFill>
                <a:latin typeface="Calibri" panose="020F0502020204030204" pitchFamily="34" charset="0"/>
                <a:cs typeface="Calibri" panose="020F0502020204030204" pitchFamily="34" charset="0"/>
                <a:sym typeface="Arial"/>
              </a:endParaRPr>
            </a:p>
          </p:txBody>
        </p:sp>
      </p:grpSp>
      <p:pic>
        <p:nvPicPr>
          <p:cNvPr id="17" name="Picture 16"/>
          <p:cNvPicPr>
            <a:picLocks noChangeAspect="1"/>
          </p:cNvPicPr>
          <p:nvPr/>
        </p:nvPicPr>
        <p:blipFill>
          <a:blip r:embed="rId3">
            <a:clrChange>
              <a:clrFrom>
                <a:srgbClr val="F3FFD5"/>
              </a:clrFrom>
              <a:clrTo>
                <a:srgbClr val="F3FFD5">
                  <a:alpha val="0"/>
                </a:srgbClr>
              </a:clrTo>
            </a:clrChange>
          </a:blip>
          <a:srcRect/>
          <a:stretch>
            <a:fillRect/>
          </a:stretch>
        </p:blipFill>
        <p:spPr bwMode="auto">
          <a:xfrm>
            <a:off x="2608263" y="400050"/>
            <a:ext cx="666750" cy="744538"/>
          </a:xfrm>
          <a:prstGeom prst="rect">
            <a:avLst/>
          </a:prstGeom>
          <a:noFill/>
          <a:ln w="9525">
            <a:noFill/>
            <a:miter lim="800000"/>
            <a:headEnd/>
            <a:tailEnd/>
          </a:ln>
        </p:spPr>
      </p:pic>
      <p:pic>
        <p:nvPicPr>
          <p:cNvPr id="25" name="Picture 24"/>
          <p:cNvPicPr>
            <a:picLocks noChangeAspect="1"/>
          </p:cNvPicPr>
          <p:nvPr/>
        </p:nvPicPr>
        <p:blipFill>
          <a:blip r:embed="rId4"/>
          <a:srcRect/>
          <a:stretch>
            <a:fillRect/>
          </a:stretch>
        </p:blipFill>
        <p:spPr bwMode="auto">
          <a:xfrm>
            <a:off x="2355850" y="4819650"/>
            <a:ext cx="919163" cy="711200"/>
          </a:xfrm>
          <a:prstGeom prst="rect">
            <a:avLst/>
          </a:prstGeom>
          <a:noFill/>
          <a:ln w="9525">
            <a:noFill/>
            <a:miter lim="800000"/>
            <a:headEnd/>
            <a:tailEnd/>
          </a:ln>
        </p:spPr>
      </p:pic>
      <p:pic>
        <p:nvPicPr>
          <p:cNvPr id="26" name="Picture 25"/>
          <p:cNvPicPr>
            <a:picLocks noChangeAspect="1"/>
          </p:cNvPicPr>
          <p:nvPr/>
        </p:nvPicPr>
        <p:blipFill>
          <a:blip r:embed="rId5"/>
          <a:srcRect/>
          <a:stretch>
            <a:fillRect/>
          </a:stretch>
        </p:blipFill>
        <p:spPr bwMode="auto">
          <a:xfrm>
            <a:off x="9094788" y="4895850"/>
            <a:ext cx="820737" cy="635000"/>
          </a:xfrm>
          <a:prstGeom prst="rect">
            <a:avLst/>
          </a:prstGeom>
          <a:noFill/>
          <a:ln w="9525">
            <a:noFill/>
            <a:miter lim="800000"/>
            <a:headEnd/>
            <a:tailEnd/>
          </a:ln>
        </p:spPr>
      </p:pic>
      <p:sp>
        <p:nvSpPr>
          <p:cNvPr id="27" name="Rounded Rectangle 31">
            <a:extLst>
              <a:ext uri="{FF2B5EF4-FFF2-40B4-BE49-F238E27FC236}"/>
            </a:extLst>
          </p:cNvPr>
          <p:cNvSpPr/>
          <p:nvPr/>
        </p:nvSpPr>
        <p:spPr>
          <a:xfrm>
            <a:off x="1262063" y="3235325"/>
            <a:ext cx="3644900" cy="523875"/>
          </a:xfrm>
          <a:prstGeom prst="roundRect">
            <a:avLst>
              <a:gd name="adj" fmla="val 50000"/>
            </a:avLst>
          </a:prstGeom>
          <a:solidFill>
            <a:srgbClr val="C1EFFF"/>
          </a:solidFill>
          <a:ln w="12700" cap="flat" cmpd="sng" algn="ctr">
            <a:solidFill>
              <a:srgbClr val="00B0F0"/>
            </a:solidFill>
            <a:prstDash val="solid"/>
            <a:miter lim="800000"/>
          </a:ln>
          <a:effectLst/>
        </p:spPr>
        <p:txBody>
          <a:bodyPr anchor="ctr"/>
          <a:lstStyle/>
          <a:p>
            <a:pPr algn="ctr" fontAlgn="auto">
              <a:spcBef>
                <a:spcPts val="0"/>
              </a:spcBef>
              <a:spcAft>
                <a:spcPts val="0"/>
              </a:spcAft>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83975" name="Rectangle 27"/>
          <p:cNvSpPr>
            <a:spLocks noChangeArrowheads="1"/>
          </p:cNvSpPr>
          <p:nvPr/>
        </p:nvSpPr>
        <p:spPr bwMode="auto">
          <a:xfrm>
            <a:off x="4335463" y="2089150"/>
            <a:ext cx="3427412" cy="646113"/>
          </a:xfrm>
          <a:prstGeom prst="rect">
            <a:avLst/>
          </a:prstGeom>
          <a:noFill/>
          <a:ln w="9525">
            <a:noFill/>
            <a:miter lim="800000"/>
            <a:headEnd/>
            <a:tailEnd/>
          </a:ln>
        </p:spPr>
        <p:txBody>
          <a:bodyPr wrap="none">
            <a:spAutoFit/>
          </a:bodyPr>
          <a:lstStyle/>
          <a:p>
            <a:pPr algn="ctr">
              <a:buClr>
                <a:srgbClr val="000000"/>
              </a:buClr>
              <a:buFont typeface="Arial" charset="0"/>
              <a:buNone/>
            </a:pPr>
            <a:r>
              <a:rPr lang="en-US" altLang="zh-CN" sz="3600" b="1">
                <a:solidFill>
                  <a:srgbClr val="FF1531"/>
                </a:solidFill>
                <a:latin typeface="Calibri" pitchFamily="34" charset="0"/>
                <a:cs typeface="Calibri" pitchFamily="34" charset="0"/>
                <a:sym typeface="Arial" charset="0"/>
              </a:rPr>
              <a:t>Tiêu</a:t>
            </a:r>
            <a:r>
              <a:rPr lang="zh-CN" altLang="en-US" sz="3600" b="1">
                <a:solidFill>
                  <a:srgbClr val="FF1531"/>
                </a:solidFill>
                <a:latin typeface="Calibri" pitchFamily="34" charset="0"/>
                <a:cs typeface="Calibri" pitchFamily="34" charset="0"/>
                <a:sym typeface="Arial" charset="0"/>
              </a:rPr>
              <a:t> </a:t>
            </a:r>
            <a:r>
              <a:rPr lang="en-US" altLang="zh-CN" sz="3600" b="1">
                <a:solidFill>
                  <a:srgbClr val="FF1531"/>
                </a:solidFill>
                <a:latin typeface="Calibri" pitchFamily="34" charset="0"/>
                <a:cs typeface="Calibri" pitchFamily="34" charset="0"/>
                <a:sym typeface="Arial" charset="0"/>
              </a:rPr>
              <a:t>chí</a:t>
            </a:r>
            <a:r>
              <a:rPr lang="zh-CN" altLang="en-US" sz="3600" b="1">
                <a:solidFill>
                  <a:srgbClr val="FF1531"/>
                </a:solidFill>
                <a:latin typeface="Calibri" pitchFamily="34" charset="0"/>
                <a:cs typeface="Calibri" pitchFamily="34" charset="0"/>
                <a:sym typeface="Arial" charset="0"/>
              </a:rPr>
              <a:t> </a:t>
            </a:r>
            <a:r>
              <a:rPr lang="en-US" altLang="zh-CN" sz="3600" b="1">
                <a:solidFill>
                  <a:srgbClr val="FF1531"/>
                </a:solidFill>
                <a:latin typeface="Calibri" pitchFamily="34" charset="0"/>
                <a:cs typeface="Calibri" pitchFamily="34" charset="0"/>
                <a:sym typeface="Arial" charset="0"/>
              </a:rPr>
              <a:t>đánh</a:t>
            </a:r>
            <a:r>
              <a:rPr lang="zh-CN" altLang="en-US" sz="3600" b="1">
                <a:solidFill>
                  <a:srgbClr val="FF1531"/>
                </a:solidFill>
                <a:latin typeface="Calibri" pitchFamily="34" charset="0"/>
                <a:cs typeface="Calibri" pitchFamily="34" charset="0"/>
                <a:sym typeface="Arial" charset="0"/>
              </a:rPr>
              <a:t> </a:t>
            </a:r>
            <a:r>
              <a:rPr lang="en-US" altLang="zh-CN" sz="3600" b="1">
                <a:solidFill>
                  <a:srgbClr val="FF1531"/>
                </a:solidFill>
                <a:latin typeface="Calibri" pitchFamily="34" charset="0"/>
                <a:cs typeface="Calibri" pitchFamily="34" charset="0"/>
                <a:sym typeface="Arial" charset="0"/>
              </a:rPr>
              <a:t>giá</a:t>
            </a:r>
            <a:endParaRPr lang="zh-CN" altLang="en-US" sz="3600" b="1">
              <a:solidFill>
                <a:srgbClr val="FF1531"/>
              </a:solidFill>
              <a:latin typeface="Calibri" pitchFamily="34" charset="0"/>
              <a:cs typeface="Calibri" pitchFamily="34" charset="0"/>
              <a:sym typeface="Arial" charset="0"/>
            </a:endParaRPr>
          </a:p>
        </p:txBody>
      </p:sp>
      <p:sp>
        <p:nvSpPr>
          <p:cNvPr id="83976" name="Rectangle 28"/>
          <p:cNvSpPr>
            <a:spLocks noChangeArrowheads="1"/>
          </p:cNvSpPr>
          <p:nvPr/>
        </p:nvSpPr>
        <p:spPr bwMode="auto">
          <a:xfrm>
            <a:off x="1995488" y="3167063"/>
            <a:ext cx="1776412" cy="584200"/>
          </a:xfrm>
          <a:prstGeom prst="rect">
            <a:avLst/>
          </a:prstGeom>
          <a:noFill/>
          <a:ln w="9525">
            <a:noFill/>
            <a:miter lim="800000"/>
            <a:headEnd/>
            <a:tailEnd/>
          </a:ln>
        </p:spPr>
        <p:txBody>
          <a:bodyPr wrap="none">
            <a:spAutoFit/>
          </a:bodyPr>
          <a:lstStyle/>
          <a:p>
            <a:pPr>
              <a:buClr>
                <a:srgbClr val="000000"/>
              </a:buClr>
              <a:buFont typeface="Arial" charset="0"/>
              <a:buNone/>
            </a:pPr>
            <a:r>
              <a:rPr lang="en-US" altLang="zh-CN" sz="3200">
                <a:solidFill>
                  <a:srgbClr val="000000"/>
                </a:solidFill>
                <a:latin typeface="Calibri" pitchFamily="34" charset="0"/>
                <a:cs typeface="Calibri" pitchFamily="34" charset="0"/>
                <a:sym typeface="Arial" charset="0"/>
              </a:rPr>
              <a:t>Đọc</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đúng</a:t>
            </a:r>
            <a:endParaRPr lang="zh-CN" altLang="en-US" sz="3200">
              <a:solidFill>
                <a:srgbClr val="000000"/>
              </a:solidFill>
              <a:latin typeface="Calibri" pitchFamily="34" charset="0"/>
              <a:cs typeface="Calibri" pitchFamily="34" charset="0"/>
              <a:sym typeface="Arial" charset="0"/>
            </a:endParaRPr>
          </a:p>
        </p:txBody>
      </p:sp>
      <p:sp>
        <p:nvSpPr>
          <p:cNvPr id="30" name="Oval 29">
            <a:extLst>
              <a:ext uri="{FF2B5EF4-FFF2-40B4-BE49-F238E27FC236}"/>
            </a:extLst>
          </p:cNvPr>
          <p:cNvSpPr/>
          <p:nvPr/>
        </p:nvSpPr>
        <p:spPr>
          <a:xfrm>
            <a:off x="1354138" y="3281363"/>
            <a:ext cx="431800" cy="431800"/>
          </a:xfrm>
          <a:prstGeom prst="ellipse">
            <a:avLst/>
          </a:prstGeom>
          <a:solidFill>
            <a:srgbClr val="93E3FF"/>
          </a:solidFill>
          <a:ln w="12700" cap="flat" cmpd="sng" algn="ctr">
            <a:solidFill>
              <a:srgbClr val="00B0F0"/>
            </a:solidFill>
            <a:prstDash val="solid"/>
            <a:miter lim="800000"/>
          </a:ln>
          <a:effectLst/>
        </p:spPr>
        <p:txBody>
          <a:bodyPr anchor="ctr"/>
          <a:lstStyle/>
          <a:p>
            <a:pPr algn="ctr" fontAlgn="auto">
              <a:spcBef>
                <a:spcPts val="0"/>
              </a:spcBef>
              <a:spcAft>
                <a:spcPts val="0"/>
              </a:spcAft>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83978" name="Group 30"/>
          <p:cNvGrpSpPr>
            <a:grpSpLocks/>
          </p:cNvGrpSpPr>
          <p:nvPr/>
        </p:nvGrpSpPr>
        <p:grpSpPr bwMode="auto">
          <a:xfrm>
            <a:off x="1262063" y="3856038"/>
            <a:ext cx="3644900" cy="642937"/>
            <a:chOff x="1717199" y="4363552"/>
            <a:chExt cx="3645680" cy="643894"/>
          </a:xfrm>
        </p:grpSpPr>
        <p:sp>
          <p:nvSpPr>
            <p:cNvPr id="32" name="Rounded Rectangle 36">
              <a:extLst>
                <a:ext uri="{FF2B5EF4-FFF2-40B4-BE49-F238E27FC236}"/>
              </a:extLst>
            </p:cNvPr>
            <p:cNvSpPr/>
            <p:nvPr/>
          </p:nvSpPr>
          <p:spPr>
            <a:xfrm>
              <a:off x="1717199" y="4408068"/>
              <a:ext cx="3645680" cy="562811"/>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anchor="ctr"/>
            <a:lstStyle/>
            <a:p>
              <a:pPr algn="ctr" fontAlgn="auto">
                <a:spcBef>
                  <a:spcPts val="0"/>
                </a:spcBef>
                <a:spcAft>
                  <a:spcPts val="0"/>
                </a:spcAft>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3" name="Rectangle 32">
              <a:extLst>
                <a:ext uri="{FF2B5EF4-FFF2-40B4-BE49-F238E27FC236}"/>
              </a:extLst>
            </p:cNvPr>
            <p:cNvSpPr/>
            <p:nvPr/>
          </p:nvSpPr>
          <p:spPr>
            <a:xfrm>
              <a:off x="2450781" y="4363552"/>
              <a:ext cx="1832367" cy="643894"/>
            </a:xfrm>
            <a:prstGeom prst="rect">
              <a:avLst/>
            </a:prstGeom>
          </p:spPr>
          <p:txBody>
            <a:bodyPr wrap="none">
              <a:spAutoFit/>
            </a:bodyPr>
            <a:lstStyle/>
            <a:p>
              <a:pPr>
                <a:lnSpc>
                  <a:spcPct val="112000"/>
                </a:lnSpc>
                <a:buFont typeface="Arial" charset="0"/>
                <a:buNone/>
              </a:pPr>
              <a:r>
                <a:rPr lang="en-US" altLang="zh-CN" sz="3200">
                  <a:solidFill>
                    <a:srgbClr val="000000"/>
                  </a:solidFill>
                  <a:latin typeface="Calibri" pitchFamily="34" charset="0"/>
                  <a:cs typeface="Calibri" pitchFamily="34" charset="0"/>
                  <a:sym typeface="Arial" charset="0"/>
                </a:rPr>
                <a:t>Đọc</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to, rõ</a:t>
              </a:r>
              <a:endParaRPr lang="zh-CN" altLang="en-US" sz="3200">
                <a:solidFill>
                  <a:srgbClr val="000000"/>
                </a:solidFill>
                <a:latin typeface="Calibri" pitchFamily="34" charset="0"/>
                <a:cs typeface="Calibri" pitchFamily="34" charset="0"/>
                <a:sym typeface="Arial" charset="0"/>
              </a:endParaRPr>
            </a:p>
          </p:txBody>
        </p:sp>
        <p:sp>
          <p:nvSpPr>
            <p:cNvPr id="34" name="Oval 33">
              <a:extLst>
                <a:ext uri="{FF2B5EF4-FFF2-40B4-BE49-F238E27FC236}"/>
              </a:extLst>
            </p:cNvPr>
            <p:cNvSpPr/>
            <p:nvPr/>
          </p:nvSpPr>
          <p:spPr>
            <a:xfrm>
              <a:off x="1823584" y="4470072"/>
              <a:ext cx="431892" cy="430853"/>
            </a:xfrm>
            <a:prstGeom prst="ellipse">
              <a:avLst/>
            </a:prstGeom>
            <a:solidFill>
              <a:srgbClr val="FFE443"/>
            </a:solidFill>
            <a:ln w="12700" cap="flat" cmpd="sng" algn="ctr">
              <a:solidFill>
                <a:srgbClr val="FFC000">
                  <a:lumMod val="75000"/>
                </a:srgbClr>
              </a:solidFill>
              <a:prstDash val="solid"/>
              <a:miter lim="800000"/>
            </a:ln>
            <a:effectLst/>
          </p:spPr>
          <p:txBody>
            <a:bodyPr anchor="ctr"/>
            <a:lstStyle/>
            <a:p>
              <a:pPr algn="ctr" fontAlgn="auto">
                <a:spcBef>
                  <a:spcPts val="0"/>
                </a:spcBef>
                <a:spcAft>
                  <a:spcPts val="0"/>
                </a:spcAft>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83979" name="Group 34"/>
          <p:cNvGrpSpPr>
            <a:grpSpLocks/>
          </p:cNvGrpSpPr>
          <p:nvPr/>
        </p:nvGrpSpPr>
        <p:grpSpPr bwMode="auto">
          <a:xfrm>
            <a:off x="1262063" y="4594225"/>
            <a:ext cx="5118100" cy="644525"/>
            <a:chOff x="1717199" y="5199333"/>
            <a:chExt cx="5119273" cy="643894"/>
          </a:xfrm>
        </p:grpSpPr>
        <p:sp>
          <p:nvSpPr>
            <p:cNvPr id="36" name="Rounded Rectangle 40">
              <a:extLst>
                <a:ext uri="{FF2B5EF4-FFF2-40B4-BE49-F238E27FC236}"/>
              </a:extLst>
            </p:cNvPr>
            <p:cNvSpPr/>
            <p:nvPr/>
          </p:nvSpPr>
          <p:spPr>
            <a:xfrm>
              <a:off x="1717199" y="5207263"/>
              <a:ext cx="5119273" cy="583628"/>
            </a:xfrm>
            <a:prstGeom prst="roundRect">
              <a:avLst>
                <a:gd name="adj" fmla="val 50000"/>
              </a:avLst>
            </a:prstGeom>
            <a:solidFill>
              <a:srgbClr val="FFD1C5"/>
            </a:solidFill>
            <a:ln w="12700" cap="flat" cmpd="sng" algn="ctr">
              <a:solidFill>
                <a:srgbClr val="FF5A2D"/>
              </a:solidFill>
              <a:prstDash val="solid"/>
              <a:miter lim="800000"/>
            </a:ln>
            <a:effectLst/>
          </p:spPr>
          <p:txBody>
            <a:bodyPr anchor="ctr"/>
            <a:lstStyle/>
            <a:p>
              <a:pPr algn="ctr" fontAlgn="auto">
                <a:spcBef>
                  <a:spcPts val="0"/>
                </a:spcBef>
                <a:spcAft>
                  <a:spcPts val="0"/>
                </a:spcAft>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extLst>
            </p:cNvPr>
            <p:cNvSpPr/>
            <p:nvPr/>
          </p:nvSpPr>
          <p:spPr>
            <a:xfrm>
              <a:off x="2450792" y="5199333"/>
              <a:ext cx="3437725" cy="643894"/>
            </a:xfrm>
            <a:prstGeom prst="rect">
              <a:avLst/>
            </a:prstGeom>
          </p:spPr>
          <p:txBody>
            <a:bodyPr wrap="none">
              <a:spAutoFit/>
            </a:bodyPr>
            <a:lstStyle/>
            <a:p>
              <a:pPr>
                <a:lnSpc>
                  <a:spcPct val="112000"/>
                </a:lnSpc>
                <a:buFont typeface="Arial" charset="0"/>
                <a:buNone/>
              </a:pPr>
              <a:r>
                <a:rPr lang="en-US" altLang="zh-CN" sz="3200">
                  <a:solidFill>
                    <a:srgbClr val="000000"/>
                  </a:solidFill>
                  <a:latin typeface="Calibri" pitchFamily="34" charset="0"/>
                  <a:cs typeface="Calibri" pitchFamily="34" charset="0"/>
                  <a:sym typeface="Arial" charset="0"/>
                </a:rPr>
                <a:t>Ngắt</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nghỉ</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đúng</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chỗ</a:t>
              </a:r>
              <a:endParaRPr lang="zh-CN" altLang="en-US" sz="3200">
                <a:solidFill>
                  <a:srgbClr val="000000"/>
                </a:solidFill>
                <a:latin typeface="Calibri" pitchFamily="34" charset="0"/>
                <a:cs typeface="Calibri" pitchFamily="34" charset="0"/>
                <a:sym typeface="Arial" charset="0"/>
              </a:endParaRPr>
            </a:p>
          </p:txBody>
        </p:sp>
        <p:sp>
          <p:nvSpPr>
            <p:cNvPr id="38" name="Oval 37">
              <a:extLst>
                <a:ext uri="{FF2B5EF4-FFF2-40B4-BE49-F238E27FC236}"/>
              </a:extLst>
            </p:cNvPr>
            <p:cNvSpPr/>
            <p:nvPr/>
          </p:nvSpPr>
          <p:spPr>
            <a:xfrm>
              <a:off x="1860107" y="5283389"/>
              <a:ext cx="431899" cy="431377"/>
            </a:xfrm>
            <a:prstGeom prst="ellipse">
              <a:avLst/>
            </a:prstGeom>
            <a:solidFill>
              <a:srgbClr val="FFB7A3"/>
            </a:solidFill>
            <a:ln w="12700" cap="flat" cmpd="sng" algn="ctr">
              <a:solidFill>
                <a:srgbClr val="FF5A2D"/>
              </a:solidFill>
              <a:prstDash val="solid"/>
              <a:miter lim="800000"/>
            </a:ln>
            <a:effectLst/>
          </p:spPr>
          <p:txBody>
            <a:bodyPr anchor="ctr"/>
            <a:lstStyle/>
            <a:p>
              <a:pPr algn="ctr" fontAlgn="auto">
                <a:spcBef>
                  <a:spcPts val="0"/>
                </a:spcBef>
                <a:spcAft>
                  <a:spcPts val="0"/>
                </a:spcAft>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83980" name="Picture 2" descr="Star Cartoon Images, Stock Photos &amp;amp; Vectors | Shutterstock"/>
          <p:cNvPicPr>
            <a:picLocks noChangeAspect="1" noChangeArrowheads="1"/>
          </p:cNvPicPr>
          <p:nvPr/>
        </p:nvPicPr>
        <p:blipFill>
          <a:blip r:embed="rId6">
            <a:clrChange>
              <a:clrFrom>
                <a:srgbClr val="FFFFFF"/>
              </a:clrFrom>
              <a:clrTo>
                <a:srgbClr val="FFFFFF">
                  <a:alpha val="0"/>
                </a:srgbClr>
              </a:clrTo>
            </a:clrChange>
          </a:blip>
          <a:srcRect t="13599" b="24686"/>
          <a:stretch>
            <a:fillRect/>
          </a:stretch>
        </p:blipFill>
        <p:spPr bwMode="auto">
          <a:xfrm>
            <a:off x="4999038" y="3235325"/>
            <a:ext cx="1841500" cy="523875"/>
          </a:xfrm>
          <a:prstGeom prst="rect">
            <a:avLst/>
          </a:prstGeom>
          <a:noFill/>
          <a:ln w="9525">
            <a:noFill/>
            <a:miter lim="800000"/>
            <a:headEnd/>
            <a:tailEnd/>
          </a:ln>
        </p:spPr>
      </p:pic>
      <p:pic>
        <p:nvPicPr>
          <p:cNvPr id="83981" name="Picture 2" descr="Star Cartoon Images, Stock Photos &amp;amp; Vectors | Shutterstock"/>
          <p:cNvPicPr>
            <a:picLocks noChangeAspect="1" noChangeArrowheads="1"/>
          </p:cNvPicPr>
          <p:nvPr/>
        </p:nvPicPr>
        <p:blipFill>
          <a:blip r:embed="rId6">
            <a:clrChange>
              <a:clrFrom>
                <a:srgbClr val="FFFFFF"/>
              </a:clrFrom>
              <a:clrTo>
                <a:srgbClr val="FFFFFF">
                  <a:alpha val="0"/>
                </a:srgbClr>
              </a:clrTo>
            </a:clrChange>
          </a:blip>
          <a:srcRect t="13599" b="24686"/>
          <a:stretch>
            <a:fillRect/>
          </a:stretch>
        </p:blipFill>
        <p:spPr bwMode="auto">
          <a:xfrm>
            <a:off x="5053013" y="3883025"/>
            <a:ext cx="1841500" cy="525463"/>
          </a:xfrm>
          <a:prstGeom prst="rect">
            <a:avLst/>
          </a:prstGeom>
          <a:noFill/>
          <a:ln w="9525">
            <a:noFill/>
            <a:miter lim="800000"/>
            <a:headEnd/>
            <a:tailEnd/>
          </a:ln>
        </p:spPr>
      </p:pic>
      <p:pic>
        <p:nvPicPr>
          <p:cNvPr id="83982" name="Picture 2" descr="Star Cartoon Images, Stock Photos &amp;amp; Vectors | Shutterstock"/>
          <p:cNvPicPr>
            <a:picLocks noChangeAspect="1" noChangeArrowheads="1"/>
          </p:cNvPicPr>
          <p:nvPr/>
        </p:nvPicPr>
        <p:blipFill>
          <a:blip r:embed="rId6">
            <a:clrChange>
              <a:clrFrom>
                <a:srgbClr val="FFFFFF"/>
              </a:clrFrom>
              <a:clrTo>
                <a:srgbClr val="FFFFFF">
                  <a:alpha val="0"/>
                </a:srgbClr>
              </a:clrTo>
            </a:clrChange>
          </a:blip>
          <a:srcRect t="13599" b="24686"/>
          <a:stretch>
            <a:fillRect/>
          </a:stretch>
        </p:blipFill>
        <p:spPr bwMode="auto">
          <a:xfrm>
            <a:off x="6380163" y="4630738"/>
            <a:ext cx="1841500" cy="525462"/>
          </a:xfrm>
          <a:prstGeom prst="rect">
            <a:avLst/>
          </a:prstGeom>
          <a:noFill/>
          <a:ln w="9525">
            <a:noFill/>
            <a:miter lim="800000"/>
            <a:headEnd/>
            <a:tailEnd/>
          </a:ln>
        </p:spPr>
      </p:pic>
      <p:grpSp>
        <p:nvGrpSpPr>
          <p:cNvPr id="83983" name="Group 41"/>
          <p:cNvGrpSpPr>
            <a:grpSpLocks/>
          </p:cNvGrpSpPr>
          <p:nvPr/>
        </p:nvGrpSpPr>
        <p:grpSpPr bwMode="auto">
          <a:xfrm>
            <a:off x="1262063" y="5281613"/>
            <a:ext cx="8096250" cy="644525"/>
            <a:chOff x="1717199" y="5199333"/>
            <a:chExt cx="8097635" cy="643894"/>
          </a:xfrm>
        </p:grpSpPr>
        <p:sp>
          <p:nvSpPr>
            <p:cNvPr id="43" name="Rounded Rectangle 47">
              <a:extLst>
                <a:ext uri="{FF2B5EF4-FFF2-40B4-BE49-F238E27FC236}"/>
              </a:extLst>
            </p:cNvPr>
            <p:cNvSpPr/>
            <p:nvPr/>
          </p:nvSpPr>
          <p:spPr>
            <a:xfrm>
              <a:off x="1717199" y="5207262"/>
              <a:ext cx="8097635" cy="583628"/>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anchor="ctr"/>
            <a:lstStyle/>
            <a:p>
              <a:pPr algn="ctr" fontAlgn="auto">
                <a:spcBef>
                  <a:spcPts val="0"/>
                </a:spcBef>
                <a:spcAft>
                  <a:spcPts val="0"/>
                </a:spcAft>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extLst>
            </p:cNvPr>
            <p:cNvSpPr/>
            <p:nvPr/>
          </p:nvSpPr>
          <p:spPr>
            <a:xfrm>
              <a:off x="2414230" y="5199333"/>
              <a:ext cx="5803306" cy="643894"/>
            </a:xfrm>
            <a:prstGeom prst="rect">
              <a:avLst/>
            </a:prstGeom>
          </p:spPr>
          <p:txBody>
            <a:bodyPr wrap="none">
              <a:spAutoFit/>
            </a:bodyPr>
            <a:lstStyle/>
            <a:p>
              <a:pPr>
                <a:lnSpc>
                  <a:spcPct val="112000"/>
                </a:lnSpc>
                <a:buFont typeface="Arial" charset="0"/>
                <a:buNone/>
              </a:pPr>
              <a:r>
                <a:rPr lang="en-US" altLang="zh-CN" sz="3200">
                  <a:solidFill>
                    <a:srgbClr val="000000"/>
                  </a:solidFill>
                  <a:latin typeface="Calibri" pitchFamily="34" charset="0"/>
                  <a:cs typeface="Calibri" pitchFamily="34" charset="0"/>
                  <a:sym typeface="Arial" charset="0"/>
                </a:rPr>
                <a:t>Giọng</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đọc</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và</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nhấn</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giọng</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phù</a:t>
              </a:r>
              <a:r>
                <a:rPr lang="zh-CN" altLang="en-US" sz="3200">
                  <a:solidFill>
                    <a:srgbClr val="000000"/>
                  </a:solidFill>
                  <a:latin typeface="Calibri" pitchFamily="34" charset="0"/>
                  <a:cs typeface="Calibri" pitchFamily="34" charset="0"/>
                  <a:sym typeface="Arial" charset="0"/>
                </a:rPr>
                <a:t> </a:t>
              </a:r>
              <a:r>
                <a:rPr lang="en-US" altLang="zh-CN" sz="3200">
                  <a:solidFill>
                    <a:srgbClr val="000000"/>
                  </a:solidFill>
                  <a:latin typeface="Calibri" pitchFamily="34" charset="0"/>
                  <a:cs typeface="Calibri" pitchFamily="34" charset="0"/>
                  <a:sym typeface="Arial" charset="0"/>
                </a:rPr>
                <a:t>hợp</a:t>
              </a:r>
              <a:endParaRPr lang="zh-CN" altLang="en-US" sz="3200">
                <a:solidFill>
                  <a:srgbClr val="000000"/>
                </a:solidFill>
                <a:latin typeface="Calibri" pitchFamily="34" charset="0"/>
                <a:cs typeface="Calibri" pitchFamily="34" charset="0"/>
                <a:sym typeface="Arial" charset="0"/>
              </a:endParaRPr>
            </a:p>
          </p:txBody>
        </p:sp>
        <p:sp>
          <p:nvSpPr>
            <p:cNvPr id="45" name="Oval 44">
              <a:extLst>
                <a:ext uri="{FF2B5EF4-FFF2-40B4-BE49-F238E27FC236}"/>
              </a:extLst>
            </p:cNvPr>
            <p:cNvSpPr/>
            <p:nvPr/>
          </p:nvSpPr>
          <p:spPr>
            <a:xfrm>
              <a:off x="1860098" y="5283388"/>
              <a:ext cx="431874" cy="431377"/>
            </a:xfrm>
            <a:prstGeom prst="ellipse">
              <a:avLst/>
            </a:prstGeom>
            <a:solidFill>
              <a:srgbClr val="70AD47">
                <a:lumMod val="60000"/>
                <a:lumOff val="40000"/>
              </a:srgbClr>
            </a:solidFill>
            <a:ln w="12700" cap="flat" cmpd="sng" algn="ctr">
              <a:solidFill>
                <a:srgbClr val="00B050"/>
              </a:solidFill>
              <a:prstDash val="solid"/>
              <a:miter lim="800000"/>
            </a:ln>
            <a:effectLst/>
          </p:spPr>
          <p:txBody>
            <a:bodyPr anchor="ctr"/>
            <a:lstStyle/>
            <a:p>
              <a:pPr algn="ctr" fontAlgn="auto">
                <a:spcBef>
                  <a:spcPts val="0"/>
                </a:spcBef>
                <a:spcAft>
                  <a:spcPts val="0"/>
                </a:spcAft>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83984" name="Picture 2" descr="Star Cartoon Images, Stock Photos &amp;amp; Vectors | Shutterstock"/>
          <p:cNvPicPr>
            <a:picLocks noChangeAspect="1" noChangeArrowheads="1"/>
          </p:cNvPicPr>
          <p:nvPr/>
        </p:nvPicPr>
        <p:blipFill>
          <a:blip r:embed="rId6">
            <a:clrChange>
              <a:clrFrom>
                <a:srgbClr val="FFFFFF"/>
              </a:clrFrom>
              <a:clrTo>
                <a:srgbClr val="FFFFFF">
                  <a:alpha val="0"/>
                </a:srgbClr>
              </a:clrTo>
            </a:clrChange>
          </a:blip>
          <a:srcRect t="13599" b="24686"/>
          <a:stretch>
            <a:fillRect/>
          </a:stretch>
        </p:blipFill>
        <p:spPr bwMode="auto">
          <a:xfrm>
            <a:off x="9501188" y="5319713"/>
            <a:ext cx="1841500" cy="5238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22300" y="1120775"/>
            <a:ext cx="10623550" cy="4832350"/>
          </a:xfrm>
          <a:prstGeom prst="rect">
            <a:avLst/>
          </a:prstGeom>
          <a:noFill/>
          <a:ln w="9525">
            <a:noFill/>
            <a:miter lim="800000"/>
            <a:headEnd/>
            <a:tailEnd/>
          </a:ln>
        </p:spPr>
        <p:txBody>
          <a:bodyPr>
            <a:spAutoFit/>
          </a:bodyPr>
          <a:lstStyle/>
          <a:p>
            <a:pPr algn="just"/>
            <a:r>
              <a:rPr lang="en-US" sz="2200">
                <a:solidFill>
                  <a:srgbClr val="222222"/>
                </a:solidFill>
                <a:latin typeface="Cambria" pitchFamily="18" charset="0"/>
              </a:rPr>
              <a:t>      </a:t>
            </a:r>
            <a:r>
              <a:rPr lang="vi-VN" sz="2200">
                <a:solidFill>
                  <a:srgbClr val="222222"/>
                </a:solidFill>
                <a:latin typeface="Cambria" pitchFamily="18"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algn="just"/>
            <a:r>
              <a:rPr lang="en-US" sz="2200">
                <a:solidFill>
                  <a:srgbClr val="222222"/>
                </a:solidFill>
                <a:latin typeface="Cambria" pitchFamily="18" charset="0"/>
              </a:rPr>
              <a:t>     </a:t>
            </a:r>
            <a:r>
              <a:rPr lang="vi-VN" sz="2200">
                <a:solidFill>
                  <a:srgbClr val="222222"/>
                </a:solidFill>
                <a:latin typeface="Cambria" pitchFamily="18" charset="0"/>
              </a:rPr>
              <a:t>Thầy hiệu trưởng nói:</a:t>
            </a:r>
          </a:p>
          <a:p>
            <a:pPr algn="just"/>
            <a:r>
              <a:rPr lang="vi-VN" sz="2200">
                <a:solidFill>
                  <a:srgbClr val="222222"/>
                </a:solidFill>
                <a:latin typeface="Cambria" pitchFamily="18"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algn="just"/>
            <a:r>
              <a:rPr lang="en-US" sz="2200">
                <a:solidFill>
                  <a:srgbClr val="222222"/>
                </a:solidFill>
                <a:latin typeface="Cambria" pitchFamily="18" charset="0"/>
              </a:rPr>
              <a:t>    </a:t>
            </a:r>
            <a:r>
              <a:rPr lang="vi-VN" sz="2200">
                <a:solidFill>
                  <a:srgbClr val="222222"/>
                </a:solidFill>
                <a:latin typeface="Cambria" pitchFamily="18"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algn="just"/>
            <a:r>
              <a:rPr lang="vi-VN" sz="2200">
                <a:solidFill>
                  <a:srgbClr val="222222"/>
                </a:solidFill>
                <a:latin typeface="Cambria" pitchFamily="18" charset="0"/>
              </a:rPr>
              <a:t>Từ hôm đó, bạn nào đến trường cũng háo hức ghé vào thư viện. Ai cũng vui lắm.</a:t>
            </a:r>
          </a:p>
        </p:txBody>
      </p:sp>
      <p:sp>
        <p:nvSpPr>
          <p:cNvPr id="5" name="TextBox 4"/>
          <p:cNvSpPr txBox="1">
            <a:spLocks noChangeArrowheads="1"/>
          </p:cNvSpPr>
          <p:nvPr/>
        </p:nvSpPr>
        <p:spPr bwMode="auto">
          <a:xfrm>
            <a:off x="7466013" y="5953125"/>
            <a:ext cx="4103687" cy="369888"/>
          </a:xfrm>
          <a:prstGeom prst="rect">
            <a:avLst/>
          </a:prstGeom>
          <a:noFill/>
          <a:ln w="9525">
            <a:noFill/>
            <a:miter lim="800000"/>
            <a:headEnd/>
            <a:tailEnd/>
          </a:ln>
        </p:spPr>
        <p:txBody>
          <a:bodyPr>
            <a:spAutoFit/>
          </a:bodyPr>
          <a:lstStyle/>
          <a:p>
            <a:r>
              <a:rPr lang="en-US" b="1" i="1">
                <a:solidFill>
                  <a:srgbClr val="222222"/>
                </a:solidFill>
                <a:latin typeface="Cambria" pitchFamily="18" charset="0"/>
              </a:rPr>
              <a:t>(Theo Tốt-tô-chan, cô bé bên cửa sổ)</a:t>
            </a:r>
            <a:endParaRPr lang="en-US" b="1" i="1">
              <a:solidFill>
                <a:srgbClr val="000000"/>
              </a:solidFill>
              <a:latin typeface="Cambria" pitchFamily="18" charset="0"/>
            </a:endParaRPr>
          </a:p>
        </p:txBody>
      </p:sp>
      <p:pic>
        <p:nvPicPr>
          <p:cNvPr id="6" name="Picture 5"/>
          <p:cNvPicPr>
            <a:picLocks noChangeAspect="1"/>
          </p:cNvPicPr>
          <p:nvPr/>
        </p:nvPicPr>
        <p:blipFill>
          <a:blip r:embed="rId2"/>
          <a:srcRect t="13193" r="13792"/>
          <a:stretch>
            <a:fillRect/>
          </a:stretch>
        </p:blipFill>
        <p:spPr bwMode="auto">
          <a:xfrm>
            <a:off x="4784725" y="322263"/>
            <a:ext cx="2486025" cy="8794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9D9"/>
        </a:solidFill>
        <a:effectLst/>
      </p:bgPr>
    </p:bg>
    <p:spTree>
      <p:nvGrpSpPr>
        <p:cNvPr id="1" name=""/>
        <p:cNvGrpSpPr/>
        <p:nvPr/>
      </p:nvGrpSpPr>
      <p:grpSpPr>
        <a:xfrm>
          <a:off x="0" y="0"/>
          <a:ext cx="0" cy="0"/>
          <a:chOff x="0" y="0"/>
          <a:chExt cx="0" cy="0"/>
        </a:xfrm>
      </p:grpSpPr>
      <p:sp>
        <p:nvSpPr>
          <p:cNvPr id="86018" name="Freeform 2"/>
          <p:cNvSpPr>
            <a:spLocks/>
          </p:cNvSpPr>
          <p:nvPr/>
        </p:nvSpPr>
        <p:spPr bwMode="auto">
          <a:xfrm>
            <a:off x="-782638" y="5570538"/>
            <a:ext cx="12974638" cy="7100887"/>
          </a:xfrm>
          <a:custGeom>
            <a:avLst/>
            <a:gdLst/>
            <a:ahLst/>
            <a:cxnLst>
              <a:cxn ang="0">
                <a:pos x="0" y="0"/>
              </a:cxn>
              <a:cxn ang="0">
                <a:pos x="19463053" y="0"/>
              </a:cxn>
              <a:cxn ang="0">
                <a:pos x="19463053" y="10651598"/>
              </a:cxn>
              <a:cxn ang="0">
                <a:pos x="0" y="10651598"/>
              </a:cxn>
              <a:cxn ang="0">
                <a:pos x="0" y="0"/>
              </a:cxn>
            </a:cxnLst>
            <a:rect l="0" t="0" r="r" b="b"/>
            <a:pathLst>
              <a:path w="19463053" h="10651598">
                <a:moveTo>
                  <a:pt x="0" y="0"/>
                </a:moveTo>
                <a:lnTo>
                  <a:pt x="19463053" y="0"/>
                </a:lnTo>
                <a:lnTo>
                  <a:pt x="19463053" y="10651598"/>
                </a:lnTo>
                <a:lnTo>
                  <a:pt x="0" y="10651598"/>
                </a:lnTo>
                <a:lnTo>
                  <a:pt x="0" y="0"/>
                </a:lnTo>
                <a:close/>
              </a:path>
            </a:pathLst>
          </a:custGeom>
          <a:blipFill dpi="0" rotWithShape="1">
            <a:blip r:embed="rId2"/>
            <a:srcRect/>
            <a:stretch>
              <a:fillRect/>
            </a:stretch>
          </a:blipFill>
          <a:ln w="9525">
            <a:noFill/>
            <a:round/>
            <a:headEnd/>
            <a:tailEnd/>
          </a:ln>
        </p:spPr>
        <p:txBody>
          <a:bodyPr/>
          <a:lstStyle/>
          <a:p>
            <a:endParaRPr lang="en-US"/>
          </a:p>
        </p:txBody>
      </p:sp>
      <p:sp>
        <p:nvSpPr>
          <p:cNvPr id="86019" name="Freeform 3"/>
          <p:cNvSpPr>
            <a:spLocks/>
          </p:cNvSpPr>
          <p:nvPr/>
        </p:nvSpPr>
        <p:spPr bwMode="auto">
          <a:xfrm flipH="1">
            <a:off x="9186863" y="4076700"/>
            <a:ext cx="3457575" cy="2327275"/>
          </a:xfrm>
          <a:custGeom>
            <a:avLst/>
            <a:gdLst/>
            <a:ahLst/>
            <a:cxnLst>
              <a:cxn ang="0">
                <a:pos x="5186364" y="0"/>
              </a:cxn>
              <a:cxn ang="0">
                <a:pos x="0" y="0"/>
              </a:cxn>
              <a:cxn ang="0">
                <a:pos x="0" y="3489990"/>
              </a:cxn>
              <a:cxn ang="0">
                <a:pos x="5186364" y="3489990"/>
              </a:cxn>
              <a:cxn ang="0">
                <a:pos x="5186364" y="0"/>
              </a:cxn>
            </a:cxnLst>
            <a:rect l="0" t="0" r="r" b="b"/>
            <a:pathLst>
              <a:path w="5186364" h="3489991">
                <a:moveTo>
                  <a:pt x="5186364" y="0"/>
                </a:moveTo>
                <a:lnTo>
                  <a:pt x="0" y="0"/>
                </a:lnTo>
                <a:lnTo>
                  <a:pt x="0" y="3489990"/>
                </a:lnTo>
                <a:lnTo>
                  <a:pt x="5186364" y="3489990"/>
                </a:lnTo>
                <a:lnTo>
                  <a:pt x="5186364" y="0"/>
                </a:lnTo>
                <a:close/>
              </a:path>
            </a:pathLst>
          </a:custGeom>
          <a:blipFill dpi="0" rotWithShape="1">
            <a:blip r:embed="rId3"/>
            <a:srcRect/>
            <a:stretch>
              <a:fillRect/>
            </a:stretch>
          </a:blipFill>
          <a:ln w="9525">
            <a:noFill/>
            <a:round/>
            <a:headEnd/>
            <a:tailEnd/>
          </a:ln>
        </p:spPr>
        <p:txBody>
          <a:bodyPr/>
          <a:lstStyle/>
          <a:p>
            <a:endParaRPr lang="en-US"/>
          </a:p>
        </p:txBody>
      </p:sp>
      <p:sp>
        <p:nvSpPr>
          <p:cNvPr id="86020" name="Freeform 4"/>
          <p:cNvSpPr>
            <a:spLocks/>
          </p:cNvSpPr>
          <p:nvPr/>
        </p:nvSpPr>
        <p:spPr bwMode="auto">
          <a:xfrm>
            <a:off x="8842375" y="3597275"/>
            <a:ext cx="4613275" cy="3276600"/>
          </a:xfrm>
          <a:custGeom>
            <a:avLst/>
            <a:gdLst/>
            <a:ahLst/>
            <a:cxnLst>
              <a:cxn ang="0">
                <a:pos x="0" y="0"/>
              </a:cxn>
              <a:cxn ang="0">
                <a:pos x="6921675" y="0"/>
              </a:cxn>
              <a:cxn ang="0">
                <a:pos x="6921675" y="4914389"/>
              </a:cxn>
              <a:cxn ang="0">
                <a:pos x="0" y="4914389"/>
              </a:cxn>
              <a:cxn ang="0">
                <a:pos x="0" y="0"/>
              </a:cxn>
            </a:cxnLst>
            <a:rect l="0" t="0" r="r" b="b"/>
            <a:pathLst>
              <a:path w="6921674" h="4914389">
                <a:moveTo>
                  <a:pt x="0" y="0"/>
                </a:moveTo>
                <a:lnTo>
                  <a:pt x="6921675" y="0"/>
                </a:lnTo>
                <a:lnTo>
                  <a:pt x="6921675" y="4914389"/>
                </a:lnTo>
                <a:lnTo>
                  <a:pt x="0" y="4914389"/>
                </a:lnTo>
                <a:lnTo>
                  <a:pt x="0" y="0"/>
                </a:lnTo>
                <a:close/>
              </a:path>
            </a:pathLst>
          </a:custGeom>
          <a:blipFill dpi="0" rotWithShape="1">
            <a:blip r:embed="rId4"/>
            <a:srcRect/>
            <a:stretch>
              <a:fillRect/>
            </a:stretch>
          </a:blipFill>
          <a:ln w="9525">
            <a:noFill/>
            <a:round/>
            <a:headEnd/>
            <a:tailEnd/>
          </a:ln>
        </p:spPr>
        <p:txBody>
          <a:bodyPr/>
          <a:lstStyle/>
          <a:p>
            <a:endParaRPr lang="en-US"/>
          </a:p>
        </p:txBody>
      </p:sp>
      <p:sp>
        <p:nvSpPr>
          <p:cNvPr id="86021" name="Freeform 5"/>
          <p:cNvSpPr>
            <a:spLocks/>
          </p:cNvSpPr>
          <p:nvPr/>
        </p:nvSpPr>
        <p:spPr bwMode="auto">
          <a:xfrm rot="-714604">
            <a:off x="-312738" y="4024313"/>
            <a:ext cx="3457576" cy="2325687"/>
          </a:xfrm>
          <a:custGeom>
            <a:avLst/>
            <a:gdLst/>
            <a:ahLst/>
            <a:cxnLst>
              <a:cxn ang="0">
                <a:pos x="0" y="0"/>
              </a:cxn>
              <a:cxn ang="0">
                <a:pos x="5186364" y="0"/>
              </a:cxn>
              <a:cxn ang="0">
                <a:pos x="5186364" y="3489991"/>
              </a:cxn>
              <a:cxn ang="0">
                <a:pos x="0" y="3489991"/>
              </a:cxn>
              <a:cxn ang="0">
                <a:pos x="0" y="0"/>
              </a:cxn>
            </a:cxnLst>
            <a:rect l="0" t="0" r="r" b="b"/>
            <a:pathLst>
              <a:path w="5186364" h="3489991">
                <a:moveTo>
                  <a:pt x="0" y="0"/>
                </a:moveTo>
                <a:lnTo>
                  <a:pt x="5186364" y="0"/>
                </a:lnTo>
                <a:lnTo>
                  <a:pt x="5186364" y="3489991"/>
                </a:lnTo>
                <a:lnTo>
                  <a:pt x="0" y="3489991"/>
                </a:lnTo>
                <a:lnTo>
                  <a:pt x="0" y="0"/>
                </a:lnTo>
                <a:close/>
              </a:path>
            </a:pathLst>
          </a:custGeom>
          <a:blipFill dpi="0" rotWithShape="1">
            <a:blip r:embed="rId3"/>
            <a:srcRect/>
            <a:stretch>
              <a:fillRect/>
            </a:stretch>
          </a:blipFill>
          <a:ln w="9525">
            <a:noFill/>
            <a:round/>
            <a:headEnd/>
            <a:tailEnd/>
          </a:ln>
        </p:spPr>
        <p:txBody>
          <a:bodyPr/>
          <a:lstStyle/>
          <a:p>
            <a:endParaRPr lang="en-US"/>
          </a:p>
        </p:txBody>
      </p:sp>
      <p:sp>
        <p:nvSpPr>
          <p:cNvPr id="86022" name="Freeform 6"/>
          <p:cNvSpPr>
            <a:spLocks/>
          </p:cNvSpPr>
          <p:nvPr/>
        </p:nvSpPr>
        <p:spPr bwMode="auto">
          <a:xfrm flipH="1">
            <a:off x="-1724025" y="3500438"/>
            <a:ext cx="4819650" cy="3373437"/>
          </a:xfrm>
          <a:custGeom>
            <a:avLst/>
            <a:gdLst/>
            <a:ahLst/>
            <a:cxnLst>
              <a:cxn ang="0">
                <a:pos x="7229002" y="0"/>
              </a:cxn>
              <a:cxn ang="0">
                <a:pos x="0" y="0"/>
              </a:cxn>
              <a:cxn ang="0">
                <a:pos x="0" y="5060301"/>
              </a:cxn>
              <a:cxn ang="0">
                <a:pos x="7229002" y="5060301"/>
              </a:cxn>
              <a:cxn ang="0">
                <a:pos x="7229002" y="0"/>
              </a:cxn>
            </a:cxnLst>
            <a:rect l="0" t="0" r="r" b="b"/>
            <a:pathLst>
              <a:path w="7229002" h="5060301">
                <a:moveTo>
                  <a:pt x="7229002" y="0"/>
                </a:moveTo>
                <a:lnTo>
                  <a:pt x="0" y="0"/>
                </a:lnTo>
                <a:lnTo>
                  <a:pt x="0" y="5060301"/>
                </a:lnTo>
                <a:lnTo>
                  <a:pt x="7229002" y="5060301"/>
                </a:lnTo>
                <a:lnTo>
                  <a:pt x="7229002" y="0"/>
                </a:lnTo>
                <a:close/>
              </a:path>
            </a:pathLst>
          </a:custGeom>
          <a:blipFill dpi="0" rotWithShape="1">
            <a:blip r:embed="rId5"/>
            <a:srcRect/>
            <a:stretch>
              <a:fillRect/>
            </a:stretch>
          </a:blipFill>
          <a:ln w="9525">
            <a:noFill/>
            <a:round/>
            <a:headEnd/>
            <a:tailEnd/>
          </a:ln>
        </p:spPr>
        <p:txBody>
          <a:bodyPr/>
          <a:lstStyle/>
          <a:p>
            <a:endParaRPr lang="en-US"/>
          </a:p>
        </p:txBody>
      </p:sp>
      <p:sp>
        <p:nvSpPr>
          <p:cNvPr id="86023" name="Freeform 8"/>
          <p:cNvSpPr>
            <a:spLocks/>
          </p:cNvSpPr>
          <p:nvPr/>
        </p:nvSpPr>
        <p:spPr bwMode="auto">
          <a:xfrm>
            <a:off x="10553700" y="1435100"/>
            <a:ext cx="2551113" cy="2257425"/>
          </a:xfrm>
          <a:custGeom>
            <a:avLst/>
            <a:gdLst/>
            <a:ahLst/>
            <a:cxnLst>
              <a:cxn ang="0">
                <a:pos x="0" y="0"/>
              </a:cxn>
              <a:cxn ang="0">
                <a:pos x="3825460" y="0"/>
              </a:cxn>
              <a:cxn ang="0">
                <a:pos x="3825460" y="3385432"/>
              </a:cxn>
              <a:cxn ang="0">
                <a:pos x="0" y="3385432"/>
              </a:cxn>
              <a:cxn ang="0">
                <a:pos x="0" y="0"/>
              </a:cxn>
            </a:cxnLst>
            <a:rect l="0" t="0" r="r" b="b"/>
            <a:pathLst>
              <a:path w="3825459" h="3385432">
                <a:moveTo>
                  <a:pt x="0" y="0"/>
                </a:moveTo>
                <a:lnTo>
                  <a:pt x="3825460" y="0"/>
                </a:lnTo>
                <a:lnTo>
                  <a:pt x="3825460" y="3385432"/>
                </a:lnTo>
                <a:lnTo>
                  <a:pt x="0" y="3385432"/>
                </a:lnTo>
                <a:lnTo>
                  <a:pt x="0" y="0"/>
                </a:lnTo>
                <a:close/>
              </a:path>
            </a:pathLst>
          </a:custGeom>
          <a:blipFill dpi="0" rotWithShape="1">
            <a:blip r:embed="rId6"/>
            <a:srcRect/>
            <a:stretch>
              <a:fillRect/>
            </a:stretch>
          </a:blipFill>
          <a:ln w="9525">
            <a:noFill/>
            <a:round/>
            <a:headEnd/>
            <a:tailEnd/>
          </a:ln>
        </p:spPr>
        <p:txBody>
          <a:bodyPr/>
          <a:lstStyle/>
          <a:p>
            <a:endParaRPr lang="en-US"/>
          </a:p>
        </p:txBody>
      </p:sp>
      <p:sp>
        <p:nvSpPr>
          <p:cNvPr id="86024" name="Freeform 9"/>
          <p:cNvSpPr>
            <a:spLocks/>
          </p:cNvSpPr>
          <p:nvPr/>
        </p:nvSpPr>
        <p:spPr bwMode="auto">
          <a:xfrm>
            <a:off x="123825" y="-1114425"/>
            <a:ext cx="1638300" cy="2373313"/>
          </a:xfrm>
          <a:custGeom>
            <a:avLst/>
            <a:gdLst/>
            <a:ahLst/>
            <a:cxnLst>
              <a:cxn ang="0">
                <a:pos x="0" y="0"/>
              </a:cxn>
              <a:cxn ang="0">
                <a:pos x="2456647" y="0"/>
              </a:cxn>
              <a:cxn ang="0">
                <a:pos x="2456647" y="3560539"/>
              </a:cxn>
              <a:cxn ang="0">
                <a:pos x="0" y="3560539"/>
              </a:cxn>
              <a:cxn ang="0">
                <a:pos x="0" y="0"/>
              </a:cxn>
            </a:cxnLst>
            <a:rect l="0" t="0" r="r" b="b"/>
            <a:pathLst>
              <a:path w="2456648" h="3560539">
                <a:moveTo>
                  <a:pt x="0" y="0"/>
                </a:moveTo>
                <a:lnTo>
                  <a:pt x="2456647" y="0"/>
                </a:lnTo>
                <a:lnTo>
                  <a:pt x="2456647" y="3560539"/>
                </a:lnTo>
                <a:lnTo>
                  <a:pt x="0" y="3560539"/>
                </a:lnTo>
                <a:lnTo>
                  <a:pt x="0" y="0"/>
                </a:lnTo>
                <a:close/>
              </a:path>
            </a:pathLst>
          </a:custGeom>
          <a:blipFill dpi="0" rotWithShape="1">
            <a:blip r:embed="rId7"/>
            <a:srcRect/>
            <a:stretch>
              <a:fillRect/>
            </a:stretch>
          </a:blipFill>
          <a:ln w="9525">
            <a:noFill/>
            <a:round/>
            <a:headEnd/>
            <a:tailEnd/>
          </a:ln>
        </p:spPr>
        <p:txBody>
          <a:bodyPr/>
          <a:lstStyle/>
          <a:p>
            <a:endParaRPr lang="en-US"/>
          </a:p>
        </p:txBody>
      </p:sp>
      <p:sp>
        <p:nvSpPr>
          <p:cNvPr id="86025" name="Freeform 10"/>
          <p:cNvSpPr>
            <a:spLocks/>
          </p:cNvSpPr>
          <p:nvPr/>
        </p:nvSpPr>
        <p:spPr bwMode="auto">
          <a:xfrm flipH="1">
            <a:off x="10553700" y="-1114425"/>
            <a:ext cx="1638300" cy="2373313"/>
          </a:xfrm>
          <a:custGeom>
            <a:avLst/>
            <a:gdLst/>
            <a:ahLst/>
            <a:cxnLst>
              <a:cxn ang="0">
                <a:pos x="2456648" y="0"/>
              </a:cxn>
              <a:cxn ang="0">
                <a:pos x="0" y="0"/>
              </a:cxn>
              <a:cxn ang="0">
                <a:pos x="0" y="3560539"/>
              </a:cxn>
              <a:cxn ang="0">
                <a:pos x="2456648" y="3560539"/>
              </a:cxn>
              <a:cxn ang="0">
                <a:pos x="2456648" y="0"/>
              </a:cxn>
            </a:cxnLst>
            <a:rect l="0" t="0" r="r" b="b"/>
            <a:pathLst>
              <a:path w="2456648" h="3560539">
                <a:moveTo>
                  <a:pt x="2456648" y="0"/>
                </a:moveTo>
                <a:lnTo>
                  <a:pt x="0" y="0"/>
                </a:lnTo>
                <a:lnTo>
                  <a:pt x="0" y="3560539"/>
                </a:lnTo>
                <a:lnTo>
                  <a:pt x="2456648" y="3560539"/>
                </a:lnTo>
                <a:lnTo>
                  <a:pt x="2456648" y="0"/>
                </a:lnTo>
                <a:close/>
              </a:path>
            </a:pathLst>
          </a:custGeom>
          <a:blipFill dpi="0" rotWithShape="1">
            <a:blip r:embed="rId7"/>
            <a:srcRect/>
            <a:stretch>
              <a:fillRect/>
            </a:stretch>
          </a:blipFill>
          <a:ln w="9525">
            <a:noFill/>
            <a:round/>
            <a:headEnd/>
            <a:tailEnd/>
          </a:ln>
        </p:spPr>
        <p:txBody>
          <a:bodyPr/>
          <a:lstStyle/>
          <a:p>
            <a:endParaRPr lang="en-US"/>
          </a:p>
        </p:txBody>
      </p:sp>
      <p:pic>
        <p:nvPicPr>
          <p:cNvPr id="12" name="Picture 11" descr="A blue and orange text&#10;&#10;AI-generated content may be incorrect."/>
          <p:cNvPicPr>
            <a:picLocks noChangeAspect="1"/>
          </p:cNvPicPr>
          <p:nvPr/>
        </p:nvPicPr>
        <p:blipFill>
          <a:blip r:embed="rId8"/>
          <a:srcRect/>
          <a:stretch>
            <a:fillRect/>
          </a:stretch>
        </p:blipFill>
        <p:spPr bwMode="auto">
          <a:xfrm>
            <a:off x="1809750" y="1481138"/>
            <a:ext cx="8253413" cy="28527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extLst>
          </p:cNvPr>
          <p:cNvSpPr/>
          <p:nvPr/>
        </p:nvSpPr>
        <p:spPr>
          <a:xfrm>
            <a:off x="293688" y="198438"/>
            <a:ext cx="11734800" cy="6659562"/>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anchor="ctr"/>
          <a:lstStyle/>
          <a:p>
            <a:pPr algn="ctr" defTabSz="914377" fontAlgn="auto">
              <a:spcBef>
                <a:spcPts val="0"/>
              </a:spcBef>
              <a:spcAft>
                <a:spcPts val="0"/>
              </a:spcAft>
              <a:defRPr/>
            </a:pPr>
            <a:endParaRPr lang="en-US">
              <a:solidFill>
                <a:prstClr val="black"/>
              </a:solidFill>
              <a:latin typeface="DFPOP1-W9"/>
            </a:endParaRPr>
          </a:p>
        </p:txBody>
      </p:sp>
      <p:sp>
        <p:nvSpPr>
          <p:cNvPr id="3" name="TextBox 2">
            <a:extLst>
              <a:ext uri="{FF2B5EF4-FFF2-40B4-BE49-F238E27FC236}"/>
            </a:extLst>
          </p:cNvPr>
          <p:cNvSpPr txBox="1"/>
          <p:nvPr/>
        </p:nvSpPr>
        <p:spPr>
          <a:xfrm>
            <a:off x="447675" y="674688"/>
            <a:ext cx="11255375" cy="946150"/>
          </a:xfrm>
          <a:prstGeom prst="rect">
            <a:avLst/>
          </a:prstGeom>
          <a:noFill/>
        </p:spPr>
        <p:txBody>
          <a:bodyPr>
            <a:spAutoFit/>
          </a:bodyPr>
          <a:lstStyle/>
          <a:p>
            <a:endParaRPr lang="en-US" sz="2800" b="1">
              <a:solidFill>
                <a:srgbClr val="7030A0"/>
              </a:solidFill>
              <a:latin typeface="Cambria" pitchFamily="18" charset="0"/>
            </a:endParaRPr>
          </a:p>
          <a:p>
            <a:pPr algn="just"/>
            <a:endParaRPr lang="en-US" sz="2800">
              <a:solidFill>
                <a:srgbClr val="000000"/>
              </a:solidFill>
              <a:latin typeface="Cambria" pitchFamily="18" charset="0"/>
            </a:endParaRPr>
          </a:p>
        </p:txBody>
      </p:sp>
    </p:spTree>
  </p:cSld>
  <p:clrMapOvr>
    <a:masterClrMapping/>
  </p:clrMapOvr>
  <p:transition spd="slow">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txBox="1">
            <a:spLocks noGrp="1"/>
          </p:cNvSpPr>
          <p:nvPr>
            <p:ph type="title"/>
          </p:nvPr>
        </p:nvSpPr>
        <p:spPr/>
        <p:txBody>
          <a:bodyPr/>
          <a:lstStyle/>
          <a:p>
            <a:pPr eaLnBrk="1" hangingPunct="1">
              <a:spcBef>
                <a:spcPct val="0"/>
              </a:spcBef>
              <a:spcAft>
                <a:spcPct val="0"/>
              </a:spcAft>
              <a:buClr>
                <a:srgbClr val="000000"/>
              </a:buClr>
              <a:buFont typeface="Arial" charset="0"/>
              <a:buNone/>
            </a:pPr>
            <a:endParaRPr lang="en-US" smtClean="0">
              <a:latin typeface="Arial" charset="0"/>
              <a:cs typeface="Arial" charset="0"/>
            </a:endParaRPr>
          </a:p>
        </p:txBody>
      </p:sp>
      <p:sp>
        <p:nvSpPr>
          <p:cNvPr id="53250" name="Text Placeholder 2"/>
          <p:cNvSpPr txBox="1">
            <a:spLocks noGrp="1"/>
          </p:cNvSpPr>
          <p:nvPr>
            <p:ph type="body" idx="1"/>
          </p:nvPr>
        </p:nvSpPr>
        <p:spPr/>
        <p:txBody>
          <a:bodyPr/>
          <a:lstStyle/>
          <a:p>
            <a:pPr eaLnBrk="1" hangingPunct="1">
              <a:spcAft>
                <a:spcPct val="0"/>
              </a:spcAft>
            </a:pPr>
            <a:endParaRPr lang="en-US" smtClean="0">
              <a:latin typeface="Arial" charset="0"/>
              <a:cs typeface="Arial" charset="0"/>
            </a:endParaRPr>
          </a:p>
        </p:txBody>
      </p:sp>
      <p:pic>
        <p:nvPicPr>
          <p:cNvPr id="4" name="Shape">
            <a:hlinkClick r:id="" action="ppaction://media"/>
          </p:cNvPr>
          <p:cNvPicPr>
            <a:picLocks noRot="1" noChangeAspect="1"/>
          </p:cNvPicPr>
          <p:nvPr>
            <a:videoFile r:link="rId1"/>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 name="Oval 4">
            <a:extLst>
              <a:ext uri="{FF2B5EF4-FFF2-40B4-BE49-F238E27FC236}"/>
            </a:extLst>
          </p:cNvPr>
          <p:cNvSpPr/>
          <p:nvPr/>
        </p:nvSpPr>
        <p:spPr>
          <a:xfrm>
            <a:off x="1265238" y="1446213"/>
            <a:ext cx="935037" cy="925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9D9"/>
        </a:solidFill>
        <a:effectLst/>
      </p:bgPr>
    </p:bg>
    <p:spTree>
      <p:nvGrpSpPr>
        <p:cNvPr id="1" name=""/>
        <p:cNvGrpSpPr/>
        <p:nvPr/>
      </p:nvGrpSpPr>
      <p:grpSpPr>
        <a:xfrm>
          <a:off x="0" y="0"/>
          <a:ext cx="0" cy="0"/>
          <a:chOff x="0" y="0"/>
          <a:chExt cx="0" cy="0"/>
        </a:xfrm>
      </p:grpSpPr>
      <p:sp>
        <p:nvSpPr>
          <p:cNvPr id="54274" name="Freeform 2"/>
          <p:cNvSpPr>
            <a:spLocks/>
          </p:cNvSpPr>
          <p:nvPr/>
        </p:nvSpPr>
        <p:spPr bwMode="auto">
          <a:xfrm>
            <a:off x="-392113" y="5419725"/>
            <a:ext cx="12976226" cy="7100888"/>
          </a:xfrm>
          <a:custGeom>
            <a:avLst/>
            <a:gdLst/>
            <a:ahLst/>
            <a:cxnLst>
              <a:cxn ang="0">
                <a:pos x="0" y="0"/>
              </a:cxn>
              <a:cxn ang="0">
                <a:pos x="19463052" y="0"/>
              </a:cxn>
              <a:cxn ang="0">
                <a:pos x="19463052" y="10651598"/>
              </a:cxn>
              <a:cxn ang="0">
                <a:pos x="0" y="10651598"/>
              </a:cxn>
              <a:cxn ang="0">
                <a:pos x="0" y="0"/>
              </a:cxn>
            </a:cxnLst>
            <a:rect l="0" t="0" r="r" b="b"/>
            <a:pathLst>
              <a:path w="19463053" h="10651598">
                <a:moveTo>
                  <a:pt x="0" y="0"/>
                </a:moveTo>
                <a:lnTo>
                  <a:pt x="19463052" y="0"/>
                </a:lnTo>
                <a:lnTo>
                  <a:pt x="19463052" y="10651598"/>
                </a:lnTo>
                <a:lnTo>
                  <a:pt x="0" y="10651598"/>
                </a:lnTo>
                <a:lnTo>
                  <a:pt x="0" y="0"/>
                </a:lnTo>
                <a:close/>
              </a:path>
            </a:pathLst>
          </a:custGeom>
          <a:blipFill dpi="0" rotWithShape="1">
            <a:blip r:embed="rId2"/>
            <a:srcRect/>
            <a:stretch>
              <a:fillRect/>
            </a:stretch>
          </a:blipFill>
          <a:ln w="9525">
            <a:noFill/>
            <a:round/>
            <a:headEnd/>
            <a:tailEnd/>
          </a:ln>
        </p:spPr>
        <p:txBody>
          <a:bodyPr/>
          <a:lstStyle/>
          <a:p>
            <a:endParaRPr lang="en-US"/>
          </a:p>
        </p:txBody>
      </p:sp>
      <p:sp>
        <p:nvSpPr>
          <p:cNvPr id="54275" name="Freeform 3"/>
          <p:cNvSpPr>
            <a:spLocks/>
          </p:cNvSpPr>
          <p:nvPr/>
        </p:nvSpPr>
        <p:spPr bwMode="auto">
          <a:xfrm>
            <a:off x="-1042988" y="5419725"/>
            <a:ext cx="4876801" cy="1871663"/>
          </a:xfrm>
          <a:custGeom>
            <a:avLst/>
            <a:gdLst/>
            <a:ahLst/>
            <a:cxnLst>
              <a:cxn ang="0">
                <a:pos x="0" y="0"/>
              </a:cxn>
              <a:cxn ang="0">
                <a:pos x="7315200" y="0"/>
              </a:cxn>
              <a:cxn ang="0">
                <a:pos x="7315200" y="2807208"/>
              </a:cxn>
              <a:cxn ang="0">
                <a:pos x="0" y="2807208"/>
              </a:cxn>
              <a:cxn ang="0">
                <a:pos x="0" y="0"/>
              </a:cxn>
            </a:cxnLst>
            <a:rect l="0" t="0" r="r" b="b"/>
            <a:pathLst>
              <a:path w="7315200" h="2807208">
                <a:moveTo>
                  <a:pt x="0" y="0"/>
                </a:moveTo>
                <a:lnTo>
                  <a:pt x="7315200" y="0"/>
                </a:lnTo>
                <a:lnTo>
                  <a:pt x="7315200" y="2807208"/>
                </a:lnTo>
                <a:lnTo>
                  <a:pt x="0" y="2807208"/>
                </a:lnTo>
                <a:lnTo>
                  <a:pt x="0" y="0"/>
                </a:lnTo>
                <a:close/>
              </a:path>
            </a:pathLst>
          </a:custGeom>
          <a:blipFill dpi="0" rotWithShape="1">
            <a:blip r:embed="rId3"/>
            <a:srcRect/>
            <a:stretch>
              <a:fillRect/>
            </a:stretch>
          </a:blipFill>
          <a:ln w="9525">
            <a:noFill/>
            <a:round/>
            <a:headEnd/>
            <a:tailEnd/>
          </a:ln>
        </p:spPr>
        <p:txBody>
          <a:bodyPr/>
          <a:lstStyle/>
          <a:p>
            <a:endParaRPr lang="en-US"/>
          </a:p>
        </p:txBody>
      </p:sp>
      <p:sp>
        <p:nvSpPr>
          <p:cNvPr id="54276" name="Freeform 4"/>
          <p:cNvSpPr>
            <a:spLocks/>
          </p:cNvSpPr>
          <p:nvPr/>
        </p:nvSpPr>
        <p:spPr bwMode="auto">
          <a:xfrm>
            <a:off x="7893050" y="5419725"/>
            <a:ext cx="4876800" cy="1871663"/>
          </a:xfrm>
          <a:custGeom>
            <a:avLst/>
            <a:gdLst/>
            <a:ahLst/>
            <a:cxnLst>
              <a:cxn ang="0">
                <a:pos x="0" y="0"/>
              </a:cxn>
              <a:cxn ang="0">
                <a:pos x="7315200" y="0"/>
              </a:cxn>
              <a:cxn ang="0">
                <a:pos x="7315200" y="2807208"/>
              </a:cxn>
              <a:cxn ang="0">
                <a:pos x="0" y="2807208"/>
              </a:cxn>
              <a:cxn ang="0">
                <a:pos x="0" y="0"/>
              </a:cxn>
            </a:cxnLst>
            <a:rect l="0" t="0" r="r" b="b"/>
            <a:pathLst>
              <a:path w="7315200" h="2807208">
                <a:moveTo>
                  <a:pt x="0" y="0"/>
                </a:moveTo>
                <a:lnTo>
                  <a:pt x="7315200" y="0"/>
                </a:lnTo>
                <a:lnTo>
                  <a:pt x="7315200" y="2807208"/>
                </a:lnTo>
                <a:lnTo>
                  <a:pt x="0" y="2807208"/>
                </a:lnTo>
                <a:lnTo>
                  <a:pt x="0" y="0"/>
                </a:lnTo>
                <a:close/>
              </a:path>
            </a:pathLst>
          </a:custGeom>
          <a:blipFill dpi="0" rotWithShape="1">
            <a:blip r:embed="rId3"/>
            <a:srcRect/>
            <a:stretch>
              <a:fillRect/>
            </a:stretch>
          </a:blipFill>
          <a:ln w="9525">
            <a:noFill/>
            <a:round/>
            <a:headEnd/>
            <a:tailEnd/>
          </a:ln>
        </p:spPr>
        <p:txBody>
          <a:bodyPr/>
          <a:lstStyle/>
          <a:p>
            <a:endParaRPr lang="en-US"/>
          </a:p>
        </p:txBody>
      </p:sp>
      <p:sp>
        <p:nvSpPr>
          <p:cNvPr id="54277" name="Freeform 5"/>
          <p:cNvSpPr>
            <a:spLocks/>
          </p:cNvSpPr>
          <p:nvPr/>
        </p:nvSpPr>
        <p:spPr bwMode="auto">
          <a:xfrm>
            <a:off x="2532063" y="358775"/>
            <a:ext cx="7127875" cy="5692775"/>
          </a:xfrm>
          <a:custGeom>
            <a:avLst/>
            <a:gdLst/>
            <a:ahLst/>
            <a:cxnLst>
              <a:cxn ang="0">
                <a:pos x="0" y="0"/>
              </a:cxn>
              <a:cxn ang="0">
                <a:pos x="10691074" y="0"/>
              </a:cxn>
              <a:cxn ang="0">
                <a:pos x="10691074" y="8539496"/>
              </a:cxn>
              <a:cxn ang="0">
                <a:pos x="0" y="8539496"/>
              </a:cxn>
              <a:cxn ang="0">
                <a:pos x="0" y="0"/>
              </a:cxn>
            </a:cxnLst>
            <a:rect l="0" t="0" r="r" b="b"/>
            <a:pathLst>
              <a:path w="10691075" h="8539496">
                <a:moveTo>
                  <a:pt x="0" y="0"/>
                </a:moveTo>
                <a:lnTo>
                  <a:pt x="10691074" y="0"/>
                </a:lnTo>
                <a:lnTo>
                  <a:pt x="10691074" y="8539496"/>
                </a:lnTo>
                <a:lnTo>
                  <a:pt x="0" y="8539496"/>
                </a:lnTo>
                <a:lnTo>
                  <a:pt x="0" y="0"/>
                </a:lnTo>
                <a:close/>
              </a:path>
            </a:pathLst>
          </a:custGeom>
          <a:blipFill dpi="0" rotWithShape="1">
            <a:blip r:embed="rId4"/>
            <a:srcRect/>
            <a:stretch>
              <a:fillRect/>
            </a:stretch>
          </a:blipFill>
          <a:ln w="9525">
            <a:noFill/>
            <a:round/>
            <a:headEnd/>
            <a:tailEnd/>
          </a:ln>
        </p:spPr>
        <p:txBody>
          <a:bodyPr/>
          <a:lstStyle/>
          <a:p>
            <a:endParaRPr lang="en-US"/>
          </a:p>
        </p:txBody>
      </p:sp>
      <p:sp>
        <p:nvSpPr>
          <p:cNvPr id="54278" name="Freeform 8"/>
          <p:cNvSpPr>
            <a:spLocks/>
          </p:cNvSpPr>
          <p:nvPr/>
        </p:nvSpPr>
        <p:spPr bwMode="auto">
          <a:xfrm>
            <a:off x="9901238" y="-282575"/>
            <a:ext cx="3517900" cy="4330700"/>
          </a:xfrm>
          <a:custGeom>
            <a:avLst/>
            <a:gdLst/>
            <a:ahLst/>
            <a:cxnLst>
              <a:cxn ang="0">
                <a:pos x="0" y="0"/>
              </a:cxn>
              <a:cxn ang="0">
                <a:pos x="5278176" y="0"/>
              </a:cxn>
              <a:cxn ang="0">
                <a:pos x="5278176" y="6496735"/>
              </a:cxn>
              <a:cxn ang="0">
                <a:pos x="0" y="6496735"/>
              </a:cxn>
              <a:cxn ang="0">
                <a:pos x="0" y="0"/>
              </a:cxn>
            </a:cxnLst>
            <a:rect l="0" t="0" r="r" b="b"/>
            <a:pathLst>
              <a:path w="5278176" h="6496734">
                <a:moveTo>
                  <a:pt x="0" y="0"/>
                </a:moveTo>
                <a:lnTo>
                  <a:pt x="5278176" y="0"/>
                </a:lnTo>
                <a:lnTo>
                  <a:pt x="5278176" y="6496735"/>
                </a:lnTo>
                <a:lnTo>
                  <a:pt x="0" y="6496735"/>
                </a:lnTo>
                <a:lnTo>
                  <a:pt x="0" y="0"/>
                </a:lnTo>
                <a:close/>
              </a:path>
            </a:pathLst>
          </a:custGeom>
          <a:blipFill dpi="0" rotWithShape="1">
            <a:blip r:embed="rId5"/>
            <a:srcRect/>
            <a:stretch>
              <a:fillRect/>
            </a:stretch>
          </a:blipFill>
          <a:ln w="9525">
            <a:noFill/>
            <a:round/>
            <a:headEnd/>
            <a:tailEnd/>
          </a:ln>
        </p:spPr>
        <p:txBody>
          <a:bodyPr/>
          <a:lstStyle/>
          <a:p>
            <a:endParaRPr lang="en-US"/>
          </a:p>
        </p:txBody>
      </p:sp>
      <p:sp>
        <p:nvSpPr>
          <p:cNvPr id="54279" name="Freeform 9"/>
          <p:cNvSpPr>
            <a:spLocks/>
          </p:cNvSpPr>
          <p:nvPr/>
        </p:nvSpPr>
        <p:spPr bwMode="auto">
          <a:xfrm>
            <a:off x="9431338" y="3846513"/>
            <a:ext cx="4076700" cy="2743200"/>
          </a:xfrm>
          <a:custGeom>
            <a:avLst/>
            <a:gdLst/>
            <a:ahLst/>
            <a:cxnLst>
              <a:cxn ang="0">
                <a:pos x="0" y="0"/>
              </a:cxn>
              <a:cxn ang="0">
                <a:pos x="6114873" y="0"/>
              </a:cxn>
              <a:cxn ang="0">
                <a:pos x="6114873" y="4114800"/>
              </a:cxn>
              <a:cxn ang="0">
                <a:pos x="0" y="4114800"/>
              </a:cxn>
              <a:cxn ang="0">
                <a:pos x="0" y="0"/>
              </a:cxn>
            </a:cxnLst>
            <a:rect l="0" t="0" r="r" b="b"/>
            <a:pathLst>
              <a:path w="6114873" h="4114800">
                <a:moveTo>
                  <a:pt x="0" y="0"/>
                </a:moveTo>
                <a:lnTo>
                  <a:pt x="6114873" y="0"/>
                </a:lnTo>
                <a:lnTo>
                  <a:pt x="6114873" y="4114800"/>
                </a:lnTo>
                <a:lnTo>
                  <a:pt x="0" y="4114800"/>
                </a:lnTo>
                <a:lnTo>
                  <a:pt x="0" y="0"/>
                </a:lnTo>
                <a:close/>
              </a:path>
            </a:pathLst>
          </a:custGeom>
          <a:blipFill dpi="0" rotWithShape="1">
            <a:blip r:embed="rId6"/>
            <a:srcRect/>
            <a:stretch>
              <a:fillRect/>
            </a:stretch>
          </a:blipFill>
          <a:ln w="9525">
            <a:noFill/>
            <a:round/>
            <a:headEnd/>
            <a:tailEnd/>
          </a:ln>
        </p:spPr>
        <p:txBody>
          <a:bodyPr/>
          <a:lstStyle/>
          <a:p>
            <a:endParaRPr lang="en-US"/>
          </a:p>
        </p:txBody>
      </p:sp>
      <p:sp>
        <p:nvSpPr>
          <p:cNvPr id="54280" name="Freeform 10"/>
          <p:cNvSpPr>
            <a:spLocks/>
          </p:cNvSpPr>
          <p:nvPr/>
        </p:nvSpPr>
        <p:spPr bwMode="auto">
          <a:xfrm>
            <a:off x="8223250" y="3548063"/>
            <a:ext cx="4803775" cy="3338512"/>
          </a:xfrm>
          <a:custGeom>
            <a:avLst/>
            <a:gdLst/>
            <a:ahLst/>
            <a:cxnLst>
              <a:cxn ang="0">
                <a:pos x="0" y="0"/>
              </a:cxn>
              <a:cxn ang="0">
                <a:pos x="7206683" y="0"/>
              </a:cxn>
              <a:cxn ang="0">
                <a:pos x="7206683" y="5008645"/>
              </a:cxn>
              <a:cxn ang="0">
                <a:pos x="0" y="5008645"/>
              </a:cxn>
              <a:cxn ang="0">
                <a:pos x="0" y="0"/>
              </a:cxn>
            </a:cxnLst>
            <a:rect l="0" t="0" r="r" b="b"/>
            <a:pathLst>
              <a:path w="7206684" h="5008645">
                <a:moveTo>
                  <a:pt x="0" y="0"/>
                </a:moveTo>
                <a:lnTo>
                  <a:pt x="7206683" y="0"/>
                </a:lnTo>
                <a:lnTo>
                  <a:pt x="7206683" y="5008645"/>
                </a:lnTo>
                <a:lnTo>
                  <a:pt x="0" y="5008645"/>
                </a:lnTo>
                <a:lnTo>
                  <a:pt x="0" y="0"/>
                </a:lnTo>
                <a:close/>
              </a:path>
            </a:pathLst>
          </a:custGeom>
          <a:blipFill dpi="0" rotWithShape="1">
            <a:blip r:embed="rId7"/>
            <a:srcRect/>
            <a:stretch>
              <a:fillRect/>
            </a:stretch>
          </a:blipFill>
          <a:ln w="9525">
            <a:noFill/>
            <a:round/>
            <a:headEnd/>
            <a:tailEnd/>
          </a:ln>
        </p:spPr>
        <p:txBody>
          <a:bodyPr/>
          <a:lstStyle/>
          <a:p>
            <a:endParaRPr lang="en-US"/>
          </a:p>
        </p:txBody>
      </p:sp>
      <p:sp>
        <p:nvSpPr>
          <p:cNvPr id="54281" name="Freeform 11"/>
          <p:cNvSpPr>
            <a:spLocks/>
          </p:cNvSpPr>
          <p:nvPr/>
        </p:nvSpPr>
        <p:spPr bwMode="auto">
          <a:xfrm>
            <a:off x="-1228725" y="-282575"/>
            <a:ext cx="3519488" cy="4330700"/>
          </a:xfrm>
          <a:custGeom>
            <a:avLst/>
            <a:gdLst/>
            <a:ahLst/>
            <a:cxnLst>
              <a:cxn ang="0">
                <a:pos x="0" y="0"/>
              </a:cxn>
              <a:cxn ang="0">
                <a:pos x="5278176" y="0"/>
              </a:cxn>
              <a:cxn ang="0">
                <a:pos x="5278176" y="6496735"/>
              </a:cxn>
              <a:cxn ang="0">
                <a:pos x="0" y="6496735"/>
              </a:cxn>
              <a:cxn ang="0">
                <a:pos x="0" y="0"/>
              </a:cxn>
            </a:cxnLst>
            <a:rect l="0" t="0" r="r" b="b"/>
            <a:pathLst>
              <a:path w="5278176" h="6496734">
                <a:moveTo>
                  <a:pt x="0" y="0"/>
                </a:moveTo>
                <a:lnTo>
                  <a:pt x="5278176" y="0"/>
                </a:lnTo>
                <a:lnTo>
                  <a:pt x="5278176" y="6496735"/>
                </a:lnTo>
                <a:lnTo>
                  <a:pt x="0" y="6496735"/>
                </a:lnTo>
                <a:lnTo>
                  <a:pt x="0" y="0"/>
                </a:lnTo>
                <a:close/>
              </a:path>
            </a:pathLst>
          </a:custGeom>
          <a:blipFill dpi="0" rotWithShape="1">
            <a:blip r:embed="rId5"/>
            <a:srcRect/>
            <a:stretch>
              <a:fillRect/>
            </a:stretch>
          </a:blipFill>
          <a:ln w="9525">
            <a:noFill/>
            <a:round/>
            <a:headEnd/>
            <a:tailEnd/>
          </a:ln>
        </p:spPr>
        <p:txBody>
          <a:bodyPr/>
          <a:lstStyle/>
          <a:p>
            <a:endParaRPr lang="en-US"/>
          </a:p>
        </p:txBody>
      </p:sp>
      <p:sp>
        <p:nvSpPr>
          <p:cNvPr id="54282" name="Freeform 12"/>
          <p:cNvSpPr>
            <a:spLocks/>
          </p:cNvSpPr>
          <p:nvPr/>
        </p:nvSpPr>
        <p:spPr bwMode="auto">
          <a:xfrm flipH="1">
            <a:off x="-1352550" y="3846513"/>
            <a:ext cx="4076700" cy="2743200"/>
          </a:xfrm>
          <a:custGeom>
            <a:avLst/>
            <a:gdLst/>
            <a:ahLst/>
            <a:cxnLst>
              <a:cxn ang="0">
                <a:pos x="6114874" y="0"/>
              </a:cxn>
              <a:cxn ang="0">
                <a:pos x="0" y="0"/>
              </a:cxn>
              <a:cxn ang="0">
                <a:pos x="0" y="4114800"/>
              </a:cxn>
              <a:cxn ang="0">
                <a:pos x="6114874" y="4114800"/>
              </a:cxn>
              <a:cxn ang="0">
                <a:pos x="6114874" y="0"/>
              </a:cxn>
            </a:cxnLst>
            <a:rect l="0" t="0" r="r" b="b"/>
            <a:pathLst>
              <a:path w="6114873" h="4114800">
                <a:moveTo>
                  <a:pt x="6114874" y="0"/>
                </a:moveTo>
                <a:lnTo>
                  <a:pt x="0" y="0"/>
                </a:lnTo>
                <a:lnTo>
                  <a:pt x="0" y="4114800"/>
                </a:lnTo>
                <a:lnTo>
                  <a:pt x="6114874" y="4114800"/>
                </a:lnTo>
                <a:lnTo>
                  <a:pt x="6114874" y="0"/>
                </a:lnTo>
                <a:close/>
              </a:path>
            </a:pathLst>
          </a:custGeom>
          <a:blipFill dpi="0" rotWithShape="1">
            <a:blip r:embed="rId6"/>
            <a:srcRect/>
            <a:stretch>
              <a:fillRect/>
            </a:stretch>
          </a:blipFill>
          <a:ln w="9525">
            <a:noFill/>
            <a:round/>
            <a:headEnd/>
            <a:tailEnd/>
          </a:ln>
        </p:spPr>
        <p:txBody>
          <a:bodyPr/>
          <a:lstStyle/>
          <a:p>
            <a:endParaRPr lang="en-US"/>
          </a:p>
        </p:txBody>
      </p:sp>
      <p:sp>
        <p:nvSpPr>
          <p:cNvPr id="54283" name="Freeform 13"/>
          <p:cNvSpPr>
            <a:spLocks/>
          </p:cNvSpPr>
          <p:nvPr/>
        </p:nvSpPr>
        <p:spPr bwMode="auto">
          <a:xfrm flipH="1">
            <a:off x="339725" y="1957388"/>
            <a:ext cx="2890838" cy="4900612"/>
          </a:xfrm>
          <a:custGeom>
            <a:avLst/>
            <a:gdLst/>
            <a:ahLst/>
            <a:cxnLst>
              <a:cxn ang="0">
                <a:pos x="4336714" y="0"/>
              </a:cxn>
              <a:cxn ang="0">
                <a:pos x="0" y="0"/>
              </a:cxn>
              <a:cxn ang="0">
                <a:pos x="0" y="7350361"/>
              </a:cxn>
              <a:cxn ang="0">
                <a:pos x="4336714" y="7350361"/>
              </a:cxn>
              <a:cxn ang="0">
                <a:pos x="4336714" y="0"/>
              </a:cxn>
            </a:cxnLst>
            <a:rect l="0" t="0" r="r" b="b"/>
            <a:pathLst>
              <a:path w="4336713" h="7350361">
                <a:moveTo>
                  <a:pt x="4336714" y="0"/>
                </a:moveTo>
                <a:lnTo>
                  <a:pt x="0" y="0"/>
                </a:lnTo>
                <a:lnTo>
                  <a:pt x="0" y="7350361"/>
                </a:lnTo>
                <a:lnTo>
                  <a:pt x="4336714" y="7350361"/>
                </a:lnTo>
                <a:lnTo>
                  <a:pt x="4336714" y="0"/>
                </a:lnTo>
                <a:close/>
              </a:path>
            </a:pathLst>
          </a:custGeom>
          <a:blipFill dpi="0" rotWithShape="1">
            <a:blip r:embed="rId8"/>
            <a:srcRect/>
            <a:stretch>
              <a:fillRect/>
            </a:stretch>
          </a:blipFill>
          <a:ln w="9525">
            <a:noFill/>
            <a:round/>
            <a:headEnd/>
            <a:tailEnd/>
          </a:ln>
        </p:spPr>
        <p:txBody>
          <a:bodyPr/>
          <a:lstStyle/>
          <a:p>
            <a:endParaRPr lang="en-US"/>
          </a:p>
        </p:txBody>
      </p:sp>
      <p:sp>
        <p:nvSpPr>
          <p:cNvPr id="54284" name="Freeform 14"/>
          <p:cNvSpPr>
            <a:spLocks/>
          </p:cNvSpPr>
          <p:nvPr/>
        </p:nvSpPr>
        <p:spPr bwMode="auto">
          <a:xfrm>
            <a:off x="60325" y="-708025"/>
            <a:ext cx="1638300" cy="2373313"/>
          </a:xfrm>
          <a:custGeom>
            <a:avLst/>
            <a:gdLst/>
            <a:ahLst/>
            <a:cxnLst>
              <a:cxn ang="0">
                <a:pos x="0" y="0"/>
              </a:cxn>
              <a:cxn ang="0">
                <a:pos x="2456647" y="0"/>
              </a:cxn>
              <a:cxn ang="0">
                <a:pos x="2456647" y="3560539"/>
              </a:cxn>
              <a:cxn ang="0">
                <a:pos x="0" y="3560539"/>
              </a:cxn>
              <a:cxn ang="0">
                <a:pos x="0" y="0"/>
              </a:cxn>
            </a:cxnLst>
            <a:rect l="0" t="0" r="r" b="b"/>
            <a:pathLst>
              <a:path w="2456648" h="3560539">
                <a:moveTo>
                  <a:pt x="0" y="0"/>
                </a:moveTo>
                <a:lnTo>
                  <a:pt x="2456647" y="0"/>
                </a:lnTo>
                <a:lnTo>
                  <a:pt x="2456647" y="3560539"/>
                </a:lnTo>
                <a:lnTo>
                  <a:pt x="0" y="3560539"/>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54285" name="Freeform 15"/>
          <p:cNvSpPr>
            <a:spLocks/>
          </p:cNvSpPr>
          <p:nvPr/>
        </p:nvSpPr>
        <p:spPr bwMode="auto">
          <a:xfrm flipH="1">
            <a:off x="10491788" y="-708025"/>
            <a:ext cx="1638300" cy="2373313"/>
          </a:xfrm>
          <a:custGeom>
            <a:avLst/>
            <a:gdLst/>
            <a:ahLst/>
            <a:cxnLst>
              <a:cxn ang="0">
                <a:pos x="2456648" y="0"/>
              </a:cxn>
              <a:cxn ang="0">
                <a:pos x="0" y="0"/>
              </a:cxn>
              <a:cxn ang="0">
                <a:pos x="0" y="3560539"/>
              </a:cxn>
              <a:cxn ang="0">
                <a:pos x="2456648" y="3560539"/>
              </a:cxn>
              <a:cxn ang="0">
                <a:pos x="2456648" y="0"/>
              </a:cxn>
            </a:cxnLst>
            <a:rect l="0" t="0" r="r" b="b"/>
            <a:pathLst>
              <a:path w="2456648" h="3560539">
                <a:moveTo>
                  <a:pt x="2456648" y="0"/>
                </a:moveTo>
                <a:lnTo>
                  <a:pt x="0" y="0"/>
                </a:lnTo>
                <a:lnTo>
                  <a:pt x="0" y="3560539"/>
                </a:lnTo>
                <a:lnTo>
                  <a:pt x="2456648" y="3560539"/>
                </a:lnTo>
                <a:lnTo>
                  <a:pt x="2456648" y="0"/>
                </a:lnTo>
                <a:close/>
              </a:path>
            </a:pathLst>
          </a:custGeom>
          <a:blipFill dpi="0" rotWithShape="1">
            <a:blip r:embed="rId9"/>
            <a:srcRect/>
            <a:stretch>
              <a:fillRect/>
            </a:stretch>
          </a:blipFill>
          <a:ln w="9525">
            <a:noFill/>
            <a:round/>
            <a:headEnd/>
            <a:tailEnd/>
          </a:ln>
        </p:spPr>
        <p:txBody>
          <a:bodyPr/>
          <a:lstStyle/>
          <a:p>
            <a:endParaRPr lang="en-US"/>
          </a:p>
        </p:txBody>
      </p:sp>
      <p:pic>
        <p:nvPicPr>
          <p:cNvPr id="16" name="Picture 15"/>
          <p:cNvPicPr>
            <a:picLocks noChangeAspect="1"/>
          </p:cNvPicPr>
          <p:nvPr/>
        </p:nvPicPr>
        <p:blipFill>
          <a:blip r:embed="rId10"/>
          <a:srcRect/>
          <a:stretch>
            <a:fillRect/>
          </a:stretch>
        </p:blipFill>
        <p:spPr bwMode="auto">
          <a:xfrm>
            <a:off x="2867025" y="2073275"/>
            <a:ext cx="7639050" cy="2682875"/>
          </a:xfrm>
          <a:prstGeom prst="rect">
            <a:avLst/>
          </a:prstGeom>
          <a:noFill/>
          <a:ln w="9525">
            <a:noFill/>
            <a:miter lim="800000"/>
            <a:headEnd/>
            <a:tailEnd/>
          </a:ln>
        </p:spPr>
      </p:pic>
      <p:pic>
        <p:nvPicPr>
          <p:cNvPr id="17" name="Picture 16"/>
          <p:cNvPicPr>
            <a:picLocks noChangeAspect="1"/>
          </p:cNvPicPr>
          <p:nvPr/>
        </p:nvPicPr>
        <p:blipFill>
          <a:blip r:embed="rId11"/>
          <a:srcRect/>
          <a:stretch>
            <a:fillRect/>
          </a:stretch>
        </p:blipFill>
        <p:spPr bwMode="auto">
          <a:xfrm>
            <a:off x="5118100" y="1198563"/>
            <a:ext cx="2035175" cy="12080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p:cNvPicPr>
            <a:picLocks noChangeAspect="1" noChangeArrowheads="1"/>
          </p:cNvPicPr>
          <p:nvPr/>
        </p:nvPicPr>
        <p:blipFill>
          <a:blip r:embed="rId2"/>
          <a:srcRect/>
          <a:stretch>
            <a:fillRect/>
          </a:stretch>
        </p:blipFill>
        <p:spPr bwMode="auto">
          <a:xfrm>
            <a:off x="2716213" y="520700"/>
            <a:ext cx="7739062" cy="4722813"/>
          </a:xfrm>
          <a:prstGeom prst="rect">
            <a:avLst/>
          </a:prstGeom>
          <a:noFill/>
          <a:ln w="9525">
            <a:noFill/>
            <a:miter lim="800000"/>
            <a:headEnd/>
            <a:tailEnd/>
          </a:ln>
        </p:spPr>
      </p:pic>
      <p:pic>
        <p:nvPicPr>
          <p:cNvPr id="4" name="Picture 2" descr="E:\丫头\png\小人\卡通类素材\yunf.png">
            <a:extLst>
              <a:ext uri="{FF2B5EF4-FFF2-40B4-BE49-F238E27FC236}"/>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extLst>
          </a:blip>
          <a:srcRect/>
          <a:stretch>
            <a:fillRect/>
          </a:stretch>
        </p:blipFill>
        <p:spPr bwMode="auto">
          <a:xfrm>
            <a:off x="9186863" y="898090"/>
            <a:ext cx="1269162" cy="532803"/>
          </a:xfrm>
          <a:prstGeom prst="rect">
            <a:avLst/>
          </a:prstGeom>
          <a:noFill/>
          <a:extLst>
            <a:ext uri="{909E8E84-426E-40DD-AFC4-6F175D3DCCD1}"/>
          </a:extLst>
        </p:spPr>
      </p:pic>
      <p:grpSp>
        <p:nvGrpSpPr>
          <p:cNvPr id="5" name="组合 4"/>
          <p:cNvGrpSpPr>
            <a:grpSpLocks/>
          </p:cNvGrpSpPr>
          <p:nvPr/>
        </p:nvGrpSpPr>
        <p:grpSpPr bwMode="auto">
          <a:xfrm>
            <a:off x="8793163" y="1806575"/>
            <a:ext cx="463550" cy="620713"/>
            <a:chOff x="-2033679" y="889419"/>
            <a:chExt cx="463503" cy="619473"/>
          </a:xfrm>
        </p:grpSpPr>
        <p:pic>
          <p:nvPicPr>
            <p:cNvPr id="55314" name="Picture 10" descr="E:\丫头\png\小人\卡通类素材\ry.png"/>
            <p:cNvPicPr>
              <a:picLocks noChangeAspect="1" noChangeArrowheads="1"/>
            </p:cNvPicPr>
            <p:nvPr/>
          </p:nvPicPr>
          <p:blipFill>
            <a:blip r:embed="rId4"/>
            <a:srcRect b="41008"/>
            <a:stretch>
              <a:fillRect/>
            </a:stretch>
          </p:blipFill>
          <p:spPr bwMode="auto">
            <a:xfrm>
              <a:off x="-2033679" y="889419"/>
              <a:ext cx="463503" cy="540000"/>
            </a:xfrm>
            <a:prstGeom prst="rect">
              <a:avLst/>
            </a:prstGeom>
            <a:noFill/>
            <a:ln w="9525">
              <a:noFill/>
              <a:miter lim="800000"/>
              <a:headEnd/>
              <a:tailEnd/>
            </a:ln>
          </p:spPr>
        </p:pic>
        <p:pic>
          <p:nvPicPr>
            <p:cNvPr id="55315" name="Picture 10" descr="E:\丫头\png\小人\卡通类素材\ry.png"/>
            <p:cNvPicPr>
              <a:picLocks noChangeAspect="1" noChangeArrowheads="1"/>
            </p:cNvPicPr>
            <p:nvPr/>
          </p:nvPicPr>
          <p:blipFill>
            <a:blip r:embed="rId5"/>
            <a:srcRect t="58992"/>
            <a:stretch>
              <a:fillRect/>
            </a:stretch>
          </p:blipFill>
          <p:spPr bwMode="auto">
            <a:xfrm>
              <a:off x="-1995208" y="1220892"/>
              <a:ext cx="355608" cy="288000"/>
            </a:xfrm>
            <a:prstGeom prst="rect">
              <a:avLst/>
            </a:prstGeom>
            <a:noFill/>
            <a:ln w="9525">
              <a:noFill/>
              <a:miter lim="800000"/>
              <a:headEnd/>
              <a:tailEnd/>
            </a:ln>
          </p:spPr>
        </p:pic>
      </p:grpSp>
      <p:pic>
        <p:nvPicPr>
          <p:cNvPr id="8" name="Picture 2" descr="E:\丫头\png\小人\卡通类素材\yunf.png">
            <a:extLst>
              <a:ext uri="{FF2B5EF4-FFF2-40B4-BE49-F238E27FC236}"/>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extLst>
          </a:blip>
          <a:srcRect/>
          <a:stretch>
            <a:fillRect/>
          </a:stretch>
        </p:blipFill>
        <p:spPr bwMode="auto">
          <a:xfrm>
            <a:off x="892671" y="520720"/>
            <a:ext cx="1347858" cy="565839"/>
          </a:xfrm>
          <a:prstGeom prst="rect">
            <a:avLst/>
          </a:prstGeom>
          <a:noFill/>
          <a:ln>
            <a:noFill/>
          </a:ln>
          <a:extLst>
            <a:ext uri="{909E8E84-426E-40DD-AFC4-6F175D3DCCD1}"/>
          </a:extLst>
        </p:spPr>
      </p:pic>
      <p:grpSp>
        <p:nvGrpSpPr>
          <p:cNvPr id="9" name="组合 21"/>
          <p:cNvGrpSpPr>
            <a:grpSpLocks/>
          </p:cNvGrpSpPr>
          <p:nvPr/>
        </p:nvGrpSpPr>
        <p:grpSpPr bwMode="auto">
          <a:xfrm>
            <a:off x="3305175" y="4183063"/>
            <a:ext cx="463550" cy="619125"/>
            <a:chOff x="-2033679" y="889419"/>
            <a:chExt cx="463503" cy="619473"/>
          </a:xfrm>
        </p:grpSpPr>
        <p:pic>
          <p:nvPicPr>
            <p:cNvPr id="55312" name="Picture 10" descr="E:\丫头\png\小人\卡通类素材\ry.png"/>
            <p:cNvPicPr>
              <a:picLocks noChangeAspect="1" noChangeArrowheads="1"/>
            </p:cNvPicPr>
            <p:nvPr/>
          </p:nvPicPr>
          <p:blipFill>
            <a:blip r:embed="rId4"/>
            <a:srcRect b="41008"/>
            <a:stretch>
              <a:fillRect/>
            </a:stretch>
          </p:blipFill>
          <p:spPr bwMode="auto">
            <a:xfrm>
              <a:off x="-2033679" y="889419"/>
              <a:ext cx="463503" cy="540000"/>
            </a:xfrm>
            <a:prstGeom prst="rect">
              <a:avLst/>
            </a:prstGeom>
            <a:noFill/>
            <a:ln w="9525">
              <a:noFill/>
              <a:miter lim="800000"/>
              <a:headEnd/>
              <a:tailEnd/>
            </a:ln>
          </p:spPr>
        </p:pic>
        <p:pic>
          <p:nvPicPr>
            <p:cNvPr id="55313" name="Picture 10" descr="E:\丫头\png\小人\卡通类素材\ry.png"/>
            <p:cNvPicPr>
              <a:picLocks noChangeAspect="1" noChangeArrowheads="1"/>
            </p:cNvPicPr>
            <p:nvPr/>
          </p:nvPicPr>
          <p:blipFill>
            <a:blip r:embed="rId5"/>
            <a:srcRect t="58992"/>
            <a:stretch>
              <a:fillRect/>
            </a:stretch>
          </p:blipFill>
          <p:spPr bwMode="auto">
            <a:xfrm>
              <a:off x="-1995208" y="1220892"/>
              <a:ext cx="355608" cy="288000"/>
            </a:xfrm>
            <a:prstGeom prst="rect">
              <a:avLst/>
            </a:prstGeom>
            <a:noFill/>
            <a:ln w="9525">
              <a:noFill/>
              <a:miter lim="800000"/>
              <a:headEnd/>
              <a:tailEnd/>
            </a:ln>
          </p:spPr>
        </p:pic>
      </p:grpSp>
      <p:pic>
        <p:nvPicPr>
          <p:cNvPr id="12" name="图片 25"/>
          <p:cNvPicPr>
            <a:picLocks noChangeAspect="1"/>
          </p:cNvPicPr>
          <p:nvPr/>
        </p:nvPicPr>
        <p:blipFill>
          <a:blip r:embed="rId7"/>
          <a:srcRect/>
          <a:stretch>
            <a:fillRect/>
          </a:stretch>
        </p:blipFill>
        <p:spPr bwMode="auto">
          <a:xfrm>
            <a:off x="10796588" y="292100"/>
            <a:ext cx="1103312" cy="1022350"/>
          </a:xfrm>
          <a:prstGeom prst="rect">
            <a:avLst/>
          </a:prstGeom>
          <a:noFill/>
          <a:ln w="9525">
            <a:noFill/>
            <a:miter lim="800000"/>
            <a:headEnd/>
            <a:tailEnd/>
          </a:ln>
        </p:spPr>
      </p:pic>
      <p:pic>
        <p:nvPicPr>
          <p:cNvPr id="13" name="图片 26"/>
          <p:cNvPicPr>
            <a:picLocks noChangeAspect="1"/>
          </p:cNvPicPr>
          <p:nvPr/>
        </p:nvPicPr>
        <p:blipFill>
          <a:blip r:embed="rId8"/>
          <a:srcRect/>
          <a:stretch>
            <a:fillRect/>
          </a:stretch>
        </p:blipFill>
        <p:spPr bwMode="auto">
          <a:xfrm>
            <a:off x="5403850" y="1022350"/>
            <a:ext cx="3279775" cy="452438"/>
          </a:xfrm>
          <a:prstGeom prst="rect">
            <a:avLst/>
          </a:prstGeom>
          <a:noFill/>
          <a:ln w="9525">
            <a:noFill/>
            <a:miter lim="800000"/>
            <a:headEnd/>
            <a:tailEnd/>
          </a:ln>
        </p:spPr>
      </p:pic>
      <p:pic>
        <p:nvPicPr>
          <p:cNvPr id="42" name="Picture 41"/>
          <p:cNvPicPr>
            <a:picLocks noChangeAspect="1"/>
          </p:cNvPicPr>
          <p:nvPr/>
        </p:nvPicPr>
        <p:blipFill>
          <a:blip r:embed="rId9"/>
          <a:srcRect/>
          <a:stretch>
            <a:fillRect/>
          </a:stretch>
        </p:blipFill>
        <p:spPr bwMode="auto">
          <a:xfrm>
            <a:off x="3852863" y="1965325"/>
            <a:ext cx="5969000" cy="2786063"/>
          </a:xfrm>
          <a:prstGeom prst="rect">
            <a:avLst/>
          </a:prstGeom>
          <a:noFill/>
          <a:ln w="9525">
            <a:noFill/>
            <a:miter lim="800000"/>
            <a:headEnd/>
            <a:tailEnd/>
          </a:ln>
        </p:spPr>
      </p:pic>
      <p:grpSp>
        <p:nvGrpSpPr>
          <p:cNvPr id="55305" name="Group 42"/>
          <p:cNvGrpSpPr>
            <a:grpSpLocks/>
          </p:cNvGrpSpPr>
          <p:nvPr/>
        </p:nvGrpSpPr>
        <p:grpSpPr bwMode="auto">
          <a:xfrm>
            <a:off x="-215900" y="2347913"/>
            <a:ext cx="5316538" cy="4503737"/>
            <a:chOff x="-215774" y="2347510"/>
            <a:chExt cx="5315675" cy="4504460"/>
          </a:xfrm>
        </p:grpSpPr>
        <p:pic>
          <p:nvPicPr>
            <p:cNvPr id="55307" name="图片 3" descr="图片包含 餐桌&#10;&#10;描述已自动生成"/>
            <p:cNvPicPr>
              <a:picLocks noChangeAspect="1"/>
            </p:cNvPicPr>
            <p:nvPr/>
          </p:nvPicPr>
          <p:blipFill>
            <a:blip r:embed="rId10"/>
            <a:srcRect/>
            <a:stretch>
              <a:fillRect/>
            </a:stretch>
          </p:blipFill>
          <p:spPr bwMode="auto">
            <a:xfrm>
              <a:off x="-215774" y="2347510"/>
              <a:ext cx="5315675" cy="4504460"/>
            </a:xfrm>
            <a:prstGeom prst="rect">
              <a:avLst/>
            </a:prstGeom>
            <a:noFill/>
            <a:ln w="9525">
              <a:noFill/>
              <a:miter lim="800000"/>
              <a:headEnd/>
              <a:tailEnd/>
            </a:ln>
          </p:spPr>
        </p:pic>
        <p:sp>
          <p:nvSpPr>
            <p:cNvPr id="45" name="Rectangle 44">
              <a:extLst>
                <a:ext uri="{FF2B5EF4-FFF2-40B4-BE49-F238E27FC236}"/>
              </a:extLst>
            </p:cNvPr>
            <p:cNvSpPr/>
            <p:nvPr/>
          </p:nvSpPr>
          <p:spPr>
            <a:xfrm rot="20941502">
              <a:off x="1112748" y="3487518"/>
              <a:ext cx="1395185" cy="442983"/>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6" name="Rectangle 45">
              <a:extLst>
                <a:ext uri="{FF2B5EF4-FFF2-40B4-BE49-F238E27FC236}"/>
              </a:extLst>
            </p:cNvPr>
            <p:cNvSpPr/>
            <p:nvPr/>
          </p:nvSpPr>
          <p:spPr>
            <a:xfrm rot="908466">
              <a:off x="404838" y="5262628"/>
              <a:ext cx="1288841" cy="304849"/>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7" name="Rectangle 46">
              <a:extLst>
                <a:ext uri="{FF2B5EF4-FFF2-40B4-BE49-F238E27FC236}"/>
              </a:extLst>
            </p:cNvPr>
            <p:cNvSpPr/>
            <p:nvPr/>
          </p:nvSpPr>
          <p:spPr>
            <a:xfrm rot="908466">
              <a:off x="1022275" y="5538897"/>
              <a:ext cx="546011" cy="304849"/>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8" name="Rectangle 47">
              <a:extLst>
                <a:ext uri="{FF2B5EF4-FFF2-40B4-BE49-F238E27FC236}"/>
              </a:extLst>
            </p:cNvPr>
            <p:cNvSpPr/>
            <p:nvPr/>
          </p:nvSpPr>
          <p:spPr>
            <a:xfrm rot="20941502">
              <a:off x="1665109" y="3778077"/>
              <a:ext cx="838064" cy="442984"/>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sp>
        <p:nvSpPr>
          <p:cNvPr id="49" name="文本框 18">
            <a:extLst>
              <a:ext uri="{FF2B5EF4-FFF2-40B4-BE49-F238E27FC236}"/>
            </a:extLst>
          </p:cNvPr>
          <p:cNvSpPr txBox="1"/>
          <p:nvPr/>
        </p:nvSpPr>
        <p:spPr>
          <a:xfrm rot="20956820">
            <a:off x="811733" y="3179561"/>
            <a:ext cx="2383926" cy="1107996"/>
          </a:xfrm>
          <a:prstGeom prst="rect">
            <a:avLst/>
          </a:prstGeom>
          <a:noFill/>
        </p:spPr>
        <p:txBody>
          <a:bodyPr>
            <a:spAutoFit/>
          </a:bodyPr>
          <a:lstStyle/>
          <a:p>
            <a:pPr algn="ctr" fontAlgn="auto">
              <a:spcBef>
                <a:spcPts val="0"/>
              </a:spcBef>
              <a:spcAft>
                <a:spcPts val="0"/>
              </a:spcAft>
              <a:defRPr/>
            </a:pPr>
            <a:r>
              <a:rPr lang="en-US" altLang="zh-CN" sz="660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01</a:t>
            </a:r>
            <a:endParaRPr lang="zh-CN" altLang="en-US" sz="32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down)">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 name="Rectangle 2">
            <a:extLst>
              <a:ext uri="{FF2B5EF4-FFF2-40B4-BE49-F238E27FC236}"/>
            </a:extLst>
          </p:cNvPr>
          <p:cNvSpPr/>
          <p:nvPr/>
        </p:nvSpPr>
        <p:spPr>
          <a:xfrm>
            <a:off x="3376613" y="388938"/>
            <a:ext cx="1687512" cy="585787"/>
          </a:xfrm>
          <a:prstGeom prst="rect">
            <a:avLst/>
          </a:prstGeom>
        </p:spPr>
        <p:txBody>
          <a:bodyPr wrap="none">
            <a:spAutoFit/>
          </a:bodyPr>
          <a:lstStyle/>
          <a:p>
            <a:pPr algn="ctr" fontAlgn="auto">
              <a:spcBef>
                <a:spcPts val="0"/>
              </a:spcBef>
              <a:spcAft>
                <a:spcPts val="0"/>
              </a:spcAft>
              <a:defRPr/>
            </a:pPr>
            <a:r>
              <a:rPr lang="en-US" altLang="zh-CN" sz="3200" b="1" kern="0">
                <a:solidFill>
                  <a:srgbClr val="0070C0"/>
                </a:solidFill>
                <a:latin typeface="Arial"/>
                <a:ea typeface="inpin heiti" charset="-122"/>
                <a:cs typeface="Times New Roman" panose="02020603050405020304" pitchFamily="18" charset="0"/>
                <a:sym typeface="Arial"/>
              </a:rPr>
              <a:t>Đọc mẫu</a:t>
            </a:r>
            <a:endParaRPr lang="zh-CN" altLang="en-US" sz="3200" b="1" kern="0" dirty="0">
              <a:solidFill>
                <a:srgbClr val="0070C0"/>
              </a:solidFill>
              <a:latin typeface="Arial"/>
              <a:ea typeface="inpin heiti" charset="-122"/>
              <a:cs typeface="Times New Roman" panose="02020603050405020304" pitchFamily="18" charset="0"/>
              <a:sym typeface="Arial"/>
            </a:endParaRPr>
          </a:p>
        </p:txBody>
      </p:sp>
      <p:pic>
        <p:nvPicPr>
          <p:cNvPr id="4" name="图片 2"/>
          <p:cNvPicPr>
            <a:picLocks noChangeAspect="1"/>
          </p:cNvPicPr>
          <p:nvPr/>
        </p:nvPicPr>
        <p:blipFill>
          <a:blip r:embed="rId3"/>
          <a:srcRect/>
          <a:stretch>
            <a:fillRect/>
          </a:stretch>
        </p:blipFill>
        <p:spPr bwMode="auto">
          <a:xfrm>
            <a:off x="3727450" y="3478213"/>
            <a:ext cx="4775200" cy="1169987"/>
          </a:xfrm>
          <a:prstGeom prst="rect">
            <a:avLst/>
          </a:prstGeom>
          <a:noFill/>
          <a:ln w="9525">
            <a:noFill/>
            <a:miter lim="800000"/>
            <a:headEnd/>
            <a:tailEnd/>
          </a:ln>
        </p:spPr>
      </p:pic>
      <p:pic>
        <p:nvPicPr>
          <p:cNvPr id="5" name="Picture 4" descr="A close-up of a toy&#10;&#10;Description automatically generated with medium confidence"/>
          <p:cNvPicPr>
            <a:picLocks noChangeAspect="1"/>
          </p:cNvPicPr>
          <p:nvPr/>
        </p:nvPicPr>
        <p:blipFill>
          <a:blip r:embed="rId4"/>
          <a:srcRect/>
          <a:stretch>
            <a:fillRect/>
          </a:stretch>
        </p:blipFill>
        <p:spPr bwMode="auto">
          <a:xfrm>
            <a:off x="5141913" y="1365250"/>
            <a:ext cx="1946275" cy="2246313"/>
          </a:xfrm>
          <a:prstGeom prst="rect">
            <a:avLst/>
          </a:prstGeom>
          <a:noFill/>
          <a:ln w="9525">
            <a:noFill/>
            <a:miter lim="800000"/>
            <a:headEnd/>
            <a:tailEnd/>
          </a:ln>
        </p:spPr>
      </p:pic>
      <p:sp>
        <p:nvSpPr>
          <p:cNvPr id="6" name="TextBox 28">
            <a:extLst>
              <a:ext uri="{FF2B5EF4-FFF2-40B4-BE49-F238E27FC236}"/>
            </a:extLst>
          </p:cNvPr>
          <p:cNvSpPr txBox="1"/>
          <p:nvPr/>
        </p:nvSpPr>
        <p:spPr>
          <a:xfrm>
            <a:off x="4392613" y="5308600"/>
            <a:ext cx="3717925" cy="984250"/>
          </a:xfrm>
          <a:prstGeom prst="cloud">
            <a:avLst/>
          </a:prstGeom>
          <a:solidFill>
            <a:srgbClr val="EC9DAE"/>
          </a:solidFill>
        </p:spPr>
        <p:txBody>
          <a:bodyPr>
            <a:spAutoFit/>
          </a:bodyPr>
          <a:lstStyle/>
          <a:p>
            <a:pPr algn="ctr" fontAlgn="auto">
              <a:spcBef>
                <a:spcPts val="0"/>
              </a:spcBef>
              <a:spcAft>
                <a:spcPts val="0"/>
              </a:spcAft>
              <a:defRPr/>
            </a:pPr>
            <a:r>
              <a:rPr lang="en-US" altLang="zh-CN" sz="3600" b="1">
                <a:solidFill>
                  <a:prstClr val="black"/>
                </a:solidFill>
                <a:latin typeface="Arial"/>
                <a:ea typeface="inpin heiti" charset="-122"/>
                <a:cs typeface="Times New Roman" panose="02020603050405020304" pitchFamily="18" charset="0"/>
                <a:sym typeface="Arial"/>
              </a:rPr>
              <a:t>MẮT DÕI</a:t>
            </a:r>
            <a:endParaRPr lang="zh-CN" altLang="en-US" sz="3600" b="1" dirty="0">
              <a:solidFill>
                <a:prstClr val="black"/>
              </a:solidFill>
              <a:latin typeface="Arial"/>
              <a:ea typeface="inpin heiti" charset="-122"/>
              <a:cs typeface="Times New Roman" panose="02020603050405020304" pitchFamily="18" charset="0"/>
              <a:sym typeface="Arial"/>
            </a:endParaRPr>
          </a:p>
        </p:txBody>
      </p:sp>
      <p:sp>
        <p:nvSpPr>
          <p:cNvPr id="7" name="TextBox 28">
            <a:extLst>
              <a:ext uri="{FF2B5EF4-FFF2-40B4-BE49-F238E27FC236}"/>
            </a:extLst>
          </p:cNvPr>
          <p:cNvSpPr txBox="1"/>
          <p:nvPr/>
        </p:nvSpPr>
        <p:spPr>
          <a:xfrm>
            <a:off x="8015288" y="2201863"/>
            <a:ext cx="3660775" cy="984250"/>
          </a:xfrm>
          <a:prstGeom prst="cloud">
            <a:avLst/>
          </a:prstGeom>
          <a:solidFill>
            <a:srgbClr val="FFC000">
              <a:lumMod val="60000"/>
              <a:lumOff val="40000"/>
            </a:srgbClr>
          </a:solidFill>
        </p:spPr>
        <p:txBody>
          <a:bodyPr>
            <a:spAutoFit/>
          </a:bodyPr>
          <a:lstStyle/>
          <a:p>
            <a:pPr algn="ctr" fontAlgn="auto">
              <a:spcBef>
                <a:spcPts val="0"/>
              </a:spcBef>
              <a:spcAft>
                <a:spcPts val="0"/>
              </a:spcAft>
              <a:defRPr/>
            </a:pPr>
            <a:r>
              <a:rPr lang="en-US" altLang="zh-CN" sz="3600" b="1" kern="0" dirty="0">
                <a:solidFill>
                  <a:prstClr val="black"/>
                </a:solidFill>
                <a:latin typeface="Arial"/>
                <a:ea typeface="inpin heiti" charset="-122"/>
                <a:cs typeface="Times New Roman" panose="02020603050405020304" pitchFamily="18" charset="0"/>
                <a:sym typeface="Arial"/>
              </a:rPr>
              <a:t>TAI NGHE</a:t>
            </a:r>
            <a:endParaRPr lang="zh-CN" altLang="en-US" sz="3600" b="1" kern="0" dirty="0">
              <a:solidFill>
                <a:prstClr val="black"/>
              </a:solidFill>
              <a:latin typeface="Arial"/>
              <a:ea typeface="inpin heiti" charset="-122"/>
              <a:cs typeface="Times New Roman" panose="02020603050405020304" pitchFamily="18" charset="0"/>
              <a:sym typeface="Arial"/>
            </a:endParaRPr>
          </a:p>
        </p:txBody>
      </p:sp>
      <p:sp>
        <p:nvSpPr>
          <p:cNvPr id="8" name="TextBox 28">
            <a:extLst>
              <a:ext uri="{FF2B5EF4-FFF2-40B4-BE49-F238E27FC236}"/>
            </a:extLst>
          </p:cNvPr>
          <p:cNvSpPr txBox="1"/>
          <p:nvPr/>
        </p:nvSpPr>
        <p:spPr>
          <a:xfrm>
            <a:off x="895350" y="2363788"/>
            <a:ext cx="2949575" cy="984250"/>
          </a:xfrm>
          <a:prstGeom prst="cloud">
            <a:avLst/>
          </a:prstGeom>
          <a:solidFill>
            <a:srgbClr val="ED7D31">
              <a:lumMod val="60000"/>
              <a:lumOff val="40000"/>
            </a:srgbClr>
          </a:solidFill>
        </p:spPr>
        <p:txBody>
          <a:bodyPr>
            <a:spAutoFit/>
          </a:bodyPr>
          <a:lstStyle/>
          <a:p>
            <a:pPr algn="ctr" fontAlgn="auto">
              <a:spcBef>
                <a:spcPts val="0"/>
              </a:spcBef>
              <a:spcAft>
                <a:spcPts val="0"/>
              </a:spcAft>
              <a:defRPr/>
            </a:pPr>
            <a:r>
              <a:rPr lang="en-US" altLang="zh-CN" sz="3600" b="1" kern="0">
                <a:solidFill>
                  <a:prstClr val="black"/>
                </a:solidFill>
                <a:latin typeface="Arial"/>
                <a:ea typeface="inpin heiti" charset="-122"/>
                <a:cs typeface="Times New Roman" panose="02020603050405020304" pitchFamily="18" charset="0"/>
                <a:sym typeface="Arial"/>
              </a:rPr>
              <a:t>TAY DÒ</a:t>
            </a:r>
            <a:endParaRPr lang="zh-CN" altLang="en-US" sz="3600" b="1" kern="0" dirty="0">
              <a:solidFill>
                <a:prstClr val="black"/>
              </a:solidFill>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p:cNvPicPr>
            <a:picLocks noChangeAspect="1" noChangeArrowheads="1"/>
          </p:cNvPicPr>
          <p:nvPr/>
        </p:nvPicPr>
        <p:blipFill>
          <a:blip r:embed="rId5"/>
          <a:srcRect/>
          <a:stretch>
            <a:fillRect/>
          </a:stretch>
        </p:blipFill>
        <p:spPr bwMode="auto">
          <a:xfrm rot="2149808" flipV="1">
            <a:off x="5681663" y="4510088"/>
            <a:ext cx="866775" cy="868362"/>
          </a:xfrm>
          <a:prstGeom prst="rect">
            <a:avLst/>
          </a:prstGeom>
          <a:noFill/>
          <a:ln w="9525">
            <a:noFill/>
            <a:miter lim="800000"/>
            <a:headEnd/>
            <a:tailEnd/>
          </a:ln>
        </p:spPr>
      </p:pic>
      <p:pic>
        <p:nvPicPr>
          <p:cNvPr id="10" name="Picture 4" descr="Check out Arrow icon created by 4B Icons | Graphic design posters, Mini  drawings, Desktop wallpaper art"/>
          <p:cNvPicPr>
            <a:picLocks noChangeAspect="1" noChangeArrowheads="1"/>
          </p:cNvPicPr>
          <p:nvPr/>
        </p:nvPicPr>
        <p:blipFill>
          <a:blip r:embed="rId5"/>
          <a:srcRect/>
          <a:stretch>
            <a:fillRect/>
          </a:stretch>
        </p:blipFill>
        <p:spPr bwMode="auto">
          <a:xfrm rot="18526325" flipV="1">
            <a:off x="7215981" y="2436019"/>
            <a:ext cx="868363" cy="866775"/>
          </a:xfrm>
          <a:prstGeom prst="rect">
            <a:avLst/>
          </a:prstGeom>
          <a:noFill/>
          <a:ln w="9525">
            <a:noFill/>
            <a:miter lim="800000"/>
            <a:headEnd/>
            <a:tailEnd/>
          </a:ln>
        </p:spPr>
      </p:pic>
      <p:pic>
        <p:nvPicPr>
          <p:cNvPr id="11" name="Picture 4" descr="Check out Arrow icon created by 4B Icons | Graphic design posters, Mini  drawings, Desktop wallpaper art"/>
          <p:cNvPicPr>
            <a:picLocks noChangeAspect="1" noChangeArrowheads="1"/>
          </p:cNvPicPr>
          <p:nvPr/>
        </p:nvPicPr>
        <p:blipFill>
          <a:blip r:embed="rId5"/>
          <a:srcRect/>
          <a:stretch>
            <a:fillRect/>
          </a:stretch>
        </p:blipFill>
        <p:spPr bwMode="auto">
          <a:xfrm rot="3073675" flipH="1" flipV="1">
            <a:off x="4021931" y="2421732"/>
            <a:ext cx="866775" cy="868362"/>
          </a:xfrm>
          <a:prstGeom prst="rect">
            <a:avLst/>
          </a:prstGeom>
          <a:noFill/>
          <a:ln w="9525">
            <a:noFill/>
            <a:miter lim="800000"/>
            <a:headEnd/>
            <a:tailEnd/>
          </a:ln>
        </p:spPr>
      </p:pic>
      <p:pic>
        <p:nvPicPr>
          <p:cNvPr id="12" name="Picture 11"/>
          <p:cNvPicPr>
            <a:picLocks noChangeAspect="1"/>
          </p:cNvPicPr>
          <p:nvPr/>
        </p:nvPicPr>
        <p:blipFill>
          <a:blip r:embed="rId6">
            <a:clrChange>
              <a:clrFrom>
                <a:srgbClr val="F3FFD5"/>
              </a:clrFrom>
              <a:clrTo>
                <a:srgbClr val="F3FFD5">
                  <a:alpha val="0"/>
                </a:srgbClr>
              </a:clrTo>
            </a:clrChange>
          </a:blip>
          <a:srcRect/>
          <a:stretch>
            <a:fillRect/>
          </a:stretch>
        </p:blipFill>
        <p:spPr bwMode="auto">
          <a:xfrm>
            <a:off x="2617788" y="274638"/>
            <a:ext cx="625475" cy="700087"/>
          </a:xfrm>
          <a:prstGeom prst="rect">
            <a:avLst/>
          </a:prstGeom>
          <a:noFill/>
          <a:ln w="9525">
            <a:noFill/>
            <a:miter lim="800000"/>
            <a:headEnd/>
            <a:tailEnd/>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A picture containing text, toy, vector graphics&#10;&#10;Description automatically generated"/>
          <p:cNvPicPr>
            <a:picLocks noChangeAspect="1"/>
          </p:cNvPicPr>
          <p:nvPr/>
        </p:nvPicPr>
        <p:blipFill>
          <a:blip r:embed="rId3"/>
          <a:srcRect/>
          <a:stretch>
            <a:fillRect/>
          </a:stretch>
        </p:blipFill>
        <p:spPr bwMode="auto">
          <a:xfrm>
            <a:off x="603250" y="3040063"/>
            <a:ext cx="3938588" cy="3689350"/>
          </a:xfrm>
          <a:prstGeom prst="rect">
            <a:avLst/>
          </a:prstGeom>
          <a:noFill/>
          <a:ln w="9525">
            <a:noFill/>
            <a:miter lim="800000"/>
            <a:headEnd/>
            <a:tailEnd/>
          </a:ln>
        </p:spPr>
      </p:pic>
      <p:sp>
        <p:nvSpPr>
          <p:cNvPr id="2" name="TextBox 1"/>
          <p:cNvSpPr txBox="1">
            <a:spLocks noChangeArrowheads="1"/>
          </p:cNvSpPr>
          <p:nvPr/>
        </p:nvSpPr>
        <p:spPr bwMode="auto">
          <a:xfrm>
            <a:off x="3124200" y="2290763"/>
            <a:ext cx="7886700" cy="1939925"/>
          </a:xfrm>
          <a:prstGeom prst="rect">
            <a:avLst/>
          </a:prstGeom>
          <a:noFill/>
          <a:ln w="9525">
            <a:noFill/>
            <a:miter lim="800000"/>
            <a:headEnd/>
            <a:tailEnd/>
          </a:ln>
        </p:spPr>
        <p:txBody>
          <a:bodyPr>
            <a:spAutoFit/>
          </a:bodyPr>
          <a:lstStyle/>
          <a:p>
            <a:pPr marL="457200" indent="-457200" algn="just">
              <a:buFont typeface="Arial" charset="0"/>
              <a:buChar char="•"/>
            </a:pPr>
            <a:r>
              <a:rPr lang="vi-VN" sz="4000">
                <a:solidFill>
                  <a:srgbClr val="000000"/>
                </a:solidFill>
                <a:latin typeface="Cambria" pitchFamily="18" charset="0"/>
                <a:ea typeface="Cambria" pitchFamily="18" charset="0"/>
                <a:cs typeface="Arial-Rounded"/>
              </a:rPr>
              <a:t>Giọng kể chuyện, thay đổi ngữ điệu ở chỗ lời nói trực tiếp của các nhân vật.</a:t>
            </a:r>
            <a:endParaRPr lang="en-US" sz="4000">
              <a:solidFill>
                <a:srgbClr val="000000"/>
              </a:solidFill>
              <a:latin typeface="Cambria" pitchFamily="18" charset="0"/>
              <a:ea typeface="Cambria" pitchFamily="18" charset="0"/>
              <a:cs typeface="Arial-Rounded"/>
            </a:endParaRPr>
          </a:p>
        </p:txBody>
      </p:sp>
      <p:sp>
        <p:nvSpPr>
          <p:cNvPr id="57347" name="TextBox 3"/>
          <p:cNvSpPr txBox="1">
            <a:spLocks noChangeArrowheads="1"/>
          </p:cNvSpPr>
          <p:nvPr/>
        </p:nvSpPr>
        <p:spPr bwMode="auto">
          <a:xfrm>
            <a:off x="5992813" y="330200"/>
            <a:ext cx="2809875" cy="769938"/>
          </a:xfrm>
          <a:prstGeom prst="rect">
            <a:avLst/>
          </a:prstGeom>
          <a:noFill/>
          <a:ln w="9525">
            <a:noFill/>
            <a:miter lim="800000"/>
            <a:headEnd/>
            <a:tailEnd/>
          </a:ln>
        </p:spPr>
        <p:txBody>
          <a:bodyPr>
            <a:spAutoFit/>
          </a:bodyPr>
          <a:lstStyle/>
          <a:p>
            <a:r>
              <a:rPr lang="en-US" sz="4400" b="1">
                <a:solidFill>
                  <a:srgbClr val="FF0000"/>
                </a:solidFill>
                <a:latin typeface="Cambria" pitchFamily="18" charset="0"/>
              </a:rPr>
              <a:t>Lưu ý</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a:hlinkClick r:id="" action="ppaction://media"/>
          </p:cNvPr>
          <p:cNvPicPr>
            <a:picLocks noRot="1" noChangeAspect="1"/>
          </p:cNvPicPr>
          <p:nvPr>
            <a:videoFile r:link="rId1"/>
          </p:nvPr>
        </p:nvPicPr>
        <p:blipFill>
          <a:blip r:embed="rId3"/>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p:cNvPicPr>
            <a:picLocks noChangeAspect="1"/>
          </p:cNvPicPr>
          <p:nvPr/>
        </p:nvPicPr>
        <p:blipFill>
          <a:blip r:embed="rId2"/>
          <a:srcRect/>
          <a:stretch>
            <a:fillRect/>
          </a:stretch>
        </p:blipFill>
        <p:spPr bwMode="auto">
          <a:xfrm>
            <a:off x="4452938" y="-119063"/>
            <a:ext cx="3876675" cy="1457326"/>
          </a:xfrm>
          <a:prstGeom prst="rect">
            <a:avLst/>
          </a:prstGeom>
          <a:noFill/>
          <a:ln w="9525">
            <a:noFill/>
            <a:miter lim="800000"/>
            <a:headEnd/>
            <a:tailEnd/>
          </a:ln>
        </p:spPr>
      </p:pic>
      <p:sp>
        <p:nvSpPr>
          <p:cNvPr id="13" name="Rounded Rectangle 12">
            <a:extLst>
              <a:ext uri="{FF2B5EF4-FFF2-40B4-BE49-F238E27FC236}"/>
            </a:extLst>
          </p:cNvPr>
          <p:cNvSpPr/>
          <p:nvPr/>
        </p:nvSpPr>
        <p:spPr>
          <a:xfrm>
            <a:off x="95250" y="933450"/>
            <a:ext cx="12001500" cy="5791200"/>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just" fontAlgn="auto">
              <a:lnSpc>
                <a:spcPct val="150000"/>
              </a:lnSpc>
              <a:spcBef>
                <a:spcPts val="0"/>
              </a:spcBef>
              <a:spcAft>
                <a:spcPts val="0"/>
              </a:spcAft>
              <a:defRPr/>
            </a:pPr>
            <a:endParaRPr lang="vi-VN" sz="2400" dirty="0">
              <a:solidFill>
                <a:prstClr val="black"/>
              </a:solidFill>
              <a:latin typeface="Cambria" panose="02040503050406030204" pitchFamily="18" charset="0"/>
              <a:ea typeface="Cambria" panose="02040503050406030204" pitchFamily="18" charset="0"/>
            </a:endParaRPr>
          </a:p>
        </p:txBody>
      </p:sp>
      <p:sp>
        <p:nvSpPr>
          <p:cNvPr id="22" name="TextBox 21"/>
          <p:cNvSpPr txBox="1">
            <a:spLocks noChangeArrowheads="1"/>
          </p:cNvSpPr>
          <p:nvPr/>
        </p:nvSpPr>
        <p:spPr bwMode="auto">
          <a:xfrm>
            <a:off x="347663" y="987425"/>
            <a:ext cx="11496675" cy="5262563"/>
          </a:xfrm>
          <a:prstGeom prst="rect">
            <a:avLst/>
          </a:prstGeom>
          <a:noFill/>
          <a:ln w="9525">
            <a:noFill/>
            <a:miter lim="800000"/>
            <a:headEnd/>
            <a:tailEnd/>
          </a:ln>
        </p:spPr>
        <p:txBody>
          <a:bodyPr>
            <a:spAutoFit/>
          </a:bodyPr>
          <a:lstStyle/>
          <a:p>
            <a:pPr algn="just"/>
            <a:r>
              <a:rPr lang="en-US" sz="2400">
                <a:solidFill>
                  <a:srgbClr val="222222"/>
                </a:solidFill>
                <a:latin typeface="Cambria" pitchFamily="18" charset="0"/>
              </a:rPr>
              <a:t>    </a:t>
            </a:r>
            <a:r>
              <a:rPr lang="vi-VN" sz="2400">
                <a:solidFill>
                  <a:srgbClr val="222222"/>
                </a:solidFill>
                <a:latin typeface="Cambria" pitchFamily="18"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algn="just"/>
            <a:r>
              <a:rPr lang="en-US" sz="2400">
                <a:solidFill>
                  <a:srgbClr val="222222"/>
                </a:solidFill>
                <a:latin typeface="Cambria" pitchFamily="18" charset="0"/>
              </a:rPr>
              <a:t>     </a:t>
            </a:r>
            <a:r>
              <a:rPr lang="vi-VN" sz="2400">
                <a:solidFill>
                  <a:srgbClr val="222222"/>
                </a:solidFill>
                <a:latin typeface="Cambria" pitchFamily="18" charset="0"/>
              </a:rPr>
              <a:t>Thầy hiệu trưởng nói:</a:t>
            </a:r>
          </a:p>
          <a:p>
            <a:pPr algn="just"/>
            <a:r>
              <a:rPr lang="vi-VN" sz="2400">
                <a:solidFill>
                  <a:srgbClr val="222222"/>
                </a:solidFill>
                <a:latin typeface="Cambria" pitchFamily="18"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algn="just"/>
            <a:r>
              <a:rPr lang="en-US" sz="2400">
                <a:solidFill>
                  <a:srgbClr val="222222"/>
                </a:solidFill>
                <a:latin typeface="Cambria" pitchFamily="18" charset="0"/>
              </a:rPr>
              <a:t>    </a:t>
            </a:r>
            <a:r>
              <a:rPr lang="vi-VN" sz="2400">
                <a:solidFill>
                  <a:srgbClr val="222222"/>
                </a:solidFill>
                <a:latin typeface="Cambria" pitchFamily="18"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algn="just"/>
            <a:r>
              <a:rPr lang="vi-VN" sz="2400">
                <a:solidFill>
                  <a:srgbClr val="222222"/>
                </a:solidFill>
                <a:latin typeface="Cambria" pitchFamily="18" charset="0"/>
              </a:rPr>
              <a:t>Từ hôm đó, bạn nào đến trường cũng háo hức ghé vào thư viện. Ai cũng vui lắm.</a:t>
            </a:r>
            <a:endParaRPr lang="vi-VN" sz="2400">
              <a:latin typeface="Cambria" pitchFamily="18" charset="0"/>
              <a:ea typeface="Cambria" pitchFamily="18" charset="0"/>
              <a:cs typeface="Arial-Rounded"/>
            </a:endParaRPr>
          </a:p>
        </p:txBody>
      </p:sp>
      <p:sp>
        <p:nvSpPr>
          <p:cNvPr id="23" name="TextBox 19"/>
          <p:cNvSpPr>
            <a:spLocks noChangeArrowheads="1"/>
          </p:cNvSpPr>
          <p:nvPr/>
        </p:nvSpPr>
        <p:spPr bwMode="auto">
          <a:xfrm>
            <a:off x="106363" y="0"/>
            <a:ext cx="2909887" cy="908050"/>
          </a:xfrm>
          <a:prstGeom prst="roundRect">
            <a:avLst>
              <a:gd name="adj" fmla="val 50000"/>
            </a:avLst>
          </a:prstGeom>
          <a:solidFill>
            <a:srgbClr val="F15A88"/>
          </a:solidFill>
          <a:ln w="9525">
            <a:noFill/>
            <a:round/>
            <a:headEnd/>
            <a:tailEnd/>
          </a:ln>
        </p:spPr>
        <p:txBody>
          <a:bodyPr lIns="91403" tIns="45702" rIns="91403" bIns="45702">
            <a:spAutoFit/>
          </a:bodyPr>
          <a:lstStyle/>
          <a:p>
            <a:pPr algn="ctr"/>
            <a:r>
              <a:rPr lang="en-US" sz="3600">
                <a:solidFill>
                  <a:srgbClr val="FFFFFF"/>
                </a:solidFill>
                <a:latin typeface="Cambria" pitchFamily="18" charset="0"/>
                <a:ea typeface="Cambria" pitchFamily="18" charset="0"/>
                <a:cs typeface="Arial-Rounded"/>
              </a:rPr>
              <a:t>Đọc mẫu</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 Digital Quick Grammar by Slidesgo">
  <a:themeElements>
    <a:clrScheme name="Simple Light">
      <a:dk1>
        <a:srgbClr val="431F5E"/>
      </a:dk1>
      <a:lt1>
        <a:srgbClr val="FFFFFF"/>
      </a:lt1>
      <a:dk2>
        <a:srgbClr val="004D61"/>
      </a:dk2>
      <a:lt2>
        <a:srgbClr val="FFE6F4"/>
      </a:lt2>
      <a:accent1>
        <a:srgbClr val="FF3577"/>
      </a:accent1>
      <a:accent2>
        <a:srgbClr val="7E529B"/>
      </a:accent2>
      <a:accent3>
        <a:srgbClr val="60C6DE"/>
      </a:accent3>
      <a:accent4>
        <a:srgbClr val="A6F9FB"/>
      </a:accent4>
      <a:accent5>
        <a:srgbClr val="00718D"/>
      </a:accent5>
      <a:accent6>
        <a:srgbClr val="EFD850"/>
      </a:accent6>
      <a:hlink>
        <a:srgbClr val="004D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1090</Words>
  <Application>Microsoft Office PowerPoint</Application>
  <PresentationFormat>Custom</PresentationFormat>
  <Paragraphs>88</Paragraphs>
  <Slides>27</Slides>
  <Notes>9</Notes>
  <HiddenSlides>0</HiddenSlides>
  <MMClips>4</MMClips>
  <ScaleCrop>false</ScaleCrop>
  <HeadingPairs>
    <vt:vector size="6" baseType="variant">
      <vt:variant>
        <vt:lpstr>Fonts Used</vt:lpstr>
      </vt:variant>
      <vt:variant>
        <vt:i4>11</vt:i4>
      </vt:variant>
      <vt:variant>
        <vt:lpstr>Design Template</vt:lpstr>
      </vt:variant>
      <vt:variant>
        <vt:i4>19</vt:i4>
      </vt:variant>
      <vt:variant>
        <vt:lpstr>Slide Titles</vt:lpstr>
      </vt:variant>
      <vt:variant>
        <vt:i4>27</vt:i4>
      </vt:variant>
    </vt:vector>
  </HeadingPairs>
  <TitlesOfParts>
    <vt:vector size="57" baseType="lpstr">
      <vt:lpstr>Arial</vt:lpstr>
      <vt:lpstr>Calibri</vt:lpstr>
      <vt:lpstr>等线 Light</vt:lpstr>
      <vt:lpstr>等线</vt:lpstr>
      <vt:lpstr>inpin heiti</vt:lpstr>
      <vt:lpstr>Times New Roman</vt:lpstr>
      <vt:lpstr>Cambria</vt:lpstr>
      <vt:lpstr>Arial-Rounded</vt:lpstr>
      <vt:lpstr>SimSun</vt:lpstr>
      <vt:lpstr>仓耳今楷05-6763 W05</vt:lpstr>
      <vt:lpstr>DFPOP1-W9</vt:lpstr>
      <vt:lpstr>1_Office 主题</vt:lpstr>
      <vt:lpstr>千图网海量PPT模板www.58pic.com​​</vt:lpstr>
      <vt:lpstr>The Digital Quick Grammar by Slidesgo</vt:lpstr>
      <vt:lpstr>Office Theme</vt:lpstr>
      <vt:lpstr>1_Office 主题​​</vt:lpstr>
      <vt:lpstr>1_Office 主题</vt:lpstr>
      <vt:lpstr>千图网海量PPT模板www.58pic.com​​</vt:lpstr>
      <vt:lpstr>千图网海量PPT模板www.58pic.com​​</vt:lpstr>
      <vt:lpstr>千图网海量PPT模板www.58pic.com​​</vt:lpstr>
      <vt:lpstr>千图网海量PPT模板www.58pic.com​​</vt:lpstr>
      <vt:lpstr>千图网海量PPT模板www.58pic.com​​</vt:lpstr>
      <vt:lpstr>千图网海量PPT模板www.58pic.com​​</vt:lpstr>
      <vt:lpstr>千图网海量PPT模板www.58pic.com​​</vt:lpstr>
      <vt:lpstr>千图网海量PPT模板www.58pic.com​​</vt:lpstr>
      <vt:lpstr>千图网海量PPT模板www.58pic.com​​</vt:lpstr>
      <vt:lpstr>千图网海量PPT模板www.58pic.com​​</vt:lpstr>
      <vt:lpstr>The Digital Quick Grammar by Slidesgo</vt:lpstr>
      <vt:lpstr>1_Office 主题​​</vt: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58</cp:revision>
  <dcterms:created xsi:type="dcterms:W3CDTF">2022-06-27T02:37:02Z</dcterms:created>
  <dcterms:modified xsi:type="dcterms:W3CDTF">2025-10-30T01:03:21Z</dcterms:modified>
</cp:coreProperties>
</file>