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322" r:id="rId2"/>
    <p:sldId id="543" r:id="rId3"/>
    <p:sldId id="563" r:id="rId4"/>
    <p:sldId id="617" r:id="rId5"/>
    <p:sldId id="542" r:id="rId6"/>
    <p:sldId id="496" r:id="rId7"/>
    <p:sldId id="609" r:id="rId8"/>
    <p:sldId id="614" r:id="rId9"/>
    <p:sldId id="610" r:id="rId10"/>
    <p:sldId id="615" r:id="rId11"/>
    <p:sldId id="616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8" d="100"/>
          <a:sy n="68" d="100"/>
        </p:scale>
        <p:origin x="61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8.wdp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microsoft.com/office/2007/relationships/hdphoto" Target="../media/hdphoto1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microsoft.com/office/2007/relationships/hdphoto" Target="../media/hdphoto11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0"/>
            <a:ext cx="12606118" cy="7632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5559" y="1073765"/>
            <a:ext cx="8888964" cy="1938988"/>
          </a:xfrm>
          <a:prstGeom prst="rect">
            <a:avLst/>
          </a:prstGeom>
          <a:noFill/>
        </p:spPr>
        <p:txBody>
          <a:bodyPr wrap="none" lIns="91436" tIns="45718" rIns="91436" bIns="4571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4000" b="1" spc="-15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b="1" spc="-15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5640" y="3845248"/>
            <a:ext cx="7740479" cy="86177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500" b="1" dirty="0" err="1">
                <a:latin typeface="Times New Roman" pitchFamily="18" charset="0"/>
                <a:ea typeface="+mj-ea"/>
                <a:cs typeface="Times New Roman" pitchFamily="18" charset="0"/>
              </a:rPr>
              <a:t>Giáo</a:t>
            </a:r>
            <a:r>
              <a:rPr lang="en-US" sz="25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ea typeface="+mj-ea"/>
                <a:cs typeface="Times New Roman" pitchFamily="18" charset="0"/>
              </a:rPr>
              <a:t>viên</a:t>
            </a:r>
            <a:r>
              <a:rPr lang="en-US" sz="2500" b="1" dirty="0"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lang="en-US" sz="25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Nông</a:t>
            </a:r>
            <a:r>
              <a:rPr lang="en-US" sz="25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Đức</a:t>
            </a:r>
            <a:r>
              <a:rPr lang="en-US" sz="25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Mạnh</a:t>
            </a:r>
            <a:br>
              <a:rPr lang="en-US" sz="25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500" b="1" dirty="0" err="1">
                <a:latin typeface="Times New Roman" pitchFamily="18" charset="0"/>
                <a:ea typeface="+mj-ea"/>
                <a:cs typeface="Times New Roman" pitchFamily="18" charset="0"/>
              </a:rPr>
              <a:t>Đơn</a:t>
            </a:r>
            <a:r>
              <a:rPr lang="en-US" sz="25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ea typeface="+mj-ea"/>
                <a:cs typeface="Times New Roman" pitchFamily="18" charset="0"/>
              </a:rPr>
              <a:t>vị</a:t>
            </a:r>
            <a:r>
              <a:rPr lang="en-US" sz="2500" b="1" dirty="0"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5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Trường</a:t>
            </a:r>
            <a:r>
              <a:rPr lang="en-US" sz="25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PTDTBT </a:t>
            </a:r>
            <a:r>
              <a:rPr lang="en-US" sz="25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tiểu</a:t>
            </a:r>
            <a:r>
              <a:rPr lang="en-US" sz="25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sz="25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1 </a:t>
            </a:r>
            <a:r>
              <a:rPr lang="en-US" sz="25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xã</a:t>
            </a:r>
            <a:r>
              <a:rPr lang="en-US" sz="25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Hữu</a:t>
            </a:r>
            <a:r>
              <a:rPr lang="en-US" sz="25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Kiên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805522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7" y="656021"/>
            <a:ext cx="1389535" cy="830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A9171-F38C-A709-CBE0-9AAB82FB1E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351" y="2204864"/>
            <a:ext cx="4254636" cy="40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13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8606184" y="1826285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3528404"/>
            <a:ext cx="6816080" cy="3329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B40591-4448-9251-AEE5-B6726320ECE7}"/>
              </a:ext>
            </a:extLst>
          </p:cNvPr>
          <p:cNvSpPr txBox="1"/>
          <p:nvPr/>
        </p:nvSpPr>
        <p:spPr>
          <a:xfrm>
            <a:off x="5807968" y="2573119"/>
            <a:ext cx="559643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– SÁNG TẠO</a:t>
            </a:r>
          </a:p>
        </p:txBody>
      </p:sp>
    </p:spTree>
    <p:extLst>
      <p:ext uri="{BB962C8B-B14F-4D97-AF65-F5344CB8AC3E}">
        <p14:creationId xmlns:p14="http://schemas.microsoft.com/office/powerpoint/2010/main" val="4463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08" y="1433376"/>
            <a:ext cx="10801200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1424" y="1628800"/>
            <a:ext cx="10513168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8606184" y="1826285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3528404"/>
            <a:ext cx="6816080" cy="3329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B40591-4448-9251-AEE5-B6726320ECE7}"/>
              </a:ext>
            </a:extLst>
          </p:cNvPr>
          <p:cNvSpPr txBox="1"/>
          <p:nvPr/>
        </p:nvSpPr>
        <p:spPr>
          <a:xfrm>
            <a:off x="5807968" y="2573119"/>
            <a:ext cx="559643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– SÁNG TẠO</a:t>
            </a:r>
          </a:p>
        </p:txBody>
      </p:sp>
    </p:spTree>
    <p:extLst>
      <p:ext uri="{BB962C8B-B14F-4D97-AF65-F5344CB8AC3E}">
        <p14:creationId xmlns:p14="http://schemas.microsoft.com/office/powerpoint/2010/main" val="128286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513666" y="13033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1" y="3140968"/>
            <a:ext cx="7632849" cy="22936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2602596" y="4611599"/>
            <a:ext cx="655272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595103"/>
            <a:ext cx="7192812" cy="723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-1" b="49328"/>
          <a:stretch/>
        </p:blipFill>
        <p:spPr>
          <a:xfrm>
            <a:off x="693440" y="2564904"/>
            <a:ext cx="10805119" cy="1016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50275"/>
          <a:stretch/>
        </p:blipFill>
        <p:spPr>
          <a:xfrm>
            <a:off x="693439" y="4149080"/>
            <a:ext cx="10805119" cy="9970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948" y="1865674"/>
            <a:ext cx="9666411" cy="3888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408366" y="476672"/>
            <a:ext cx="2412738" cy="8414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9604623" y="6427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C5F73B-A2D0-E905-9034-3D7CF8295BB8}"/>
              </a:ext>
            </a:extLst>
          </p:cNvPr>
          <p:cNvSpPr txBox="1"/>
          <p:nvPr/>
        </p:nvSpPr>
        <p:spPr>
          <a:xfrm>
            <a:off x="767408" y="1087738"/>
            <a:ext cx="907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9E55D7-92C6-5ABB-FF22-B6453D3D8FCC}"/>
              </a:ext>
            </a:extLst>
          </p:cNvPr>
          <p:cNvSpPr txBox="1"/>
          <p:nvPr/>
        </p:nvSpPr>
        <p:spPr>
          <a:xfrm>
            <a:off x="767408" y="529162"/>
            <a:ext cx="8837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448" y="1124744"/>
            <a:ext cx="6585022" cy="413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C06EA7-72BE-FB4E-FF50-EDD2ABD8D6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520" y="1844824"/>
            <a:ext cx="8136904" cy="3995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EE351-BCF5-1882-7072-2D8F4C9F9EAF}"/>
              </a:ext>
            </a:extLst>
          </p:cNvPr>
          <p:cNvSpPr txBox="1"/>
          <p:nvPr/>
        </p:nvSpPr>
        <p:spPr>
          <a:xfrm>
            <a:off x="767408" y="529162"/>
            <a:ext cx="8837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728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948" y="-141878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5F13A3-21F5-46B5-3089-0A0496B00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60" y="2497981"/>
            <a:ext cx="3565332" cy="3422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60CABD-B04B-0194-CAAC-ACCC07396A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6" y="2230374"/>
            <a:ext cx="4010122" cy="3563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E8B1CF-BCCC-82C3-691C-A6F86713B5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894577"/>
            <a:ext cx="4183236" cy="38306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29BD77-5586-3CD6-B417-881EB03D9E89}"/>
              </a:ext>
            </a:extLst>
          </p:cNvPr>
          <p:cNvSpPr txBox="1"/>
          <p:nvPr/>
        </p:nvSpPr>
        <p:spPr>
          <a:xfrm>
            <a:off x="623392" y="388261"/>
            <a:ext cx="1008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2321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8644</TotalTime>
  <Words>115</Words>
  <Application>Microsoft Office PowerPoint</Application>
  <PresentationFormat>Màn hình rộng</PresentationFormat>
  <Paragraphs>17</Paragraphs>
  <Slides>11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Times New Roman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nongducmanhls77@gmail.com</cp:lastModifiedBy>
  <cp:revision>684</cp:revision>
  <dcterms:created xsi:type="dcterms:W3CDTF">2010-04-30T18:19:48Z</dcterms:created>
  <dcterms:modified xsi:type="dcterms:W3CDTF">2024-12-09T13:03:10Z</dcterms:modified>
</cp:coreProperties>
</file>