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404" r:id="rId3"/>
    <p:sldId id="402" r:id="rId4"/>
    <p:sldId id="360" r:id="rId5"/>
    <p:sldId id="390" r:id="rId6"/>
    <p:sldId id="391" r:id="rId7"/>
    <p:sldId id="356" r:id="rId8"/>
    <p:sldId id="381" r:id="rId9"/>
    <p:sldId id="384" r:id="rId10"/>
    <p:sldId id="392" r:id="rId11"/>
    <p:sldId id="393" r:id="rId12"/>
    <p:sldId id="394" r:id="rId13"/>
    <p:sldId id="395" r:id="rId14"/>
    <p:sldId id="386" r:id="rId15"/>
    <p:sldId id="405" r:id="rId16"/>
    <p:sldId id="398" r:id="rId17"/>
    <p:sldId id="400" r:id="rId18"/>
    <p:sldId id="378" r:id="rId19"/>
    <p:sldId id="380" r:id="rId20"/>
    <p:sldId id="396" r:id="rId21"/>
    <p:sldId id="4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5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D7185-44FF-486D-919B-AB36DBFC9C79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502B3-0FB2-4AA4-87F1-27D6A266C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15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07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48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CB08-81EA-C272-8EE7-5C02510D3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63BB4-FFB8-9EBB-DEFB-C4AD63D62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CAC1-9652-812E-EC3F-95089561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8EF7-11B9-E606-C6DA-6BED6B5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9CB18-E25C-FF20-7203-3343BC58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526B-D370-D30D-8436-859EFF00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D5B2-D70C-74A7-F946-C4BCBA3A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6E26-F772-2E0F-C59D-131FD21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69974-FA8A-5E05-D45A-8768B6A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E2117-1130-537A-8F42-79AB81D7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90BC-7500-C3DF-0E7A-0D549865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0C855-8F6E-FDC3-400E-0011D26C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61EE-4A2B-07BD-2CD4-B832D8EE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B855-A757-EE3C-1860-8A338469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DEBD-F6A2-CA42-D3D6-42DBA30C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85D1-96C9-6E5E-EB2C-0F811F25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70A4-B3E6-7231-89B6-7D075B649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F91F-9C9B-5478-BCDC-8F081025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7875C-3E27-EE72-EEF3-2E723E91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90D76-A590-3A5D-4C6D-94C12DFA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A6FEB-D322-465A-5DEC-E65D5F49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77F2-41DC-207A-44DC-03766720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7399-7830-5935-EECD-C66FFB5D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922C2-36D7-8DC5-4AAF-C0D2F9C9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141B4-C706-E3DA-8230-9735C2C8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8064F-AB44-51B6-4FD1-C30F7CE45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20444-66E9-A01A-B557-D0FFFE65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6A7E6-278B-D13F-8A86-8421781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39544-B6E1-794A-8804-AB65D349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F836-07C3-ACC3-0EAF-3651343B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4F1E-3C6E-FA44-5138-5179B290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45B87-D6A4-3F53-A837-6D3FCC71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39EF6-A320-37D2-F133-57F249CE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E5EE9-2AF6-44F9-56AE-9B926F9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BCEC7-BC07-373E-311B-BB1E268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43CE2-964C-88C2-E5C2-87CF899C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39BE-8B78-35CF-F633-A43A953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E6A6-C90C-A3D5-D2C8-070DEA40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964F5-DCC8-208F-599B-95EF673B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2DF64-3EF4-D41E-AD44-3FF413A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A0B8-C8DC-85BF-5AB5-8C9EC1BA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457EC-9C8C-AE63-A12A-C4C19447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9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F1B74-0CCA-D2BF-FF25-12EDE23B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F4222-1EE4-EFA1-25D5-F5FABB2BD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58C0-6E50-F459-92C4-FC02E1CC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4333-6A06-C04E-ACBC-F72A696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D45B-719C-A961-5C7A-45161C2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A917E-99FA-A98B-3E8F-B74CA249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7518-C565-4B12-0FB3-DE6246FB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9B653-273E-646A-072C-4A46885D6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B8ED2-6099-A12E-0ED9-E35C591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7F1F-7A3A-F558-FE08-3FAB54CD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35E0-FE32-C8C1-B1C1-A3996191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849EB-E856-C85A-F401-F59DF6399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6DB01-855F-9278-EFB8-993390FE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C7480-019B-3DE5-A749-A0136881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4ED7-9B33-AC9B-CE63-72EB660F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6F7B-D2CB-63DA-35FC-96C5C82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4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1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5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7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9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1624AD7-C691-1562-0894-5C0AB5945E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84" y="122549"/>
            <a:ext cx="1272619" cy="127261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24572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28E7-5749-461B-9771-3E52EA3AB9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217814"/>
            <a:ext cx="13197062" cy="80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647D0B-B82A-AB7B-1AE3-A7462A146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2979"/>
            <a:ext cx="12192000" cy="37782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ĐẾN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5662" y="205925"/>
            <a:ext cx="8560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HUYỆNCHI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PTDTBT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D61FC47-7177-3B46-7A01-0723BC9F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083" y="6117021"/>
            <a:ext cx="4837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8501" y="638500"/>
            <a:ext cx="6858000" cy="5580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2185" y="402230"/>
            <a:ext cx="6858000" cy="60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7231" y="521404"/>
            <a:ext cx="6508875" cy="5754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5155" y="460484"/>
            <a:ext cx="6508876" cy="58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40273" y="510605"/>
            <a:ext cx="6747641" cy="5726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5162" y="303483"/>
            <a:ext cx="6747643" cy="6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3778" y="283776"/>
            <a:ext cx="6858000" cy="6290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8672" y="421768"/>
            <a:ext cx="6858000" cy="60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4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53" y="272804"/>
            <a:ext cx="5609775" cy="312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3" y="3418839"/>
            <a:ext cx="5735895" cy="3114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50" y="3418838"/>
            <a:ext cx="5605086" cy="343916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48548" y="85087"/>
            <a:ext cx="6043452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ập nhật với hơn 98 hình ảnh cây phượng ở sân trường mới nhất - Tin Học Vui">
            <a:extLst>
              <a:ext uri="{FF2B5EF4-FFF2-40B4-BE49-F238E27FC236}">
                <a16:creationId xmlns:a16="http://schemas.microsoft.com/office/drawing/2014/main" id="{8E47E146-87DC-633A-B18D-9DE4AA34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6" y="347497"/>
            <a:ext cx="5238750" cy="30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09" y="272804"/>
            <a:ext cx="6038031" cy="3167038"/>
          </a:xfrm>
          <a:prstGeom prst="rect">
            <a:avLst/>
          </a:prstGeom>
        </p:spPr>
      </p:pic>
      <p:pic>
        <p:nvPicPr>
          <p:cNvPr id="6" name="Picture 6" descr="Cây xà cừ: Ý nghĩa, hình ảnh, cách trồng, chăm sóc tại nhà">
            <a:extLst>
              <a:ext uri="{FF2B5EF4-FFF2-40B4-BE49-F238E27FC236}">
                <a16:creationId xmlns:a16="http://schemas.microsoft.com/office/drawing/2014/main" id="{61802201-F3C7-FCE4-5FCE-843EA7F6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6" y="3460844"/>
            <a:ext cx="5238750" cy="29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808" y="3460843"/>
            <a:ext cx="5973829" cy="30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2452296" y="689856"/>
            <a:ext cx="6086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6289" y="1749972"/>
            <a:ext cx="10673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-140148" y="260245"/>
            <a:ext cx="10781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262" y="1308538"/>
            <a:ext cx="1135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137" y="2300662"/>
            <a:ext cx="1135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62" y="3292786"/>
            <a:ext cx="105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1669" y="424135"/>
            <a:ext cx="5990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DD1A2-5496-42D3-A06A-B6597D08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17" y="1481960"/>
            <a:ext cx="8240415" cy="32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66567" y="823225"/>
            <a:ext cx="9201281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Rectangle 27655">
            <a:extLst>
              <a:ext uri="{FF2B5EF4-FFF2-40B4-BE49-F238E27FC236}">
                <a16:creationId xmlns:a16="http://schemas.microsoft.com/office/drawing/2014/main" id="{54D3F6C2-C12C-ADE3-3F08-721E4CF8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22" y="5502166"/>
            <a:ext cx="3967521" cy="13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ctangle 27655">
            <a:extLst>
              <a:ext uri="{FF2B5EF4-FFF2-40B4-BE49-F238E27FC236}">
                <a16:creationId xmlns:a16="http://schemas.microsoft.com/office/drawing/2014/main" id="{54D3F6C2-C12C-ADE3-3F08-721E4CF8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55" y="5502166"/>
            <a:ext cx="3898900" cy="128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6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2"/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3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22FDE-0DAB-4D8D-B3F6-98676D304C5D}"/>
              </a:ext>
            </a:extLst>
          </p:cNvPr>
          <p:cNvSpPr txBox="1"/>
          <p:nvPr/>
        </p:nvSpPr>
        <p:spPr>
          <a:xfrm>
            <a:off x="1882832" y="345511"/>
            <a:ext cx="6056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		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37号-波纹乖乖体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CD3CC-D4F0-A6A1-6706-E7F334BA8DD6}"/>
              </a:ext>
            </a:extLst>
          </p:cNvPr>
          <p:cNvSpPr txBox="1"/>
          <p:nvPr/>
        </p:nvSpPr>
        <p:spPr>
          <a:xfrm>
            <a:off x="2521791" y="3927593"/>
            <a:ext cx="477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/>
                <a:cs typeface="Times New Roman" panose="02020603050405020304" pitchFamily="18" charset="0"/>
              </a:rPr>
              <a:t>phượng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37号-波纹乖乖体"/>
              <a:cs typeface="Times New Roman" panose="02020603050405020304" pitchFamily="18" charset="0"/>
            </a:endParaRPr>
          </a:p>
        </p:txBody>
      </p:sp>
      <p:pic>
        <p:nvPicPr>
          <p:cNvPr id="16" name="Picture 2" descr="Cập nhật với hơn 98 hình ảnh cây phượng ở sân trường mới nhất - Tin Học Vui">
            <a:extLst>
              <a:ext uri="{FF2B5EF4-FFF2-40B4-BE49-F238E27FC236}">
                <a16:creationId xmlns:a16="http://schemas.microsoft.com/office/drawing/2014/main" id="{8E47E146-87DC-633A-B18D-9DE4AA34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924333"/>
            <a:ext cx="5778137" cy="48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6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8897" y="788276"/>
            <a:ext cx="8812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9" y="1175186"/>
            <a:ext cx="11288110" cy="42553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986455" y="2374843"/>
            <a:ext cx="6006662" cy="10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39159" y="3462665"/>
            <a:ext cx="5770179" cy="57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9159" y="4556235"/>
            <a:ext cx="5770179" cy="11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0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1BFFBA4-94D9-4D8D-8350-34D1F63FB788}"/>
              </a:ext>
            </a:extLst>
          </p:cNvPr>
          <p:cNvSpPr txBox="1"/>
          <p:nvPr/>
        </p:nvSpPr>
        <p:spPr>
          <a:xfrm>
            <a:off x="1734207" y="544255"/>
            <a:ext cx="574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9709" y="1313696"/>
            <a:ext cx="961696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4601" y="-2624961"/>
            <a:ext cx="6968361" cy="11997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1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2676" y="607541"/>
            <a:ext cx="6883136" cy="5617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777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7553" y="460719"/>
            <a:ext cx="6724833" cy="6069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1863" y="367862"/>
            <a:ext cx="6858001" cy="61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232</Words>
  <Application>Microsoft Office PowerPoint</Application>
  <PresentationFormat>Widescreen</PresentationFormat>
  <Paragraphs>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字魂37号-波纹乖乖体</vt:lpstr>
      <vt:lpstr>Office 主题​​</vt:lpstr>
      <vt:lpstr>1_Office Theme</vt:lpstr>
      <vt:lpstr>CHÀO MỪNG QUÝ THẦY CÔ ĐẾN DỰ TIẾT HỌC MÔN TIẾNG VIỆT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67</cp:revision>
  <dcterms:created xsi:type="dcterms:W3CDTF">2024-01-04T08:37:14Z</dcterms:created>
  <dcterms:modified xsi:type="dcterms:W3CDTF">2024-04-25T15:56:21Z</dcterms:modified>
</cp:coreProperties>
</file>