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83" r:id="rId18"/>
    <p:sldId id="284" r:id="rId19"/>
    <p:sldId id="285" r:id="rId20"/>
    <p:sldId id="286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04-Aug-24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16" y="1276350"/>
            <a:ext cx="5972175" cy="33947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97110D-1EC6-B95D-D1DD-7D1A2BF364A6}"/>
              </a:ext>
            </a:extLst>
          </p:cNvPr>
          <p:cNvSpPr/>
          <p:nvPr/>
        </p:nvSpPr>
        <p:spPr>
          <a:xfrm>
            <a:off x="1749965" y="250257"/>
            <a:ext cx="57724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PTDTBT TH1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ữu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Kiên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42950"/>
            <a:ext cx="522025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8225"/>
            <a:ext cx="5181600" cy="422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24998"/>
            <a:ext cx="5554789" cy="405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28" y="815216"/>
            <a:ext cx="2674745" cy="411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6750"/>
            <a:ext cx="4572000" cy="4306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2950"/>
            <a:ext cx="5478701" cy="419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5216"/>
            <a:ext cx="590250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7928"/>
            <a:ext cx="5483558" cy="428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191000" cy="425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5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2950"/>
            <a:ext cx="506126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62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ED766-A826-7235-002C-D3F069FB26DD}"/>
              </a:ext>
            </a:extLst>
          </p:cNvPr>
          <p:cNvSpPr txBox="1"/>
          <p:nvPr/>
        </p:nvSpPr>
        <p:spPr>
          <a:xfrm>
            <a:off x="474921" y="1352550"/>
            <a:ext cx="8465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YÊU CẦU CẦN ĐẠT: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SPMT.</a:t>
            </a:r>
            <a:endParaRPr lang="en-US" sz="1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79690"/>
            <a:ext cx="4723992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38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26" y="781750"/>
            <a:ext cx="4636873" cy="421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42950"/>
            <a:ext cx="4693635" cy="419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038600" cy="434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343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83809"/>
            <a:ext cx="5029200" cy="4161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34" y="815216"/>
            <a:ext cx="563653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27058"/>
            <a:ext cx="4572000" cy="413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178</Words>
  <Application>Microsoft Office PowerPoint</Application>
  <PresentationFormat>On-screen Show (16:9)</PresentationFormat>
  <Paragraphs>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46</cp:revision>
  <dcterms:created xsi:type="dcterms:W3CDTF">2021-10-03T03:45:32Z</dcterms:created>
  <dcterms:modified xsi:type="dcterms:W3CDTF">2024-08-04T01:54:12Z</dcterms:modified>
</cp:coreProperties>
</file>