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embeddedFontLst>
    <p:embeddedFont>
      <p:font typeface="Calibri"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8" d="100"/>
          <a:sy n="58" d="100"/>
        </p:scale>
        <p:origin x="-6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6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32.svg"/><Relationship Id="rId14" Type="http://schemas.openxmlformats.org/officeDocument/2006/relationships/image" Target="../media/image66.jpe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67.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 Id="rId22"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70.png"/><Relationship Id="rId17" Type="http://schemas.openxmlformats.org/officeDocument/2006/relationships/image" Target="../media/image82.svg"/><Relationship Id="rId2" Type="http://schemas.openxmlformats.org/officeDocument/2006/relationships/image" Target="../media/image13.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19" Type="http://schemas.openxmlformats.org/officeDocument/2006/relationships/image" Target="../media/image73.pn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67.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6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 Id="rId22" Type="http://schemas.openxmlformats.org/officeDocument/2006/relationships/image" Target="../media/image76.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8.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20" Type="http://schemas.openxmlformats.org/officeDocument/2006/relationships/image" Target="../media/image82.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19" Type="http://schemas.openxmlformats.org/officeDocument/2006/relationships/image" Target="../media/image77.pn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4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4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20"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82.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20.svg"/><Relationship Id="rId14"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xmlns=""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xmlns=""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xmlns=""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xmlns=""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xmlns=""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xmlns=""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xmlns=""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xmlns=""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xmlns=""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xmlns=""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xmlns=""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xmlns=""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xmlns="" id="{B8077245-45F4-5BD2-E982-CCC90A5DA168}"/>
              </a:ext>
            </a:extLst>
          </p:cNvPr>
          <p:cNvSpPr txBox="1"/>
          <p:nvPr/>
        </p:nvSpPr>
        <p:spPr>
          <a:xfrm>
            <a:off x="3487286" y="3626216"/>
            <a:ext cx="11339513" cy="38511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mềm trức 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xmlns=""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xmlns=""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xmlns=""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xmlns=""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xmlns=""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xmlns=""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xmlns=""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xmlns=""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xmlns=""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xmlns=""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xmlns=""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xmlns=""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xmlns=""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xmlns=""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xmlns=""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xmlns=""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xmlns=""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xmlns=""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xmlns=""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xmlns=""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xmlns=""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xmlns=""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xmlns=""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xmlns=""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xmlns=""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xmlns=""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xmlns=""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xmlns=""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xmlns=""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xmlns=""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xmlns=""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xmlns=""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xmlns=""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xmlns=""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xmlns=""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xmlns=""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xmlns=""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xmlns=""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xmlns=""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xmlns="" id="{FB4B0210-A869-7EF3-B8C3-FC74805AF540}"/>
              </a:ext>
            </a:extLst>
          </p:cNvPr>
          <p:cNvSpPr txBox="1"/>
          <p:nvPr/>
        </p:nvSpPr>
        <p:spPr>
          <a:xfrm>
            <a:off x="3923685" y="3178339"/>
            <a:ext cx="10458450" cy="4800097"/>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Tròn 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Vuông 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xmlns="" id="{87E27028-7AB8-F4EE-E5DC-ED7ED8F52761}"/>
              </a:ext>
            </a:extLst>
          </p:cNvPr>
          <p:cNvSpPr txBox="1"/>
          <p:nvPr/>
        </p:nvSpPr>
        <p:spPr>
          <a:xfrm>
            <a:off x="3567079" y="3203711"/>
            <a:ext cx="11185921" cy="3866508"/>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hợp kí, dữ kiệu 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xmlns=""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xmlns=""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xmlns=""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xmlns=""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xmlns=""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xmlns=""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xmlns=""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xmlns="" id="{00E9810A-085D-C707-3A4F-5E4843E24AC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xmlns=""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xmlns=""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xmlns=""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xmlns=""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xmlns=""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xmlns=""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xmlns=""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xmlns=""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xmlns=""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xmlns=""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xmlns=""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xmlns=""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xmlns=""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xmlns=""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xmlns=""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xmlns=""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xmlns="" id="{58445AEA-190B-E89A-6B73-3F6C81C01970}"/>
              </a:ext>
            </a:extLst>
          </p:cNvPr>
          <p:cNvSpPr txBox="1"/>
          <p:nvPr/>
        </p:nvSpPr>
        <p:spPr>
          <a:xfrm>
            <a:off x="3899733" y="3582868"/>
            <a:ext cx="1068440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dung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xmlns=""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xmlns=""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xmlns=""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xmlns=""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xmlns=""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xmlns=""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xmlns=""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xmlns=""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xmlns=""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xmlns=""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xmlns=""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xmlns=""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xmlns=""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xmlns=""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xmlns=""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xmlns=""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xmlns=""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xmlns=""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xmlns=""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xmlns=""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xmlns=""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xmlns=""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xmlns=""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xmlns="" id="{EC9C4491-2D5F-5673-C501-40390493B84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xmlns=""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xmlns=""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xmlns=""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xmlns=""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xmlns=""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xmlns=""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xmlns=""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xmlns=""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xmlns=""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xmlns=""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xmlns=""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xmlns=""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xmlns=""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xmlns=""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xmlns=""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xmlns=""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xmlns=""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xmlns=""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xmlns=""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xmlns=""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xmlns=""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xmlns="" id="{8F020180-7706-3F57-A4F1-43E7C8D65E19}"/>
              </a:ext>
            </a:extLst>
          </p:cNvPr>
          <p:cNvSpPr txBox="1"/>
          <p:nvPr/>
        </p:nvSpPr>
        <p:spPr>
          <a:xfrm>
            <a:off x="1789273" y="2104900"/>
            <a:ext cx="147066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xmlns=""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xmlns=""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xmlns=""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xmlns=""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xmlns=""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xmlns=""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xmlns=""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xmlns=""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xmlns=""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xmlns=""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xmlns=""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xmlns=""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xmlns=""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xmlns=""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xmlns=""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xmlns=""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xmlns=""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xmlns=""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xmlns=""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xmlns=""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xmlns=""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xmlns=""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xmlns=""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xmlns=""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xmlns=""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xmlns=""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xmlns=""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xmlns=""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xmlns=""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xmlns=""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FA8928B4-CA27-018C-9F00-3C3054440051}"/>
              </a:ext>
            </a:extLst>
          </p:cNvPr>
          <p:cNvSpPr txBox="1"/>
          <p:nvPr/>
        </p:nvSpPr>
        <p:spPr>
          <a:xfrm>
            <a:off x="3558779" y="3565992"/>
            <a:ext cx="11170444" cy="310732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là 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2068</Words>
  <Application>Microsoft Office PowerPoint</Application>
  <PresentationFormat>Custom</PresentationFormat>
  <Paragraphs>145</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Symbol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Green Dark Brown Beige Lined Simple Middle School Education Presentation</dc:title>
  <dc:creator>Lê Thảo</dc:creator>
  <cp:lastModifiedBy>TRUONGVX</cp:lastModifiedBy>
  <cp:revision>7</cp:revision>
  <dcterms:created xsi:type="dcterms:W3CDTF">2006-08-16T00:00:00Z</dcterms:created>
  <dcterms:modified xsi:type="dcterms:W3CDTF">2025-03-11T02:54:14Z</dcterms:modified>
  <dc:identifier>DAFPedVGhHU</dc:identifier>
</cp:coreProperties>
</file>