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3"/>
  </p:notesMasterIdLst>
  <p:sldIdLst>
    <p:sldId id="352" r:id="rId3"/>
    <p:sldId id="353" r:id="rId4"/>
    <p:sldId id="355" r:id="rId5"/>
    <p:sldId id="375" r:id="rId6"/>
    <p:sldId id="383" r:id="rId7"/>
    <p:sldId id="359" r:id="rId8"/>
    <p:sldId id="360" r:id="rId9"/>
    <p:sldId id="361" r:id="rId10"/>
    <p:sldId id="384" r:id="rId11"/>
    <p:sldId id="363" r:id="rId12"/>
    <p:sldId id="380" r:id="rId13"/>
    <p:sldId id="366" r:id="rId14"/>
    <p:sldId id="367" r:id="rId15"/>
    <p:sldId id="368" r:id="rId16"/>
    <p:sldId id="369" r:id="rId17"/>
    <p:sldId id="370" r:id="rId18"/>
    <p:sldId id="381" r:id="rId19"/>
    <p:sldId id="372" r:id="rId20"/>
    <p:sldId id="373" r:id="rId21"/>
    <p:sldId id="382" r:id="rId22"/>
  </p:sldIdLst>
  <p:sldSz cx="6858000" cy="51435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P001" panose="020B0604020202020204" charset="0"/>
      <p:regular r:id="rId30"/>
      <p:bold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Kalam" panose="020B0604020202020204" charset="0"/>
      <p:regular r:id="rId34"/>
      <p:bold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UTM Avo" panose="02040603050506020204" pitchFamily="18" charset="0"/>
      <p:regular r:id="rId40"/>
      <p:bold r:id="rId41"/>
      <p:italic r:id="rId42"/>
      <p:boldItalic r:id="rId43"/>
    </p:embeddedFont>
    <p:embeddedFont>
      <p:font typeface="UTM Cookies" panose="02040603050506020204" pitchFamily="18" charset="0"/>
      <p:regular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  <a:srgbClr val="FFFFFF"/>
    <a:srgbClr val="000000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818" autoAdjust="0"/>
  </p:normalViewPr>
  <p:slideViewPr>
    <p:cSldViewPr snapToGrid="0">
      <p:cViewPr varScale="1">
        <p:scale>
          <a:sx n="84" d="100"/>
          <a:sy n="84" d="100"/>
        </p:scale>
        <p:origin x="1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video" Target="../media/media2.mp4"/><Relationship Id="rId7" Type="http://schemas.openxmlformats.org/officeDocument/2006/relationships/image" Target="../media/image20.png"/><Relationship Id="rId2" Type="http://schemas.microsoft.com/office/2007/relationships/media" Target="../media/media2.mp4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8.xml"/><Relationship Id="rId5" Type="http://schemas.openxmlformats.org/officeDocument/2006/relationships/video" Target="../media/media3.mp4"/><Relationship Id="rId4" Type="http://schemas.microsoft.com/office/2007/relationships/media" Target="../media/media3.mp4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630309" y="135403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F4360-3974-4366-8607-5CEC31FB1079}"/>
              </a:ext>
            </a:extLst>
          </p:cNvPr>
          <p:cNvSpPr txBox="1"/>
          <p:nvPr/>
        </p:nvSpPr>
        <p:spPr>
          <a:xfrm>
            <a:off x="517429" y="380905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“</a:t>
            </a:r>
            <a:r>
              <a:rPr lang="en-US" sz="1500" dirty="0" err="1">
                <a:latin typeface="UTM Avo" panose="02040603050506020204" pitchFamily="18" charset="0"/>
              </a:rPr>
              <a:t>cửa</a:t>
            </a:r>
            <a:r>
              <a:rPr lang="en-US" sz="1500" dirty="0">
                <a:latin typeface="UTM Avo" panose="02040603050506020204" pitchFamily="18" charset="0"/>
              </a:rPr>
              <a:t>”.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4C8DBD-6AB8-4480-8D87-B7A5A2181AA6}"/>
              </a:ext>
            </a:extLst>
          </p:cNvPr>
          <p:cNvSpPr txBox="1"/>
          <p:nvPr/>
        </p:nvSpPr>
        <p:spPr>
          <a:xfrm>
            <a:off x="692846" y="424045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đẩy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khép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,…..</a:t>
            </a:r>
            <a:endParaRPr lang="en-US" sz="15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A210D3A-7B9D-40BB-AA4D-362A537D8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E417ECD-513C-4AF3-85E8-02A62FFF7D48}"/>
              </a:ext>
            </a:extLst>
          </p:cNvPr>
          <p:cNvGrpSpPr/>
          <p:nvPr/>
        </p:nvGrpSpPr>
        <p:grpSpPr>
          <a:xfrm>
            <a:off x="950847" y="1944827"/>
            <a:ext cx="1310486" cy="728630"/>
            <a:chOff x="777906" y="2185316"/>
            <a:chExt cx="1310486" cy="728630"/>
          </a:xfrm>
        </p:grpSpPr>
        <p:pic>
          <p:nvPicPr>
            <p:cNvPr id="4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29CFB1C-EEAA-444D-9743-F7C621334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3084E1-50F9-4520-AAAF-4C012D51F2C5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cửa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DE3B81-BFA0-4660-9F56-EEA9C27D326A}"/>
              </a:ext>
            </a:extLst>
          </p:cNvPr>
          <p:cNvGrpSpPr/>
          <p:nvPr/>
        </p:nvGrpSpPr>
        <p:grpSpPr>
          <a:xfrm>
            <a:off x="2760343" y="2026870"/>
            <a:ext cx="1343423" cy="608431"/>
            <a:chOff x="777906" y="2185316"/>
            <a:chExt cx="1343423" cy="608431"/>
          </a:xfrm>
        </p:grpSpPr>
        <p:pic>
          <p:nvPicPr>
            <p:cNvPr id="4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A4A856E-E021-4822-9716-DDC60738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094301" cy="608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66E9C2-F41B-4935-AE5A-4AD974FC6DE8}"/>
                </a:ext>
              </a:extLst>
            </p:cNvPr>
            <p:cNvSpPr txBox="1"/>
            <p:nvPr/>
          </p:nvSpPr>
          <p:spPr>
            <a:xfrm>
              <a:off x="1073661" y="226324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cài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A798EB-6110-4917-92C1-72E58EC552D0}"/>
              </a:ext>
            </a:extLst>
          </p:cNvPr>
          <p:cNvGrpSpPr/>
          <p:nvPr/>
        </p:nvGrpSpPr>
        <p:grpSpPr>
          <a:xfrm>
            <a:off x="2173830" y="3004011"/>
            <a:ext cx="1357504" cy="676277"/>
            <a:chOff x="777906" y="2185316"/>
            <a:chExt cx="1357504" cy="676277"/>
          </a:xfrm>
        </p:grpSpPr>
        <p:pic>
          <p:nvPicPr>
            <p:cNvPr id="4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04C27E4-4E79-4742-9719-C1EC88D37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216326" cy="676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63897B9-A093-4D3D-9F5A-611A8DC2B562}"/>
                </a:ext>
              </a:extLst>
            </p:cNvPr>
            <p:cNvSpPr txBox="1"/>
            <p:nvPr/>
          </p:nvSpPr>
          <p:spPr>
            <a:xfrm>
              <a:off x="1087742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lưng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73C70FD-426D-47B6-BB17-756319A0CB4F}"/>
              </a:ext>
            </a:extLst>
          </p:cNvPr>
          <p:cNvGrpSpPr/>
          <p:nvPr/>
        </p:nvGrpSpPr>
        <p:grpSpPr>
          <a:xfrm>
            <a:off x="4578550" y="2063265"/>
            <a:ext cx="1387801" cy="602532"/>
            <a:chOff x="1004700" y="2185316"/>
            <a:chExt cx="1387801" cy="602532"/>
          </a:xfrm>
        </p:grpSpPr>
        <p:pic>
          <p:nvPicPr>
            <p:cNvPr id="5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AEE4E4C1-005B-439D-B9FE-91901364F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700" y="2185316"/>
              <a:ext cx="1083691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8CB4EB-4915-4B35-8A0E-326894A0BD35}"/>
                </a:ext>
              </a:extLst>
            </p:cNvPr>
            <p:cNvSpPr txBox="1"/>
            <p:nvPr/>
          </p:nvSpPr>
          <p:spPr>
            <a:xfrm>
              <a:off x="1217331" y="2326595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then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0828DC-060F-42DF-A76E-00EA734B5297}"/>
              </a:ext>
            </a:extLst>
          </p:cNvPr>
          <p:cNvGrpSpPr/>
          <p:nvPr/>
        </p:nvGrpSpPr>
        <p:grpSpPr>
          <a:xfrm>
            <a:off x="3946176" y="2925239"/>
            <a:ext cx="1337797" cy="602532"/>
            <a:chOff x="1004700" y="2185316"/>
            <a:chExt cx="1337797" cy="602532"/>
          </a:xfrm>
        </p:grpSpPr>
        <p:pic>
          <p:nvPicPr>
            <p:cNvPr id="55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8D503F1-4125-49D7-82F0-BB4ADDFC3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700" y="2185316"/>
              <a:ext cx="1083691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3291CF-53CA-4537-B89A-130D1B80837D}"/>
                </a:ext>
              </a:extLst>
            </p:cNvPr>
            <p:cNvSpPr txBox="1"/>
            <p:nvPr/>
          </p:nvSpPr>
          <p:spPr>
            <a:xfrm>
              <a:off x="1294829" y="231276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về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B6331D-97D6-475D-83AC-F4FF28407F02}"/>
              </a:ext>
            </a:extLst>
          </p:cNvPr>
          <p:cNvGrpSpPr/>
          <p:nvPr/>
        </p:nvGrpSpPr>
        <p:grpSpPr>
          <a:xfrm>
            <a:off x="5486228" y="2764869"/>
            <a:ext cx="1284758" cy="568493"/>
            <a:chOff x="1065922" y="2185316"/>
            <a:chExt cx="1284758" cy="568493"/>
          </a:xfrm>
        </p:grpSpPr>
        <p:pic>
          <p:nvPicPr>
            <p:cNvPr id="58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0E4758-62C4-4FEE-8964-DF26E7CE6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922" y="2185316"/>
              <a:ext cx="1022470" cy="56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CB3DD87-3B38-46E7-A41C-608F67DBEC9A}"/>
                </a:ext>
              </a:extLst>
            </p:cNvPr>
            <p:cNvSpPr txBox="1"/>
            <p:nvPr/>
          </p:nvSpPr>
          <p:spPr>
            <a:xfrm>
              <a:off x="1303012" y="2249426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nhà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6764B0A-695F-48CC-8DA0-BF99F86D328F}"/>
              </a:ext>
            </a:extLst>
          </p:cNvPr>
          <p:cNvGrpSpPr/>
          <p:nvPr/>
        </p:nvGrpSpPr>
        <p:grpSpPr>
          <a:xfrm>
            <a:off x="618795" y="2871326"/>
            <a:ext cx="1272732" cy="602532"/>
            <a:chOff x="1004700" y="2185316"/>
            <a:chExt cx="1272732" cy="602532"/>
          </a:xfrm>
        </p:grpSpPr>
        <p:pic>
          <p:nvPicPr>
            <p:cNvPr id="6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A158EE9F-5E1C-4AD4-B3C0-F211C975B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700" y="2185316"/>
              <a:ext cx="1083691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5ADDFA-CD37-40F3-8182-1CE958EE6226}"/>
                </a:ext>
              </a:extLst>
            </p:cNvPr>
            <p:cNvSpPr txBox="1"/>
            <p:nvPr/>
          </p:nvSpPr>
          <p:spPr>
            <a:xfrm>
              <a:off x="1229764" y="2282224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đẩy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E6C8BC-CD32-4195-9C30-4666DC9BEAF8}"/>
              </a:ext>
            </a:extLst>
          </p:cNvPr>
          <p:cNvGrpSpPr/>
          <p:nvPr/>
        </p:nvGrpSpPr>
        <p:grpSpPr>
          <a:xfrm>
            <a:off x="217197" y="617893"/>
            <a:ext cx="1648563" cy="674729"/>
            <a:chOff x="334427" y="617893"/>
            <a:chExt cx="1648563" cy="6747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2002D7-2E5E-49B0-92B7-0FAED5B2181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6E10D7-0992-48B7-A5DA-6248733BF6E8}"/>
                </a:ext>
              </a:extLst>
            </p:cNvPr>
            <p:cNvSpPr txBox="1"/>
            <p:nvPr/>
          </p:nvSpPr>
          <p:spPr>
            <a:xfrm>
              <a:off x="334427" y="646291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7FD0C11-DC6F-4243-996E-B9AB04185D89}"/>
              </a:ext>
            </a:extLst>
          </p:cNvPr>
          <p:cNvSpPr txBox="1"/>
          <p:nvPr/>
        </p:nvSpPr>
        <p:spPr>
          <a:xfrm>
            <a:off x="1905271" y="401949"/>
            <a:ext cx="423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CÁNH CỬA NHỚ BÀ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HP001 4 hàng" panose="020B0603050302020204" pitchFamily="34" charset="0"/>
              </a:rPr>
              <a:t>Ô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Ô, Ơ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4" t="12161" r="-1220" b="-1446"/>
          <a:stretch/>
        </p:blipFill>
        <p:spPr>
          <a:xfrm>
            <a:off x="587297" y="2094663"/>
            <a:ext cx="5693744" cy="26160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6BAF6E-9966-4887-8C4D-14482622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Ô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89CFFEFB-9ECA-4478-934F-48C3866C34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3" y="1176032"/>
            <a:ext cx="4610554" cy="3561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853313" y="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Ô, Ơ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08FC2C43-70FB-48ED-8404-298AE542E6F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7"/>
          <a:srcRect l="8465" r="2857" b="12656"/>
          <a:stretch/>
        </p:blipFill>
        <p:spPr>
          <a:xfrm>
            <a:off x="52798" y="1097742"/>
            <a:ext cx="3483428" cy="2948016"/>
          </a:xfrm>
          <a:prstGeom prst="rect">
            <a:avLst/>
          </a:prstGeom>
        </p:spPr>
      </p:pic>
      <p:pic>
        <p:nvPicPr>
          <p:cNvPr id="7" name="Ơ">
            <a:hlinkClick r:id="" action="ppaction://media"/>
            <a:extLst>
              <a:ext uri="{FF2B5EF4-FFF2-40B4-BE49-F238E27FC236}">
                <a16:creationId xmlns:a16="http://schemas.microsoft.com/office/drawing/2014/main" id="{E56291ED-0CDE-4A5C-AEE8-26693177EF78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8"/>
          <a:srcRect l="9101" r="3661" b="14151"/>
          <a:stretch/>
        </p:blipFill>
        <p:spPr>
          <a:xfrm>
            <a:off x="3339562" y="2155546"/>
            <a:ext cx="3518438" cy="294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BFD84-B308-4497-B17B-02964121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CE2FD-996F-46DD-A65F-567CE7CEDC88}"/>
              </a:ext>
            </a:extLst>
          </p:cNvPr>
          <p:cNvGrpSpPr/>
          <p:nvPr/>
        </p:nvGrpSpPr>
        <p:grpSpPr>
          <a:xfrm>
            <a:off x="1233487" y="1974236"/>
            <a:ext cx="106362" cy="53181"/>
            <a:chOff x="-386556" y="1543050"/>
            <a:chExt cx="106362" cy="53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DD459D-2C91-4AD3-9642-7D78CB8B5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FE4D7D-F4CE-45C6-A7E3-C8067F48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B1047-CB12-43C4-98E8-412C0FBB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47AA2C-0053-43E1-85CC-A5EA4B49D3DA}"/>
              </a:ext>
            </a:extLst>
          </p:cNvPr>
          <p:cNvGrpSpPr/>
          <p:nvPr/>
        </p:nvGrpSpPr>
        <p:grpSpPr>
          <a:xfrm>
            <a:off x="217197" y="617893"/>
            <a:ext cx="1648563" cy="674729"/>
            <a:chOff x="334427" y="617893"/>
            <a:chExt cx="1648563" cy="6747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7F7F5B-956C-4710-828C-AA758F69F9D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883CF2-2385-461A-8AEC-0FE78C6CBCA4}"/>
                </a:ext>
              </a:extLst>
            </p:cNvPr>
            <p:cNvSpPr txBox="1"/>
            <p:nvPr/>
          </p:nvSpPr>
          <p:spPr>
            <a:xfrm>
              <a:off x="334427" y="646291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6EC89E-205B-4D9E-A829-A0B1385B939B}"/>
              </a:ext>
            </a:extLst>
          </p:cNvPr>
          <p:cNvSpPr txBox="1"/>
          <p:nvPr/>
        </p:nvSpPr>
        <p:spPr>
          <a:xfrm>
            <a:off x="1905271" y="401949"/>
            <a:ext cx="423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CÁNH CỬA NHỚ BÀ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2729568" y="5171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BÀ CHÁU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1266D-F86A-444D-93EA-C14BEFA26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AAAC79-0B95-47A0-A216-487F8D5B3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287"/>
          <a:stretch/>
        </p:blipFill>
        <p:spPr>
          <a:xfrm>
            <a:off x="1408262" y="1414802"/>
            <a:ext cx="5202483" cy="15233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C65E5E-B8AC-4694-BDE8-556309B63F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689"/>
          <a:stretch/>
        </p:blipFill>
        <p:spPr>
          <a:xfrm>
            <a:off x="565634" y="3039795"/>
            <a:ext cx="5726732" cy="1626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gợi</a:t>
            </a:r>
            <a:r>
              <a:rPr lang="en-US" sz="1500" dirty="0">
                <a:latin typeface="UTM Avo" panose="02040603050506020204" pitchFamily="18" charset="0"/>
              </a:rPr>
              <a:t> ý, </a:t>
            </a:r>
            <a:r>
              <a:rPr lang="en-US" sz="1500" dirty="0" err="1">
                <a:latin typeface="UTM Avo" panose="02040603050506020204" pitchFamily="18" charset="0"/>
              </a:rPr>
              <a:t>đoán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nội</a:t>
            </a:r>
            <a:r>
              <a:rPr lang="en-US" sz="1500" dirty="0">
                <a:latin typeface="UTM Avo" panose="02040603050506020204" pitchFamily="18" charset="0"/>
              </a:rPr>
              <a:t> dung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C1807-6693-49EF-BDDF-0EF4A5BF2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-4370"/>
          <a:stretch/>
        </p:blipFill>
        <p:spPr>
          <a:xfrm>
            <a:off x="534497" y="694854"/>
            <a:ext cx="5748123" cy="2073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79E94F-4FC7-43FC-BF1D-FD7E00955F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-160"/>
          <a:stretch/>
        </p:blipFill>
        <p:spPr>
          <a:xfrm>
            <a:off x="576330" y="2648969"/>
            <a:ext cx="5726732" cy="2192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7197" y="617893"/>
            <a:ext cx="1648563" cy="674729"/>
            <a:chOff x="334427" y="617893"/>
            <a:chExt cx="1648563" cy="67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427" y="646291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905271" y="401949"/>
            <a:ext cx="423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CÁNH CỬA NHỚ BÀ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426549"/>
            <a:ext cx="536582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3A3010-419C-412B-94AE-EAD7561D5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797" y="1727579"/>
            <a:ext cx="2258405" cy="323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507D5-4F11-4B4B-BB3D-1EA81E250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287"/>
          <a:stretch/>
        </p:blipFill>
        <p:spPr>
          <a:xfrm>
            <a:off x="408286" y="802697"/>
            <a:ext cx="6041427" cy="1769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79FB46-6FFA-4AA4-AEF3-FDB020DBC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689"/>
          <a:stretch/>
        </p:blipFill>
        <p:spPr>
          <a:xfrm>
            <a:off x="486960" y="2701342"/>
            <a:ext cx="5884080" cy="1671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9395E4-58BD-4BDE-B409-0E2B37220001}"/>
              </a:ext>
            </a:extLst>
          </p:cNvPr>
          <p:cNvSpPr txBox="1"/>
          <p:nvPr/>
        </p:nvSpPr>
        <p:spPr>
          <a:xfrm>
            <a:off x="2692401" y="332924"/>
            <a:ext cx="1219199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FFAB40"/>
                </a:solidFill>
                <a:latin typeface="UTM Avo" panose="02040603050506020204" pitchFamily="18" charset="0"/>
              </a:rPr>
              <a:t>Bà</a:t>
            </a:r>
            <a:r>
              <a:rPr lang="en-US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AB40"/>
                </a:solidFill>
                <a:latin typeface="UTM Avo" panose="02040603050506020204" pitchFamily="18" charset="0"/>
              </a:rPr>
              <a:t>cháu</a:t>
            </a:r>
            <a:endParaRPr lang="vi-VN" sz="1800" dirty="0">
              <a:solidFill>
                <a:srgbClr val="FFAB4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121BA8-447A-41F6-8BC4-D52707B33E20}"/>
              </a:ext>
            </a:extLst>
          </p:cNvPr>
          <p:cNvGrpSpPr/>
          <p:nvPr/>
        </p:nvGrpSpPr>
        <p:grpSpPr>
          <a:xfrm>
            <a:off x="217197" y="617893"/>
            <a:ext cx="1648563" cy="674729"/>
            <a:chOff x="334427" y="617893"/>
            <a:chExt cx="1648563" cy="6747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244201-6BCF-4E5B-A968-2F3877331EB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9618FD-0790-47E1-AA71-64D7DD321ABB}"/>
                </a:ext>
              </a:extLst>
            </p:cNvPr>
            <p:cNvSpPr txBox="1"/>
            <p:nvPr/>
          </p:nvSpPr>
          <p:spPr>
            <a:xfrm>
              <a:off x="334427" y="646291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2FF9B96-BF31-485F-9EF8-77B7AF1D40FE}"/>
              </a:ext>
            </a:extLst>
          </p:cNvPr>
          <p:cNvSpPr txBox="1"/>
          <p:nvPr/>
        </p:nvSpPr>
        <p:spPr>
          <a:xfrm>
            <a:off x="1905271" y="401949"/>
            <a:ext cx="423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CÁNH CỬA NHỚ BÀ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87002" y="1110276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then</a:t>
            </a: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endParaRPr lang="en-US" sz="1600" dirty="0"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2" y="394799"/>
            <a:ext cx="311333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CÁNH CỬA NHỚ BÀ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3749253" y="1108159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115162" y="2835072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Nay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mới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Bao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r>
              <a:rPr lang="en-US" sz="1600" dirty="0">
                <a:latin typeface="UTM Avo" panose="02040603050506020204" pitchFamily="18" charset="0"/>
              </a:rPr>
              <a:t> – ô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đẩy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nguôi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3793311" y="4339358"/>
            <a:ext cx="3108747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Đoàn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Thị</a:t>
            </a:r>
            <a:r>
              <a:rPr lang="en-US" sz="1600" dirty="0">
                <a:latin typeface="UTM Avo" panose="02040603050506020204" pitchFamily="18" charset="0"/>
              </a:rPr>
              <a:t> Lam </a:t>
            </a:r>
            <a:r>
              <a:rPr lang="en-US" sz="1600" dirty="0" err="1">
                <a:latin typeface="UTM Avo" panose="02040603050506020204" pitchFamily="18" charset="0"/>
              </a:rPr>
              <a:t>Luyến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228175"/>
            <a:ext cx="304770" cy="28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35" y="1227401"/>
            <a:ext cx="288000" cy="28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19" y="292305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87002" y="1110276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then</a:t>
            </a: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endParaRPr lang="en-US" sz="1600" dirty="0"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2" y="394799"/>
            <a:ext cx="311333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CÁNH CỬA NHỚ BÀ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3749253" y="1108159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cắm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cúi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115162" y="2835072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Nay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mới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Bao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r>
              <a:rPr lang="en-US" sz="1600" dirty="0">
                <a:latin typeface="UTM Avo" panose="02040603050506020204" pitchFamily="18" charset="0"/>
              </a:rPr>
              <a:t> – 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ô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trời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đẩy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nguôi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3793311" y="4339358"/>
            <a:ext cx="3108747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Đoàn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Thị</a:t>
            </a:r>
            <a:r>
              <a:rPr lang="en-US" sz="1600" dirty="0">
                <a:latin typeface="UTM Avo" panose="02040603050506020204" pitchFamily="18" charset="0"/>
              </a:rPr>
              <a:t> Lam </a:t>
            </a:r>
            <a:r>
              <a:rPr lang="en-US" sz="1600" dirty="0" err="1">
                <a:latin typeface="UTM Avo" panose="02040603050506020204" pitchFamily="18" charset="0"/>
              </a:rPr>
              <a:t>Luyến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228175"/>
            <a:ext cx="304770" cy="28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35" y="1227401"/>
            <a:ext cx="288000" cy="28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19" y="292305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2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4" y="794410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26621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Then (</a:t>
            </a:r>
            <a:r>
              <a:rPr lang="en-US" sz="1800" dirty="0" err="1">
                <a:latin typeface="UTM Avo" panose="02040603050506020204" pitchFamily="18" charset="0"/>
              </a:rPr>
              <a:t>cửa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403641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2031687" y="1266212"/>
            <a:ext cx="504060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gỗ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cửa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6302D3-A8A6-44FF-A595-2CD2A3914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908" y="1758466"/>
            <a:ext cx="2258405" cy="323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F534762-F595-4FD9-85FE-0FAF61E488BE}"/>
              </a:ext>
            </a:extLst>
          </p:cNvPr>
          <p:cNvSpPr/>
          <p:nvPr/>
        </p:nvSpPr>
        <p:spPr>
          <a:xfrm>
            <a:off x="3939822" y="1971839"/>
            <a:ext cx="1163694" cy="63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90EDEA-2F47-4078-9830-B14BD4F448F4}"/>
              </a:ext>
            </a:extLst>
          </p:cNvPr>
          <p:cNvSpPr/>
          <p:nvPr/>
        </p:nvSpPr>
        <p:spPr>
          <a:xfrm>
            <a:off x="3970142" y="2689582"/>
            <a:ext cx="1163694" cy="63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83374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cháu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, ai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cài</a:t>
            </a:r>
            <a:r>
              <a:rPr lang="en-US" sz="1500" dirty="0">
                <a:latin typeface="UTM Avo" panose="02040603050506020204" pitchFamily="18" charset="0"/>
              </a:rPr>
              <a:t> then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cửa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22666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then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6" y="2768186"/>
            <a:ext cx="635909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cháu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cài</a:t>
            </a:r>
            <a:r>
              <a:rPr lang="en-US" sz="1500" dirty="0">
                <a:latin typeface="UTM Avo" panose="02040603050506020204" pitchFamily="18" charset="0"/>
              </a:rPr>
              <a:t> then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cửa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488718" y="310547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then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còng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/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then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03EF1-77DE-4072-96EC-265334E1D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197928"/>
            <a:ext cx="5602735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3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538421" y="3867349"/>
            <a:ext cx="5781158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cháu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mới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74AAC-3CF1-4E71-A61A-117008615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726"/>
          <a:stretch/>
        </p:blipFill>
        <p:spPr>
          <a:xfrm>
            <a:off x="716844" y="1135749"/>
            <a:ext cx="1766712" cy="2731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73A313-BDE6-4524-A0FB-19DEF3317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4" r="34432"/>
          <a:stretch/>
        </p:blipFill>
        <p:spPr>
          <a:xfrm>
            <a:off x="2607734" y="1135749"/>
            <a:ext cx="1766712" cy="2731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1C936E-FBC3-463D-98CA-FF52BE16A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05" r="821"/>
          <a:stretch/>
        </p:blipFill>
        <p:spPr>
          <a:xfrm>
            <a:off x="4552867" y="1135748"/>
            <a:ext cx="1766712" cy="27316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9AAF0E-F58B-4276-ADAC-B5E6EB67EBD1}"/>
              </a:ext>
            </a:extLst>
          </p:cNvPr>
          <p:cNvSpPr txBox="1"/>
          <p:nvPr/>
        </p:nvSpPr>
        <p:spPr>
          <a:xfrm>
            <a:off x="2483556" y="4162838"/>
            <a:ext cx="2698044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Mỗi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đẩy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cửa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nguôi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1.11111E-6 L -0.54977 -0.00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1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94 0.013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6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28357 -4.1975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87002" y="1110276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then</a:t>
            </a: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endParaRPr lang="en-US" sz="1600" dirty="0"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2" y="394799"/>
            <a:ext cx="311333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CÁNH CỬA NHỚ BÀ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3749253" y="1108159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cài</a:t>
            </a:r>
            <a:r>
              <a:rPr lang="en-US" sz="1600" dirty="0">
                <a:latin typeface="UTM Avo" panose="02040603050506020204" pitchFamily="18" charset="0"/>
              </a:rPr>
              <a:t> then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115162" y="2835072"/>
            <a:ext cx="310874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Nay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mới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Bao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r>
              <a:rPr lang="en-US" sz="1600" dirty="0">
                <a:latin typeface="UTM Avo" panose="02040603050506020204" pitchFamily="18" charset="0"/>
              </a:rPr>
              <a:t> – ô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đẩy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nguôi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3793311" y="4339358"/>
            <a:ext cx="3108747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Đoàn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Thị</a:t>
            </a:r>
            <a:r>
              <a:rPr lang="en-US" sz="1600" dirty="0">
                <a:latin typeface="UTM Avo" panose="02040603050506020204" pitchFamily="18" charset="0"/>
              </a:rPr>
              <a:t> Lam </a:t>
            </a:r>
            <a:r>
              <a:rPr lang="en-US" sz="1600" dirty="0" err="1">
                <a:latin typeface="UTM Avo" panose="02040603050506020204" pitchFamily="18" charset="0"/>
              </a:rPr>
              <a:t>Luyến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420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621</Words>
  <Application>Microsoft Office PowerPoint</Application>
  <PresentationFormat>Custom</PresentationFormat>
  <Paragraphs>108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Montserrat</vt:lpstr>
      <vt:lpstr>HP001 4 hàng</vt:lpstr>
      <vt:lpstr>Arial</vt:lpstr>
      <vt:lpstr>Calibri</vt:lpstr>
      <vt:lpstr>Kalam</vt:lpstr>
      <vt:lpstr>Calibri Light</vt:lpstr>
      <vt:lpstr>UTM Cookies</vt:lpstr>
      <vt:lpstr>UTM Avo</vt:lpstr>
      <vt:lpstr>HP001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187</cp:revision>
  <dcterms:modified xsi:type="dcterms:W3CDTF">2021-06-02T03:17:46Z</dcterms:modified>
</cp:coreProperties>
</file>