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3" r:id="rId1"/>
  </p:sldMasterIdLst>
  <p:notesMasterIdLst>
    <p:notesMasterId r:id="rId23"/>
  </p:notesMasterIdLst>
  <p:sldIdLst>
    <p:sldId id="260" r:id="rId2"/>
    <p:sldId id="312" r:id="rId3"/>
    <p:sldId id="319" r:id="rId4"/>
    <p:sldId id="258" r:id="rId5"/>
    <p:sldId id="261" r:id="rId6"/>
    <p:sldId id="262" r:id="rId7"/>
    <p:sldId id="313" r:id="rId8"/>
    <p:sldId id="263" r:id="rId9"/>
    <p:sldId id="264" r:id="rId10"/>
    <p:sldId id="265" r:id="rId11"/>
    <p:sldId id="266" r:id="rId12"/>
    <p:sldId id="268" r:id="rId13"/>
    <p:sldId id="270" r:id="rId14"/>
    <p:sldId id="267" r:id="rId15"/>
    <p:sldId id="314" r:id="rId16"/>
    <p:sldId id="269" r:id="rId17"/>
    <p:sldId id="315" r:id="rId18"/>
    <p:sldId id="316" r:id="rId19"/>
    <p:sldId id="273" r:id="rId20"/>
    <p:sldId id="317" r:id="rId21"/>
    <p:sldId id="318" r:id="rId22"/>
  </p:sldIdLst>
  <p:sldSz cx="9144000" cy="5143500" type="screen16x9"/>
  <p:notesSz cx="6858000" cy="9144000"/>
  <p:embeddedFontLst>
    <p:embeddedFont>
      <p:font typeface="#9Slide04 Lora Bold" panose="020B0604020202020204" charset="0"/>
      <p:bold r:id="rId24"/>
    </p:embeddedFont>
    <p:embeddedFont>
      <p:font typeface="Abril Fatface" panose="020B0604020202020204" charset="0"/>
      <p:regular r:id="rId25"/>
    </p:embeddedFont>
    <p:embeddedFont>
      <p:font typeface="#9Slide04 Noticia Text Bold" panose="020B0604020202020204" charset="0"/>
      <p:bold r:id="rId26"/>
    </p:embeddedFont>
    <p:embeddedFont>
      <p:font typeface="Tahoma" panose="020B0604030504040204" pitchFamily="34" charset="0"/>
      <p:regular r:id="rId27"/>
      <p:bold r:id="rId28"/>
    </p:embeddedFont>
    <p:embeddedFont>
      <p:font typeface="Calibri" panose="020F0502020204030204" pitchFamily="34" charset="0"/>
      <p:regular r:id="rId29"/>
      <p:bold r:id="rId30"/>
      <p:italic r:id="rId31"/>
      <p:boldItalic r:id="rId32"/>
    </p:embeddedFont>
    <p:embeddedFont>
      <p:font typeface="Nunito Light" panose="020B0604020202020204" charset="0"/>
      <p:regular r:id="rId33"/>
      <p:italic r:id="rId34"/>
    </p:embeddedFont>
    <p:embeddedFont>
      <p:font typeface="Bebas Neue" panose="020B0604020202020204" charset="0"/>
      <p:regular r:id="rId35"/>
    </p:embeddedFont>
    <p:embeddedFont>
      <p:font typeface="#9Slide03 Roboto Slab Bold" panose="020B0604020202020204" charset="0"/>
      <p:bold r:id="rId36"/>
    </p:embeddedFont>
    <p:embeddedFont>
      <p:font typeface="#9Slide03 Neutra" panose="020B0604020202020204" charset="0"/>
      <p:regular r:id="rId37"/>
    </p:embeddedFont>
    <p:embeddedFont>
      <p:font typeface="Assistant" panose="020B0604020202020204" charset="-79"/>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6E117D-3930-4C65-8632-A3244B1C6DAB}">
  <a:tblStyle styleId="{026E117D-3930-4C65-8632-A3244B1C6D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8323401-1BEE-422D-A0E3-E776D5CBC95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0" autoAdjust="0"/>
    <p:restoredTop sz="94660"/>
  </p:normalViewPr>
  <p:slideViewPr>
    <p:cSldViewPr snapToGrid="0">
      <p:cViewPr varScale="1">
        <p:scale>
          <a:sx n="92" d="100"/>
          <a:sy n="92"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5"/>
        <p:cNvGrpSpPr/>
        <p:nvPr/>
      </p:nvGrpSpPr>
      <p:grpSpPr>
        <a:xfrm>
          <a:off x="0" y="0"/>
          <a:ext cx="0" cy="0"/>
          <a:chOff x="0" y="0"/>
          <a:chExt cx="0" cy="0"/>
        </a:xfrm>
      </p:grpSpPr>
      <p:sp>
        <p:nvSpPr>
          <p:cNvPr id="2926" name="Google Shape;29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7" name="Google Shape;29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3"/>
        <p:cNvGrpSpPr/>
        <p:nvPr/>
      </p:nvGrpSpPr>
      <p:grpSpPr>
        <a:xfrm>
          <a:off x="0" y="0"/>
          <a:ext cx="0" cy="0"/>
          <a:chOff x="0" y="0"/>
          <a:chExt cx="0" cy="0"/>
        </a:xfrm>
      </p:grpSpPr>
      <p:sp>
        <p:nvSpPr>
          <p:cNvPr id="3964" name="Google Shape;3964;g16cddc83e62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5" name="Google Shape;3965;g16cddc83e62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2"/>
        <p:cNvGrpSpPr/>
        <p:nvPr/>
      </p:nvGrpSpPr>
      <p:grpSpPr>
        <a:xfrm>
          <a:off x="0" y="0"/>
          <a:ext cx="0" cy="0"/>
          <a:chOff x="0" y="0"/>
          <a:chExt cx="0" cy="0"/>
        </a:xfrm>
      </p:grpSpPr>
      <p:sp>
        <p:nvSpPr>
          <p:cNvPr id="3973" name="Google Shape;3973;g16cddc83e62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4" name="Google Shape;3974;g16cddc83e62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5"/>
        <p:cNvGrpSpPr/>
        <p:nvPr/>
      </p:nvGrpSpPr>
      <p:grpSpPr>
        <a:xfrm>
          <a:off x="0" y="0"/>
          <a:ext cx="0" cy="0"/>
          <a:chOff x="0" y="0"/>
          <a:chExt cx="0" cy="0"/>
        </a:xfrm>
      </p:grpSpPr>
      <p:sp>
        <p:nvSpPr>
          <p:cNvPr id="4006" name="Google Shape;4006;g16cddc83e62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7" name="Google Shape;4007;g16cddc83e6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7"/>
        <p:cNvGrpSpPr/>
        <p:nvPr/>
      </p:nvGrpSpPr>
      <p:grpSpPr>
        <a:xfrm>
          <a:off x="0" y="0"/>
          <a:ext cx="0" cy="0"/>
          <a:chOff x="0" y="0"/>
          <a:chExt cx="0" cy="0"/>
        </a:xfrm>
      </p:grpSpPr>
      <p:sp>
        <p:nvSpPr>
          <p:cNvPr id="4028" name="Google Shape;4028;g16cddc83e62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9" name="Google Shape;4029;g16cddc83e62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Google Shape;3984;g16cddc83e6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5" name="Google Shape;3985;g16cddc83e6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5"/>
        <p:cNvGrpSpPr/>
        <p:nvPr/>
      </p:nvGrpSpPr>
      <p:grpSpPr>
        <a:xfrm>
          <a:off x="0" y="0"/>
          <a:ext cx="0" cy="0"/>
          <a:chOff x="0" y="0"/>
          <a:chExt cx="0" cy="0"/>
        </a:xfrm>
      </p:grpSpPr>
      <p:sp>
        <p:nvSpPr>
          <p:cNvPr id="2926" name="Google Shape;29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7" name="Google Shape;29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005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2"/>
        <p:cNvGrpSpPr/>
        <p:nvPr/>
      </p:nvGrpSpPr>
      <p:grpSpPr>
        <a:xfrm>
          <a:off x="0" y="0"/>
          <a:ext cx="0" cy="0"/>
          <a:chOff x="0" y="0"/>
          <a:chExt cx="0" cy="0"/>
        </a:xfrm>
      </p:grpSpPr>
      <p:sp>
        <p:nvSpPr>
          <p:cNvPr id="4023" name="Google Shape;4023;g16cddc83e62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4" name="Google Shape;4024;g16cddc83e62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5"/>
        <p:cNvGrpSpPr/>
        <p:nvPr/>
      </p:nvGrpSpPr>
      <p:grpSpPr>
        <a:xfrm>
          <a:off x="0" y="0"/>
          <a:ext cx="0" cy="0"/>
          <a:chOff x="0" y="0"/>
          <a:chExt cx="0" cy="0"/>
        </a:xfrm>
      </p:grpSpPr>
      <p:sp>
        <p:nvSpPr>
          <p:cNvPr id="2926" name="Google Shape;29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7" name="Google Shape;29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6073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7"/>
        <p:cNvGrpSpPr/>
        <p:nvPr/>
      </p:nvGrpSpPr>
      <p:grpSpPr>
        <a:xfrm>
          <a:off x="0" y="0"/>
          <a:ext cx="0" cy="0"/>
          <a:chOff x="0" y="0"/>
          <a:chExt cx="0" cy="0"/>
        </a:xfrm>
      </p:grpSpPr>
      <p:sp>
        <p:nvSpPr>
          <p:cNvPr id="4048" name="Google Shape;4048;g16cddc83e62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9" name="Google Shape;4049;g16cddc83e62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5"/>
        <p:cNvGrpSpPr/>
        <p:nvPr/>
      </p:nvGrpSpPr>
      <p:grpSpPr>
        <a:xfrm>
          <a:off x="0" y="0"/>
          <a:ext cx="0" cy="0"/>
          <a:chOff x="0" y="0"/>
          <a:chExt cx="0" cy="0"/>
        </a:xfrm>
      </p:grpSpPr>
      <p:sp>
        <p:nvSpPr>
          <p:cNvPr id="2926" name="Google Shape;29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7" name="Google Shape;29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4058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6"/>
        <p:cNvGrpSpPr/>
        <p:nvPr/>
      </p:nvGrpSpPr>
      <p:grpSpPr>
        <a:xfrm>
          <a:off x="0" y="0"/>
          <a:ext cx="0" cy="0"/>
          <a:chOff x="0" y="0"/>
          <a:chExt cx="0" cy="0"/>
        </a:xfrm>
      </p:grpSpPr>
      <p:sp>
        <p:nvSpPr>
          <p:cNvPr id="2887" name="Google Shape;288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8" name="Google Shape;288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74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2"/>
        <p:cNvGrpSpPr/>
        <p:nvPr/>
      </p:nvGrpSpPr>
      <p:grpSpPr>
        <a:xfrm>
          <a:off x="0" y="0"/>
          <a:ext cx="0" cy="0"/>
          <a:chOff x="0" y="0"/>
          <a:chExt cx="0" cy="0"/>
        </a:xfrm>
      </p:grpSpPr>
      <p:sp>
        <p:nvSpPr>
          <p:cNvPr id="2903" name="Google Shape;290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4" name="Google Shape;290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0"/>
        <p:cNvGrpSpPr/>
        <p:nvPr/>
      </p:nvGrpSpPr>
      <p:grpSpPr>
        <a:xfrm>
          <a:off x="0" y="0"/>
          <a:ext cx="0" cy="0"/>
          <a:chOff x="0" y="0"/>
          <a:chExt cx="0" cy="0"/>
        </a:xfrm>
      </p:grpSpPr>
      <p:sp>
        <p:nvSpPr>
          <p:cNvPr id="3011" name="Google Shape;3011;g1717128e8af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2" name="Google Shape;3012;g1717128e8af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6"/>
        <p:cNvGrpSpPr/>
        <p:nvPr/>
      </p:nvGrpSpPr>
      <p:grpSpPr>
        <a:xfrm>
          <a:off x="0" y="0"/>
          <a:ext cx="0" cy="0"/>
          <a:chOff x="0" y="0"/>
          <a:chExt cx="0" cy="0"/>
        </a:xfrm>
      </p:grpSpPr>
      <p:sp>
        <p:nvSpPr>
          <p:cNvPr id="3017" name="Google Shape;3017;g16cddc83e6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8" name="Google Shape;3018;g16cddc83e6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2"/>
        <p:cNvGrpSpPr/>
        <p:nvPr/>
      </p:nvGrpSpPr>
      <p:grpSpPr>
        <a:xfrm>
          <a:off x="0" y="0"/>
          <a:ext cx="0" cy="0"/>
          <a:chOff x="0" y="0"/>
          <a:chExt cx="0" cy="0"/>
        </a:xfrm>
      </p:grpSpPr>
      <p:sp>
        <p:nvSpPr>
          <p:cNvPr id="2903" name="Google Shape;290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4" name="Google Shape;290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220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3"/>
        <p:cNvGrpSpPr/>
        <p:nvPr/>
      </p:nvGrpSpPr>
      <p:grpSpPr>
        <a:xfrm>
          <a:off x="0" y="0"/>
          <a:ext cx="0" cy="0"/>
          <a:chOff x="0" y="0"/>
          <a:chExt cx="0" cy="0"/>
        </a:xfrm>
      </p:grpSpPr>
      <p:sp>
        <p:nvSpPr>
          <p:cNvPr id="3024" name="Google Shape;3024;g16cddc83e62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5" name="Google Shape;3025;g16cddc83e62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0"/>
        <p:cNvGrpSpPr/>
        <p:nvPr/>
      </p:nvGrpSpPr>
      <p:grpSpPr>
        <a:xfrm>
          <a:off x="0" y="0"/>
          <a:ext cx="0" cy="0"/>
          <a:chOff x="0" y="0"/>
          <a:chExt cx="0" cy="0"/>
        </a:xfrm>
      </p:grpSpPr>
      <p:sp>
        <p:nvSpPr>
          <p:cNvPr id="3031" name="Google Shape;3031;g16f65fb29e3_0_2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2" name="Google Shape;3032;g16f65fb29e3_0_2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272175" y="-1114850"/>
            <a:ext cx="5294900" cy="1704175"/>
          </a:xfrm>
          <a:custGeom>
            <a:avLst/>
            <a:gdLst/>
            <a:ahLst/>
            <a:cxnLst/>
            <a:rect l="l" t="t" r="r" b="b"/>
            <a:pathLst>
              <a:path w="211796" h="68167" extrusionOk="0">
                <a:moveTo>
                  <a:pt x="66163" y="0"/>
                </a:moveTo>
                <a:cubicBezTo>
                  <a:pt x="28527" y="0"/>
                  <a:pt x="1" y="10980"/>
                  <a:pt x="6715" y="43242"/>
                </a:cubicBezTo>
                <a:cubicBezTo>
                  <a:pt x="9117" y="54975"/>
                  <a:pt x="21488" y="62513"/>
                  <a:pt x="33008" y="65856"/>
                </a:cubicBezTo>
                <a:cubicBezTo>
                  <a:pt x="38719" y="67518"/>
                  <a:pt x="44633" y="68166"/>
                  <a:pt x="50594" y="68166"/>
                </a:cubicBezTo>
                <a:cubicBezTo>
                  <a:pt x="56623" y="68166"/>
                  <a:pt x="62700" y="67503"/>
                  <a:pt x="68662" y="66555"/>
                </a:cubicBezTo>
                <a:cubicBezTo>
                  <a:pt x="76926" y="65228"/>
                  <a:pt x="85190" y="63303"/>
                  <a:pt x="93543" y="63303"/>
                </a:cubicBezTo>
                <a:cubicBezTo>
                  <a:pt x="93608" y="63303"/>
                  <a:pt x="93673" y="63303"/>
                  <a:pt x="93738" y="63303"/>
                </a:cubicBezTo>
                <a:cubicBezTo>
                  <a:pt x="105401" y="63361"/>
                  <a:pt x="116845" y="67047"/>
                  <a:pt x="128485" y="67047"/>
                </a:cubicBezTo>
                <a:cubicBezTo>
                  <a:pt x="129131" y="67047"/>
                  <a:pt x="129778" y="67035"/>
                  <a:pt x="130426" y="67011"/>
                </a:cubicBezTo>
                <a:cubicBezTo>
                  <a:pt x="140152" y="66616"/>
                  <a:pt x="149606" y="63394"/>
                  <a:pt x="159332" y="63090"/>
                </a:cubicBezTo>
                <a:cubicBezTo>
                  <a:pt x="159835" y="63075"/>
                  <a:pt x="160337" y="63068"/>
                  <a:pt x="160839" y="63068"/>
                </a:cubicBezTo>
                <a:cubicBezTo>
                  <a:pt x="169306" y="63068"/>
                  <a:pt x="177753" y="65080"/>
                  <a:pt x="186197" y="65080"/>
                </a:cubicBezTo>
                <a:cubicBezTo>
                  <a:pt x="187405" y="65080"/>
                  <a:pt x="188612" y="65038"/>
                  <a:pt x="189819" y="64944"/>
                </a:cubicBezTo>
                <a:cubicBezTo>
                  <a:pt x="200002" y="64154"/>
                  <a:pt x="211126" y="57619"/>
                  <a:pt x="211734" y="47437"/>
                </a:cubicBezTo>
                <a:cubicBezTo>
                  <a:pt x="211795" y="45856"/>
                  <a:pt x="211643" y="44306"/>
                  <a:pt x="211126" y="42877"/>
                </a:cubicBezTo>
                <a:cubicBezTo>
                  <a:pt x="210367" y="40780"/>
                  <a:pt x="208847" y="39017"/>
                  <a:pt x="207266" y="37406"/>
                </a:cubicBezTo>
                <a:cubicBezTo>
                  <a:pt x="192988" y="22626"/>
                  <a:pt x="120189" y="0"/>
                  <a:pt x="66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511647">
            <a:off x="-2068587" y="3552785"/>
            <a:ext cx="4641600" cy="2793890"/>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403838" y="-1082850"/>
            <a:ext cx="4154225" cy="3059000"/>
          </a:xfrm>
          <a:custGeom>
            <a:avLst/>
            <a:gdLst/>
            <a:ahLst/>
            <a:cxnLst/>
            <a:rect l="l" t="t" r="r" b="b"/>
            <a:pathLst>
              <a:path w="166169" h="122360" extrusionOk="0">
                <a:moveTo>
                  <a:pt x="58730" y="1"/>
                </a:moveTo>
                <a:cubicBezTo>
                  <a:pt x="27610" y="1"/>
                  <a:pt x="0" y="14062"/>
                  <a:pt x="8780" y="32302"/>
                </a:cubicBezTo>
                <a:cubicBezTo>
                  <a:pt x="12336" y="39870"/>
                  <a:pt x="19023" y="45888"/>
                  <a:pt x="26987" y="48806"/>
                </a:cubicBezTo>
                <a:cubicBezTo>
                  <a:pt x="32701" y="50843"/>
                  <a:pt x="44434" y="51025"/>
                  <a:pt x="45346" y="61724"/>
                </a:cubicBezTo>
                <a:cubicBezTo>
                  <a:pt x="46866" y="78898"/>
                  <a:pt x="56957" y="98989"/>
                  <a:pt x="82672" y="101178"/>
                </a:cubicBezTo>
                <a:cubicBezTo>
                  <a:pt x="83601" y="101259"/>
                  <a:pt x="84550" y="101291"/>
                  <a:pt x="85511" y="101291"/>
                </a:cubicBezTo>
                <a:cubicBezTo>
                  <a:pt x="88606" y="101291"/>
                  <a:pt x="91826" y="100968"/>
                  <a:pt x="94890" y="100968"/>
                </a:cubicBezTo>
                <a:cubicBezTo>
                  <a:pt x="99038" y="100968"/>
                  <a:pt x="102900" y="101559"/>
                  <a:pt x="105773" y="104339"/>
                </a:cubicBezTo>
                <a:cubicBezTo>
                  <a:pt x="107992" y="106467"/>
                  <a:pt x="108964" y="109537"/>
                  <a:pt x="110575" y="112120"/>
                </a:cubicBezTo>
                <a:cubicBezTo>
                  <a:pt x="113797" y="117348"/>
                  <a:pt x="119694" y="120631"/>
                  <a:pt x="125895" y="121665"/>
                </a:cubicBezTo>
                <a:cubicBezTo>
                  <a:pt x="128319" y="122071"/>
                  <a:pt x="130875" y="122359"/>
                  <a:pt x="133403" y="122359"/>
                </a:cubicBezTo>
                <a:cubicBezTo>
                  <a:pt x="137310" y="122359"/>
                  <a:pt x="141152" y="121670"/>
                  <a:pt x="144345" y="119658"/>
                </a:cubicBezTo>
                <a:cubicBezTo>
                  <a:pt x="166169" y="106102"/>
                  <a:pt x="157810" y="42788"/>
                  <a:pt x="101912" y="10569"/>
                </a:cubicBezTo>
                <a:cubicBezTo>
                  <a:pt x="89073" y="3171"/>
                  <a:pt x="73506" y="1"/>
                  <a:pt x="58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581525" y="2635024"/>
            <a:ext cx="4908645" cy="2693230"/>
          </a:xfrm>
          <a:custGeom>
            <a:avLst/>
            <a:gdLst/>
            <a:ahLst/>
            <a:cxnLst/>
            <a:rect l="l" t="t" r="r" b="b"/>
            <a:pathLst>
              <a:path w="116963" h="64178" extrusionOk="0">
                <a:moveTo>
                  <a:pt x="78532" y="1"/>
                </a:moveTo>
                <a:cubicBezTo>
                  <a:pt x="72847" y="1"/>
                  <a:pt x="67188" y="1393"/>
                  <a:pt x="62281" y="4320"/>
                </a:cubicBezTo>
                <a:cubicBezTo>
                  <a:pt x="56506" y="7754"/>
                  <a:pt x="51825" y="12983"/>
                  <a:pt x="45746" y="15900"/>
                </a:cubicBezTo>
                <a:cubicBezTo>
                  <a:pt x="38420" y="19426"/>
                  <a:pt x="29940" y="19214"/>
                  <a:pt x="21915" y="20490"/>
                </a:cubicBezTo>
                <a:cubicBezTo>
                  <a:pt x="13891" y="21797"/>
                  <a:pt x="5259" y="25506"/>
                  <a:pt x="2432" y="33135"/>
                </a:cubicBezTo>
                <a:cubicBezTo>
                  <a:pt x="0" y="39822"/>
                  <a:pt x="3070" y="47573"/>
                  <a:pt x="8329" y="52375"/>
                </a:cubicBezTo>
                <a:cubicBezTo>
                  <a:pt x="13557" y="57147"/>
                  <a:pt x="20548" y="59549"/>
                  <a:pt x="27478" y="61220"/>
                </a:cubicBezTo>
                <a:cubicBezTo>
                  <a:pt x="35096" y="63069"/>
                  <a:pt x="43042" y="64177"/>
                  <a:pt x="50920" y="64177"/>
                </a:cubicBezTo>
                <a:cubicBezTo>
                  <a:pt x="61179" y="64177"/>
                  <a:pt x="71325" y="62298"/>
                  <a:pt x="80488" y="57725"/>
                </a:cubicBezTo>
                <a:cubicBezTo>
                  <a:pt x="96658" y="49640"/>
                  <a:pt x="116963" y="28089"/>
                  <a:pt x="105200" y="12618"/>
                </a:cubicBezTo>
                <a:cubicBezTo>
                  <a:pt x="99013" y="4480"/>
                  <a:pt x="88730" y="1"/>
                  <a:pt x="78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3123215" flipH="1">
            <a:off x="7800256" y="-2922"/>
            <a:ext cx="1929652" cy="2512252"/>
            <a:chOff x="3484375" y="863525"/>
            <a:chExt cx="1604150" cy="2088475"/>
          </a:xfrm>
        </p:grpSpPr>
        <p:sp>
          <p:nvSpPr>
            <p:cNvPr id="14" name="Google Shape;14;p2"/>
            <p:cNvSpPr/>
            <p:nvPr/>
          </p:nvSpPr>
          <p:spPr>
            <a:xfrm>
              <a:off x="3764025" y="1664650"/>
              <a:ext cx="638225" cy="1287350"/>
            </a:xfrm>
            <a:custGeom>
              <a:avLst/>
              <a:gdLst/>
              <a:ahLst/>
              <a:cxnLst/>
              <a:rect l="l" t="t" r="r" b="b"/>
              <a:pathLst>
                <a:path w="25529" h="51494" extrusionOk="0">
                  <a:moveTo>
                    <a:pt x="24711" y="1"/>
                  </a:moveTo>
                  <a:cubicBezTo>
                    <a:pt x="24283" y="1"/>
                    <a:pt x="23631" y="765"/>
                    <a:pt x="22949" y="2606"/>
                  </a:cubicBezTo>
                  <a:cubicBezTo>
                    <a:pt x="21763" y="5889"/>
                    <a:pt x="20031" y="8959"/>
                    <a:pt x="17812" y="11664"/>
                  </a:cubicBezTo>
                  <a:cubicBezTo>
                    <a:pt x="16937" y="10790"/>
                    <a:pt x="15382" y="9078"/>
                    <a:pt x="14706" y="9078"/>
                  </a:cubicBezTo>
                  <a:cubicBezTo>
                    <a:pt x="14489" y="9078"/>
                    <a:pt x="14362" y="9254"/>
                    <a:pt x="14377" y="9689"/>
                  </a:cubicBezTo>
                  <a:cubicBezTo>
                    <a:pt x="14408" y="11360"/>
                    <a:pt x="17326" y="11847"/>
                    <a:pt x="15958" y="13853"/>
                  </a:cubicBezTo>
                  <a:lnTo>
                    <a:pt x="6170" y="28230"/>
                  </a:lnTo>
                  <a:cubicBezTo>
                    <a:pt x="5167" y="26953"/>
                    <a:pt x="3830" y="25950"/>
                    <a:pt x="2371" y="25342"/>
                  </a:cubicBezTo>
                  <a:lnTo>
                    <a:pt x="2371" y="25342"/>
                  </a:lnTo>
                  <a:cubicBezTo>
                    <a:pt x="1793" y="27348"/>
                    <a:pt x="5167" y="27713"/>
                    <a:pt x="5654" y="29446"/>
                  </a:cubicBezTo>
                  <a:cubicBezTo>
                    <a:pt x="6201" y="31361"/>
                    <a:pt x="0" y="40844"/>
                    <a:pt x="3435" y="50206"/>
                  </a:cubicBezTo>
                  <a:cubicBezTo>
                    <a:pt x="3795" y="51166"/>
                    <a:pt x="4299" y="51494"/>
                    <a:pt x="4715" y="51494"/>
                  </a:cubicBezTo>
                  <a:cubicBezTo>
                    <a:pt x="4931" y="51494"/>
                    <a:pt x="5123" y="51405"/>
                    <a:pt x="5259" y="51270"/>
                  </a:cubicBezTo>
                  <a:cubicBezTo>
                    <a:pt x="5562" y="50905"/>
                    <a:pt x="5471" y="51270"/>
                    <a:pt x="5471" y="40419"/>
                  </a:cubicBezTo>
                  <a:cubicBezTo>
                    <a:pt x="5471" y="30692"/>
                    <a:pt x="10912" y="34066"/>
                    <a:pt x="12310" y="30601"/>
                  </a:cubicBezTo>
                  <a:lnTo>
                    <a:pt x="12310" y="30601"/>
                  </a:lnTo>
                  <a:cubicBezTo>
                    <a:pt x="10882" y="30783"/>
                    <a:pt x="9423" y="31239"/>
                    <a:pt x="8085" y="31908"/>
                  </a:cubicBezTo>
                  <a:cubicBezTo>
                    <a:pt x="7569" y="29932"/>
                    <a:pt x="13253" y="21421"/>
                    <a:pt x="14134" y="20661"/>
                  </a:cubicBezTo>
                  <a:cubicBezTo>
                    <a:pt x="15836" y="19202"/>
                    <a:pt x="18693" y="19567"/>
                    <a:pt x="20213" y="18017"/>
                  </a:cubicBezTo>
                  <a:cubicBezTo>
                    <a:pt x="19647" y="17812"/>
                    <a:pt x="18981" y="17736"/>
                    <a:pt x="18290" y="17736"/>
                  </a:cubicBezTo>
                  <a:cubicBezTo>
                    <a:pt x="17237" y="17736"/>
                    <a:pt x="16128" y="17913"/>
                    <a:pt x="15228" y="18078"/>
                  </a:cubicBezTo>
                  <a:cubicBezTo>
                    <a:pt x="18207" y="14066"/>
                    <a:pt x="21247" y="10023"/>
                    <a:pt x="23709" y="5646"/>
                  </a:cubicBezTo>
                  <a:cubicBezTo>
                    <a:pt x="25528" y="2496"/>
                    <a:pt x="25484" y="1"/>
                    <a:pt x="247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84375" y="1843025"/>
              <a:ext cx="383000" cy="450100"/>
            </a:xfrm>
            <a:custGeom>
              <a:avLst/>
              <a:gdLst/>
              <a:ahLst/>
              <a:cxnLst/>
              <a:rect l="l" t="t" r="r" b="b"/>
              <a:pathLst>
                <a:path w="15320" h="18004" extrusionOk="0">
                  <a:moveTo>
                    <a:pt x="274" y="0"/>
                  </a:moveTo>
                  <a:cubicBezTo>
                    <a:pt x="244" y="2858"/>
                    <a:pt x="0" y="5745"/>
                    <a:pt x="426" y="8572"/>
                  </a:cubicBezTo>
                  <a:cubicBezTo>
                    <a:pt x="852" y="11368"/>
                    <a:pt x="1915" y="14226"/>
                    <a:pt x="4043" y="16110"/>
                  </a:cubicBezTo>
                  <a:cubicBezTo>
                    <a:pt x="5605" y="17534"/>
                    <a:pt x="7497" y="18004"/>
                    <a:pt x="9483" y="18004"/>
                  </a:cubicBezTo>
                  <a:cubicBezTo>
                    <a:pt x="10124" y="18004"/>
                    <a:pt x="10776" y="17955"/>
                    <a:pt x="11429" y="17873"/>
                  </a:cubicBezTo>
                  <a:cubicBezTo>
                    <a:pt x="11581" y="17873"/>
                    <a:pt x="11764" y="17843"/>
                    <a:pt x="11824" y="17691"/>
                  </a:cubicBezTo>
                  <a:cubicBezTo>
                    <a:pt x="11885" y="17539"/>
                    <a:pt x="11824" y="17387"/>
                    <a:pt x="11794" y="17265"/>
                  </a:cubicBezTo>
                  <a:cubicBezTo>
                    <a:pt x="10761" y="14378"/>
                    <a:pt x="8481" y="10760"/>
                    <a:pt x="6566" y="8420"/>
                  </a:cubicBezTo>
                  <a:cubicBezTo>
                    <a:pt x="5077" y="6596"/>
                    <a:pt x="3222" y="4924"/>
                    <a:pt x="2614" y="2645"/>
                  </a:cubicBezTo>
                  <a:cubicBezTo>
                    <a:pt x="2675" y="2629"/>
                    <a:pt x="2734" y="2621"/>
                    <a:pt x="2792" y="2621"/>
                  </a:cubicBezTo>
                  <a:cubicBezTo>
                    <a:pt x="3166" y="2621"/>
                    <a:pt x="3472" y="2941"/>
                    <a:pt x="3709" y="3283"/>
                  </a:cubicBezTo>
                  <a:cubicBezTo>
                    <a:pt x="6809" y="7508"/>
                    <a:pt x="9940" y="11672"/>
                    <a:pt x="12584" y="16171"/>
                  </a:cubicBezTo>
                  <a:cubicBezTo>
                    <a:pt x="12706" y="16323"/>
                    <a:pt x="12858" y="16536"/>
                    <a:pt x="13040" y="16536"/>
                  </a:cubicBezTo>
                  <a:cubicBezTo>
                    <a:pt x="13253" y="16536"/>
                    <a:pt x="13405" y="16384"/>
                    <a:pt x="13496" y="16232"/>
                  </a:cubicBezTo>
                  <a:cubicBezTo>
                    <a:pt x="14925" y="14529"/>
                    <a:pt x="15320" y="12067"/>
                    <a:pt x="14955" y="9940"/>
                  </a:cubicBezTo>
                  <a:cubicBezTo>
                    <a:pt x="14378" y="6809"/>
                    <a:pt x="12128" y="4134"/>
                    <a:pt x="9393" y="2554"/>
                  </a:cubicBezTo>
                  <a:cubicBezTo>
                    <a:pt x="6627" y="912"/>
                    <a:pt x="3435" y="274"/>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048975" y="2249875"/>
              <a:ext cx="515225" cy="282900"/>
            </a:xfrm>
            <a:custGeom>
              <a:avLst/>
              <a:gdLst/>
              <a:ahLst/>
              <a:cxnLst/>
              <a:rect l="l" t="t" r="r" b="b"/>
              <a:pathLst>
                <a:path w="20609" h="11316" extrusionOk="0">
                  <a:moveTo>
                    <a:pt x="9160" y="1"/>
                  </a:moveTo>
                  <a:cubicBezTo>
                    <a:pt x="8049" y="1"/>
                    <a:pt x="6947" y="167"/>
                    <a:pt x="5897" y="566"/>
                  </a:cubicBezTo>
                  <a:cubicBezTo>
                    <a:pt x="4590" y="1052"/>
                    <a:pt x="3466" y="2025"/>
                    <a:pt x="2614" y="3180"/>
                  </a:cubicBezTo>
                  <a:cubicBezTo>
                    <a:pt x="2219" y="3848"/>
                    <a:pt x="760" y="6736"/>
                    <a:pt x="2250" y="6736"/>
                  </a:cubicBezTo>
                  <a:cubicBezTo>
                    <a:pt x="6831" y="6682"/>
                    <a:pt x="10978" y="4185"/>
                    <a:pt x="15530" y="4185"/>
                  </a:cubicBezTo>
                  <a:cubicBezTo>
                    <a:pt x="16067" y="4185"/>
                    <a:pt x="16609" y="4220"/>
                    <a:pt x="17159" y="4298"/>
                  </a:cubicBezTo>
                  <a:lnTo>
                    <a:pt x="17159" y="4298"/>
                  </a:lnTo>
                  <a:cubicBezTo>
                    <a:pt x="17061" y="4285"/>
                    <a:pt x="16958" y="4279"/>
                    <a:pt x="16851" y="4279"/>
                  </a:cubicBezTo>
                  <a:cubicBezTo>
                    <a:pt x="15457" y="4279"/>
                    <a:pt x="13354" y="5302"/>
                    <a:pt x="12098" y="5581"/>
                  </a:cubicBezTo>
                  <a:cubicBezTo>
                    <a:pt x="10274" y="6006"/>
                    <a:pt x="8238" y="6189"/>
                    <a:pt x="6475" y="6766"/>
                  </a:cubicBezTo>
                  <a:cubicBezTo>
                    <a:pt x="4651" y="7344"/>
                    <a:pt x="0" y="7952"/>
                    <a:pt x="3314" y="10110"/>
                  </a:cubicBezTo>
                  <a:cubicBezTo>
                    <a:pt x="4701" y="11012"/>
                    <a:pt x="6089" y="11315"/>
                    <a:pt x="7623" y="11315"/>
                  </a:cubicBezTo>
                  <a:cubicBezTo>
                    <a:pt x="8106" y="11315"/>
                    <a:pt x="8603" y="11285"/>
                    <a:pt x="9119" y="11234"/>
                  </a:cubicBezTo>
                  <a:cubicBezTo>
                    <a:pt x="10761" y="11082"/>
                    <a:pt x="12432" y="10870"/>
                    <a:pt x="13861" y="10110"/>
                  </a:cubicBezTo>
                  <a:cubicBezTo>
                    <a:pt x="16718" y="8651"/>
                    <a:pt x="18329" y="5550"/>
                    <a:pt x="20609" y="3332"/>
                  </a:cubicBezTo>
                  <a:cubicBezTo>
                    <a:pt x="18207" y="2541"/>
                    <a:pt x="15897" y="1417"/>
                    <a:pt x="13405" y="687"/>
                  </a:cubicBezTo>
                  <a:cubicBezTo>
                    <a:pt x="12036" y="277"/>
                    <a:pt x="10590" y="1"/>
                    <a:pt x="9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60675" y="1245000"/>
              <a:ext cx="521300" cy="643200"/>
            </a:xfrm>
            <a:custGeom>
              <a:avLst/>
              <a:gdLst/>
              <a:ahLst/>
              <a:cxnLst/>
              <a:rect l="l" t="t" r="r" b="b"/>
              <a:pathLst>
                <a:path w="20852" h="25728" extrusionOk="0">
                  <a:moveTo>
                    <a:pt x="0" y="0"/>
                  </a:moveTo>
                  <a:lnTo>
                    <a:pt x="0" y="0"/>
                  </a:lnTo>
                  <a:cubicBezTo>
                    <a:pt x="1824" y="4924"/>
                    <a:pt x="122" y="10517"/>
                    <a:pt x="1429" y="15623"/>
                  </a:cubicBezTo>
                  <a:cubicBezTo>
                    <a:pt x="3009" y="21581"/>
                    <a:pt x="8207" y="24985"/>
                    <a:pt x="14165" y="25684"/>
                  </a:cubicBezTo>
                  <a:cubicBezTo>
                    <a:pt x="14358" y="25701"/>
                    <a:pt x="14696" y="25727"/>
                    <a:pt x="15069" y="25727"/>
                  </a:cubicBezTo>
                  <a:cubicBezTo>
                    <a:pt x="16043" y="25727"/>
                    <a:pt x="17254" y="25549"/>
                    <a:pt x="16748" y="24560"/>
                  </a:cubicBezTo>
                  <a:cubicBezTo>
                    <a:pt x="14955" y="21003"/>
                    <a:pt x="13405" y="17356"/>
                    <a:pt x="11003" y="14134"/>
                  </a:cubicBezTo>
                  <a:cubicBezTo>
                    <a:pt x="8511" y="10730"/>
                    <a:pt x="5532" y="7660"/>
                    <a:pt x="3465" y="3982"/>
                  </a:cubicBezTo>
                  <a:lnTo>
                    <a:pt x="3465" y="3982"/>
                  </a:lnTo>
                  <a:cubicBezTo>
                    <a:pt x="4864" y="4772"/>
                    <a:pt x="5958" y="6110"/>
                    <a:pt x="6961" y="7386"/>
                  </a:cubicBezTo>
                  <a:cubicBezTo>
                    <a:pt x="10943" y="12584"/>
                    <a:pt x="14621" y="18055"/>
                    <a:pt x="17995" y="23617"/>
                  </a:cubicBezTo>
                  <a:cubicBezTo>
                    <a:pt x="18193" y="23955"/>
                    <a:pt x="18402" y="24093"/>
                    <a:pt x="18610" y="24093"/>
                  </a:cubicBezTo>
                  <a:cubicBezTo>
                    <a:pt x="19355" y="24093"/>
                    <a:pt x="20084" y="22327"/>
                    <a:pt x="20274" y="21733"/>
                  </a:cubicBezTo>
                  <a:cubicBezTo>
                    <a:pt x="20852" y="20092"/>
                    <a:pt x="20852" y="18207"/>
                    <a:pt x="20396" y="16535"/>
                  </a:cubicBezTo>
                  <a:cubicBezTo>
                    <a:pt x="19180" y="12128"/>
                    <a:pt x="16110" y="8389"/>
                    <a:pt x="12371" y="5745"/>
                  </a:cubicBezTo>
                  <a:cubicBezTo>
                    <a:pt x="8663" y="3070"/>
                    <a:pt x="4316" y="139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283425" y="1786350"/>
              <a:ext cx="805100" cy="415550"/>
            </a:xfrm>
            <a:custGeom>
              <a:avLst/>
              <a:gdLst/>
              <a:ahLst/>
              <a:cxnLst/>
              <a:rect l="l" t="t" r="r" b="b"/>
              <a:pathLst>
                <a:path w="32204" h="16622" extrusionOk="0">
                  <a:moveTo>
                    <a:pt x="15577" y="1"/>
                  </a:moveTo>
                  <a:cubicBezTo>
                    <a:pt x="13884" y="1"/>
                    <a:pt x="12195" y="238"/>
                    <a:pt x="10562" y="748"/>
                  </a:cubicBezTo>
                  <a:cubicBezTo>
                    <a:pt x="6519" y="2024"/>
                    <a:pt x="2933" y="5125"/>
                    <a:pt x="1261" y="9046"/>
                  </a:cubicBezTo>
                  <a:cubicBezTo>
                    <a:pt x="1076" y="9494"/>
                    <a:pt x="1" y="11907"/>
                    <a:pt x="867" y="11907"/>
                  </a:cubicBezTo>
                  <a:cubicBezTo>
                    <a:pt x="1000" y="11907"/>
                    <a:pt x="1178" y="11850"/>
                    <a:pt x="1413" y="11720"/>
                  </a:cubicBezTo>
                  <a:cubicBezTo>
                    <a:pt x="4422" y="10109"/>
                    <a:pt x="8495" y="10413"/>
                    <a:pt x="11778" y="9957"/>
                  </a:cubicBezTo>
                  <a:cubicBezTo>
                    <a:pt x="15851" y="9380"/>
                    <a:pt x="19894" y="8529"/>
                    <a:pt x="23845" y="7465"/>
                  </a:cubicBezTo>
                  <a:cubicBezTo>
                    <a:pt x="24955" y="7173"/>
                    <a:pt x="26120" y="6825"/>
                    <a:pt x="27342" y="6825"/>
                  </a:cubicBezTo>
                  <a:cubicBezTo>
                    <a:pt x="27392" y="6825"/>
                    <a:pt x="27442" y="6826"/>
                    <a:pt x="27492" y="6827"/>
                  </a:cubicBezTo>
                  <a:cubicBezTo>
                    <a:pt x="26125" y="8742"/>
                    <a:pt x="23541" y="9198"/>
                    <a:pt x="21201" y="9532"/>
                  </a:cubicBezTo>
                  <a:cubicBezTo>
                    <a:pt x="19073" y="9836"/>
                    <a:pt x="775" y="11173"/>
                    <a:pt x="987" y="14091"/>
                  </a:cubicBezTo>
                  <a:cubicBezTo>
                    <a:pt x="1109" y="15520"/>
                    <a:pt x="6611" y="16371"/>
                    <a:pt x="7644" y="16493"/>
                  </a:cubicBezTo>
                  <a:cubicBezTo>
                    <a:pt x="8502" y="16579"/>
                    <a:pt x="9363" y="16621"/>
                    <a:pt x="10222" y="16621"/>
                  </a:cubicBezTo>
                  <a:cubicBezTo>
                    <a:pt x="18738" y="16621"/>
                    <a:pt x="27151" y="12455"/>
                    <a:pt x="32204" y="5581"/>
                  </a:cubicBezTo>
                  <a:cubicBezTo>
                    <a:pt x="30076" y="5581"/>
                    <a:pt x="28192" y="4213"/>
                    <a:pt x="26368" y="3118"/>
                  </a:cubicBezTo>
                  <a:cubicBezTo>
                    <a:pt x="23120" y="1170"/>
                    <a:pt x="19337" y="1"/>
                    <a:pt x="155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207025" y="863525"/>
              <a:ext cx="499275" cy="774900"/>
            </a:xfrm>
            <a:custGeom>
              <a:avLst/>
              <a:gdLst/>
              <a:ahLst/>
              <a:cxnLst/>
              <a:rect l="l" t="t" r="r" b="b"/>
              <a:pathLst>
                <a:path w="19971" h="30996" extrusionOk="0">
                  <a:moveTo>
                    <a:pt x="16658" y="1"/>
                  </a:moveTo>
                  <a:cubicBezTo>
                    <a:pt x="10548" y="1946"/>
                    <a:pt x="5259" y="6505"/>
                    <a:pt x="2432" y="12280"/>
                  </a:cubicBezTo>
                  <a:cubicBezTo>
                    <a:pt x="821" y="15472"/>
                    <a:pt x="1" y="19089"/>
                    <a:pt x="548" y="22584"/>
                  </a:cubicBezTo>
                  <a:cubicBezTo>
                    <a:pt x="852" y="24560"/>
                    <a:pt x="1733" y="26505"/>
                    <a:pt x="3010" y="28025"/>
                  </a:cubicBezTo>
                  <a:cubicBezTo>
                    <a:pt x="3607" y="28733"/>
                    <a:pt x="5072" y="30372"/>
                    <a:pt x="6131" y="30372"/>
                  </a:cubicBezTo>
                  <a:cubicBezTo>
                    <a:pt x="6528" y="30372"/>
                    <a:pt x="6867" y="30142"/>
                    <a:pt x="7083" y="29545"/>
                  </a:cubicBezTo>
                  <a:cubicBezTo>
                    <a:pt x="8785" y="24499"/>
                    <a:pt x="9059" y="18937"/>
                    <a:pt x="10092" y="13648"/>
                  </a:cubicBezTo>
                  <a:cubicBezTo>
                    <a:pt x="10761" y="10213"/>
                    <a:pt x="11764" y="6475"/>
                    <a:pt x="14499" y="4286"/>
                  </a:cubicBezTo>
                  <a:lnTo>
                    <a:pt x="14499" y="4286"/>
                  </a:lnTo>
                  <a:cubicBezTo>
                    <a:pt x="13436" y="5138"/>
                    <a:pt x="12858" y="8937"/>
                    <a:pt x="12463" y="10274"/>
                  </a:cubicBezTo>
                  <a:cubicBezTo>
                    <a:pt x="11764" y="12615"/>
                    <a:pt x="11126" y="14986"/>
                    <a:pt x="10548" y="17356"/>
                  </a:cubicBezTo>
                  <a:cubicBezTo>
                    <a:pt x="9575" y="21551"/>
                    <a:pt x="9636" y="26019"/>
                    <a:pt x="8572" y="30123"/>
                  </a:cubicBezTo>
                  <a:cubicBezTo>
                    <a:pt x="8415" y="30763"/>
                    <a:pt x="8707" y="30995"/>
                    <a:pt x="9210" y="30995"/>
                  </a:cubicBezTo>
                  <a:cubicBezTo>
                    <a:pt x="10354" y="30995"/>
                    <a:pt x="12585" y="29792"/>
                    <a:pt x="13071" y="29454"/>
                  </a:cubicBezTo>
                  <a:cubicBezTo>
                    <a:pt x="15107" y="27964"/>
                    <a:pt x="16414" y="25654"/>
                    <a:pt x="17417" y="23314"/>
                  </a:cubicBezTo>
                  <a:cubicBezTo>
                    <a:pt x="18937" y="19788"/>
                    <a:pt x="19971" y="15806"/>
                    <a:pt x="19332" y="11976"/>
                  </a:cubicBezTo>
                  <a:cubicBezTo>
                    <a:pt x="18633" y="7903"/>
                    <a:pt x="16141" y="4074"/>
                    <a:pt x="16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2892890">
            <a:off x="-241210" y="-229082"/>
            <a:ext cx="1232966" cy="1428628"/>
            <a:chOff x="2639375" y="-198525"/>
            <a:chExt cx="1761900" cy="2041500"/>
          </a:xfrm>
        </p:grpSpPr>
        <p:sp>
          <p:nvSpPr>
            <p:cNvPr id="21" name="Google Shape;21;p2"/>
            <p:cNvSpPr/>
            <p:nvPr/>
          </p:nvSpPr>
          <p:spPr>
            <a:xfrm>
              <a:off x="2639375" y="-198525"/>
              <a:ext cx="1761900" cy="2041500"/>
            </a:xfrm>
            <a:custGeom>
              <a:avLst/>
              <a:gdLst/>
              <a:ahLst/>
              <a:cxnLst/>
              <a:rect l="l" t="t" r="r" b="b"/>
              <a:pathLst>
                <a:path w="70476" h="81660" extrusionOk="0">
                  <a:moveTo>
                    <a:pt x="11216" y="415"/>
                  </a:moveTo>
                  <a:cubicBezTo>
                    <a:pt x="11492" y="565"/>
                    <a:pt x="12035" y="818"/>
                    <a:pt x="12116" y="818"/>
                  </a:cubicBezTo>
                  <a:cubicBezTo>
                    <a:pt x="12124" y="818"/>
                    <a:pt x="12128" y="816"/>
                    <a:pt x="12126" y="811"/>
                  </a:cubicBezTo>
                  <a:lnTo>
                    <a:pt x="12126" y="811"/>
                  </a:lnTo>
                  <a:cubicBezTo>
                    <a:pt x="12696" y="1455"/>
                    <a:pt x="12402" y="2586"/>
                    <a:pt x="12432" y="3363"/>
                  </a:cubicBezTo>
                  <a:cubicBezTo>
                    <a:pt x="12493" y="5096"/>
                    <a:pt x="12706" y="6859"/>
                    <a:pt x="13010" y="8591"/>
                  </a:cubicBezTo>
                  <a:cubicBezTo>
                    <a:pt x="13557" y="12148"/>
                    <a:pt x="14560" y="15552"/>
                    <a:pt x="15776" y="18926"/>
                  </a:cubicBezTo>
                  <a:cubicBezTo>
                    <a:pt x="15745" y="19017"/>
                    <a:pt x="15745" y="19078"/>
                    <a:pt x="15806" y="19139"/>
                  </a:cubicBezTo>
                  <a:cubicBezTo>
                    <a:pt x="15837" y="19139"/>
                    <a:pt x="15837" y="19169"/>
                    <a:pt x="15897" y="19169"/>
                  </a:cubicBezTo>
                  <a:cubicBezTo>
                    <a:pt x="15928" y="19291"/>
                    <a:pt x="15958" y="19351"/>
                    <a:pt x="15989" y="19473"/>
                  </a:cubicBezTo>
                  <a:cubicBezTo>
                    <a:pt x="17964" y="24671"/>
                    <a:pt x="20548" y="29534"/>
                    <a:pt x="23284" y="34367"/>
                  </a:cubicBezTo>
                  <a:cubicBezTo>
                    <a:pt x="20973" y="30446"/>
                    <a:pt x="18846" y="26494"/>
                    <a:pt x="16992" y="22361"/>
                  </a:cubicBezTo>
                  <a:cubicBezTo>
                    <a:pt x="13952" y="15582"/>
                    <a:pt x="10578" y="7953"/>
                    <a:pt x="11216" y="415"/>
                  </a:cubicBezTo>
                  <a:close/>
                  <a:moveTo>
                    <a:pt x="17417" y="20294"/>
                  </a:moveTo>
                  <a:lnTo>
                    <a:pt x="17417" y="20294"/>
                  </a:lnTo>
                  <a:cubicBezTo>
                    <a:pt x="25502" y="25917"/>
                    <a:pt x="35837" y="26464"/>
                    <a:pt x="45229" y="28622"/>
                  </a:cubicBezTo>
                  <a:cubicBezTo>
                    <a:pt x="50944" y="29960"/>
                    <a:pt x="56202" y="32026"/>
                    <a:pt x="60457" y="36221"/>
                  </a:cubicBezTo>
                  <a:cubicBezTo>
                    <a:pt x="63771" y="39473"/>
                    <a:pt x="66415" y="43303"/>
                    <a:pt x="69333" y="46829"/>
                  </a:cubicBezTo>
                  <a:cubicBezTo>
                    <a:pt x="64227" y="45431"/>
                    <a:pt x="58907" y="45188"/>
                    <a:pt x="53679" y="44337"/>
                  </a:cubicBezTo>
                  <a:cubicBezTo>
                    <a:pt x="48634" y="43486"/>
                    <a:pt x="43709" y="41875"/>
                    <a:pt x="39089" y="39595"/>
                  </a:cubicBezTo>
                  <a:cubicBezTo>
                    <a:pt x="30214" y="35248"/>
                    <a:pt x="22828" y="28501"/>
                    <a:pt x="17417" y="20294"/>
                  </a:cubicBezTo>
                  <a:close/>
                  <a:moveTo>
                    <a:pt x="13405" y="16221"/>
                  </a:moveTo>
                  <a:cubicBezTo>
                    <a:pt x="12554" y="19899"/>
                    <a:pt x="13527" y="23394"/>
                    <a:pt x="14438" y="26950"/>
                  </a:cubicBezTo>
                  <a:cubicBezTo>
                    <a:pt x="15654" y="31722"/>
                    <a:pt x="16596" y="36647"/>
                    <a:pt x="15897" y="41510"/>
                  </a:cubicBezTo>
                  <a:cubicBezTo>
                    <a:pt x="14712" y="49504"/>
                    <a:pt x="7873" y="54732"/>
                    <a:pt x="5867" y="62300"/>
                  </a:cubicBezTo>
                  <a:cubicBezTo>
                    <a:pt x="3435" y="54398"/>
                    <a:pt x="1064" y="46312"/>
                    <a:pt x="1551" y="37984"/>
                  </a:cubicBezTo>
                  <a:cubicBezTo>
                    <a:pt x="1824" y="33485"/>
                    <a:pt x="2888" y="29017"/>
                    <a:pt x="5137" y="25096"/>
                  </a:cubicBezTo>
                  <a:cubicBezTo>
                    <a:pt x="7174" y="21479"/>
                    <a:pt x="10213" y="18774"/>
                    <a:pt x="13405" y="16221"/>
                  </a:cubicBezTo>
                  <a:close/>
                  <a:moveTo>
                    <a:pt x="27387" y="40902"/>
                  </a:moveTo>
                  <a:cubicBezTo>
                    <a:pt x="30062" y="42878"/>
                    <a:pt x="33132" y="43911"/>
                    <a:pt x="36263" y="45097"/>
                  </a:cubicBezTo>
                  <a:cubicBezTo>
                    <a:pt x="40153" y="46556"/>
                    <a:pt x="43588" y="48501"/>
                    <a:pt x="46445" y="51632"/>
                  </a:cubicBezTo>
                  <a:cubicBezTo>
                    <a:pt x="51369" y="57012"/>
                    <a:pt x="53983" y="63942"/>
                    <a:pt x="56932" y="70507"/>
                  </a:cubicBezTo>
                  <a:cubicBezTo>
                    <a:pt x="58391" y="73820"/>
                    <a:pt x="60032" y="77042"/>
                    <a:pt x="62099" y="80051"/>
                  </a:cubicBezTo>
                  <a:cubicBezTo>
                    <a:pt x="62523" y="80663"/>
                    <a:pt x="62777" y="80876"/>
                    <a:pt x="62728" y="80876"/>
                  </a:cubicBezTo>
                  <a:cubicBezTo>
                    <a:pt x="62689" y="80876"/>
                    <a:pt x="62460" y="80743"/>
                    <a:pt x="61977" y="80568"/>
                  </a:cubicBezTo>
                  <a:cubicBezTo>
                    <a:pt x="61187" y="80264"/>
                    <a:pt x="60427" y="79839"/>
                    <a:pt x="59667" y="79535"/>
                  </a:cubicBezTo>
                  <a:cubicBezTo>
                    <a:pt x="57935" y="78866"/>
                    <a:pt x="56172" y="78319"/>
                    <a:pt x="54409" y="77802"/>
                  </a:cubicBezTo>
                  <a:cubicBezTo>
                    <a:pt x="50579" y="76647"/>
                    <a:pt x="46810" y="75401"/>
                    <a:pt x="43497" y="73121"/>
                  </a:cubicBezTo>
                  <a:cubicBezTo>
                    <a:pt x="40305" y="70933"/>
                    <a:pt x="37539" y="68106"/>
                    <a:pt x="35351" y="64914"/>
                  </a:cubicBezTo>
                  <a:cubicBezTo>
                    <a:pt x="30487" y="57954"/>
                    <a:pt x="28299" y="49717"/>
                    <a:pt x="27326" y="41388"/>
                  </a:cubicBezTo>
                  <a:lnTo>
                    <a:pt x="27326" y="41388"/>
                  </a:lnTo>
                  <a:cubicBezTo>
                    <a:pt x="27362" y="41433"/>
                    <a:pt x="27405" y="41451"/>
                    <a:pt x="27446" y="41451"/>
                  </a:cubicBezTo>
                  <a:cubicBezTo>
                    <a:pt x="27544" y="41451"/>
                    <a:pt x="27625" y="41344"/>
                    <a:pt x="27539" y="41236"/>
                  </a:cubicBezTo>
                  <a:cubicBezTo>
                    <a:pt x="27478" y="41145"/>
                    <a:pt x="27448" y="41024"/>
                    <a:pt x="27357" y="40932"/>
                  </a:cubicBezTo>
                  <a:cubicBezTo>
                    <a:pt x="27387" y="40932"/>
                    <a:pt x="27387" y="40902"/>
                    <a:pt x="27387" y="40902"/>
                  </a:cubicBezTo>
                  <a:close/>
                  <a:moveTo>
                    <a:pt x="11107" y="1"/>
                  </a:moveTo>
                  <a:cubicBezTo>
                    <a:pt x="11017" y="1"/>
                    <a:pt x="10943" y="77"/>
                    <a:pt x="10943" y="172"/>
                  </a:cubicBezTo>
                  <a:lnTo>
                    <a:pt x="10852" y="263"/>
                  </a:lnTo>
                  <a:cubicBezTo>
                    <a:pt x="10061" y="5430"/>
                    <a:pt x="11551" y="10628"/>
                    <a:pt x="13496" y="15552"/>
                  </a:cubicBezTo>
                  <a:cubicBezTo>
                    <a:pt x="10213" y="17984"/>
                    <a:pt x="7143" y="20658"/>
                    <a:pt x="5016" y="24093"/>
                  </a:cubicBezTo>
                  <a:cubicBezTo>
                    <a:pt x="2827" y="27680"/>
                    <a:pt x="1611" y="31783"/>
                    <a:pt x="1095" y="35978"/>
                  </a:cubicBezTo>
                  <a:cubicBezTo>
                    <a:pt x="0" y="45431"/>
                    <a:pt x="2858" y="54702"/>
                    <a:pt x="5593" y="63638"/>
                  </a:cubicBezTo>
                  <a:cubicBezTo>
                    <a:pt x="5624" y="63790"/>
                    <a:pt x="5768" y="63866"/>
                    <a:pt x="5909" y="63866"/>
                  </a:cubicBezTo>
                  <a:cubicBezTo>
                    <a:pt x="6049" y="63866"/>
                    <a:pt x="6186" y="63790"/>
                    <a:pt x="6201" y="63638"/>
                  </a:cubicBezTo>
                  <a:cubicBezTo>
                    <a:pt x="7782" y="55461"/>
                    <a:pt x="15289" y="50051"/>
                    <a:pt x="16566" y="41692"/>
                  </a:cubicBezTo>
                  <a:cubicBezTo>
                    <a:pt x="17144" y="37832"/>
                    <a:pt x="16688" y="33881"/>
                    <a:pt x="15897" y="30020"/>
                  </a:cubicBezTo>
                  <a:cubicBezTo>
                    <a:pt x="14925" y="25613"/>
                    <a:pt x="13162" y="21266"/>
                    <a:pt x="13952" y="16737"/>
                  </a:cubicBezTo>
                  <a:lnTo>
                    <a:pt x="13952" y="16737"/>
                  </a:lnTo>
                  <a:cubicBezTo>
                    <a:pt x="14530" y="18136"/>
                    <a:pt x="15077" y="19503"/>
                    <a:pt x="15685" y="20841"/>
                  </a:cubicBezTo>
                  <a:cubicBezTo>
                    <a:pt x="18633" y="27619"/>
                    <a:pt x="22159" y="34337"/>
                    <a:pt x="26566" y="40324"/>
                  </a:cubicBezTo>
                  <a:lnTo>
                    <a:pt x="26566" y="40446"/>
                  </a:lnTo>
                  <a:cubicBezTo>
                    <a:pt x="27509" y="50051"/>
                    <a:pt x="30183" y="59778"/>
                    <a:pt x="36414" y="67346"/>
                  </a:cubicBezTo>
                  <a:cubicBezTo>
                    <a:pt x="39332" y="70872"/>
                    <a:pt x="42919" y="73820"/>
                    <a:pt x="47114" y="75705"/>
                  </a:cubicBezTo>
                  <a:cubicBezTo>
                    <a:pt x="52403" y="78106"/>
                    <a:pt x="58239" y="78775"/>
                    <a:pt x="63345" y="81632"/>
                  </a:cubicBezTo>
                  <a:cubicBezTo>
                    <a:pt x="63364" y="81651"/>
                    <a:pt x="63389" y="81660"/>
                    <a:pt x="63414" y="81660"/>
                  </a:cubicBezTo>
                  <a:cubicBezTo>
                    <a:pt x="63511" y="81660"/>
                    <a:pt x="63624" y="81539"/>
                    <a:pt x="63527" y="81419"/>
                  </a:cubicBezTo>
                  <a:cubicBezTo>
                    <a:pt x="57722" y="73577"/>
                    <a:pt x="55533" y="63851"/>
                    <a:pt x="50275" y="55735"/>
                  </a:cubicBezTo>
                  <a:cubicBezTo>
                    <a:pt x="48026" y="52270"/>
                    <a:pt x="45199" y="49048"/>
                    <a:pt x="41643" y="46920"/>
                  </a:cubicBezTo>
                  <a:cubicBezTo>
                    <a:pt x="37174" y="44245"/>
                    <a:pt x="31855" y="43455"/>
                    <a:pt x="27539" y="40385"/>
                  </a:cubicBezTo>
                  <a:cubicBezTo>
                    <a:pt x="27488" y="40347"/>
                    <a:pt x="27442" y="40330"/>
                    <a:pt x="27402" y="40330"/>
                  </a:cubicBezTo>
                  <a:cubicBezTo>
                    <a:pt x="27346" y="40330"/>
                    <a:pt x="27301" y="40363"/>
                    <a:pt x="27265" y="40416"/>
                  </a:cubicBezTo>
                  <a:cubicBezTo>
                    <a:pt x="23527" y="34063"/>
                    <a:pt x="19758" y="27528"/>
                    <a:pt x="17022" y="20689"/>
                  </a:cubicBezTo>
                  <a:lnTo>
                    <a:pt x="17022" y="20689"/>
                  </a:lnTo>
                  <a:cubicBezTo>
                    <a:pt x="22159" y="28835"/>
                    <a:pt x="29575" y="35431"/>
                    <a:pt x="38147" y="39777"/>
                  </a:cubicBezTo>
                  <a:cubicBezTo>
                    <a:pt x="42524" y="41966"/>
                    <a:pt x="47144" y="43607"/>
                    <a:pt x="51977" y="44549"/>
                  </a:cubicBezTo>
                  <a:cubicBezTo>
                    <a:pt x="57995" y="45735"/>
                    <a:pt x="64166" y="45796"/>
                    <a:pt x="70063" y="47559"/>
                  </a:cubicBezTo>
                  <a:cubicBezTo>
                    <a:pt x="70085" y="47564"/>
                    <a:pt x="70106" y="47566"/>
                    <a:pt x="70127" y="47566"/>
                  </a:cubicBezTo>
                  <a:cubicBezTo>
                    <a:pt x="70359" y="47566"/>
                    <a:pt x="70476" y="47270"/>
                    <a:pt x="70336" y="47103"/>
                  </a:cubicBezTo>
                  <a:cubicBezTo>
                    <a:pt x="67145" y="43364"/>
                    <a:pt x="64379" y="39261"/>
                    <a:pt x="60883" y="35826"/>
                  </a:cubicBezTo>
                  <a:cubicBezTo>
                    <a:pt x="57327" y="32361"/>
                    <a:pt x="53193" y="30203"/>
                    <a:pt x="48451" y="28865"/>
                  </a:cubicBezTo>
                  <a:cubicBezTo>
                    <a:pt x="37630" y="25795"/>
                    <a:pt x="25928" y="25826"/>
                    <a:pt x="16414" y="19108"/>
                  </a:cubicBezTo>
                  <a:cubicBezTo>
                    <a:pt x="14226" y="13181"/>
                    <a:pt x="12797" y="7011"/>
                    <a:pt x="12888" y="506"/>
                  </a:cubicBezTo>
                  <a:cubicBezTo>
                    <a:pt x="12888" y="415"/>
                    <a:pt x="12767" y="324"/>
                    <a:pt x="12645" y="324"/>
                  </a:cubicBezTo>
                  <a:cubicBezTo>
                    <a:pt x="12159" y="202"/>
                    <a:pt x="11672" y="141"/>
                    <a:pt x="11186" y="20"/>
                  </a:cubicBezTo>
                  <a:cubicBezTo>
                    <a:pt x="11159" y="7"/>
                    <a:pt x="11133" y="1"/>
                    <a:pt x="11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066000" y="314725"/>
              <a:ext cx="1150175" cy="536675"/>
            </a:xfrm>
            <a:custGeom>
              <a:avLst/>
              <a:gdLst/>
              <a:ahLst/>
              <a:cxnLst/>
              <a:rect l="l" t="t" r="r" b="b"/>
              <a:pathLst>
                <a:path w="46007" h="21467" extrusionOk="0">
                  <a:moveTo>
                    <a:pt x="452" y="1"/>
                  </a:moveTo>
                  <a:cubicBezTo>
                    <a:pt x="349" y="1"/>
                    <a:pt x="256" y="148"/>
                    <a:pt x="352" y="220"/>
                  </a:cubicBezTo>
                  <a:cubicBezTo>
                    <a:pt x="504" y="341"/>
                    <a:pt x="656" y="493"/>
                    <a:pt x="808" y="615"/>
                  </a:cubicBezTo>
                  <a:cubicBezTo>
                    <a:pt x="656" y="493"/>
                    <a:pt x="504" y="432"/>
                    <a:pt x="383" y="311"/>
                  </a:cubicBezTo>
                  <a:cubicBezTo>
                    <a:pt x="339" y="284"/>
                    <a:pt x="298" y="272"/>
                    <a:pt x="261" y="272"/>
                  </a:cubicBezTo>
                  <a:cubicBezTo>
                    <a:pt x="88" y="272"/>
                    <a:pt x="0" y="520"/>
                    <a:pt x="200" y="645"/>
                  </a:cubicBezTo>
                  <a:cubicBezTo>
                    <a:pt x="13453" y="10585"/>
                    <a:pt x="29593" y="18244"/>
                    <a:pt x="45885" y="21466"/>
                  </a:cubicBezTo>
                  <a:cubicBezTo>
                    <a:pt x="45976" y="21466"/>
                    <a:pt x="46007" y="21375"/>
                    <a:pt x="45946" y="21375"/>
                  </a:cubicBezTo>
                  <a:cubicBezTo>
                    <a:pt x="37678" y="19004"/>
                    <a:pt x="29623" y="16421"/>
                    <a:pt x="21812" y="12773"/>
                  </a:cubicBezTo>
                  <a:cubicBezTo>
                    <a:pt x="16036" y="10068"/>
                    <a:pt x="10474" y="6967"/>
                    <a:pt x="5155" y="3502"/>
                  </a:cubicBezTo>
                  <a:lnTo>
                    <a:pt x="5155" y="3502"/>
                  </a:lnTo>
                  <a:cubicBezTo>
                    <a:pt x="9805" y="6056"/>
                    <a:pt x="15033" y="7393"/>
                    <a:pt x="20201" y="8761"/>
                  </a:cubicBezTo>
                  <a:cubicBezTo>
                    <a:pt x="28681" y="10949"/>
                    <a:pt x="36523" y="14141"/>
                    <a:pt x="44031" y="18670"/>
                  </a:cubicBezTo>
                  <a:cubicBezTo>
                    <a:pt x="44036" y="18675"/>
                    <a:pt x="44043" y="18678"/>
                    <a:pt x="44050" y="18678"/>
                  </a:cubicBezTo>
                  <a:cubicBezTo>
                    <a:pt x="44079" y="18678"/>
                    <a:pt x="44111" y="18628"/>
                    <a:pt x="44061" y="18579"/>
                  </a:cubicBezTo>
                  <a:cubicBezTo>
                    <a:pt x="37435" y="14323"/>
                    <a:pt x="30140" y="11253"/>
                    <a:pt x="22571" y="9156"/>
                  </a:cubicBezTo>
                  <a:cubicBezTo>
                    <a:pt x="14881" y="6998"/>
                    <a:pt x="6766" y="5326"/>
                    <a:pt x="535" y="37"/>
                  </a:cubicBezTo>
                  <a:cubicBezTo>
                    <a:pt x="509" y="11"/>
                    <a:pt x="480" y="1"/>
                    <a:pt x="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082725" y="350075"/>
              <a:ext cx="888775" cy="519550"/>
            </a:xfrm>
            <a:custGeom>
              <a:avLst/>
              <a:gdLst/>
              <a:ahLst/>
              <a:cxnLst/>
              <a:rect l="l" t="t" r="r" b="b"/>
              <a:pathLst>
                <a:path w="35551" h="20782" extrusionOk="0">
                  <a:moveTo>
                    <a:pt x="260" y="0"/>
                  </a:moveTo>
                  <a:cubicBezTo>
                    <a:pt x="125" y="0"/>
                    <a:pt x="0" y="156"/>
                    <a:pt x="139" y="295"/>
                  </a:cubicBezTo>
                  <a:cubicBezTo>
                    <a:pt x="9592" y="10295"/>
                    <a:pt x="22054" y="17560"/>
                    <a:pt x="35429" y="20782"/>
                  </a:cubicBezTo>
                  <a:cubicBezTo>
                    <a:pt x="35550" y="20782"/>
                    <a:pt x="35550" y="20660"/>
                    <a:pt x="35459" y="20660"/>
                  </a:cubicBezTo>
                  <a:cubicBezTo>
                    <a:pt x="22024" y="16982"/>
                    <a:pt x="10170" y="10022"/>
                    <a:pt x="382" y="52"/>
                  </a:cubicBezTo>
                  <a:cubicBezTo>
                    <a:pt x="346" y="16"/>
                    <a:pt x="303" y="0"/>
                    <a:pt x="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311225" y="816325"/>
              <a:ext cx="806675" cy="950950"/>
            </a:xfrm>
            <a:custGeom>
              <a:avLst/>
              <a:gdLst/>
              <a:ahLst/>
              <a:cxnLst/>
              <a:rect l="l" t="t" r="r" b="b"/>
              <a:pathLst>
                <a:path w="32267" h="38038" extrusionOk="0">
                  <a:moveTo>
                    <a:pt x="646" y="1"/>
                  </a:moveTo>
                  <a:cubicBezTo>
                    <a:pt x="504" y="1"/>
                    <a:pt x="383" y="178"/>
                    <a:pt x="452" y="338"/>
                  </a:cubicBezTo>
                  <a:cubicBezTo>
                    <a:pt x="425" y="329"/>
                    <a:pt x="396" y="325"/>
                    <a:pt x="366" y="325"/>
                  </a:cubicBezTo>
                  <a:cubicBezTo>
                    <a:pt x="195" y="325"/>
                    <a:pt x="1" y="466"/>
                    <a:pt x="27" y="673"/>
                  </a:cubicBezTo>
                  <a:cubicBezTo>
                    <a:pt x="2732" y="12527"/>
                    <a:pt x="9024" y="23105"/>
                    <a:pt x="18082" y="31190"/>
                  </a:cubicBezTo>
                  <a:cubicBezTo>
                    <a:pt x="18097" y="31213"/>
                    <a:pt x="18117" y="31223"/>
                    <a:pt x="18136" y="31223"/>
                  </a:cubicBezTo>
                  <a:cubicBezTo>
                    <a:pt x="18193" y="31223"/>
                    <a:pt x="18248" y="31144"/>
                    <a:pt x="18203" y="31099"/>
                  </a:cubicBezTo>
                  <a:cubicBezTo>
                    <a:pt x="9449" y="22922"/>
                    <a:pt x="3340" y="12193"/>
                    <a:pt x="604" y="521"/>
                  </a:cubicBezTo>
                  <a:lnTo>
                    <a:pt x="604" y="521"/>
                  </a:lnTo>
                  <a:cubicBezTo>
                    <a:pt x="10696" y="13348"/>
                    <a:pt x="21577" y="25658"/>
                    <a:pt x="32216" y="37998"/>
                  </a:cubicBezTo>
                  <a:cubicBezTo>
                    <a:pt x="32225" y="38027"/>
                    <a:pt x="32235" y="38038"/>
                    <a:pt x="32243" y="38038"/>
                  </a:cubicBezTo>
                  <a:cubicBezTo>
                    <a:pt x="32259" y="38038"/>
                    <a:pt x="32267" y="37989"/>
                    <a:pt x="32246" y="37968"/>
                  </a:cubicBezTo>
                  <a:cubicBezTo>
                    <a:pt x="22611" y="26144"/>
                    <a:pt x="13006" y="14138"/>
                    <a:pt x="2945" y="2618"/>
                  </a:cubicBezTo>
                  <a:lnTo>
                    <a:pt x="2945" y="2618"/>
                  </a:lnTo>
                  <a:cubicBezTo>
                    <a:pt x="7413" y="6691"/>
                    <a:pt x="11820" y="10703"/>
                    <a:pt x="16015" y="14989"/>
                  </a:cubicBezTo>
                  <a:cubicBezTo>
                    <a:pt x="16023" y="14993"/>
                    <a:pt x="16031" y="14995"/>
                    <a:pt x="16038" y="14995"/>
                  </a:cubicBezTo>
                  <a:cubicBezTo>
                    <a:pt x="16083" y="14995"/>
                    <a:pt x="16106" y="14924"/>
                    <a:pt x="16106" y="14898"/>
                  </a:cubicBezTo>
                  <a:cubicBezTo>
                    <a:pt x="11455" y="10095"/>
                    <a:pt x="6714" y="5323"/>
                    <a:pt x="1607" y="1037"/>
                  </a:cubicBezTo>
                  <a:cubicBezTo>
                    <a:pt x="1364" y="733"/>
                    <a:pt x="1060" y="369"/>
                    <a:pt x="787" y="65"/>
                  </a:cubicBezTo>
                  <a:cubicBezTo>
                    <a:pt x="741" y="20"/>
                    <a:pt x="693"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357175" y="835900"/>
              <a:ext cx="633850" cy="700025"/>
            </a:xfrm>
            <a:custGeom>
              <a:avLst/>
              <a:gdLst/>
              <a:ahLst/>
              <a:cxnLst/>
              <a:rect l="l" t="t" r="r" b="b"/>
              <a:pathLst>
                <a:path w="25354" h="28001" extrusionOk="0">
                  <a:moveTo>
                    <a:pt x="202" y="1"/>
                  </a:moveTo>
                  <a:cubicBezTo>
                    <a:pt x="78" y="1"/>
                    <a:pt x="0" y="174"/>
                    <a:pt x="134" y="254"/>
                  </a:cubicBezTo>
                  <a:cubicBezTo>
                    <a:pt x="11198" y="6850"/>
                    <a:pt x="19618" y="16486"/>
                    <a:pt x="25241" y="27975"/>
                  </a:cubicBezTo>
                  <a:cubicBezTo>
                    <a:pt x="25241" y="27993"/>
                    <a:pt x="25251" y="28000"/>
                    <a:pt x="25265" y="28000"/>
                  </a:cubicBezTo>
                  <a:cubicBezTo>
                    <a:pt x="25299" y="28000"/>
                    <a:pt x="25353" y="27957"/>
                    <a:pt x="25332" y="27914"/>
                  </a:cubicBezTo>
                  <a:cubicBezTo>
                    <a:pt x="20226" y="16243"/>
                    <a:pt x="11137" y="6455"/>
                    <a:pt x="256" y="11"/>
                  </a:cubicBezTo>
                  <a:cubicBezTo>
                    <a:pt x="237" y="4"/>
                    <a:pt x="219" y="1"/>
                    <a:pt x="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445075" y="1025225"/>
              <a:ext cx="404200" cy="558825"/>
            </a:xfrm>
            <a:custGeom>
              <a:avLst/>
              <a:gdLst/>
              <a:ahLst/>
              <a:cxnLst/>
              <a:rect l="l" t="t" r="r" b="b"/>
              <a:pathLst>
                <a:path w="16168" h="22353" extrusionOk="0">
                  <a:moveTo>
                    <a:pt x="148" y="0"/>
                  </a:moveTo>
                  <a:cubicBezTo>
                    <a:pt x="72" y="0"/>
                    <a:pt x="0" y="72"/>
                    <a:pt x="22" y="159"/>
                  </a:cubicBezTo>
                  <a:cubicBezTo>
                    <a:pt x="4338" y="8092"/>
                    <a:pt x="9718" y="15964"/>
                    <a:pt x="16132" y="22317"/>
                  </a:cubicBezTo>
                  <a:cubicBezTo>
                    <a:pt x="9658" y="15630"/>
                    <a:pt x="5342" y="7727"/>
                    <a:pt x="235" y="37"/>
                  </a:cubicBezTo>
                  <a:cubicBezTo>
                    <a:pt x="209" y="11"/>
                    <a:pt x="178" y="0"/>
                    <a:pt x="148" y="0"/>
                  </a:cubicBezTo>
                  <a:close/>
                  <a:moveTo>
                    <a:pt x="16132" y="22317"/>
                  </a:moveTo>
                  <a:cubicBezTo>
                    <a:pt x="16132" y="22343"/>
                    <a:pt x="16143" y="22352"/>
                    <a:pt x="16151" y="22352"/>
                  </a:cubicBezTo>
                  <a:cubicBezTo>
                    <a:pt x="16162" y="22352"/>
                    <a:pt x="16167" y="22335"/>
                    <a:pt x="16132" y="223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715350" y="211450"/>
              <a:ext cx="292600" cy="1076175"/>
            </a:xfrm>
            <a:custGeom>
              <a:avLst/>
              <a:gdLst/>
              <a:ahLst/>
              <a:cxnLst/>
              <a:rect l="l" t="t" r="r" b="b"/>
              <a:pathLst>
                <a:path w="11704" h="43047" extrusionOk="0">
                  <a:moveTo>
                    <a:pt x="10251" y="1"/>
                  </a:moveTo>
                  <a:cubicBezTo>
                    <a:pt x="10199" y="1"/>
                    <a:pt x="10145" y="20"/>
                    <a:pt x="10092" y="65"/>
                  </a:cubicBezTo>
                  <a:cubicBezTo>
                    <a:pt x="9697" y="490"/>
                    <a:pt x="9332" y="916"/>
                    <a:pt x="8968" y="1372"/>
                  </a:cubicBezTo>
                  <a:cubicBezTo>
                    <a:pt x="2949" y="6539"/>
                    <a:pt x="305" y="15232"/>
                    <a:pt x="1" y="22922"/>
                  </a:cubicBezTo>
                  <a:cubicBezTo>
                    <a:pt x="1" y="22938"/>
                    <a:pt x="16" y="22945"/>
                    <a:pt x="31" y="22945"/>
                  </a:cubicBezTo>
                  <a:cubicBezTo>
                    <a:pt x="47" y="22945"/>
                    <a:pt x="62" y="22938"/>
                    <a:pt x="62" y="22922"/>
                  </a:cubicBezTo>
                  <a:cubicBezTo>
                    <a:pt x="457" y="15688"/>
                    <a:pt x="2889" y="7664"/>
                    <a:pt x="8117" y="2436"/>
                  </a:cubicBezTo>
                  <a:lnTo>
                    <a:pt x="8117" y="2436"/>
                  </a:lnTo>
                  <a:cubicBezTo>
                    <a:pt x="4500" y="7603"/>
                    <a:pt x="2980" y="14594"/>
                    <a:pt x="2129" y="20552"/>
                  </a:cubicBezTo>
                  <a:cubicBezTo>
                    <a:pt x="1065" y="27998"/>
                    <a:pt x="1308" y="35719"/>
                    <a:pt x="3162" y="43014"/>
                  </a:cubicBezTo>
                  <a:cubicBezTo>
                    <a:pt x="3162" y="43037"/>
                    <a:pt x="3175" y="43047"/>
                    <a:pt x="3190" y="43047"/>
                  </a:cubicBezTo>
                  <a:cubicBezTo>
                    <a:pt x="3214" y="43047"/>
                    <a:pt x="3242" y="43021"/>
                    <a:pt x="3223" y="42983"/>
                  </a:cubicBezTo>
                  <a:cubicBezTo>
                    <a:pt x="1855" y="35567"/>
                    <a:pt x="1490" y="28120"/>
                    <a:pt x="2585" y="20643"/>
                  </a:cubicBezTo>
                  <a:cubicBezTo>
                    <a:pt x="3497" y="14472"/>
                    <a:pt x="5107" y="7512"/>
                    <a:pt x="8816" y="2345"/>
                  </a:cubicBezTo>
                  <a:lnTo>
                    <a:pt x="8816" y="2345"/>
                  </a:lnTo>
                  <a:cubicBezTo>
                    <a:pt x="7873" y="4563"/>
                    <a:pt x="7934" y="7360"/>
                    <a:pt x="7813" y="9640"/>
                  </a:cubicBezTo>
                  <a:cubicBezTo>
                    <a:pt x="7600" y="14168"/>
                    <a:pt x="7570" y="18697"/>
                    <a:pt x="6658" y="23166"/>
                  </a:cubicBezTo>
                  <a:cubicBezTo>
                    <a:pt x="6658" y="23199"/>
                    <a:pt x="6676" y="23223"/>
                    <a:pt x="6692" y="23223"/>
                  </a:cubicBezTo>
                  <a:cubicBezTo>
                    <a:pt x="6706" y="23223"/>
                    <a:pt x="6718" y="23207"/>
                    <a:pt x="6718" y="23166"/>
                  </a:cubicBezTo>
                  <a:cubicBezTo>
                    <a:pt x="7478" y="19883"/>
                    <a:pt x="7752" y="16539"/>
                    <a:pt x="7904" y="13135"/>
                  </a:cubicBezTo>
                  <a:cubicBezTo>
                    <a:pt x="8086" y="9427"/>
                    <a:pt x="7509" y="3986"/>
                    <a:pt x="10001" y="946"/>
                  </a:cubicBezTo>
                  <a:cubicBezTo>
                    <a:pt x="10032" y="916"/>
                    <a:pt x="10032" y="886"/>
                    <a:pt x="10032" y="825"/>
                  </a:cubicBezTo>
                  <a:cubicBezTo>
                    <a:pt x="10062" y="794"/>
                    <a:pt x="10092" y="734"/>
                    <a:pt x="10184" y="673"/>
                  </a:cubicBezTo>
                  <a:cubicBezTo>
                    <a:pt x="10214" y="642"/>
                    <a:pt x="10244" y="612"/>
                    <a:pt x="10336" y="582"/>
                  </a:cubicBezTo>
                  <a:lnTo>
                    <a:pt x="10336" y="582"/>
                  </a:lnTo>
                  <a:cubicBezTo>
                    <a:pt x="8421" y="5749"/>
                    <a:pt x="9697" y="10977"/>
                    <a:pt x="10488" y="16266"/>
                  </a:cubicBezTo>
                  <a:cubicBezTo>
                    <a:pt x="10943" y="19427"/>
                    <a:pt x="11095" y="22527"/>
                    <a:pt x="10488" y="25688"/>
                  </a:cubicBezTo>
                  <a:cubicBezTo>
                    <a:pt x="9849" y="29245"/>
                    <a:pt x="8390" y="32527"/>
                    <a:pt x="7266" y="35932"/>
                  </a:cubicBezTo>
                  <a:cubicBezTo>
                    <a:pt x="7225" y="36013"/>
                    <a:pt x="7306" y="36080"/>
                    <a:pt x="7374" y="36080"/>
                  </a:cubicBezTo>
                  <a:cubicBezTo>
                    <a:pt x="7407" y="36080"/>
                    <a:pt x="7438" y="36063"/>
                    <a:pt x="7448" y="36023"/>
                  </a:cubicBezTo>
                  <a:cubicBezTo>
                    <a:pt x="10032" y="30369"/>
                    <a:pt x="11703" y="24381"/>
                    <a:pt x="10974" y="18120"/>
                  </a:cubicBezTo>
                  <a:cubicBezTo>
                    <a:pt x="10305" y="12314"/>
                    <a:pt x="8329" y="6266"/>
                    <a:pt x="10396" y="521"/>
                  </a:cubicBezTo>
                  <a:cubicBezTo>
                    <a:pt x="10396" y="521"/>
                    <a:pt x="10457" y="521"/>
                    <a:pt x="10457" y="490"/>
                  </a:cubicBezTo>
                  <a:cubicBezTo>
                    <a:pt x="10488" y="460"/>
                    <a:pt x="10518" y="369"/>
                    <a:pt x="10488" y="338"/>
                  </a:cubicBezTo>
                  <a:cubicBezTo>
                    <a:pt x="10533" y="178"/>
                    <a:pt x="10407" y="1"/>
                    <a:pt x="10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828575" y="1015325"/>
              <a:ext cx="19025" cy="169725"/>
            </a:xfrm>
            <a:custGeom>
              <a:avLst/>
              <a:gdLst/>
              <a:ahLst/>
              <a:cxnLst/>
              <a:rect l="l" t="t" r="r" b="b"/>
              <a:pathLst>
                <a:path w="761" h="6789" extrusionOk="0">
                  <a:moveTo>
                    <a:pt x="700" y="0"/>
                  </a:moveTo>
                  <a:cubicBezTo>
                    <a:pt x="670" y="0"/>
                    <a:pt x="639" y="23"/>
                    <a:pt x="639" y="68"/>
                  </a:cubicBezTo>
                  <a:cubicBezTo>
                    <a:pt x="578" y="2287"/>
                    <a:pt x="244" y="4506"/>
                    <a:pt x="1" y="6725"/>
                  </a:cubicBezTo>
                  <a:cubicBezTo>
                    <a:pt x="1" y="6763"/>
                    <a:pt x="47" y="6789"/>
                    <a:pt x="83" y="6789"/>
                  </a:cubicBezTo>
                  <a:cubicBezTo>
                    <a:pt x="105" y="6789"/>
                    <a:pt x="123" y="6779"/>
                    <a:pt x="123" y="6755"/>
                  </a:cubicBezTo>
                  <a:cubicBezTo>
                    <a:pt x="578" y="4537"/>
                    <a:pt x="730" y="2287"/>
                    <a:pt x="761" y="68"/>
                  </a:cubicBezTo>
                  <a:cubicBezTo>
                    <a:pt x="761" y="23"/>
                    <a:pt x="730" y="0"/>
                    <a:pt x="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rot="-2006626">
            <a:off x="8286106" y="3498416"/>
            <a:ext cx="514992" cy="2211178"/>
            <a:chOff x="5938075" y="4050100"/>
            <a:chExt cx="383750" cy="1647675"/>
          </a:xfrm>
        </p:grpSpPr>
        <p:sp>
          <p:nvSpPr>
            <p:cNvPr id="30" name="Google Shape;30;p2"/>
            <p:cNvSpPr/>
            <p:nvPr/>
          </p:nvSpPr>
          <p:spPr>
            <a:xfrm>
              <a:off x="5938075" y="4050100"/>
              <a:ext cx="383750" cy="1647675"/>
            </a:xfrm>
            <a:custGeom>
              <a:avLst/>
              <a:gdLst/>
              <a:ahLst/>
              <a:cxnLst/>
              <a:rect l="l" t="t" r="r" b="b"/>
              <a:pathLst>
                <a:path w="15350" h="65907" extrusionOk="0">
                  <a:moveTo>
                    <a:pt x="10456" y="1111"/>
                  </a:moveTo>
                  <a:lnTo>
                    <a:pt x="10456" y="1111"/>
                  </a:lnTo>
                  <a:cubicBezTo>
                    <a:pt x="10426" y="5883"/>
                    <a:pt x="11368" y="10473"/>
                    <a:pt x="12310" y="15154"/>
                  </a:cubicBezTo>
                  <a:cubicBezTo>
                    <a:pt x="13435" y="20382"/>
                    <a:pt x="14195" y="25640"/>
                    <a:pt x="14408" y="30990"/>
                  </a:cubicBezTo>
                  <a:cubicBezTo>
                    <a:pt x="14590" y="36400"/>
                    <a:pt x="14286" y="41810"/>
                    <a:pt x="13496" y="47190"/>
                  </a:cubicBezTo>
                  <a:cubicBezTo>
                    <a:pt x="12858" y="51446"/>
                    <a:pt x="11399" y="55762"/>
                    <a:pt x="11946" y="60139"/>
                  </a:cubicBezTo>
                  <a:cubicBezTo>
                    <a:pt x="10456" y="55185"/>
                    <a:pt x="9879" y="49865"/>
                    <a:pt x="9240" y="44911"/>
                  </a:cubicBezTo>
                  <a:cubicBezTo>
                    <a:pt x="8329" y="37920"/>
                    <a:pt x="7964" y="30838"/>
                    <a:pt x="7204" y="23816"/>
                  </a:cubicBezTo>
                  <a:lnTo>
                    <a:pt x="7204" y="23786"/>
                  </a:lnTo>
                  <a:cubicBezTo>
                    <a:pt x="7052" y="18497"/>
                    <a:pt x="7265" y="13239"/>
                    <a:pt x="8511" y="8132"/>
                  </a:cubicBezTo>
                  <a:cubicBezTo>
                    <a:pt x="8548" y="8059"/>
                    <a:pt x="8484" y="8018"/>
                    <a:pt x="8422" y="8018"/>
                  </a:cubicBezTo>
                  <a:cubicBezTo>
                    <a:pt x="8381" y="8018"/>
                    <a:pt x="8341" y="8035"/>
                    <a:pt x="8329" y="8071"/>
                  </a:cubicBezTo>
                  <a:cubicBezTo>
                    <a:pt x="6961" y="12084"/>
                    <a:pt x="6778" y="16278"/>
                    <a:pt x="6839" y="20473"/>
                  </a:cubicBezTo>
                  <a:cubicBezTo>
                    <a:pt x="6930" y="25610"/>
                    <a:pt x="7265" y="30777"/>
                    <a:pt x="7569" y="35883"/>
                  </a:cubicBezTo>
                  <a:cubicBezTo>
                    <a:pt x="8116" y="44485"/>
                    <a:pt x="8997" y="53026"/>
                    <a:pt x="11034" y="61385"/>
                  </a:cubicBezTo>
                  <a:cubicBezTo>
                    <a:pt x="5319" y="51811"/>
                    <a:pt x="1885" y="41111"/>
                    <a:pt x="1277" y="29956"/>
                  </a:cubicBezTo>
                  <a:cubicBezTo>
                    <a:pt x="973" y="24546"/>
                    <a:pt x="1368" y="19227"/>
                    <a:pt x="3253" y="14090"/>
                  </a:cubicBezTo>
                  <a:cubicBezTo>
                    <a:pt x="4924" y="9409"/>
                    <a:pt x="7508" y="5093"/>
                    <a:pt x="10456" y="1111"/>
                  </a:cubicBezTo>
                  <a:close/>
                  <a:moveTo>
                    <a:pt x="8025" y="37190"/>
                  </a:moveTo>
                  <a:cubicBezTo>
                    <a:pt x="8298" y="40078"/>
                    <a:pt x="8633" y="42966"/>
                    <a:pt x="8997" y="45853"/>
                  </a:cubicBezTo>
                  <a:cubicBezTo>
                    <a:pt x="9848" y="52388"/>
                    <a:pt x="10608" y="59501"/>
                    <a:pt x="13557" y="65458"/>
                  </a:cubicBezTo>
                  <a:cubicBezTo>
                    <a:pt x="13435" y="65580"/>
                    <a:pt x="12614" y="65641"/>
                    <a:pt x="12554" y="65671"/>
                  </a:cubicBezTo>
                  <a:cubicBezTo>
                    <a:pt x="9848" y="56400"/>
                    <a:pt x="8663" y="46795"/>
                    <a:pt x="8025" y="37190"/>
                  </a:cubicBezTo>
                  <a:close/>
                  <a:moveTo>
                    <a:pt x="10741" y="0"/>
                  </a:moveTo>
                  <a:cubicBezTo>
                    <a:pt x="10673" y="0"/>
                    <a:pt x="10604" y="32"/>
                    <a:pt x="10547" y="108"/>
                  </a:cubicBezTo>
                  <a:cubicBezTo>
                    <a:pt x="3921" y="8710"/>
                    <a:pt x="0" y="18254"/>
                    <a:pt x="760" y="29166"/>
                  </a:cubicBezTo>
                  <a:cubicBezTo>
                    <a:pt x="2276" y="50447"/>
                    <a:pt x="10987" y="61781"/>
                    <a:pt x="11094" y="61781"/>
                  </a:cubicBezTo>
                  <a:cubicBezTo>
                    <a:pt x="11094" y="61781"/>
                    <a:pt x="11094" y="61781"/>
                    <a:pt x="11095" y="61780"/>
                  </a:cubicBezTo>
                  <a:cubicBezTo>
                    <a:pt x="11459" y="63148"/>
                    <a:pt x="11794" y="64516"/>
                    <a:pt x="12219" y="65853"/>
                  </a:cubicBezTo>
                  <a:cubicBezTo>
                    <a:pt x="12227" y="65891"/>
                    <a:pt x="12352" y="65906"/>
                    <a:pt x="12536" y="65906"/>
                  </a:cubicBezTo>
                  <a:cubicBezTo>
                    <a:pt x="13097" y="65906"/>
                    <a:pt x="14203" y="65763"/>
                    <a:pt x="14134" y="65671"/>
                  </a:cubicBezTo>
                  <a:cubicBezTo>
                    <a:pt x="13496" y="64425"/>
                    <a:pt x="12827" y="62723"/>
                    <a:pt x="12371" y="61385"/>
                  </a:cubicBezTo>
                  <a:cubicBezTo>
                    <a:pt x="12462" y="61385"/>
                    <a:pt x="12098" y="54729"/>
                    <a:pt x="14195" y="46370"/>
                  </a:cubicBezTo>
                  <a:cubicBezTo>
                    <a:pt x="15350" y="41658"/>
                    <a:pt x="15137" y="36643"/>
                    <a:pt x="14985" y="31780"/>
                  </a:cubicBezTo>
                  <a:cubicBezTo>
                    <a:pt x="14864" y="26765"/>
                    <a:pt x="14256" y="21810"/>
                    <a:pt x="13283" y="16856"/>
                  </a:cubicBezTo>
                  <a:cubicBezTo>
                    <a:pt x="12158" y="11385"/>
                    <a:pt x="10882" y="5944"/>
                    <a:pt x="11034" y="321"/>
                  </a:cubicBezTo>
                  <a:cubicBezTo>
                    <a:pt x="11034" y="153"/>
                    <a:pt x="10890" y="0"/>
                    <a:pt x="10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099400" y="4260350"/>
              <a:ext cx="32100" cy="80950"/>
            </a:xfrm>
            <a:custGeom>
              <a:avLst/>
              <a:gdLst/>
              <a:ahLst/>
              <a:cxnLst/>
              <a:rect l="l" t="t" r="r" b="b"/>
              <a:pathLst>
                <a:path w="1284" h="3238" extrusionOk="0">
                  <a:moveTo>
                    <a:pt x="39" y="0"/>
                  </a:moveTo>
                  <a:cubicBezTo>
                    <a:pt x="23" y="0"/>
                    <a:pt x="0" y="36"/>
                    <a:pt x="21" y="57"/>
                  </a:cubicBezTo>
                  <a:cubicBezTo>
                    <a:pt x="447" y="1120"/>
                    <a:pt x="842" y="2063"/>
                    <a:pt x="1116" y="3157"/>
                  </a:cubicBezTo>
                  <a:cubicBezTo>
                    <a:pt x="1130" y="3213"/>
                    <a:pt x="1170" y="3237"/>
                    <a:pt x="1206" y="3237"/>
                  </a:cubicBezTo>
                  <a:cubicBezTo>
                    <a:pt x="1248" y="3237"/>
                    <a:pt x="1284" y="3206"/>
                    <a:pt x="1268" y="3157"/>
                  </a:cubicBezTo>
                  <a:cubicBezTo>
                    <a:pt x="1025" y="2063"/>
                    <a:pt x="660" y="938"/>
                    <a:pt x="52" y="26"/>
                  </a:cubicBezTo>
                  <a:cubicBezTo>
                    <a:pt x="52" y="7"/>
                    <a:pt x="46" y="0"/>
                    <a:pt x="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131775" y="4260475"/>
              <a:ext cx="63550" cy="62325"/>
            </a:xfrm>
            <a:custGeom>
              <a:avLst/>
              <a:gdLst/>
              <a:ahLst/>
              <a:cxnLst/>
              <a:rect l="l" t="t" r="r" b="b"/>
              <a:pathLst>
                <a:path w="2542" h="2493" extrusionOk="0">
                  <a:moveTo>
                    <a:pt x="2490" y="1"/>
                  </a:moveTo>
                  <a:cubicBezTo>
                    <a:pt x="2475" y="1"/>
                    <a:pt x="2457" y="7"/>
                    <a:pt x="2435" y="21"/>
                  </a:cubicBezTo>
                  <a:cubicBezTo>
                    <a:pt x="1584" y="659"/>
                    <a:pt x="763" y="1389"/>
                    <a:pt x="94" y="2240"/>
                  </a:cubicBezTo>
                  <a:cubicBezTo>
                    <a:pt x="0" y="2357"/>
                    <a:pt x="106" y="2493"/>
                    <a:pt x="214" y="2493"/>
                  </a:cubicBezTo>
                  <a:cubicBezTo>
                    <a:pt x="247" y="2493"/>
                    <a:pt x="279" y="2481"/>
                    <a:pt x="307" y="2453"/>
                  </a:cubicBezTo>
                  <a:cubicBezTo>
                    <a:pt x="1006" y="1602"/>
                    <a:pt x="1675" y="811"/>
                    <a:pt x="2496" y="82"/>
                  </a:cubicBezTo>
                  <a:cubicBezTo>
                    <a:pt x="2542" y="59"/>
                    <a:pt x="2535" y="1"/>
                    <a:pt x="24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062700" y="4345775"/>
              <a:ext cx="55450" cy="134075"/>
            </a:xfrm>
            <a:custGeom>
              <a:avLst/>
              <a:gdLst/>
              <a:ahLst/>
              <a:cxnLst/>
              <a:rect l="l" t="t" r="r" b="b"/>
              <a:pathLst>
                <a:path w="2218" h="5363" extrusionOk="0">
                  <a:moveTo>
                    <a:pt x="46" y="1"/>
                  </a:moveTo>
                  <a:cubicBezTo>
                    <a:pt x="15" y="1"/>
                    <a:pt x="0" y="22"/>
                    <a:pt x="0" y="44"/>
                  </a:cubicBezTo>
                  <a:cubicBezTo>
                    <a:pt x="669" y="1807"/>
                    <a:pt x="1368" y="3479"/>
                    <a:pt x="1854" y="5272"/>
                  </a:cubicBezTo>
                  <a:cubicBezTo>
                    <a:pt x="1886" y="5335"/>
                    <a:pt x="1944" y="5362"/>
                    <a:pt x="2001" y="5362"/>
                  </a:cubicBezTo>
                  <a:cubicBezTo>
                    <a:pt x="2109" y="5362"/>
                    <a:pt x="2218" y="5269"/>
                    <a:pt x="2158" y="5150"/>
                  </a:cubicBezTo>
                  <a:cubicBezTo>
                    <a:pt x="1672" y="3387"/>
                    <a:pt x="1034" y="1624"/>
                    <a:pt x="91" y="13"/>
                  </a:cubicBezTo>
                  <a:cubicBezTo>
                    <a:pt x="73" y="5"/>
                    <a:pt x="58" y="1"/>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11875" y="4371725"/>
              <a:ext cx="109250" cy="170625"/>
            </a:xfrm>
            <a:custGeom>
              <a:avLst/>
              <a:gdLst/>
              <a:ahLst/>
              <a:cxnLst/>
              <a:rect l="l" t="t" r="r" b="b"/>
              <a:pathLst>
                <a:path w="4370" h="6825" extrusionOk="0">
                  <a:moveTo>
                    <a:pt x="4268" y="1"/>
                  </a:moveTo>
                  <a:cubicBezTo>
                    <a:pt x="4256" y="1"/>
                    <a:pt x="4245" y="4"/>
                    <a:pt x="4234" y="9"/>
                  </a:cubicBezTo>
                  <a:cubicBezTo>
                    <a:pt x="2288" y="1863"/>
                    <a:pt x="921" y="4082"/>
                    <a:pt x="39" y="6605"/>
                  </a:cubicBezTo>
                  <a:cubicBezTo>
                    <a:pt x="1" y="6738"/>
                    <a:pt x="107" y="6824"/>
                    <a:pt x="198" y="6824"/>
                  </a:cubicBezTo>
                  <a:cubicBezTo>
                    <a:pt x="252" y="6824"/>
                    <a:pt x="301" y="6794"/>
                    <a:pt x="313" y="6726"/>
                  </a:cubicBezTo>
                  <a:cubicBezTo>
                    <a:pt x="1194" y="4264"/>
                    <a:pt x="2562" y="2045"/>
                    <a:pt x="4295" y="130"/>
                  </a:cubicBezTo>
                  <a:cubicBezTo>
                    <a:pt x="4370" y="55"/>
                    <a:pt x="4321" y="1"/>
                    <a:pt x="4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017850" y="4489400"/>
              <a:ext cx="104550" cy="303000"/>
            </a:xfrm>
            <a:custGeom>
              <a:avLst/>
              <a:gdLst/>
              <a:ahLst/>
              <a:cxnLst/>
              <a:rect l="l" t="t" r="r" b="b"/>
              <a:pathLst>
                <a:path w="4182" h="12120" extrusionOk="0">
                  <a:moveTo>
                    <a:pt x="84" y="1"/>
                  </a:moveTo>
                  <a:cubicBezTo>
                    <a:pt x="46" y="1"/>
                    <a:pt x="1" y="22"/>
                    <a:pt x="1" y="44"/>
                  </a:cubicBezTo>
                  <a:cubicBezTo>
                    <a:pt x="2068" y="3843"/>
                    <a:pt x="3435" y="7734"/>
                    <a:pt x="3952" y="12019"/>
                  </a:cubicBezTo>
                  <a:cubicBezTo>
                    <a:pt x="3952" y="12088"/>
                    <a:pt x="4002" y="12119"/>
                    <a:pt x="4053" y="12119"/>
                  </a:cubicBezTo>
                  <a:cubicBezTo>
                    <a:pt x="4116" y="12119"/>
                    <a:pt x="4182" y="12073"/>
                    <a:pt x="4165" y="11989"/>
                  </a:cubicBezTo>
                  <a:cubicBezTo>
                    <a:pt x="3952" y="7642"/>
                    <a:pt x="2676" y="3509"/>
                    <a:pt x="122" y="13"/>
                  </a:cubicBezTo>
                  <a:cubicBezTo>
                    <a:pt x="113" y="4"/>
                    <a:pt x="99"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122300" y="4540225"/>
              <a:ext cx="130850" cy="225300"/>
            </a:xfrm>
            <a:custGeom>
              <a:avLst/>
              <a:gdLst/>
              <a:ahLst/>
              <a:cxnLst/>
              <a:rect l="l" t="t" r="r" b="b"/>
              <a:pathLst>
                <a:path w="5234" h="9012" extrusionOk="0">
                  <a:moveTo>
                    <a:pt x="5059" y="0"/>
                  </a:moveTo>
                  <a:cubicBezTo>
                    <a:pt x="5039" y="0"/>
                    <a:pt x="5020" y="5"/>
                    <a:pt x="5002" y="17"/>
                  </a:cubicBezTo>
                  <a:cubicBezTo>
                    <a:pt x="2510" y="2509"/>
                    <a:pt x="838" y="5458"/>
                    <a:pt x="17" y="8831"/>
                  </a:cubicBezTo>
                  <a:cubicBezTo>
                    <a:pt x="0" y="8950"/>
                    <a:pt x="68" y="9012"/>
                    <a:pt x="148" y="9012"/>
                  </a:cubicBezTo>
                  <a:cubicBezTo>
                    <a:pt x="211" y="9012"/>
                    <a:pt x="281" y="8973"/>
                    <a:pt x="321" y="8892"/>
                  </a:cubicBezTo>
                  <a:cubicBezTo>
                    <a:pt x="1172" y="5579"/>
                    <a:pt x="2814" y="2600"/>
                    <a:pt x="5185" y="138"/>
                  </a:cubicBezTo>
                  <a:cubicBezTo>
                    <a:pt x="5234" y="89"/>
                    <a:pt x="5144" y="0"/>
                    <a:pt x="5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004600" y="4695025"/>
              <a:ext cx="137575" cy="317475"/>
            </a:xfrm>
            <a:custGeom>
              <a:avLst/>
              <a:gdLst/>
              <a:ahLst/>
              <a:cxnLst/>
              <a:rect l="l" t="t" r="r" b="b"/>
              <a:pathLst>
                <a:path w="5503" h="12699" extrusionOk="0">
                  <a:moveTo>
                    <a:pt x="82" y="1"/>
                  </a:moveTo>
                  <a:cubicBezTo>
                    <a:pt x="36" y="1"/>
                    <a:pt x="1" y="51"/>
                    <a:pt x="44" y="117"/>
                  </a:cubicBezTo>
                  <a:cubicBezTo>
                    <a:pt x="2902" y="3825"/>
                    <a:pt x="4421" y="7959"/>
                    <a:pt x="5181" y="12579"/>
                  </a:cubicBezTo>
                  <a:cubicBezTo>
                    <a:pt x="5195" y="12659"/>
                    <a:pt x="5262" y="12699"/>
                    <a:pt x="5330" y="12699"/>
                  </a:cubicBezTo>
                  <a:cubicBezTo>
                    <a:pt x="5415" y="12699"/>
                    <a:pt x="5502" y="12637"/>
                    <a:pt x="5485" y="12518"/>
                  </a:cubicBezTo>
                  <a:cubicBezTo>
                    <a:pt x="4938" y="7898"/>
                    <a:pt x="2962" y="3642"/>
                    <a:pt x="136" y="25"/>
                  </a:cubicBezTo>
                  <a:cubicBezTo>
                    <a:pt x="119" y="8"/>
                    <a:pt x="99" y="1"/>
                    <a:pt x="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023400" y="4944675"/>
              <a:ext cx="131900" cy="241325"/>
            </a:xfrm>
            <a:custGeom>
              <a:avLst/>
              <a:gdLst/>
              <a:ahLst/>
              <a:cxnLst/>
              <a:rect l="l" t="t" r="r" b="b"/>
              <a:pathLst>
                <a:path w="5276" h="9653" extrusionOk="0">
                  <a:moveTo>
                    <a:pt x="84" y="1"/>
                  </a:moveTo>
                  <a:cubicBezTo>
                    <a:pt x="38" y="1"/>
                    <a:pt x="1" y="58"/>
                    <a:pt x="22" y="100"/>
                  </a:cubicBezTo>
                  <a:cubicBezTo>
                    <a:pt x="2058" y="3079"/>
                    <a:pt x="3578" y="6240"/>
                    <a:pt x="4946" y="9553"/>
                  </a:cubicBezTo>
                  <a:cubicBezTo>
                    <a:pt x="4981" y="9623"/>
                    <a:pt x="5042" y="9653"/>
                    <a:pt x="5100" y="9653"/>
                  </a:cubicBezTo>
                  <a:cubicBezTo>
                    <a:pt x="5193" y="9653"/>
                    <a:pt x="5276" y="9575"/>
                    <a:pt x="5220" y="9462"/>
                  </a:cubicBezTo>
                  <a:cubicBezTo>
                    <a:pt x="4065" y="6027"/>
                    <a:pt x="2302" y="2927"/>
                    <a:pt x="143" y="40"/>
                  </a:cubicBezTo>
                  <a:cubicBezTo>
                    <a:pt x="125" y="12"/>
                    <a:pt x="104"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137450" y="4732575"/>
              <a:ext cx="129450" cy="246700"/>
            </a:xfrm>
            <a:custGeom>
              <a:avLst/>
              <a:gdLst/>
              <a:ahLst/>
              <a:cxnLst/>
              <a:rect l="l" t="t" r="r" b="b"/>
              <a:pathLst>
                <a:path w="5178" h="9868" extrusionOk="0">
                  <a:moveTo>
                    <a:pt x="5103" y="0"/>
                  </a:moveTo>
                  <a:cubicBezTo>
                    <a:pt x="5088" y="0"/>
                    <a:pt x="5074" y="4"/>
                    <a:pt x="5065" y="13"/>
                  </a:cubicBezTo>
                  <a:cubicBezTo>
                    <a:pt x="2907" y="2900"/>
                    <a:pt x="1113" y="6244"/>
                    <a:pt x="19" y="9648"/>
                  </a:cubicBezTo>
                  <a:cubicBezTo>
                    <a:pt x="0" y="9782"/>
                    <a:pt x="77" y="9868"/>
                    <a:pt x="159" y="9868"/>
                  </a:cubicBezTo>
                  <a:cubicBezTo>
                    <a:pt x="208" y="9868"/>
                    <a:pt x="259" y="9838"/>
                    <a:pt x="293" y="9770"/>
                  </a:cubicBezTo>
                  <a:cubicBezTo>
                    <a:pt x="1600" y="6365"/>
                    <a:pt x="3180" y="3174"/>
                    <a:pt x="5156" y="43"/>
                  </a:cubicBezTo>
                  <a:cubicBezTo>
                    <a:pt x="5178" y="22"/>
                    <a:pt x="5138" y="0"/>
                    <a:pt x="5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67900" y="4986475"/>
              <a:ext cx="112750" cy="235825"/>
            </a:xfrm>
            <a:custGeom>
              <a:avLst/>
              <a:gdLst/>
              <a:ahLst/>
              <a:cxnLst/>
              <a:rect l="l" t="t" r="r" b="b"/>
              <a:pathLst>
                <a:path w="4510" h="9433" extrusionOk="0">
                  <a:moveTo>
                    <a:pt x="4417" y="1"/>
                  </a:moveTo>
                  <a:cubicBezTo>
                    <a:pt x="4391" y="1"/>
                    <a:pt x="4361" y="12"/>
                    <a:pt x="4333" y="39"/>
                  </a:cubicBezTo>
                  <a:cubicBezTo>
                    <a:pt x="2266" y="2775"/>
                    <a:pt x="777" y="5936"/>
                    <a:pt x="17" y="9280"/>
                  </a:cubicBezTo>
                  <a:cubicBezTo>
                    <a:pt x="1" y="9378"/>
                    <a:pt x="82" y="9432"/>
                    <a:pt x="165" y="9432"/>
                  </a:cubicBezTo>
                  <a:cubicBezTo>
                    <a:pt x="236" y="9432"/>
                    <a:pt x="307" y="9394"/>
                    <a:pt x="321" y="9310"/>
                  </a:cubicBezTo>
                  <a:cubicBezTo>
                    <a:pt x="1233" y="5997"/>
                    <a:pt x="2570" y="2957"/>
                    <a:pt x="4424" y="100"/>
                  </a:cubicBezTo>
                  <a:cubicBezTo>
                    <a:pt x="4509" y="58"/>
                    <a:pt x="4476" y="1"/>
                    <a:pt x="4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036300" y="4452950"/>
              <a:ext cx="64400" cy="120400"/>
            </a:xfrm>
            <a:custGeom>
              <a:avLst/>
              <a:gdLst/>
              <a:ahLst/>
              <a:cxnLst/>
              <a:rect l="l" t="t" r="r" b="b"/>
              <a:pathLst>
                <a:path w="2576" h="4816" extrusionOk="0">
                  <a:moveTo>
                    <a:pt x="42" y="0"/>
                  </a:moveTo>
                  <a:cubicBezTo>
                    <a:pt x="11" y="0"/>
                    <a:pt x="0" y="29"/>
                    <a:pt x="23" y="73"/>
                  </a:cubicBezTo>
                  <a:cubicBezTo>
                    <a:pt x="1056" y="1532"/>
                    <a:pt x="1816" y="3052"/>
                    <a:pt x="2454" y="4784"/>
                  </a:cubicBezTo>
                  <a:cubicBezTo>
                    <a:pt x="2476" y="4806"/>
                    <a:pt x="2497" y="4816"/>
                    <a:pt x="2516" y="4816"/>
                  </a:cubicBezTo>
                  <a:cubicBezTo>
                    <a:pt x="2551" y="4816"/>
                    <a:pt x="2576" y="4782"/>
                    <a:pt x="2576" y="4724"/>
                  </a:cubicBezTo>
                  <a:cubicBezTo>
                    <a:pt x="2120" y="3021"/>
                    <a:pt x="1208" y="1350"/>
                    <a:pt x="83" y="12"/>
                  </a:cubicBezTo>
                  <a:cubicBezTo>
                    <a:pt x="67" y="4"/>
                    <a:pt x="53" y="0"/>
                    <a:pt x="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059150" y="4428600"/>
              <a:ext cx="51425" cy="99425"/>
            </a:xfrm>
            <a:custGeom>
              <a:avLst/>
              <a:gdLst/>
              <a:ahLst/>
              <a:cxnLst/>
              <a:rect l="l" t="t" r="r" b="b"/>
              <a:pathLst>
                <a:path w="2057" h="3977" extrusionOk="0">
                  <a:moveTo>
                    <a:pt x="14" y="0"/>
                  </a:moveTo>
                  <a:cubicBezTo>
                    <a:pt x="7" y="0"/>
                    <a:pt x="0" y="14"/>
                    <a:pt x="20" y="14"/>
                  </a:cubicBezTo>
                  <a:cubicBezTo>
                    <a:pt x="20" y="3"/>
                    <a:pt x="17" y="0"/>
                    <a:pt x="14" y="0"/>
                  </a:cubicBezTo>
                  <a:close/>
                  <a:moveTo>
                    <a:pt x="20" y="14"/>
                  </a:moveTo>
                  <a:cubicBezTo>
                    <a:pt x="841" y="1260"/>
                    <a:pt x="1449" y="2597"/>
                    <a:pt x="1966" y="3965"/>
                  </a:cubicBezTo>
                  <a:cubicBezTo>
                    <a:pt x="1966" y="3973"/>
                    <a:pt x="1972" y="3977"/>
                    <a:pt x="1982" y="3977"/>
                  </a:cubicBezTo>
                  <a:cubicBezTo>
                    <a:pt x="2008" y="3977"/>
                    <a:pt x="2057" y="3949"/>
                    <a:pt x="2057" y="3904"/>
                  </a:cubicBezTo>
                  <a:cubicBezTo>
                    <a:pt x="1631" y="2476"/>
                    <a:pt x="902" y="1199"/>
                    <a:pt x="20" y="1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066500" y="4330150"/>
              <a:ext cx="33450" cy="66775"/>
            </a:xfrm>
            <a:custGeom>
              <a:avLst/>
              <a:gdLst/>
              <a:ahLst/>
              <a:cxnLst/>
              <a:rect l="l" t="t" r="r" b="b"/>
              <a:pathLst>
                <a:path w="1338" h="2671" extrusionOk="0">
                  <a:moveTo>
                    <a:pt x="0" y="0"/>
                  </a:moveTo>
                  <a:lnTo>
                    <a:pt x="0" y="0"/>
                  </a:lnTo>
                  <a:cubicBezTo>
                    <a:pt x="486" y="882"/>
                    <a:pt x="882" y="1733"/>
                    <a:pt x="1246" y="2645"/>
                  </a:cubicBezTo>
                  <a:cubicBezTo>
                    <a:pt x="1265" y="2663"/>
                    <a:pt x="1281" y="2671"/>
                    <a:pt x="1294" y="2671"/>
                  </a:cubicBezTo>
                  <a:cubicBezTo>
                    <a:pt x="1323" y="2671"/>
                    <a:pt x="1337" y="2635"/>
                    <a:pt x="1337" y="2614"/>
                  </a:cubicBezTo>
                  <a:cubicBezTo>
                    <a:pt x="1034" y="1702"/>
                    <a:pt x="547" y="82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082450" y="4300975"/>
              <a:ext cx="38950" cy="81750"/>
            </a:xfrm>
            <a:custGeom>
              <a:avLst/>
              <a:gdLst/>
              <a:ahLst/>
              <a:cxnLst/>
              <a:rect l="l" t="t" r="r" b="b"/>
              <a:pathLst>
                <a:path w="1558" h="3270" extrusionOk="0">
                  <a:moveTo>
                    <a:pt x="62" y="0"/>
                  </a:moveTo>
                  <a:cubicBezTo>
                    <a:pt x="33" y="0"/>
                    <a:pt x="0" y="28"/>
                    <a:pt x="0" y="73"/>
                  </a:cubicBezTo>
                  <a:cubicBezTo>
                    <a:pt x="547" y="1076"/>
                    <a:pt x="1003" y="2140"/>
                    <a:pt x="1368" y="3204"/>
                  </a:cubicBezTo>
                  <a:cubicBezTo>
                    <a:pt x="1391" y="3250"/>
                    <a:pt x="1428" y="3270"/>
                    <a:pt x="1461" y="3270"/>
                  </a:cubicBezTo>
                  <a:cubicBezTo>
                    <a:pt x="1514" y="3270"/>
                    <a:pt x="1558" y="3218"/>
                    <a:pt x="1520" y="3143"/>
                  </a:cubicBezTo>
                  <a:cubicBezTo>
                    <a:pt x="1155" y="2049"/>
                    <a:pt x="699" y="1015"/>
                    <a:pt x="92" y="12"/>
                  </a:cubicBezTo>
                  <a:cubicBezTo>
                    <a:pt x="83" y="4"/>
                    <a:pt x="73" y="0"/>
                    <a:pt x="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142675" y="4247925"/>
              <a:ext cx="40850" cy="36175"/>
            </a:xfrm>
            <a:custGeom>
              <a:avLst/>
              <a:gdLst/>
              <a:ahLst/>
              <a:cxnLst/>
              <a:rect l="l" t="t" r="r" b="b"/>
              <a:pathLst>
                <a:path w="1634" h="1447" extrusionOk="0">
                  <a:moveTo>
                    <a:pt x="1596" y="0"/>
                  </a:moveTo>
                  <a:cubicBezTo>
                    <a:pt x="1589" y="0"/>
                    <a:pt x="1582" y="2"/>
                    <a:pt x="1573" y="6"/>
                  </a:cubicBezTo>
                  <a:cubicBezTo>
                    <a:pt x="965" y="280"/>
                    <a:pt x="297" y="766"/>
                    <a:pt x="23" y="1374"/>
                  </a:cubicBezTo>
                  <a:cubicBezTo>
                    <a:pt x="1" y="1419"/>
                    <a:pt x="27" y="1447"/>
                    <a:pt x="67" y="1447"/>
                  </a:cubicBezTo>
                  <a:cubicBezTo>
                    <a:pt x="82" y="1447"/>
                    <a:pt x="98" y="1443"/>
                    <a:pt x="114" y="1435"/>
                  </a:cubicBezTo>
                  <a:cubicBezTo>
                    <a:pt x="388" y="1161"/>
                    <a:pt x="570" y="888"/>
                    <a:pt x="813" y="614"/>
                  </a:cubicBezTo>
                  <a:cubicBezTo>
                    <a:pt x="1087" y="402"/>
                    <a:pt x="1360" y="219"/>
                    <a:pt x="1634" y="67"/>
                  </a:cubicBezTo>
                  <a:cubicBezTo>
                    <a:pt x="1634" y="67"/>
                    <a:pt x="1634" y="0"/>
                    <a:pt x="1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120850" y="4345000"/>
              <a:ext cx="67750" cy="69800"/>
            </a:xfrm>
            <a:custGeom>
              <a:avLst/>
              <a:gdLst/>
              <a:ahLst/>
              <a:cxnLst/>
              <a:rect l="l" t="t" r="r" b="b"/>
              <a:pathLst>
                <a:path w="2710" h="2792" extrusionOk="0">
                  <a:moveTo>
                    <a:pt x="2696" y="1"/>
                  </a:moveTo>
                  <a:cubicBezTo>
                    <a:pt x="2693" y="1"/>
                    <a:pt x="2689" y="4"/>
                    <a:pt x="2689" y="14"/>
                  </a:cubicBezTo>
                  <a:cubicBezTo>
                    <a:pt x="2710" y="14"/>
                    <a:pt x="2703" y="1"/>
                    <a:pt x="2696" y="1"/>
                  </a:cubicBezTo>
                  <a:close/>
                  <a:moveTo>
                    <a:pt x="2689" y="14"/>
                  </a:moveTo>
                  <a:lnTo>
                    <a:pt x="2689" y="14"/>
                  </a:lnTo>
                  <a:cubicBezTo>
                    <a:pt x="1626" y="713"/>
                    <a:pt x="714" y="1655"/>
                    <a:pt x="45" y="2719"/>
                  </a:cubicBezTo>
                  <a:cubicBezTo>
                    <a:pt x="0" y="2764"/>
                    <a:pt x="37" y="2792"/>
                    <a:pt x="72" y="2792"/>
                  </a:cubicBezTo>
                  <a:cubicBezTo>
                    <a:pt x="85" y="2792"/>
                    <a:pt x="98" y="2788"/>
                    <a:pt x="106" y="2780"/>
                  </a:cubicBezTo>
                  <a:cubicBezTo>
                    <a:pt x="835" y="1716"/>
                    <a:pt x="1656" y="804"/>
                    <a:pt x="2689" y="1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123475" y="4368900"/>
              <a:ext cx="71450" cy="95325"/>
            </a:xfrm>
            <a:custGeom>
              <a:avLst/>
              <a:gdLst/>
              <a:ahLst/>
              <a:cxnLst/>
              <a:rect l="l" t="t" r="r" b="b"/>
              <a:pathLst>
                <a:path w="2858" h="3813" extrusionOk="0">
                  <a:moveTo>
                    <a:pt x="2858" y="0"/>
                  </a:moveTo>
                  <a:lnTo>
                    <a:pt x="2858" y="0"/>
                  </a:lnTo>
                  <a:cubicBezTo>
                    <a:pt x="1703" y="1064"/>
                    <a:pt x="639" y="2310"/>
                    <a:pt x="1" y="3769"/>
                  </a:cubicBezTo>
                  <a:cubicBezTo>
                    <a:pt x="1" y="3791"/>
                    <a:pt x="16" y="3812"/>
                    <a:pt x="46" y="3812"/>
                  </a:cubicBezTo>
                  <a:cubicBezTo>
                    <a:pt x="59" y="3812"/>
                    <a:pt x="74" y="3809"/>
                    <a:pt x="92" y="3800"/>
                  </a:cubicBezTo>
                  <a:cubicBezTo>
                    <a:pt x="913" y="2432"/>
                    <a:pt x="1764" y="1186"/>
                    <a:pt x="2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139450" y="4351500"/>
              <a:ext cx="61475" cy="66050"/>
            </a:xfrm>
            <a:custGeom>
              <a:avLst/>
              <a:gdLst/>
              <a:ahLst/>
              <a:cxnLst/>
              <a:rect l="l" t="t" r="r" b="b"/>
              <a:pathLst>
                <a:path w="2459" h="2642" extrusionOk="0">
                  <a:moveTo>
                    <a:pt x="2452" y="1"/>
                  </a:moveTo>
                  <a:cubicBezTo>
                    <a:pt x="2449" y="1"/>
                    <a:pt x="2442" y="7"/>
                    <a:pt x="2432" y="28"/>
                  </a:cubicBezTo>
                  <a:cubicBezTo>
                    <a:pt x="2452" y="28"/>
                    <a:pt x="2459" y="1"/>
                    <a:pt x="2452" y="1"/>
                  </a:cubicBezTo>
                  <a:close/>
                  <a:moveTo>
                    <a:pt x="2432" y="28"/>
                  </a:moveTo>
                  <a:cubicBezTo>
                    <a:pt x="1489" y="696"/>
                    <a:pt x="669" y="1639"/>
                    <a:pt x="0" y="2611"/>
                  </a:cubicBezTo>
                  <a:cubicBezTo>
                    <a:pt x="0" y="2642"/>
                    <a:pt x="61" y="2642"/>
                    <a:pt x="61" y="2642"/>
                  </a:cubicBezTo>
                  <a:cubicBezTo>
                    <a:pt x="760" y="1639"/>
                    <a:pt x="1581" y="848"/>
                    <a:pt x="2432" y="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50075" y="4312500"/>
              <a:ext cx="45525" cy="41225"/>
            </a:xfrm>
            <a:custGeom>
              <a:avLst/>
              <a:gdLst/>
              <a:ahLst/>
              <a:cxnLst/>
              <a:rect l="l" t="t" r="r" b="b"/>
              <a:pathLst>
                <a:path w="1821" h="1649" extrusionOk="0">
                  <a:moveTo>
                    <a:pt x="1776" y="1"/>
                  </a:moveTo>
                  <a:cubicBezTo>
                    <a:pt x="1772" y="1"/>
                    <a:pt x="1768" y="3"/>
                    <a:pt x="1764" y="7"/>
                  </a:cubicBezTo>
                  <a:cubicBezTo>
                    <a:pt x="1064" y="433"/>
                    <a:pt x="487" y="1010"/>
                    <a:pt x="1" y="1648"/>
                  </a:cubicBezTo>
                  <a:cubicBezTo>
                    <a:pt x="487" y="1040"/>
                    <a:pt x="1095" y="524"/>
                    <a:pt x="1794" y="98"/>
                  </a:cubicBezTo>
                  <a:cubicBezTo>
                    <a:pt x="1820" y="72"/>
                    <a:pt x="1801" y="1"/>
                    <a:pt x="1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014050" y="4454775"/>
              <a:ext cx="60050" cy="96825"/>
            </a:xfrm>
            <a:custGeom>
              <a:avLst/>
              <a:gdLst/>
              <a:ahLst/>
              <a:cxnLst/>
              <a:rect l="l" t="t" r="r" b="b"/>
              <a:pathLst>
                <a:path w="2402" h="3873" extrusionOk="0">
                  <a:moveTo>
                    <a:pt x="1" y="0"/>
                  </a:moveTo>
                  <a:lnTo>
                    <a:pt x="1" y="0"/>
                  </a:lnTo>
                  <a:cubicBezTo>
                    <a:pt x="821" y="1277"/>
                    <a:pt x="1612" y="2523"/>
                    <a:pt x="2341" y="3860"/>
                  </a:cubicBezTo>
                  <a:cubicBezTo>
                    <a:pt x="2341" y="3869"/>
                    <a:pt x="2346" y="3873"/>
                    <a:pt x="2354" y="3873"/>
                  </a:cubicBezTo>
                  <a:cubicBezTo>
                    <a:pt x="2372" y="3873"/>
                    <a:pt x="2402" y="3851"/>
                    <a:pt x="2402" y="3830"/>
                  </a:cubicBezTo>
                  <a:cubicBezTo>
                    <a:pt x="1764" y="2492"/>
                    <a:pt x="973" y="112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023175" y="4579475"/>
              <a:ext cx="87400" cy="187625"/>
            </a:xfrm>
            <a:custGeom>
              <a:avLst/>
              <a:gdLst/>
              <a:ahLst/>
              <a:cxnLst/>
              <a:rect l="l" t="t" r="r" b="b"/>
              <a:pathLst>
                <a:path w="3496" h="7505" extrusionOk="0">
                  <a:moveTo>
                    <a:pt x="23" y="0"/>
                  </a:moveTo>
                  <a:cubicBezTo>
                    <a:pt x="14" y="0"/>
                    <a:pt x="0" y="27"/>
                    <a:pt x="0" y="27"/>
                  </a:cubicBezTo>
                  <a:cubicBezTo>
                    <a:pt x="973" y="2611"/>
                    <a:pt x="2523" y="4891"/>
                    <a:pt x="3435" y="7505"/>
                  </a:cubicBezTo>
                  <a:lnTo>
                    <a:pt x="3496" y="7505"/>
                  </a:lnTo>
                  <a:cubicBezTo>
                    <a:pt x="2554" y="4799"/>
                    <a:pt x="1125" y="2611"/>
                    <a:pt x="31" y="27"/>
                  </a:cubicBezTo>
                  <a:cubicBezTo>
                    <a:pt x="31" y="7"/>
                    <a:pt x="28" y="0"/>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008725" y="4654625"/>
              <a:ext cx="123150" cy="248400"/>
            </a:xfrm>
            <a:custGeom>
              <a:avLst/>
              <a:gdLst/>
              <a:ahLst/>
              <a:cxnLst/>
              <a:rect l="l" t="t" r="r" b="b"/>
              <a:pathLst>
                <a:path w="4926" h="9936" extrusionOk="0">
                  <a:moveTo>
                    <a:pt x="1" y="0"/>
                  </a:moveTo>
                  <a:cubicBezTo>
                    <a:pt x="2311" y="2948"/>
                    <a:pt x="3892" y="6231"/>
                    <a:pt x="4743" y="9848"/>
                  </a:cubicBezTo>
                  <a:cubicBezTo>
                    <a:pt x="4757" y="9906"/>
                    <a:pt x="4799" y="9936"/>
                    <a:pt x="4838" y="9936"/>
                  </a:cubicBezTo>
                  <a:cubicBezTo>
                    <a:pt x="4883" y="9936"/>
                    <a:pt x="4925" y="9898"/>
                    <a:pt x="4925" y="9818"/>
                  </a:cubicBezTo>
                  <a:cubicBezTo>
                    <a:pt x="4104" y="6140"/>
                    <a:pt x="2463" y="285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550" y="4692000"/>
              <a:ext cx="116350" cy="189125"/>
            </a:xfrm>
            <a:custGeom>
              <a:avLst/>
              <a:gdLst/>
              <a:ahLst/>
              <a:cxnLst/>
              <a:rect l="l" t="t" r="r" b="b"/>
              <a:pathLst>
                <a:path w="4654" h="7565" extrusionOk="0">
                  <a:moveTo>
                    <a:pt x="4559" y="0"/>
                  </a:moveTo>
                  <a:cubicBezTo>
                    <a:pt x="4543" y="0"/>
                    <a:pt x="4527" y="8"/>
                    <a:pt x="4519" y="25"/>
                  </a:cubicBezTo>
                  <a:cubicBezTo>
                    <a:pt x="2512" y="2122"/>
                    <a:pt x="871" y="4675"/>
                    <a:pt x="20" y="7472"/>
                  </a:cubicBezTo>
                  <a:cubicBezTo>
                    <a:pt x="0" y="7531"/>
                    <a:pt x="44" y="7564"/>
                    <a:pt x="86" y="7564"/>
                  </a:cubicBezTo>
                  <a:cubicBezTo>
                    <a:pt x="109" y="7564"/>
                    <a:pt x="131" y="7554"/>
                    <a:pt x="142" y="7533"/>
                  </a:cubicBezTo>
                  <a:cubicBezTo>
                    <a:pt x="1205" y="4797"/>
                    <a:pt x="2604" y="2304"/>
                    <a:pt x="4610" y="116"/>
                  </a:cubicBezTo>
                  <a:cubicBezTo>
                    <a:pt x="4654" y="50"/>
                    <a:pt x="4603" y="0"/>
                    <a:pt x="4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153350" y="4642250"/>
              <a:ext cx="87625" cy="125500"/>
            </a:xfrm>
            <a:custGeom>
              <a:avLst/>
              <a:gdLst/>
              <a:ahLst/>
              <a:cxnLst/>
              <a:rect l="l" t="t" r="r" b="b"/>
              <a:pathLst>
                <a:path w="3505" h="5020" extrusionOk="0">
                  <a:moveTo>
                    <a:pt x="3404" y="0"/>
                  </a:moveTo>
                  <a:cubicBezTo>
                    <a:pt x="3391" y="0"/>
                    <a:pt x="3377" y="3"/>
                    <a:pt x="3365" y="9"/>
                  </a:cubicBezTo>
                  <a:cubicBezTo>
                    <a:pt x="2088" y="1528"/>
                    <a:pt x="933" y="3200"/>
                    <a:pt x="22" y="4963"/>
                  </a:cubicBezTo>
                  <a:cubicBezTo>
                    <a:pt x="1" y="4984"/>
                    <a:pt x="52" y="5020"/>
                    <a:pt x="86" y="5020"/>
                  </a:cubicBezTo>
                  <a:cubicBezTo>
                    <a:pt x="101" y="5020"/>
                    <a:pt x="113" y="5012"/>
                    <a:pt x="113" y="4994"/>
                  </a:cubicBezTo>
                  <a:cubicBezTo>
                    <a:pt x="1116" y="3291"/>
                    <a:pt x="2240" y="1650"/>
                    <a:pt x="3456" y="39"/>
                  </a:cubicBezTo>
                  <a:cubicBezTo>
                    <a:pt x="3505" y="39"/>
                    <a:pt x="3456" y="0"/>
                    <a:pt x="3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133150" y="4656675"/>
              <a:ext cx="66200" cy="114250"/>
            </a:xfrm>
            <a:custGeom>
              <a:avLst/>
              <a:gdLst/>
              <a:ahLst/>
              <a:cxnLst/>
              <a:rect l="l" t="t" r="r" b="b"/>
              <a:pathLst>
                <a:path w="2648" h="4570" extrusionOk="0">
                  <a:moveTo>
                    <a:pt x="2567" y="1"/>
                  </a:moveTo>
                  <a:cubicBezTo>
                    <a:pt x="2556" y="1"/>
                    <a:pt x="2544" y="3"/>
                    <a:pt x="2532" y="9"/>
                  </a:cubicBezTo>
                  <a:cubicBezTo>
                    <a:pt x="1468" y="1377"/>
                    <a:pt x="556" y="2866"/>
                    <a:pt x="39" y="4477"/>
                  </a:cubicBezTo>
                  <a:cubicBezTo>
                    <a:pt x="0" y="4536"/>
                    <a:pt x="37" y="4570"/>
                    <a:pt x="76" y="4570"/>
                  </a:cubicBezTo>
                  <a:cubicBezTo>
                    <a:pt x="97" y="4570"/>
                    <a:pt x="120" y="4560"/>
                    <a:pt x="130" y="4538"/>
                  </a:cubicBezTo>
                  <a:cubicBezTo>
                    <a:pt x="799" y="2927"/>
                    <a:pt x="1589" y="1407"/>
                    <a:pt x="2623" y="40"/>
                  </a:cubicBezTo>
                  <a:cubicBezTo>
                    <a:pt x="2647" y="40"/>
                    <a:pt x="261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145525" y="4522625"/>
              <a:ext cx="82475" cy="137900"/>
            </a:xfrm>
            <a:custGeom>
              <a:avLst/>
              <a:gdLst/>
              <a:ahLst/>
              <a:cxnLst/>
              <a:rect l="l" t="t" r="r" b="b"/>
              <a:pathLst>
                <a:path w="3299" h="5516" extrusionOk="0">
                  <a:moveTo>
                    <a:pt x="3210" y="1"/>
                  </a:moveTo>
                  <a:cubicBezTo>
                    <a:pt x="3194" y="1"/>
                    <a:pt x="3177" y="6"/>
                    <a:pt x="3161" y="22"/>
                  </a:cubicBezTo>
                  <a:cubicBezTo>
                    <a:pt x="1733" y="1541"/>
                    <a:pt x="730" y="3547"/>
                    <a:pt x="0" y="5493"/>
                  </a:cubicBezTo>
                  <a:cubicBezTo>
                    <a:pt x="0" y="5508"/>
                    <a:pt x="8" y="5516"/>
                    <a:pt x="15" y="5516"/>
                  </a:cubicBezTo>
                  <a:cubicBezTo>
                    <a:pt x="23" y="5516"/>
                    <a:pt x="31" y="5508"/>
                    <a:pt x="31" y="5493"/>
                  </a:cubicBezTo>
                  <a:cubicBezTo>
                    <a:pt x="912" y="3517"/>
                    <a:pt x="2037" y="1845"/>
                    <a:pt x="3253" y="52"/>
                  </a:cubicBezTo>
                  <a:cubicBezTo>
                    <a:pt x="3298" y="52"/>
                    <a:pt x="3258" y="1"/>
                    <a:pt x="3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135650" y="4484525"/>
              <a:ext cx="76000" cy="127125"/>
            </a:xfrm>
            <a:custGeom>
              <a:avLst/>
              <a:gdLst/>
              <a:ahLst/>
              <a:cxnLst/>
              <a:rect l="l" t="t" r="r" b="b"/>
              <a:pathLst>
                <a:path w="3040" h="5085" extrusionOk="0">
                  <a:moveTo>
                    <a:pt x="2975" y="1"/>
                  </a:moveTo>
                  <a:cubicBezTo>
                    <a:pt x="2966" y="1"/>
                    <a:pt x="2957" y="8"/>
                    <a:pt x="2948" y="26"/>
                  </a:cubicBezTo>
                  <a:cubicBezTo>
                    <a:pt x="1672" y="1454"/>
                    <a:pt x="730" y="3278"/>
                    <a:pt x="0" y="5071"/>
                  </a:cubicBezTo>
                  <a:cubicBezTo>
                    <a:pt x="0" y="5071"/>
                    <a:pt x="0" y="5085"/>
                    <a:pt x="18" y="5085"/>
                  </a:cubicBezTo>
                  <a:cubicBezTo>
                    <a:pt x="27" y="5085"/>
                    <a:pt x="41" y="5082"/>
                    <a:pt x="61" y="5071"/>
                  </a:cubicBezTo>
                  <a:cubicBezTo>
                    <a:pt x="912" y="3309"/>
                    <a:pt x="2037" y="1728"/>
                    <a:pt x="3040" y="87"/>
                  </a:cubicBezTo>
                  <a:cubicBezTo>
                    <a:pt x="3018" y="44"/>
                    <a:pt x="2997" y="1"/>
                    <a:pt x="2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146275" y="4480700"/>
              <a:ext cx="38300" cy="61800"/>
            </a:xfrm>
            <a:custGeom>
              <a:avLst/>
              <a:gdLst/>
              <a:ahLst/>
              <a:cxnLst/>
              <a:rect l="l" t="t" r="r" b="b"/>
              <a:pathLst>
                <a:path w="1532" h="2472" extrusionOk="0">
                  <a:moveTo>
                    <a:pt x="1445" y="1"/>
                  </a:moveTo>
                  <a:cubicBezTo>
                    <a:pt x="1426" y="1"/>
                    <a:pt x="1408" y="8"/>
                    <a:pt x="1399" y="27"/>
                  </a:cubicBezTo>
                  <a:cubicBezTo>
                    <a:pt x="912" y="817"/>
                    <a:pt x="457" y="1607"/>
                    <a:pt x="1" y="2458"/>
                  </a:cubicBezTo>
                  <a:cubicBezTo>
                    <a:pt x="1" y="2458"/>
                    <a:pt x="1" y="2472"/>
                    <a:pt x="10" y="2472"/>
                  </a:cubicBezTo>
                  <a:cubicBezTo>
                    <a:pt x="14" y="2472"/>
                    <a:pt x="21" y="2469"/>
                    <a:pt x="31" y="2458"/>
                  </a:cubicBezTo>
                  <a:cubicBezTo>
                    <a:pt x="548" y="1638"/>
                    <a:pt x="1034" y="848"/>
                    <a:pt x="1490" y="57"/>
                  </a:cubicBezTo>
                  <a:cubicBezTo>
                    <a:pt x="1532" y="36"/>
                    <a:pt x="1487" y="1"/>
                    <a:pt x="1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993750" y="4775125"/>
              <a:ext cx="102075" cy="174850"/>
            </a:xfrm>
            <a:custGeom>
              <a:avLst/>
              <a:gdLst/>
              <a:ahLst/>
              <a:cxnLst/>
              <a:rect l="l" t="t" r="r" b="b"/>
              <a:pathLst>
                <a:path w="4083" h="6994" extrusionOk="0">
                  <a:moveTo>
                    <a:pt x="63" y="0"/>
                  </a:moveTo>
                  <a:cubicBezTo>
                    <a:pt x="25" y="0"/>
                    <a:pt x="1" y="22"/>
                    <a:pt x="22" y="43"/>
                  </a:cubicBezTo>
                  <a:cubicBezTo>
                    <a:pt x="1633" y="2232"/>
                    <a:pt x="2910" y="4511"/>
                    <a:pt x="3974" y="6974"/>
                  </a:cubicBezTo>
                  <a:cubicBezTo>
                    <a:pt x="3986" y="6986"/>
                    <a:pt x="4010" y="6993"/>
                    <a:pt x="4030" y="6993"/>
                  </a:cubicBezTo>
                  <a:cubicBezTo>
                    <a:pt x="4059" y="6993"/>
                    <a:pt x="4083" y="6979"/>
                    <a:pt x="4065" y="6943"/>
                  </a:cubicBezTo>
                  <a:cubicBezTo>
                    <a:pt x="3062" y="4451"/>
                    <a:pt x="1785" y="2141"/>
                    <a:pt x="114" y="13"/>
                  </a:cubicBezTo>
                  <a:cubicBezTo>
                    <a:pt x="96" y="4"/>
                    <a:pt x="78"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73325" y="4850325"/>
              <a:ext cx="43350" cy="100225"/>
            </a:xfrm>
            <a:custGeom>
              <a:avLst/>
              <a:gdLst/>
              <a:ahLst/>
              <a:cxnLst/>
              <a:rect l="l" t="t" r="r" b="b"/>
              <a:pathLst>
                <a:path w="1734" h="4009" extrusionOk="0">
                  <a:moveTo>
                    <a:pt x="23" y="1"/>
                  </a:moveTo>
                  <a:cubicBezTo>
                    <a:pt x="14" y="1"/>
                    <a:pt x="1" y="14"/>
                    <a:pt x="1" y="14"/>
                  </a:cubicBezTo>
                  <a:cubicBezTo>
                    <a:pt x="669" y="1291"/>
                    <a:pt x="1247" y="2628"/>
                    <a:pt x="1672" y="3996"/>
                  </a:cubicBezTo>
                  <a:cubicBezTo>
                    <a:pt x="1672" y="4005"/>
                    <a:pt x="1678" y="4009"/>
                    <a:pt x="1685" y="4009"/>
                  </a:cubicBezTo>
                  <a:cubicBezTo>
                    <a:pt x="1703" y="4009"/>
                    <a:pt x="1733" y="3987"/>
                    <a:pt x="1733" y="3966"/>
                  </a:cubicBezTo>
                  <a:cubicBezTo>
                    <a:pt x="1308" y="2598"/>
                    <a:pt x="761" y="1260"/>
                    <a:pt x="31" y="14"/>
                  </a:cubicBezTo>
                  <a:cubicBezTo>
                    <a:pt x="31" y="4"/>
                    <a:pt x="28" y="1"/>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025900" y="4880750"/>
              <a:ext cx="110775" cy="187950"/>
            </a:xfrm>
            <a:custGeom>
              <a:avLst/>
              <a:gdLst/>
              <a:ahLst/>
              <a:cxnLst/>
              <a:rect l="l" t="t" r="r" b="b"/>
              <a:pathLst>
                <a:path w="4431" h="7518" extrusionOk="0">
                  <a:moveTo>
                    <a:pt x="43" y="0"/>
                  </a:moveTo>
                  <a:cubicBezTo>
                    <a:pt x="18" y="0"/>
                    <a:pt x="0" y="22"/>
                    <a:pt x="43" y="43"/>
                  </a:cubicBezTo>
                  <a:cubicBezTo>
                    <a:pt x="1837" y="2323"/>
                    <a:pt x="3144" y="4785"/>
                    <a:pt x="4238" y="7460"/>
                  </a:cubicBezTo>
                  <a:cubicBezTo>
                    <a:pt x="4258" y="7500"/>
                    <a:pt x="4289" y="7517"/>
                    <a:pt x="4318" y="7517"/>
                  </a:cubicBezTo>
                  <a:cubicBezTo>
                    <a:pt x="4377" y="7517"/>
                    <a:pt x="4431" y="7450"/>
                    <a:pt x="4390" y="7369"/>
                  </a:cubicBezTo>
                  <a:cubicBezTo>
                    <a:pt x="3478" y="4694"/>
                    <a:pt x="1928" y="2201"/>
                    <a:pt x="74" y="13"/>
                  </a:cubicBezTo>
                  <a:cubicBezTo>
                    <a:pt x="65" y="4"/>
                    <a:pt x="53" y="0"/>
                    <a:pt x="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50075" y="4899100"/>
              <a:ext cx="119625" cy="255125"/>
            </a:xfrm>
            <a:custGeom>
              <a:avLst/>
              <a:gdLst/>
              <a:ahLst/>
              <a:cxnLst/>
              <a:rect l="l" t="t" r="r" b="b"/>
              <a:pathLst>
                <a:path w="4785" h="10205" extrusionOk="0">
                  <a:moveTo>
                    <a:pt x="4720" y="0"/>
                  </a:moveTo>
                  <a:cubicBezTo>
                    <a:pt x="4706" y="0"/>
                    <a:pt x="4691" y="11"/>
                    <a:pt x="4682" y="39"/>
                  </a:cubicBezTo>
                  <a:cubicBezTo>
                    <a:pt x="3466" y="1863"/>
                    <a:pt x="2523" y="3838"/>
                    <a:pt x="1703" y="5875"/>
                  </a:cubicBezTo>
                  <a:cubicBezTo>
                    <a:pt x="1338" y="6847"/>
                    <a:pt x="1" y="9157"/>
                    <a:pt x="487" y="10191"/>
                  </a:cubicBezTo>
                  <a:cubicBezTo>
                    <a:pt x="487" y="10201"/>
                    <a:pt x="494" y="10204"/>
                    <a:pt x="503" y="10204"/>
                  </a:cubicBezTo>
                  <a:cubicBezTo>
                    <a:pt x="521" y="10204"/>
                    <a:pt x="548" y="10191"/>
                    <a:pt x="548" y="10191"/>
                  </a:cubicBezTo>
                  <a:cubicBezTo>
                    <a:pt x="396" y="8580"/>
                    <a:pt x="1703" y="6179"/>
                    <a:pt x="2371" y="4781"/>
                  </a:cubicBezTo>
                  <a:cubicBezTo>
                    <a:pt x="3071" y="3200"/>
                    <a:pt x="3922" y="1680"/>
                    <a:pt x="4742" y="100"/>
                  </a:cubicBezTo>
                  <a:cubicBezTo>
                    <a:pt x="4785" y="57"/>
                    <a:pt x="4753" y="0"/>
                    <a:pt x="4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169075" y="4878475"/>
              <a:ext cx="76575" cy="158950"/>
            </a:xfrm>
            <a:custGeom>
              <a:avLst/>
              <a:gdLst/>
              <a:ahLst/>
              <a:cxnLst/>
              <a:rect l="l" t="t" r="r" b="b"/>
              <a:pathLst>
                <a:path w="3063" h="6358" extrusionOk="0">
                  <a:moveTo>
                    <a:pt x="3008" y="1"/>
                  </a:moveTo>
                  <a:cubicBezTo>
                    <a:pt x="2998" y="1"/>
                    <a:pt x="2987" y="5"/>
                    <a:pt x="2979" y="13"/>
                  </a:cubicBezTo>
                  <a:cubicBezTo>
                    <a:pt x="1672" y="1897"/>
                    <a:pt x="760" y="4177"/>
                    <a:pt x="0" y="6335"/>
                  </a:cubicBezTo>
                  <a:cubicBezTo>
                    <a:pt x="0" y="6350"/>
                    <a:pt x="8" y="6358"/>
                    <a:pt x="16" y="6358"/>
                  </a:cubicBezTo>
                  <a:cubicBezTo>
                    <a:pt x="23" y="6358"/>
                    <a:pt x="31" y="6350"/>
                    <a:pt x="31" y="6335"/>
                  </a:cubicBezTo>
                  <a:cubicBezTo>
                    <a:pt x="912" y="4177"/>
                    <a:pt x="2007" y="2140"/>
                    <a:pt x="3040" y="74"/>
                  </a:cubicBezTo>
                  <a:cubicBezTo>
                    <a:pt x="3062" y="29"/>
                    <a:pt x="3036" y="1"/>
                    <a:pt x="3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203275" y="4838975"/>
              <a:ext cx="45400" cy="76300"/>
            </a:xfrm>
            <a:custGeom>
              <a:avLst/>
              <a:gdLst/>
              <a:ahLst/>
              <a:cxnLst/>
              <a:rect l="l" t="t" r="r" b="b"/>
              <a:pathLst>
                <a:path w="1816" h="3052" extrusionOk="0">
                  <a:moveTo>
                    <a:pt x="1786" y="0"/>
                  </a:moveTo>
                  <a:cubicBezTo>
                    <a:pt x="1780" y="0"/>
                    <a:pt x="1771" y="4"/>
                    <a:pt x="1763" y="12"/>
                  </a:cubicBezTo>
                  <a:cubicBezTo>
                    <a:pt x="1003" y="894"/>
                    <a:pt x="426" y="1957"/>
                    <a:pt x="0" y="2991"/>
                  </a:cubicBezTo>
                  <a:cubicBezTo>
                    <a:pt x="0" y="3052"/>
                    <a:pt x="31" y="3052"/>
                    <a:pt x="31" y="3052"/>
                  </a:cubicBezTo>
                  <a:cubicBezTo>
                    <a:pt x="547" y="1988"/>
                    <a:pt x="1155" y="1046"/>
                    <a:pt x="1794" y="73"/>
                  </a:cubicBezTo>
                  <a:cubicBezTo>
                    <a:pt x="1816" y="28"/>
                    <a:pt x="1806" y="0"/>
                    <a:pt x="1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175925" y="5021650"/>
              <a:ext cx="58525" cy="107475"/>
            </a:xfrm>
            <a:custGeom>
              <a:avLst/>
              <a:gdLst/>
              <a:ahLst/>
              <a:cxnLst/>
              <a:rect l="l" t="t" r="r" b="b"/>
              <a:pathLst>
                <a:path w="2341" h="4299" extrusionOk="0">
                  <a:moveTo>
                    <a:pt x="2280" y="0"/>
                  </a:moveTo>
                  <a:cubicBezTo>
                    <a:pt x="1277" y="1277"/>
                    <a:pt x="517" y="2736"/>
                    <a:pt x="0" y="4255"/>
                  </a:cubicBezTo>
                  <a:cubicBezTo>
                    <a:pt x="0" y="4277"/>
                    <a:pt x="30" y="4298"/>
                    <a:pt x="48" y="4298"/>
                  </a:cubicBezTo>
                  <a:cubicBezTo>
                    <a:pt x="56" y="4298"/>
                    <a:pt x="61" y="4295"/>
                    <a:pt x="61" y="4286"/>
                  </a:cubicBezTo>
                  <a:cubicBezTo>
                    <a:pt x="608" y="2766"/>
                    <a:pt x="1368" y="1338"/>
                    <a:pt x="2310" y="31"/>
                  </a:cubicBezTo>
                  <a:cubicBezTo>
                    <a:pt x="2340" y="31"/>
                    <a:pt x="2310" y="0"/>
                    <a:pt x="2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188425" y="5090950"/>
              <a:ext cx="87600" cy="199825"/>
            </a:xfrm>
            <a:custGeom>
              <a:avLst/>
              <a:gdLst/>
              <a:ahLst/>
              <a:cxnLst/>
              <a:rect l="l" t="t" r="r" b="b"/>
              <a:pathLst>
                <a:path w="3504" h="7993" extrusionOk="0">
                  <a:moveTo>
                    <a:pt x="3451" y="0"/>
                  </a:moveTo>
                  <a:cubicBezTo>
                    <a:pt x="3440" y="0"/>
                    <a:pt x="3430" y="8"/>
                    <a:pt x="3421" y="24"/>
                  </a:cubicBezTo>
                  <a:cubicBezTo>
                    <a:pt x="1780" y="2426"/>
                    <a:pt x="625" y="5040"/>
                    <a:pt x="17" y="7897"/>
                  </a:cubicBezTo>
                  <a:cubicBezTo>
                    <a:pt x="0" y="7962"/>
                    <a:pt x="37" y="7992"/>
                    <a:pt x="78" y="7992"/>
                  </a:cubicBezTo>
                  <a:cubicBezTo>
                    <a:pt x="114" y="7992"/>
                    <a:pt x="155" y="7970"/>
                    <a:pt x="169" y="7927"/>
                  </a:cubicBezTo>
                  <a:cubicBezTo>
                    <a:pt x="777" y="5131"/>
                    <a:pt x="1901" y="2547"/>
                    <a:pt x="3482" y="116"/>
                  </a:cubicBezTo>
                  <a:cubicBezTo>
                    <a:pt x="3504" y="50"/>
                    <a:pt x="3478" y="0"/>
                    <a:pt x="34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207825" y="5235600"/>
              <a:ext cx="26625" cy="71400"/>
            </a:xfrm>
            <a:custGeom>
              <a:avLst/>
              <a:gdLst/>
              <a:ahLst/>
              <a:cxnLst/>
              <a:rect l="l" t="t" r="r" b="b"/>
              <a:pathLst>
                <a:path w="1065" h="2856" extrusionOk="0">
                  <a:moveTo>
                    <a:pt x="1013" y="0"/>
                  </a:moveTo>
                  <a:cubicBezTo>
                    <a:pt x="1007" y="0"/>
                    <a:pt x="1004" y="4"/>
                    <a:pt x="1004" y="14"/>
                  </a:cubicBezTo>
                  <a:cubicBezTo>
                    <a:pt x="457" y="865"/>
                    <a:pt x="92" y="1807"/>
                    <a:pt x="1" y="2810"/>
                  </a:cubicBezTo>
                  <a:cubicBezTo>
                    <a:pt x="1" y="2840"/>
                    <a:pt x="23" y="2856"/>
                    <a:pt x="50" y="2856"/>
                  </a:cubicBezTo>
                  <a:cubicBezTo>
                    <a:pt x="77" y="2856"/>
                    <a:pt x="107" y="2840"/>
                    <a:pt x="122" y="2810"/>
                  </a:cubicBezTo>
                  <a:cubicBezTo>
                    <a:pt x="365" y="1837"/>
                    <a:pt x="578" y="895"/>
                    <a:pt x="1064" y="14"/>
                  </a:cubicBezTo>
                  <a:cubicBezTo>
                    <a:pt x="1044" y="14"/>
                    <a:pt x="1024" y="0"/>
                    <a:pt x="10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203275" y="5313025"/>
              <a:ext cx="35450" cy="120300"/>
            </a:xfrm>
            <a:custGeom>
              <a:avLst/>
              <a:gdLst/>
              <a:ahLst/>
              <a:cxnLst/>
              <a:rect l="l" t="t" r="r" b="b"/>
              <a:pathLst>
                <a:path w="1418" h="4812" extrusionOk="0">
                  <a:moveTo>
                    <a:pt x="1328" y="1"/>
                  </a:moveTo>
                  <a:cubicBezTo>
                    <a:pt x="1299" y="1"/>
                    <a:pt x="1269" y="14"/>
                    <a:pt x="1246" y="47"/>
                  </a:cubicBezTo>
                  <a:cubicBezTo>
                    <a:pt x="791" y="1567"/>
                    <a:pt x="183" y="3239"/>
                    <a:pt x="0" y="4789"/>
                  </a:cubicBezTo>
                  <a:cubicBezTo>
                    <a:pt x="0" y="4804"/>
                    <a:pt x="8" y="4812"/>
                    <a:pt x="23" y="4812"/>
                  </a:cubicBezTo>
                  <a:cubicBezTo>
                    <a:pt x="38" y="4812"/>
                    <a:pt x="61" y="4804"/>
                    <a:pt x="91" y="4789"/>
                  </a:cubicBezTo>
                  <a:cubicBezTo>
                    <a:pt x="730" y="3361"/>
                    <a:pt x="1034" y="1598"/>
                    <a:pt x="1398" y="78"/>
                  </a:cubicBezTo>
                  <a:cubicBezTo>
                    <a:pt x="1418" y="39"/>
                    <a:pt x="1376" y="1"/>
                    <a:pt x="13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216950" y="5402650"/>
              <a:ext cx="15975" cy="51700"/>
            </a:xfrm>
            <a:custGeom>
              <a:avLst/>
              <a:gdLst/>
              <a:ahLst/>
              <a:cxnLst/>
              <a:rect l="l" t="t" r="r" b="b"/>
              <a:pathLst>
                <a:path w="639" h="2068" extrusionOk="0">
                  <a:moveTo>
                    <a:pt x="546" y="1"/>
                  </a:moveTo>
                  <a:cubicBezTo>
                    <a:pt x="521" y="1"/>
                    <a:pt x="498" y="8"/>
                    <a:pt x="487" y="19"/>
                  </a:cubicBezTo>
                  <a:cubicBezTo>
                    <a:pt x="335" y="687"/>
                    <a:pt x="152" y="1356"/>
                    <a:pt x="0" y="1994"/>
                  </a:cubicBezTo>
                  <a:cubicBezTo>
                    <a:pt x="0" y="2039"/>
                    <a:pt x="33" y="2067"/>
                    <a:pt x="62" y="2067"/>
                  </a:cubicBezTo>
                  <a:cubicBezTo>
                    <a:pt x="73" y="2067"/>
                    <a:pt x="83" y="2063"/>
                    <a:pt x="92" y="2055"/>
                  </a:cubicBezTo>
                  <a:cubicBezTo>
                    <a:pt x="335" y="1386"/>
                    <a:pt x="487" y="718"/>
                    <a:pt x="639" y="79"/>
                  </a:cubicBezTo>
                  <a:cubicBezTo>
                    <a:pt x="639" y="22"/>
                    <a:pt x="590" y="1"/>
                    <a:pt x="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202500" y="5248200"/>
              <a:ext cx="45400" cy="115725"/>
            </a:xfrm>
            <a:custGeom>
              <a:avLst/>
              <a:gdLst/>
              <a:ahLst/>
              <a:cxnLst/>
              <a:rect l="l" t="t" r="r" b="b"/>
              <a:pathLst>
                <a:path w="1816" h="4629" extrusionOk="0">
                  <a:moveTo>
                    <a:pt x="1753" y="0"/>
                  </a:moveTo>
                  <a:cubicBezTo>
                    <a:pt x="1742" y="0"/>
                    <a:pt x="1733" y="8"/>
                    <a:pt x="1733" y="26"/>
                  </a:cubicBezTo>
                  <a:cubicBezTo>
                    <a:pt x="1034" y="1485"/>
                    <a:pt x="457" y="3005"/>
                    <a:pt x="1" y="4586"/>
                  </a:cubicBezTo>
                  <a:cubicBezTo>
                    <a:pt x="1" y="4607"/>
                    <a:pt x="16" y="4629"/>
                    <a:pt x="25" y="4629"/>
                  </a:cubicBezTo>
                  <a:cubicBezTo>
                    <a:pt x="29" y="4629"/>
                    <a:pt x="31" y="4625"/>
                    <a:pt x="31" y="4616"/>
                  </a:cubicBezTo>
                  <a:cubicBezTo>
                    <a:pt x="487" y="3066"/>
                    <a:pt x="1095" y="1546"/>
                    <a:pt x="1794" y="57"/>
                  </a:cubicBezTo>
                  <a:cubicBezTo>
                    <a:pt x="1815" y="36"/>
                    <a:pt x="1778" y="0"/>
                    <a:pt x="1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058350" y="5177875"/>
              <a:ext cx="115300" cy="148800"/>
            </a:xfrm>
            <a:custGeom>
              <a:avLst/>
              <a:gdLst/>
              <a:ahLst/>
              <a:cxnLst/>
              <a:rect l="l" t="t" r="r" b="b"/>
              <a:pathLst>
                <a:path w="4612" h="5952" extrusionOk="0">
                  <a:moveTo>
                    <a:pt x="27" y="0"/>
                  </a:moveTo>
                  <a:cubicBezTo>
                    <a:pt x="9" y="0"/>
                    <a:pt x="1" y="21"/>
                    <a:pt x="22" y="43"/>
                  </a:cubicBezTo>
                  <a:cubicBezTo>
                    <a:pt x="934" y="1046"/>
                    <a:pt x="1815" y="2079"/>
                    <a:pt x="2606" y="3174"/>
                  </a:cubicBezTo>
                  <a:cubicBezTo>
                    <a:pt x="2940" y="3660"/>
                    <a:pt x="3305" y="4146"/>
                    <a:pt x="3609" y="4694"/>
                  </a:cubicBezTo>
                  <a:cubicBezTo>
                    <a:pt x="3822" y="5058"/>
                    <a:pt x="4065" y="5666"/>
                    <a:pt x="4429" y="5940"/>
                  </a:cubicBezTo>
                  <a:cubicBezTo>
                    <a:pt x="4454" y="5948"/>
                    <a:pt x="4476" y="5952"/>
                    <a:pt x="4496" y="5952"/>
                  </a:cubicBezTo>
                  <a:cubicBezTo>
                    <a:pt x="4551" y="5952"/>
                    <a:pt x="4590" y="5923"/>
                    <a:pt x="4612" y="5879"/>
                  </a:cubicBezTo>
                  <a:lnTo>
                    <a:pt x="4612" y="5818"/>
                  </a:lnTo>
                  <a:cubicBezTo>
                    <a:pt x="4612" y="5788"/>
                    <a:pt x="4581" y="5727"/>
                    <a:pt x="4551" y="5727"/>
                  </a:cubicBezTo>
                  <a:cubicBezTo>
                    <a:pt x="4523" y="5713"/>
                    <a:pt x="4498" y="5707"/>
                    <a:pt x="4477" y="5707"/>
                  </a:cubicBezTo>
                  <a:cubicBezTo>
                    <a:pt x="4406" y="5707"/>
                    <a:pt x="4376" y="5771"/>
                    <a:pt x="4399" y="5818"/>
                  </a:cubicBezTo>
                  <a:cubicBezTo>
                    <a:pt x="4247" y="5575"/>
                    <a:pt x="4156" y="5210"/>
                    <a:pt x="4004" y="4906"/>
                  </a:cubicBezTo>
                  <a:cubicBezTo>
                    <a:pt x="3852" y="4663"/>
                    <a:pt x="3670" y="4420"/>
                    <a:pt x="3518" y="4146"/>
                  </a:cubicBezTo>
                  <a:cubicBezTo>
                    <a:pt x="3153" y="3599"/>
                    <a:pt x="2727" y="3052"/>
                    <a:pt x="2302" y="2535"/>
                  </a:cubicBezTo>
                  <a:cubicBezTo>
                    <a:pt x="1633" y="1654"/>
                    <a:pt x="873" y="803"/>
                    <a:pt x="52" y="13"/>
                  </a:cubicBezTo>
                  <a:cubicBezTo>
                    <a:pt x="44" y="4"/>
                    <a:pt x="35" y="0"/>
                    <a:pt x="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73425" y="5155975"/>
              <a:ext cx="68325" cy="82575"/>
            </a:xfrm>
            <a:custGeom>
              <a:avLst/>
              <a:gdLst/>
              <a:ahLst/>
              <a:cxnLst/>
              <a:rect l="l" t="t" r="r" b="b"/>
              <a:pathLst>
                <a:path w="2733" h="3303" extrusionOk="0">
                  <a:moveTo>
                    <a:pt x="45" y="1"/>
                  </a:moveTo>
                  <a:cubicBezTo>
                    <a:pt x="20" y="1"/>
                    <a:pt x="1" y="68"/>
                    <a:pt x="27" y="68"/>
                  </a:cubicBezTo>
                  <a:cubicBezTo>
                    <a:pt x="969" y="1071"/>
                    <a:pt x="1851" y="2135"/>
                    <a:pt x="2702" y="3290"/>
                  </a:cubicBezTo>
                  <a:cubicBezTo>
                    <a:pt x="2711" y="3299"/>
                    <a:pt x="2717" y="3302"/>
                    <a:pt x="2721" y="3302"/>
                  </a:cubicBezTo>
                  <a:cubicBezTo>
                    <a:pt x="2732" y="3302"/>
                    <a:pt x="2732" y="3281"/>
                    <a:pt x="2732" y="3259"/>
                  </a:cubicBezTo>
                  <a:cubicBezTo>
                    <a:pt x="1972" y="2104"/>
                    <a:pt x="1060" y="1010"/>
                    <a:pt x="57" y="7"/>
                  </a:cubicBezTo>
                  <a:cubicBezTo>
                    <a:pt x="53" y="3"/>
                    <a:pt x="49" y="1"/>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025750" y="5055625"/>
              <a:ext cx="110950" cy="120200"/>
            </a:xfrm>
            <a:custGeom>
              <a:avLst/>
              <a:gdLst/>
              <a:ahLst/>
              <a:cxnLst/>
              <a:rect l="l" t="t" r="r" b="b"/>
              <a:pathLst>
                <a:path w="4438" h="4808" extrusionOk="0">
                  <a:moveTo>
                    <a:pt x="59" y="0"/>
                  </a:moveTo>
                  <a:cubicBezTo>
                    <a:pt x="30" y="0"/>
                    <a:pt x="1" y="39"/>
                    <a:pt x="49" y="39"/>
                  </a:cubicBezTo>
                  <a:cubicBezTo>
                    <a:pt x="1752" y="1407"/>
                    <a:pt x="3119" y="2957"/>
                    <a:pt x="4335" y="4781"/>
                  </a:cubicBezTo>
                  <a:cubicBezTo>
                    <a:pt x="4345" y="4800"/>
                    <a:pt x="4360" y="4807"/>
                    <a:pt x="4375" y="4807"/>
                  </a:cubicBezTo>
                  <a:cubicBezTo>
                    <a:pt x="4408" y="4807"/>
                    <a:pt x="4438" y="4772"/>
                    <a:pt x="4396" y="4751"/>
                  </a:cubicBezTo>
                  <a:cubicBezTo>
                    <a:pt x="3302" y="2896"/>
                    <a:pt x="1782" y="1346"/>
                    <a:pt x="80" y="9"/>
                  </a:cubicBezTo>
                  <a:cubicBezTo>
                    <a:pt x="74" y="3"/>
                    <a:pt x="66" y="0"/>
                    <a:pt x="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09800" y="5063100"/>
              <a:ext cx="35750" cy="74725"/>
            </a:xfrm>
            <a:custGeom>
              <a:avLst/>
              <a:gdLst/>
              <a:ahLst/>
              <a:cxnLst/>
              <a:rect l="l" t="t" r="r" b="b"/>
              <a:pathLst>
                <a:path w="1430" h="2989" extrusionOk="0">
                  <a:moveTo>
                    <a:pt x="28" y="0"/>
                  </a:moveTo>
                  <a:cubicBezTo>
                    <a:pt x="7" y="0"/>
                    <a:pt x="1" y="14"/>
                    <a:pt x="61" y="14"/>
                  </a:cubicBezTo>
                  <a:cubicBezTo>
                    <a:pt x="51" y="4"/>
                    <a:pt x="38" y="0"/>
                    <a:pt x="28" y="0"/>
                  </a:cubicBezTo>
                  <a:close/>
                  <a:moveTo>
                    <a:pt x="61" y="14"/>
                  </a:moveTo>
                  <a:lnTo>
                    <a:pt x="61" y="14"/>
                  </a:lnTo>
                  <a:cubicBezTo>
                    <a:pt x="578" y="956"/>
                    <a:pt x="1004" y="1959"/>
                    <a:pt x="1338" y="2962"/>
                  </a:cubicBezTo>
                  <a:cubicBezTo>
                    <a:pt x="1338" y="2981"/>
                    <a:pt x="1347" y="2988"/>
                    <a:pt x="1359" y="2988"/>
                  </a:cubicBezTo>
                  <a:cubicBezTo>
                    <a:pt x="1386" y="2988"/>
                    <a:pt x="1429" y="2953"/>
                    <a:pt x="1429" y="2932"/>
                  </a:cubicBezTo>
                  <a:cubicBezTo>
                    <a:pt x="1095" y="1898"/>
                    <a:pt x="609" y="926"/>
                    <a:pt x="61" y="1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085225" y="5234825"/>
              <a:ext cx="73225" cy="116075"/>
            </a:xfrm>
            <a:custGeom>
              <a:avLst/>
              <a:gdLst/>
              <a:ahLst/>
              <a:cxnLst/>
              <a:rect l="l" t="t" r="r" b="b"/>
              <a:pathLst>
                <a:path w="2929" h="4643" extrusionOk="0">
                  <a:moveTo>
                    <a:pt x="14" y="1"/>
                  </a:moveTo>
                  <a:cubicBezTo>
                    <a:pt x="1" y="1"/>
                    <a:pt x="1" y="14"/>
                    <a:pt x="41" y="14"/>
                  </a:cubicBezTo>
                  <a:cubicBezTo>
                    <a:pt x="31" y="4"/>
                    <a:pt x="21" y="1"/>
                    <a:pt x="14" y="1"/>
                  </a:cubicBezTo>
                  <a:close/>
                  <a:moveTo>
                    <a:pt x="41" y="14"/>
                  </a:moveTo>
                  <a:cubicBezTo>
                    <a:pt x="1044" y="1504"/>
                    <a:pt x="1926" y="3054"/>
                    <a:pt x="2777" y="4604"/>
                  </a:cubicBezTo>
                  <a:cubicBezTo>
                    <a:pt x="2795" y="4632"/>
                    <a:pt x="2817" y="4643"/>
                    <a:pt x="2837" y="4643"/>
                  </a:cubicBezTo>
                  <a:cubicBezTo>
                    <a:pt x="2885" y="4643"/>
                    <a:pt x="2929" y="4586"/>
                    <a:pt x="2929" y="4543"/>
                  </a:cubicBezTo>
                  <a:cubicBezTo>
                    <a:pt x="2169" y="2902"/>
                    <a:pt x="1105" y="1412"/>
                    <a:pt x="41" y="1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110550" y="5332550"/>
              <a:ext cx="77550" cy="139375"/>
            </a:xfrm>
            <a:custGeom>
              <a:avLst/>
              <a:gdLst/>
              <a:ahLst/>
              <a:cxnLst/>
              <a:rect l="l" t="t" r="r" b="b"/>
              <a:pathLst>
                <a:path w="3102" h="5575" extrusionOk="0">
                  <a:moveTo>
                    <a:pt x="34" y="0"/>
                  </a:moveTo>
                  <a:cubicBezTo>
                    <a:pt x="15" y="0"/>
                    <a:pt x="1" y="36"/>
                    <a:pt x="1" y="57"/>
                  </a:cubicBezTo>
                  <a:cubicBezTo>
                    <a:pt x="396" y="847"/>
                    <a:pt x="1065" y="1546"/>
                    <a:pt x="1551" y="2306"/>
                  </a:cubicBezTo>
                  <a:cubicBezTo>
                    <a:pt x="2189" y="3339"/>
                    <a:pt x="2615" y="4403"/>
                    <a:pt x="2980" y="5528"/>
                  </a:cubicBezTo>
                  <a:cubicBezTo>
                    <a:pt x="3002" y="5561"/>
                    <a:pt x="3024" y="5574"/>
                    <a:pt x="3044" y="5574"/>
                  </a:cubicBezTo>
                  <a:cubicBezTo>
                    <a:pt x="3077" y="5574"/>
                    <a:pt x="3101" y="5536"/>
                    <a:pt x="3101" y="5497"/>
                  </a:cubicBezTo>
                  <a:cubicBezTo>
                    <a:pt x="2858" y="4525"/>
                    <a:pt x="2524" y="3674"/>
                    <a:pt x="2068" y="2883"/>
                  </a:cubicBezTo>
                  <a:cubicBezTo>
                    <a:pt x="1521" y="1850"/>
                    <a:pt x="609" y="1060"/>
                    <a:pt x="62" y="26"/>
                  </a:cubicBezTo>
                  <a:cubicBezTo>
                    <a:pt x="52" y="7"/>
                    <a:pt x="43" y="0"/>
                    <a:pt x="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rot="-524422">
            <a:off x="-463499" y="3493323"/>
            <a:ext cx="1929744" cy="2512373"/>
            <a:chOff x="3484375" y="863525"/>
            <a:chExt cx="1604150" cy="2088475"/>
          </a:xfrm>
        </p:grpSpPr>
        <p:sp>
          <p:nvSpPr>
            <p:cNvPr id="78" name="Google Shape;78;p2"/>
            <p:cNvSpPr/>
            <p:nvPr/>
          </p:nvSpPr>
          <p:spPr>
            <a:xfrm>
              <a:off x="3764025" y="1664650"/>
              <a:ext cx="638225" cy="1287350"/>
            </a:xfrm>
            <a:custGeom>
              <a:avLst/>
              <a:gdLst/>
              <a:ahLst/>
              <a:cxnLst/>
              <a:rect l="l" t="t" r="r" b="b"/>
              <a:pathLst>
                <a:path w="25529" h="51494" extrusionOk="0">
                  <a:moveTo>
                    <a:pt x="24711" y="1"/>
                  </a:moveTo>
                  <a:cubicBezTo>
                    <a:pt x="24283" y="1"/>
                    <a:pt x="23631" y="765"/>
                    <a:pt x="22949" y="2606"/>
                  </a:cubicBezTo>
                  <a:cubicBezTo>
                    <a:pt x="21763" y="5889"/>
                    <a:pt x="20031" y="8959"/>
                    <a:pt x="17812" y="11664"/>
                  </a:cubicBezTo>
                  <a:cubicBezTo>
                    <a:pt x="16937" y="10790"/>
                    <a:pt x="15382" y="9078"/>
                    <a:pt x="14706" y="9078"/>
                  </a:cubicBezTo>
                  <a:cubicBezTo>
                    <a:pt x="14489" y="9078"/>
                    <a:pt x="14362" y="9254"/>
                    <a:pt x="14377" y="9689"/>
                  </a:cubicBezTo>
                  <a:cubicBezTo>
                    <a:pt x="14408" y="11360"/>
                    <a:pt x="17326" y="11847"/>
                    <a:pt x="15958" y="13853"/>
                  </a:cubicBezTo>
                  <a:lnTo>
                    <a:pt x="6170" y="28230"/>
                  </a:lnTo>
                  <a:cubicBezTo>
                    <a:pt x="5167" y="26953"/>
                    <a:pt x="3830" y="25950"/>
                    <a:pt x="2371" y="25342"/>
                  </a:cubicBezTo>
                  <a:lnTo>
                    <a:pt x="2371" y="25342"/>
                  </a:lnTo>
                  <a:cubicBezTo>
                    <a:pt x="1793" y="27348"/>
                    <a:pt x="5167" y="27713"/>
                    <a:pt x="5654" y="29446"/>
                  </a:cubicBezTo>
                  <a:cubicBezTo>
                    <a:pt x="6201" y="31361"/>
                    <a:pt x="0" y="40844"/>
                    <a:pt x="3435" y="50206"/>
                  </a:cubicBezTo>
                  <a:cubicBezTo>
                    <a:pt x="3795" y="51166"/>
                    <a:pt x="4299" y="51494"/>
                    <a:pt x="4715" y="51494"/>
                  </a:cubicBezTo>
                  <a:cubicBezTo>
                    <a:pt x="4931" y="51494"/>
                    <a:pt x="5123" y="51405"/>
                    <a:pt x="5259" y="51270"/>
                  </a:cubicBezTo>
                  <a:cubicBezTo>
                    <a:pt x="5562" y="50905"/>
                    <a:pt x="5471" y="51270"/>
                    <a:pt x="5471" y="40419"/>
                  </a:cubicBezTo>
                  <a:cubicBezTo>
                    <a:pt x="5471" y="30692"/>
                    <a:pt x="10912" y="34066"/>
                    <a:pt x="12310" y="30601"/>
                  </a:cubicBezTo>
                  <a:lnTo>
                    <a:pt x="12310" y="30601"/>
                  </a:lnTo>
                  <a:cubicBezTo>
                    <a:pt x="10882" y="30783"/>
                    <a:pt x="9423" y="31239"/>
                    <a:pt x="8085" y="31908"/>
                  </a:cubicBezTo>
                  <a:cubicBezTo>
                    <a:pt x="7569" y="29932"/>
                    <a:pt x="13253" y="21421"/>
                    <a:pt x="14134" y="20661"/>
                  </a:cubicBezTo>
                  <a:cubicBezTo>
                    <a:pt x="15836" y="19202"/>
                    <a:pt x="18693" y="19567"/>
                    <a:pt x="20213" y="18017"/>
                  </a:cubicBezTo>
                  <a:cubicBezTo>
                    <a:pt x="19647" y="17812"/>
                    <a:pt x="18981" y="17736"/>
                    <a:pt x="18290" y="17736"/>
                  </a:cubicBezTo>
                  <a:cubicBezTo>
                    <a:pt x="17237" y="17736"/>
                    <a:pt x="16128" y="17913"/>
                    <a:pt x="15228" y="18078"/>
                  </a:cubicBezTo>
                  <a:cubicBezTo>
                    <a:pt x="18207" y="14066"/>
                    <a:pt x="21247" y="10023"/>
                    <a:pt x="23709" y="5646"/>
                  </a:cubicBezTo>
                  <a:cubicBezTo>
                    <a:pt x="25528" y="2496"/>
                    <a:pt x="25484" y="1"/>
                    <a:pt x="247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484375" y="1843025"/>
              <a:ext cx="383000" cy="450100"/>
            </a:xfrm>
            <a:custGeom>
              <a:avLst/>
              <a:gdLst/>
              <a:ahLst/>
              <a:cxnLst/>
              <a:rect l="l" t="t" r="r" b="b"/>
              <a:pathLst>
                <a:path w="15320" h="18004" extrusionOk="0">
                  <a:moveTo>
                    <a:pt x="274" y="0"/>
                  </a:moveTo>
                  <a:cubicBezTo>
                    <a:pt x="244" y="2858"/>
                    <a:pt x="0" y="5745"/>
                    <a:pt x="426" y="8572"/>
                  </a:cubicBezTo>
                  <a:cubicBezTo>
                    <a:pt x="852" y="11368"/>
                    <a:pt x="1915" y="14226"/>
                    <a:pt x="4043" y="16110"/>
                  </a:cubicBezTo>
                  <a:cubicBezTo>
                    <a:pt x="5605" y="17534"/>
                    <a:pt x="7497" y="18004"/>
                    <a:pt x="9483" y="18004"/>
                  </a:cubicBezTo>
                  <a:cubicBezTo>
                    <a:pt x="10124" y="18004"/>
                    <a:pt x="10776" y="17955"/>
                    <a:pt x="11429" y="17873"/>
                  </a:cubicBezTo>
                  <a:cubicBezTo>
                    <a:pt x="11581" y="17873"/>
                    <a:pt x="11764" y="17843"/>
                    <a:pt x="11824" y="17691"/>
                  </a:cubicBezTo>
                  <a:cubicBezTo>
                    <a:pt x="11885" y="17539"/>
                    <a:pt x="11824" y="17387"/>
                    <a:pt x="11794" y="17265"/>
                  </a:cubicBezTo>
                  <a:cubicBezTo>
                    <a:pt x="10761" y="14378"/>
                    <a:pt x="8481" y="10760"/>
                    <a:pt x="6566" y="8420"/>
                  </a:cubicBezTo>
                  <a:cubicBezTo>
                    <a:pt x="5077" y="6596"/>
                    <a:pt x="3222" y="4924"/>
                    <a:pt x="2614" y="2645"/>
                  </a:cubicBezTo>
                  <a:cubicBezTo>
                    <a:pt x="2675" y="2629"/>
                    <a:pt x="2734" y="2621"/>
                    <a:pt x="2792" y="2621"/>
                  </a:cubicBezTo>
                  <a:cubicBezTo>
                    <a:pt x="3166" y="2621"/>
                    <a:pt x="3472" y="2941"/>
                    <a:pt x="3709" y="3283"/>
                  </a:cubicBezTo>
                  <a:cubicBezTo>
                    <a:pt x="6809" y="7508"/>
                    <a:pt x="9940" y="11672"/>
                    <a:pt x="12584" y="16171"/>
                  </a:cubicBezTo>
                  <a:cubicBezTo>
                    <a:pt x="12706" y="16323"/>
                    <a:pt x="12858" y="16536"/>
                    <a:pt x="13040" y="16536"/>
                  </a:cubicBezTo>
                  <a:cubicBezTo>
                    <a:pt x="13253" y="16536"/>
                    <a:pt x="13405" y="16384"/>
                    <a:pt x="13496" y="16232"/>
                  </a:cubicBezTo>
                  <a:cubicBezTo>
                    <a:pt x="14925" y="14529"/>
                    <a:pt x="15320" y="12067"/>
                    <a:pt x="14955" y="9940"/>
                  </a:cubicBezTo>
                  <a:cubicBezTo>
                    <a:pt x="14378" y="6809"/>
                    <a:pt x="12128" y="4134"/>
                    <a:pt x="9393" y="2554"/>
                  </a:cubicBezTo>
                  <a:cubicBezTo>
                    <a:pt x="6627" y="912"/>
                    <a:pt x="3435" y="274"/>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048975" y="2249875"/>
              <a:ext cx="515225" cy="282900"/>
            </a:xfrm>
            <a:custGeom>
              <a:avLst/>
              <a:gdLst/>
              <a:ahLst/>
              <a:cxnLst/>
              <a:rect l="l" t="t" r="r" b="b"/>
              <a:pathLst>
                <a:path w="20609" h="11316" extrusionOk="0">
                  <a:moveTo>
                    <a:pt x="9160" y="1"/>
                  </a:moveTo>
                  <a:cubicBezTo>
                    <a:pt x="8049" y="1"/>
                    <a:pt x="6947" y="167"/>
                    <a:pt x="5897" y="566"/>
                  </a:cubicBezTo>
                  <a:cubicBezTo>
                    <a:pt x="4590" y="1052"/>
                    <a:pt x="3466" y="2025"/>
                    <a:pt x="2614" y="3180"/>
                  </a:cubicBezTo>
                  <a:cubicBezTo>
                    <a:pt x="2219" y="3848"/>
                    <a:pt x="760" y="6736"/>
                    <a:pt x="2250" y="6736"/>
                  </a:cubicBezTo>
                  <a:cubicBezTo>
                    <a:pt x="6831" y="6682"/>
                    <a:pt x="10978" y="4185"/>
                    <a:pt x="15530" y="4185"/>
                  </a:cubicBezTo>
                  <a:cubicBezTo>
                    <a:pt x="16067" y="4185"/>
                    <a:pt x="16609" y="4220"/>
                    <a:pt x="17159" y="4298"/>
                  </a:cubicBezTo>
                  <a:lnTo>
                    <a:pt x="17159" y="4298"/>
                  </a:lnTo>
                  <a:cubicBezTo>
                    <a:pt x="17061" y="4285"/>
                    <a:pt x="16958" y="4279"/>
                    <a:pt x="16851" y="4279"/>
                  </a:cubicBezTo>
                  <a:cubicBezTo>
                    <a:pt x="15457" y="4279"/>
                    <a:pt x="13354" y="5302"/>
                    <a:pt x="12098" y="5581"/>
                  </a:cubicBezTo>
                  <a:cubicBezTo>
                    <a:pt x="10274" y="6006"/>
                    <a:pt x="8238" y="6189"/>
                    <a:pt x="6475" y="6766"/>
                  </a:cubicBezTo>
                  <a:cubicBezTo>
                    <a:pt x="4651" y="7344"/>
                    <a:pt x="0" y="7952"/>
                    <a:pt x="3314" y="10110"/>
                  </a:cubicBezTo>
                  <a:cubicBezTo>
                    <a:pt x="4701" y="11012"/>
                    <a:pt x="6089" y="11315"/>
                    <a:pt x="7623" y="11315"/>
                  </a:cubicBezTo>
                  <a:cubicBezTo>
                    <a:pt x="8106" y="11315"/>
                    <a:pt x="8603" y="11285"/>
                    <a:pt x="9119" y="11234"/>
                  </a:cubicBezTo>
                  <a:cubicBezTo>
                    <a:pt x="10761" y="11082"/>
                    <a:pt x="12432" y="10870"/>
                    <a:pt x="13861" y="10110"/>
                  </a:cubicBezTo>
                  <a:cubicBezTo>
                    <a:pt x="16718" y="8651"/>
                    <a:pt x="18329" y="5550"/>
                    <a:pt x="20609" y="3332"/>
                  </a:cubicBezTo>
                  <a:cubicBezTo>
                    <a:pt x="18207" y="2541"/>
                    <a:pt x="15897" y="1417"/>
                    <a:pt x="13405" y="687"/>
                  </a:cubicBezTo>
                  <a:cubicBezTo>
                    <a:pt x="12036" y="277"/>
                    <a:pt x="10590" y="1"/>
                    <a:pt x="9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60675" y="1245000"/>
              <a:ext cx="521300" cy="643200"/>
            </a:xfrm>
            <a:custGeom>
              <a:avLst/>
              <a:gdLst/>
              <a:ahLst/>
              <a:cxnLst/>
              <a:rect l="l" t="t" r="r" b="b"/>
              <a:pathLst>
                <a:path w="20852" h="25728" extrusionOk="0">
                  <a:moveTo>
                    <a:pt x="0" y="0"/>
                  </a:moveTo>
                  <a:lnTo>
                    <a:pt x="0" y="0"/>
                  </a:lnTo>
                  <a:cubicBezTo>
                    <a:pt x="1824" y="4924"/>
                    <a:pt x="122" y="10517"/>
                    <a:pt x="1429" y="15623"/>
                  </a:cubicBezTo>
                  <a:cubicBezTo>
                    <a:pt x="3009" y="21581"/>
                    <a:pt x="8207" y="24985"/>
                    <a:pt x="14165" y="25684"/>
                  </a:cubicBezTo>
                  <a:cubicBezTo>
                    <a:pt x="14358" y="25701"/>
                    <a:pt x="14696" y="25727"/>
                    <a:pt x="15069" y="25727"/>
                  </a:cubicBezTo>
                  <a:cubicBezTo>
                    <a:pt x="16043" y="25727"/>
                    <a:pt x="17254" y="25549"/>
                    <a:pt x="16748" y="24560"/>
                  </a:cubicBezTo>
                  <a:cubicBezTo>
                    <a:pt x="14955" y="21003"/>
                    <a:pt x="13405" y="17356"/>
                    <a:pt x="11003" y="14134"/>
                  </a:cubicBezTo>
                  <a:cubicBezTo>
                    <a:pt x="8511" y="10730"/>
                    <a:pt x="5532" y="7660"/>
                    <a:pt x="3465" y="3982"/>
                  </a:cubicBezTo>
                  <a:lnTo>
                    <a:pt x="3465" y="3982"/>
                  </a:lnTo>
                  <a:cubicBezTo>
                    <a:pt x="4864" y="4772"/>
                    <a:pt x="5958" y="6110"/>
                    <a:pt x="6961" y="7386"/>
                  </a:cubicBezTo>
                  <a:cubicBezTo>
                    <a:pt x="10943" y="12584"/>
                    <a:pt x="14621" y="18055"/>
                    <a:pt x="17995" y="23617"/>
                  </a:cubicBezTo>
                  <a:cubicBezTo>
                    <a:pt x="18193" y="23955"/>
                    <a:pt x="18402" y="24093"/>
                    <a:pt x="18610" y="24093"/>
                  </a:cubicBezTo>
                  <a:cubicBezTo>
                    <a:pt x="19355" y="24093"/>
                    <a:pt x="20084" y="22327"/>
                    <a:pt x="20274" y="21733"/>
                  </a:cubicBezTo>
                  <a:cubicBezTo>
                    <a:pt x="20852" y="20092"/>
                    <a:pt x="20852" y="18207"/>
                    <a:pt x="20396" y="16535"/>
                  </a:cubicBezTo>
                  <a:cubicBezTo>
                    <a:pt x="19180" y="12128"/>
                    <a:pt x="16110" y="8389"/>
                    <a:pt x="12371" y="5745"/>
                  </a:cubicBezTo>
                  <a:cubicBezTo>
                    <a:pt x="8663" y="3070"/>
                    <a:pt x="4316" y="139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283425" y="1786350"/>
              <a:ext cx="805100" cy="415550"/>
            </a:xfrm>
            <a:custGeom>
              <a:avLst/>
              <a:gdLst/>
              <a:ahLst/>
              <a:cxnLst/>
              <a:rect l="l" t="t" r="r" b="b"/>
              <a:pathLst>
                <a:path w="32204" h="16622" extrusionOk="0">
                  <a:moveTo>
                    <a:pt x="15577" y="1"/>
                  </a:moveTo>
                  <a:cubicBezTo>
                    <a:pt x="13884" y="1"/>
                    <a:pt x="12195" y="238"/>
                    <a:pt x="10562" y="748"/>
                  </a:cubicBezTo>
                  <a:cubicBezTo>
                    <a:pt x="6519" y="2024"/>
                    <a:pt x="2933" y="5125"/>
                    <a:pt x="1261" y="9046"/>
                  </a:cubicBezTo>
                  <a:cubicBezTo>
                    <a:pt x="1076" y="9494"/>
                    <a:pt x="1" y="11907"/>
                    <a:pt x="867" y="11907"/>
                  </a:cubicBezTo>
                  <a:cubicBezTo>
                    <a:pt x="1000" y="11907"/>
                    <a:pt x="1178" y="11850"/>
                    <a:pt x="1413" y="11720"/>
                  </a:cubicBezTo>
                  <a:cubicBezTo>
                    <a:pt x="4422" y="10109"/>
                    <a:pt x="8495" y="10413"/>
                    <a:pt x="11778" y="9957"/>
                  </a:cubicBezTo>
                  <a:cubicBezTo>
                    <a:pt x="15851" y="9380"/>
                    <a:pt x="19894" y="8529"/>
                    <a:pt x="23845" y="7465"/>
                  </a:cubicBezTo>
                  <a:cubicBezTo>
                    <a:pt x="24955" y="7173"/>
                    <a:pt x="26120" y="6825"/>
                    <a:pt x="27342" y="6825"/>
                  </a:cubicBezTo>
                  <a:cubicBezTo>
                    <a:pt x="27392" y="6825"/>
                    <a:pt x="27442" y="6826"/>
                    <a:pt x="27492" y="6827"/>
                  </a:cubicBezTo>
                  <a:cubicBezTo>
                    <a:pt x="26125" y="8742"/>
                    <a:pt x="23541" y="9198"/>
                    <a:pt x="21201" y="9532"/>
                  </a:cubicBezTo>
                  <a:cubicBezTo>
                    <a:pt x="19073" y="9836"/>
                    <a:pt x="775" y="11173"/>
                    <a:pt x="987" y="14091"/>
                  </a:cubicBezTo>
                  <a:cubicBezTo>
                    <a:pt x="1109" y="15520"/>
                    <a:pt x="6611" y="16371"/>
                    <a:pt x="7644" y="16493"/>
                  </a:cubicBezTo>
                  <a:cubicBezTo>
                    <a:pt x="8502" y="16579"/>
                    <a:pt x="9363" y="16621"/>
                    <a:pt x="10222" y="16621"/>
                  </a:cubicBezTo>
                  <a:cubicBezTo>
                    <a:pt x="18738" y="16621"/>
                    <a:pt x="27151" y="12455"/>
                    <a:pt x="32204" y="5581"/>
                  </a:cubicBezTo>
                  <a:cubicBezTo>
                    <a:pt x="30076" y="5581"/>
                    <a:pt x="28192" y="4213"/>
                    <a:pt x="26368" y="3118"/>
                  </a:cubicBezTo>
                  <a:cubicBezTo>
                    <a:pt x="23120" y="1170"/>
                    <a:pt x="19337" y="1"/>
                    <a:pt x="155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207025" y="863525"/>
              <a:ext cx="499275" cy="774900"/>
            </a:xfrm>
            <a:custGeom>
              <a:avLst/>
              <a:gdLst/>
              <a:ahLst/>
              <a:cxnLst/>
              <a:rect l="l" t="t" r="r" b="b"/>
              <a:pathLst>
                <a:path w="19971" h="30996" extrusionOk="0">
                  <a:moveTo>
                    <a:pt x="16658" y="1"/>
                  </a:moveTo>
                  <a:cubicBezTo>
                    <a:pt x="10548" y="1946"/>
                    <a:pt x="5259" y="6505"/>
                    <a:pt x="2432" y="12280"/>
                  </a:cubicBezTo>
                  <a:cubicBezTo>
                    <a:pt x="821" y="15472"/>
                    <a:pt x="1" y="19089"/>
                    <a:pt x="548" y="22584"/>
                  </a:cubicBezTo>
                  <a:cubicBezTo>
                    <a:pt x="852" y="24560"/>
                    <a:pt x="1733" y="26505"/>
                    <a:pt x="3010" y="28025"/>
                  </a:cubicBezTo>
                  <a:cubicBezTo>
                    <a:pt x="3607" y="28733"/>
                    <a:pt x="5072" y="30372"/>
                    <a:pt x="6131" y="30372"/>
                  </a:cubicBezTo>
                  <a:cubicBezTo>
                    <a:pt x="6528" y="30372"/>
                    <a:pt x="6867" y="30142"/>
                    <a:pt x="7083" y="29545"/>
                  </a:cubicBezTo>
                  <a:cubicBezTo>
                    <a:pt x="8785" y="24499"/>
                    <a:pt x="9059" y="18937"/>
                    <a:pt x="10092" y="13648"/>
                  </a:cubicBezTo>
                  <a:cubicBezTo>
                    <a:pt x="10761" y="10213"/>
                    <a:pt x="11764" y="6475"/>
                    <a:pt x="14499" y="4286"/>
                  </a:cubicBezTo>
                  <a:lnTo>
                    <a:pt x="14499" y="4286"/>
                  </a:lnTo>
                  <a:cubicBezTo>
                    <a:pt x="13436" y="5138"/>
                    <a:pt x="12858" y="8937"/>
                    <a:pt x="12463" y="10274"/>
                  </a:cubicBezTo>
                  <a:cubicBezTo>
                    <a:pt x="11764" y="12615"/>
                    <a:pt x="11126" y="14986"/>
                    <a:pt x="10548" y="17356"/>
                  </a:cubicBezTo>
                  <a:cubicBezTo>
                    <a:pt x="9575" y="21551"/>
                    <a:pt x="9636" y="26019"/>
                    <a:pt x="8572" y="30123"/>
                  </a:cubicBezTo>
                  <a:cubicBezTo>
                    <a:pt x="8415" y="30763"/>
                    <a:pt x="8707" y="30995"/>
                    <a:pt x="9210" y="30995"/>
                  </a:cubicBezTo>
                  <a:cubicBezTo>
                    <a:pt x="10354" y="30995"/>
                    <a:pt x="12585" y="29792"/>
                    <a:pt x="13071" y="29454"/>
                  </a:cubicBezTo>
                  <a:cubicBezTo>
                    <a:pt x="15107" y="27964"/>
                    <a:pt x="16414" y="25654"/>
                    <a:pt x="17417" y="23314"/>
                  </a:cubicBezTo>
                  <a:cubicBezTo>
                    <a:pt x="18937" y="19788"/>
                    <a:pt x="19971" y="15806"/>
                    <a:pt x="19332" y="11976"/>
                  </a:cubicBezTo>
                  <a:cubicBezTo>
                    <a:pt x="18633" y="7903"/>
                    <a:pt x="16141" y="4074"/>
                    <a:pt x="16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2"/>
          <p:cNvSpPr txBox="1">
            <a:spLocks noGrp="1"/>
          </p:cNvSpPr>
          <p:nvPr>
            <p:ph type="ctrTitle"/>
          </p:nvPr>
        </p:nvSpPr>
        <p:spPr>
          <a:xfrm>
            <a:off x="1357150" y="710125"/>
            <a:ext cx="5389500" cy="2651100"/>
          </a:xfrm>
          <a:prstGeom prst="rect">
            <a:avLst/>
          </a:prstGeom>
        </p:spPr>
        <p:txBody>
          <a:bodyPr spcFirstLastPara="1" wrap="square" lIns="91425" tIns="91425" rIns="91425" bIns="91425" anchor="t" anchorCtr="0">
            <a:noAutofit/>
          </a:bodyPr>
          <a:lstStyle>
            <a:lvl1pPr lvl="0">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85" name="Google Shape;85;p2"/>
          <p:cNvSpPr txBox="1">
            <a:spLocks noGrp="1"/>
          </p:cNvSpPr>
          <p:nvPr>
            <p:ph type="subTitle" idx="1"/>
          </p:nvPr>
        </p:nvSpPr>
        <p:spPr>
          <a:xfrm>
            <a:off x="1357150" y="3482025"/>
            <a:ext cx="3481200" cy="478200"/>
          </a:xfrm>
          <a:prstGeom prst="rect">
            <a:avLst/>
          </a:prstGeom>
          <a:solidFill>
            <a:schemeClr val="dk1"/>
          </a:solid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12">
    <p:spTree>
      <p:nvGrpSpPr>
        <p:cNvPr id="1" name="Shape 1315"/>
        <p:cNvGrpSpPr/>
        <p:nvPr/>
      </p:nvGrpSpPr>
      <p:grpSpPr>
        <a:xfrm>
          <a:off x="0" y="0"/>
          <a:ext cx="0" cy="0"/>
          <a:chOff x="0" y="0"/>
          <a:chExt cx="0" cy="0"/>
        </a:xfrm>
      </p:grpSpPr>
      <p:sp>
        <p:nvSpPr>
          <p:cNvPr id="1316" name="Google Shape;1316;p18"/>
          <p:cNvSpPr txBox="1">
            <a:spLocks noGrp="1"/>
          </p:cNvSpPr>
          <p:nvPr>
            <p:ph type="subTitle" idx="1"/>
          </p:nvPr>
        </p:nvSpPr>
        <p:spPr>
          <a:xfrm>
            <a:off x="2045250" y="2460750"/>
            <a:ext cx="5053500" cy="136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7" name="Google Shape;1317;p18"/>
          <p:cNvSpPr/>
          <p:nvPr/>
        </p:nvSpPr>
        <p:spPr>
          <a:xfrm rot="-5677931">
            <a:off x="6780572" y="-841111"/>
            <a:ext cx="3300402" cy="3075286"/>
          </a:xfrm>
          <a:custGeom>
            <a:avLst/>
            <a:gdLst/>
            <a:ahLst/>
            <a:cxnLst/>
            <a:rect l="l" t="t" r="r" b="b"/>
            <a:pathLst>
              <a:path w="116902" h="64187" extrusionOk="0">
                <a:moveTo>
                  <a:pt x="78481" y="0"/>
                </a:moveTo>
                <a:cubicBezTo>
                  <a:pt x="72798" y="0"/>
                  <a:pt x="67147" y="1392"/>
                  <a:pt x="62250" y="4319"/>
                </a:cubicBezTo>
                <a:cubicBezTo>
                  <a:pt x="56475" y="7754"/>
                  <a:pt x="51825" y="12982"/>
                  <a:pt x="45746" y="15900"/>
                </a:cubicBezTo>
                <a:cubicBezTo>
                  <a:pt x="38390" y="19426"/>
                  <a:pt x="29940" y="19213"/>
                  <a:pt x="21915" y="20490"/>
                </a:cubicBezTo>
                <a:cubicBezTo>
                  <a:pt x="13891" y="21797"/>
                  <a:pt x="5228" y="25505"/>
                  <a:pt x="2432" y="33165"/>
                </a:cubicBezTo>
                <a:cubicBezTo>
                  <a:pt x="0" y="39852"/>
                  <a:pt x="3070" y="47603"/>
                  <a:pt x="8298" y="52375"/>
                </a:cubicBezTo>
                <a:cubicBezTo>
                  <a:pt x="13556" y="57177"/>
                  <a:pt x="20548" y="59548"/>
                  <a:pt x="27447" y="61220"/>
                </a:cubicBezTo>
                <a:cubicBezTo>
                  <a:pt x="35093" y="63072"/>
                  <a:pt x="43061" y="64187"/>
                  <a:pt x="50955" y="64187"/>
                </a:cubicBezTo>
                <a:cubicBezTo>
                  <a:pt x="61201" y="64187"/>
                  <a:pt x="71324" y="62308"/>
                  <a:pt x="80457" y="57724"/>
                </a:cubicBezTo>
                <a:cubicBezTo>
                  <a:pt x="96658" y="49639"/>
                  <a:pt x="116902" y="28089"/>
                  <a:pt x="105169" y="12617"/>
                </a:cubicBezTo>
                <a:cubicBezTo>
                  <a:pt x="98963" y="4479"/>
                  <a:pt x="88673" y="0"/>
                  <a:pt x="78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8"/>
          <p:cNvSpPr/>
          <p:nvPr/>
        </p:nvSpPr>
        <p:spPr>
          <a:xfrm rot="-10121285">
            <a:off x="344456" y="-841142"/>
            <a:ext cx="3300251" cy="3075369"/>
          </a:xfrm>
          <a:custGeom>
            <a:avLst/>
            <a:gdLst/>
            <a:ahLst/>
            <a:cxnLst/>
            <a:rect l="l" t="t" r="r" b="b"/>
            <a:pathLst>
              <a:path w="116902" h="64187" extrusionOk="0">
                <a:moveTo>
                  <a:pt x="78481" y="0"/>
                </a:moveTo>
                <a:cubicBezTo>
                  <a:pt x="72798" y="0"/>
                  <a:pt x="67147" y="1392"/>
                  <a:pt x="62250" y="4319"/>
                </a:cubicBezTo>
                <a:cubicBezTo>
                  <a:pt x="56475" y="7754"/>
                  <a:pt x="51825" y="12982"/>
                  <a:pt x="45746" y="15900"/>
                </a:cubicBezTo>
                <a:cubicBezTo>
                  <a:pt x="38390" y="19426"/>
                  <a:pt x="29940" y="19213"/>
                  <a:pt x="21915" y="20490"/>
                </a:cubicBezTo>
                <a:cubicBezTo>
                  <a:pt x="13891" y="21797"/>
                  <a:pt x="5228" y="25505"/>
                  <a:pt x="2432" y="33165"/>
                </a:cubicBezTo>
                <a:cubicBezTo>
                  <a:pt x="0" y="39852"/>
                  <a:pt x="3070" y="47603"/>
                  <a:pt x="8298" y="52375"/>
                </a:cubicBezTo>
                <a:cubicBezTo>
                  <a:pt x="13556" y="57177"/>
                  <a:pt x="20548" y="59548"/>
                  <a:pt x="27447" y="61220"/>
                </a:cubicBezTo>
                <a:cubicBezTo>
                  <a:pt x="35093" y="63072"/>
                  <a:pt x="43061" y="64187"/>
                  <a:pt x="50955" y="64187"/>
                </a:cubicBezTo>
                <a:cubicBezTo>
                  <a:pt x="61201" y="64187"/>
                  <a:pt x="71324" y="62308"/>
                  <a:pt x="80457" y="57724"/>
                </a:cubicBezTo>
                <a:cubicBezTo>
                  <a:pt x="96658" y="49639"/>
                  <a:pt x="116902" y="28089"/>
                  <a:pt x="105169" y="12617"/>
                </a:cubicBezTo>
                <a:cubicBezTo>
                  <a:pt x="98963" y="4479"/>
                  <a:pt x="88673" y="0"/>
                  <a:pt x="78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8"/>
          <p:cNvSpPr/>
          <p:nvPr/>
        </p:nvSpPr>
        <p:spPr>
          <a:xfrm rot="-6308926">
            <a:off x="-1724357" y="3230824"/>
            <a:ext cx="3300262" cy="3075384"/>
          </a:xfrm>
          <a:custGeom>
            <a:avLst/>
            <a:gdLst/>
            <a:ahLst/>
            <a:cxnLst/>
            <a:rect l="l" t="t" r="r" b="b"/>
            <a:pathLst>
              <a:path w="116902" h="64187" extrusionOk="0">
                <a:moveTo>
                  <a:pt x="78481" y="0"/>
                </a:moveTo>
                <a:cubicBezTo>
                  <a:pt x="72798" y="0"/>
                  <a:pt x="67147" y="1392"/>
                  <a:pt x="62250" y="4319"/>
                </a:cubicBezTo>
                <a:cubicBezTo>
                  <a:pt x="56475" y="7754"/>
                  <a:pt x="51825" y="12982"/>
                  <a:pt x="45746" y="15900"/>
                </a:cubicBezTo>
                <a:cubicBezTo>
                  <a:pt x="38390" y="19426"/>
                  <a:pt x="29940" y="19213"/>
                  <a:pt x="21915" y="20490"/>
                </a:cubicBezTo>
                <a:cubicBezTo>
                  <a:pt x="13891" y="21797"/>
                  <a:pt x="5228" y="25505"/>
                  <a:pt x="2432" y="33165"/>
                </a:cubicBezTo>
                <a:cubicBezTo>
                  <a:pt x="0" y="39852"/>
                  <a:pt x="3070" y="47603"/>
                  <a:pt x="8298" y="52375"/>
                </a:cubicBezTo>
                <a:cubicBezTo>
                  <a:pt x="13556" y="57177"/>
                  <a:pt x="20548" y="59548"/>
                  <a:pt x="27447" y="61220"/>
                </a:cubicBezTo>
                <a:cubicBezTo>
                  <a:pt x="35093" y="63072"/>
                  <a:pt x="43061" y="64187"/>
                  <a:pt x="50955" y="64187"/>
                </a:cubicBezTo>
                <a:cubicBezTo>
                  <a:pt x="61201" y="64187"/>
                  <a:pt x="71324" y="62308"/>
                  <a:pt x="80457" y="57724"/>
                </a:cubicBezTo>
                <a:cubicBezTo>
                  <a:pt x="96658" y="49639"/>
                  <a:pt x="116902" y="28089"/>
                  <a:pt x="105169" y="12617"/>
                </a:cubicBezTo>
                <a:cubicBezTo>
                  <a:pt x="98963" y="4479"/>
                  <a:pt x="88673" y="0"/>
                  <a:pt x="78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8"/>
          <p:cNvSpPr/>
          <p:nvPr/>
        </p:nvSpPr>
        <p:spPr>
          <a:xfrm rot="-10121285">
            <a:off x="5231056" y="4021833"/>
            <a:ext cx="3300251" cy="3075369"/>
          </a:xfrm>
          <a:custGeom>
            <a:avLst/>
            <a:gdLst/>
            <a:ahLst/>
            <a:cxnLst/>
            <a:rect l="l" t="t" r="r" b="b"/>
            <a:pathLst>
              <a:path w="116902" h="64187" extrusionOk="0">
                <a:moveTo>
                  <a:pt x="78481" y="0"/>
                </a:moveTo>
                <a:cubicBezTo>
                  <a:pt x="72798" y="0"/>
                  <a:pt x="67147" y="1392"/>
                  <a:pt x="62250" y="4319"/>
                </a:cubicBezTo>
                <a:cubicBezTo>
                  <a:pt x="56475" y="7754"/>
                  <a:pt x="51825" y="12982"/>
                  <a:pt x="45746" y="15900"/>
                </a:cubicBezTo>
                <a:cubicBezTo>
                  <a:pt x="38390" y="19426"/>
                  <a:pt x="29940" y="19213"/>
                  <a:pt x="21915" y="20490"/>
                </a:cubicBezTo>
                <a:cubicBezTo>
                  <a:pt x="13891" y="21797"/>
                  <a:pt x="5228" y="25505"/>
                  <a:pt x="2432" y="33165"/>
                </a:cubicBezTo>
                <a:cubicBezTo>
                  <a:pt x="0" y="39852"/>
                  <a:pt x="3070" y="47603"/>
                  <a:pt x="8298" y="52375"/>
                </a:cubicBezTo>
                <a:cubicBezTo>
                  <a:pt x="13556" y="57177"/>
                  <a:pt x="20548" y="59548"/>
                  <a:pt x="27447" y="61220"/>
                </a:cubicBezTo>
                <a:cubicBezTo>
                  <a:pt x="35093" y="63072"/>
                  <a:pt x="43061" y="64187"/>
                  <a:pt x="50955" y="64187"/>
                </a:cubicBezTo>
                <a:cubicBezTo>
                  <a:pt x="61201" y="64187"/>
                  <a:pt x="71324" y="62308"/>
                  <a:pt x="80457" y="57724"/>
                </a:cubicBezTo>
                <a:cubicBezTo>
                  <a:pt x="96658" y="49639"/>
                  <a:pt x="116902" y="28089"/>
                  <a:pt x="105169" y="12617"/>
                </a:cubicBezTo>
                <a:cubicBezTo>
                  <a:pt x="98963" y="4479"/>
                  <a:pt x="88673" y="0"/>
                  <a:pt x="78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1" name="Google Shape;1321;p18"/>
          <p:cNvGrpSpPr/>
          <p:nvPr/>
        </p:nvGrpSpPr>
        <p:grpSpPr>
          <a:xfrm rot="4557468">
            <a:off x="7953685" y="1118241"/>
            <a:ext cx="1232999" cy="1428667"/>
            <a:chOff x="2639375" y="-198525"/>
            <a:chExt cx="1761900" cy="2041500"/>
          </a:xfrm>
        </p:grpSpPr>
        <p:sp>
          <p:nvSpPr>
            <p:cNvPr id="1322" name="Google Shape;1322;p18"/>
            <p:cNvSpPr/>
            <p:nvPr/>
          </p:nvSpPr>
          <p:spPr>
            <a:xfrm>
              <a:off x="2639375" y="-198525"/>
              <a:ext cx="1761900" cy="2041500"/>
            </a:xfrm>
            <a:custGeom>
              <a:avLst/>
              <a:gdLst/>
              <a:ahLst/>
              <a:cxnLst/>
              <a:rect l="l" t="t" r="r" b="b"/>
              <a:pathLst>
                <a:path w="70476" h="81660" extrusionOk="0">
                  <a:moveTo>
                    <a:pt x="11216" y="415"/>
                  </a:moveTo>
                  <a:cubicBezTo>
                    <a:pt x="11492" y="565"/>
                    <a:pt x="12035" y="818"/>
                    <a:pt x="12116" y="818"/>
                  </a:cubicBezTo>
                  <a:cubicBezTo>
                    <a:pt x="12124" y="818"/>
                    <a:pt x="12128" y="816"/>
                    <a:pt x="12126" y="811"/>
                  </a:cubicBezTo>
                  <a:lnTo>
                    <a:pt x="12126" y="811"/>
                  </a:lnTo>
                  <a:cubicBezTo>
                    <a:pt x="12696" y="1455"/>
                    <a:pt x="12402" y="2586"/>
                    <a:pt x="12432" y="3363"/>
                  </a:cubicBezTo>
                  <a:cubicBezTo>
                    <a:pt x="12493" y="5096"/>
                    <a:pt x="12706" y="6859"/>
                    <a:pt x="13010" y="8591"/>
                  </a:cubicBezTo>
                  <a:cubicBezTo>
                    <a:pt x="13557" y="12148"/>
                    <a:pt x="14560" y="15552"/>
                    <a:pt x="15776" y="18926"/>
                  </a:cubicBezTo>
                  <a:cubicBezTo>
                    <a:pt x="15745" y="19017"/>
                    <a:pt x="15745" y="19078"/>
                    <a:pt x="15806" y="19139"/>
                  </a:cubicBezTo>
                  <a:cubicBezTo>
                    <a:pt x="15837" y="19139"/>
                    <a:pt x="15837" y="19169"/>
                    <a:pt x="15897" y="19169"/>
                  </a:cubicBezTo>
                  <a:cubicBezTo>
                    <a:pt x="15928" y="19291"/>
                    <a:pt x="15958" y="19351"/>
                    <a:pt x="15989" y="19473"/>
                  </a:cubicBezTo>
                  <a:cubicBezTo>
                    <a:pt x="17964" y="24671"/>
                    <a:pt x="20548" y="29534"/>
                    <a:pt x="23284" y="34367"/>
                  </a:cubicBezTo>
                  <a:cubicBezTo>
                    <a:pt x="20973" y="30446"/>
                    <a:pt x="18846" y="26494"/>
                    <a:pt x="16992" y="22361"/>
                  </a:cubicBezTo>
                  <a:cubicBezTo>
                    <a:pt x="13952" y="15582"/>
                    <a:pt x="10578" y="7953"/>
                    <a:pt x="11216" y="415"/>
                  </a:cubicBezTo>
                  <a:close/>
                  <a:moveTo>
                    <a:pt x="17417" y="20294"/>
                  </a:moveTo>
                  <a:lnTo>
                    <a:pt x="17417" y="20294"/>
                  </a:lnTo>
                  <a:cubicBezTo>
                    <a:pt x="25502" y="25917"/>
                    <a:pt x="35837" y="26464"/>
                    <a:pt x="45229" y="28622"/>
                  </a:cubicBezTo>
                  <a:cubicBezTo>
                    <a:pt x="50944" y="29960"/>
                    <a:pt x="56202" y="32026"/>
                    <a:pt x="60457" y="36221"/>
                  </a:cubicBezTo>
                  <a:cubicBezTo>
                    <a:pt x="63771" y="39473"/>
                    <a:pt x="66415" y="43303"/>
                    <a:pt x="69333" y="46829"/>
                  </a:cubicBezTo>
                  <a:cubicBezTo>
                    <a:pt x="64227" y="45431"/>
                    <a:pt x="58907" y="45188"/>
                    <a:pt x="53679" y="44337"/>
                  </a:cubicBezTo>
                  <a:cubicBezTo>
                    <a:pt x="48634" y="43486"/>
                    <a:pt x="43709" y="41875"/>
                    <a:pt x="39089" y="39595"/>
                  </a:cubicBezTo>
                  <a:cubicBezTo>
                    <a:pt x="30214" y="35248"/>
                    <a:pt x="22828" y="28501"/>
                    <a:pt x="17417" y="20294"/>
                  </a:cubicBezTo>
                  <a:close/>
                  <a:moveTo>
                    <a:pt x="13405" y="16221"/>
                  </a:moveTo>
                  <a:cubicBezTo>
                    <a:pt x="12554" y="19899"/>
                    <a:pt x="13527" y="23394"/>
                    <a:pt x="14438" y="26950"/>
                  </a:cubicBezTo>
                  <a:cubicBezTo>
                    <a:pt x="15654" y="31722"/>
                    <a:pt x="16596" y="36647"/>
                    <a:pt x="15897" y="41510"/>
                  </a:cubicBezTo>
                  <a:cubicBezTo>
                    <a:pt x="14712" y="49504"/>
                    <a:pt x="7873" y="54732"/>
                    <a:pt x="5867" y="62300"/>
                  </a:cubicBezTo>
                  <a:cubicBezTo>
                    <a:pt x="3435" y="54398"/>
                    <a:pt x="1064" y="46312"/>
                    <a:pt x="1551" y="37984"/>
                  </a:cubicBezTo>
                  <a:cubicBezTo>
                    <a:pt x="1824" y="33485"/>
                    <a:pt x="2888" y="29017"/>
                    <a:pt x="5137" y="25096"/>
                  </a:cubicBezTo>
                  <a:cubicBezTo>
                    <a:pt x="7174" y="21479"/>
                    <a:pt x="10213" y="18774"/>
                    <a:pt x="13405" y="16221"/>
                  </a:cubicBezTo>
                  <a:close/>
                  <a:moveTo>
                    <a:pt x="27387" y="40902"/>
                  </a:moveTo>
                  <a:cubicBezTo>
                    <a:pt x="30062" y="42878"/>
                    <a:pt x="33132" y="43911"/>
                    <a:pt x="36263" y="45097"/>
                  </a:cubicBezTo>
                  <a:cubicBezTo>
                    <a:pt x="40153" y="46556"/>
                    <a:pt x="43588" y="48501"/>
                    <a:pt x="46445" y="51632"/>
                  </a:cubicBezTo>
                  <a:cubicBezTo>
                    <a:pt x="51369" y="57012"/>
                    <a:pt x="53983" y="63942"/>
                    <a:pt x="56932" y="70507"/>
                  </a:cubicBezTo>
                  <a:cubicBezTo>
                    <a:pt x="58391" y="73820"/>
                    <a:pt x="60032" y="77042"/>
                    <a:pt x="62099" y="80051"/>
                  </a:cubicBezTo>
                  <a:cubicBezTo>
                    <a:pt x="62523" y="80663"/>
                    <a:pt x="62777" y="80876"/>
                    <a:pt x="62728" y="80876"/>
                  </a:cubicBezTo>
                  <a:cubicBezTo>
                    <a:pt x="62689" y="80876"/>
                    <a:pt x="62460" y="80743"/>
                    <a:pt x="61977" y="80568"/>
                  </a:cubicBezTo>
                  <a:cubicBezTo>
                    <a:pt x="61187" y="80264"/>
                    <a:pt x="60427" y="79839"/>
                    <a:pt x="59667" y="79535"/>
                  </a:cubicBezTo>
                  <a:cubicBezTo>
                    <a:pt x="57935" y="78866"/>
                    <a:pt x="56172" y="78319"/>
                    <a:pt x="54409" y="77802"/>
                  </a:cubicBezTo>
                  <a:cubicBezTo>
                    <a:pt x="50579" y="76647"/>
                    <a:pt x="46810" y="75401"/>
                    <a:pt x="43497" y="73121"/>
                  </a:cubicBezTo>
                  <a:cubicBezTo>
                    <a:pt x="40305" y="70933"/>
                    <a:pt x="37539" y="68106"/>
                    <a:pt x="35351" y="64914"/>
                  </a:cubicBezTo>
                  <a:cubicBezTo>
                    <a:pt x="30487" y="57954"/>
                    <a:pt x="28299" y="49717"/>
                    <a:pt x="27326" y="41388"/>
                  </a:cubicBezTo>
                  <a:lnTo>
                    <a:pt x="27326" y="41388"/>
                  </a:lnTo>
                  <a:cubicBezTo>
                    <a:pt x="27362" y="41433"/>
                    <a:pt x="27405" y="41451"/>
                    <a:pt x="27446" y="41451"/>
                  </a:cubicBezTo>
                  <a:cubicBezTo>
                    <a:pt x="27544" y="41451"/>
                    <a:pt x="27625" y="41344"/>
                    <a:pt x="27539" y="41236"/>
                  </a:cubicBezTo>
                  <a:cubicBezTo>
                    <a:pt x="27478" y="41145"/>
                    <a:pt x="27448" y="41024"/>
                    <a:pt x="27357" y="40932"/>
                  </a:cubicBezTo>
                  <a:cubicBezTo>
                    <a:pt x="27387" y="40932"/>
                    <a:pt x="27387" y="40902"/>
                    <a:pt x="27387" y="40902"/>
                  </a:cubicBezTo>
                  <a:close/>
                  <a:moveTo>
                    <a:pt x="11107" y="1"/>
                  </a:moveTo>
                  <a:cubicBezTo>
                    <a:pt x="11017" y="1"/>
                    <a:pt x="10943" y="77"/>
                    <a:pt x="10943" y="172"/>
                  </a:cubicBezTo>
                  <a:lnTo>
                    <a:pt x="10852" y="263"/>
                  </a:lnTo>
                  <a:cubicBezTo>
                    <a:pt x="10061" y="5430"/>
                    <a:pt x="11551" y="10628"/>
                    <a:pt x="13496" y="15552"/>
                  </a:cubicBezTo>
                  <a:cubicBezTo>
                    <a:pt x="10213" y="17984"/>
                    <a:pt x="7143" y="20658"/>
                    <a:pt x="5016" y="24093"/>
                  </a:cubicBezTo>
                  <a:cubicBezTo>
                    <a:pt x="2827" y="27680"/>
                    <a:pt x="1611" y="31783"/>
                    <a:pt x="1095" y="35978"/>
                  </a:cubicBezTo>
                  <a:cubicBezTo>
                    <a:pt x="0" y="45431"/>
                    <a:pt x="2858" y="54702"/>
                    <a:pt x="5593" y="63638"/>
                  </a:cubicBezTo>
                  <a:cubicBezTo>
                    <a:pt x="5624" y="63790"/>
                    <a:pt x="5768" y="63866"/>
                    <a:pt x="5909" y="63866"/>
                  </a:cubicBezTo>
                  <a:cubicBezTo>
                    <a:pt x="6049" y="63866"/>
                    <a:pt x="6186" y="63790"/>
                    <a:pt x="6201" y="63638"/>
                  </a:cubicBezTo>
                  <a:cubicBezTo>
                    <a:pt x="7782" y="55461"/>
                    <a:pt x="15289" y="50051"/>
                    <a:pt x="16566" y="41692"/>
                  </a:cubicBezTo>
                  <a:cubicBezTo>
                    <a:pt x="17144" y="37832"/>
                    <a:pt x="16688" y="33881"/>
                    <a:pt x="15897" y="30020"/>
                  </a:cubicBezTo>
                  <a:cubicBezTo>
                    <a:pt x="14925" y="25613"/>
                    <a:pt x="13162" y="21266"/>
                    <a:pt x="13952" y="16737"/>
                  </a:cubicBezTo>
                  <a:lnTo>
                    <a:pt x="13952" y="16737"/>
                  </a:lnTo>
                  <a:cubicBezTo>
                    <a:pt x="14530" y="18136"/>
                    <a:pt x="15077" y="19503"/>
                    <a:pt x="15685" y="20841"/>
                  </a:cubicBezTo>
                  <a:cubicBezTo>
                    <a:pt x="18633" y="27619"/>
                    <a:pt x="22159" y="34337"/>
                    <a:pt x="26566" y="40324"/>
                  </a:cubicBezTo>
                  <a:lnTo>
                    <a:pt x="26566" y="40446"/>
                  </a:lnTo>
                  <a:cubicBezTo>
                    <a:pt x="27509" y="50051"/>
                    <a:pt x="30183" y="59778"/>
                    <a:pt x="36414" y="67346"/>
                  </a:cubicBezTo>
                  <a:cubicBezTo>
                    <a:pt x="39332" y="70872"/>
                    <a:pt x="42919" y="73820"/>
                    <a:pt x="47114" y="75705"/>
                  </a:cubicBezTo>
                  <a:cubicBezTo>
                    <a:pt x="52403" y="78106"/>
                    <a:pt x="58239" y="78775"/>
                    <a:pt x="63345" y="81632"/>
                  </a:cubicBezTo>
                  <a:cubicBezTo>
                    <a:pt x="63364" y="81651"/>
                    <a:pt x="63389" y="81660"/>
                    <a:pt x="63414" y="81660"/>
                  </a:cubicBezTo>
                  <a:cubicBezTo>
                    <a:pt x="63511" y="81660"/>
                    <a:pt x="63624" y="81539"/>
                    <a:pt x="63527" y="81419"/>
                  </a:cubicBezTo>
                  <a:cubicBezTo>
                    <a:pt x="57722" y="73577"/>
                    <a:pt x="55533" y="63851"/>
                    <a:pt x="50275" y="55735"/>
                  </a:cubicBezTo>
                  <a:cubicBezTo>
                    <a:pt x="48026" y="52270"/>
                    <a:pt x="45199" y="49048"/>
                    <a:pt x="41643" y="46920"/>
                  </a:cubicBezTo>
                  <a:cubicBezTo>
                    <a:pt x="37174" y="44245"/>
                    <a:pt x="31855" y="43455"/>
                    <a:pt x="27539" y="40385"/>
                  </a:cubicBezTo>
                  <a:cubicBezTo>
                    <a:pt x="27488" y="40347"/>
                    <a:pt x="27442" y="40330"/>
                    <a:pt x="27402" y="40330"/>
                  </a:cubicBezTo>
                  <a:cubicBezTo>
                    <a:pt x="27346" y="40330"/>
                    <a:pt x="27301" y="40363"/>
                    <a:pt x="27265" y="40416"/>
                  </a:cubicBezTo>
                  <a:cubicBezTo>
                    <a:pt x="23527" y="34063"/>
                    <a:pt x="19758" y="27528"/>
                    <a:pt x="17022" y="20689"/>
                  </a:cubicBezTo>
                  <a:lnTo>
                    <a:pt x="17022" y="20689"/>
                  </a:lnTo>
                  <a:cubicBezTo>
                    <a:pt x="22159" y="28835"/>
                    <a:pt x="29575" y="35431"/>
                    <a:pt x="38147" y="39777"/>
                  </a:cubicBezTo>
                  <a:cubicBezTo>
                    <a:pt x="42524" y="41966"/>
                    <a:pt x="47144" y="43607"/>
                    <a:pt x="51977" y="44549"/>
                  </a:cubicBezTo>
                  <a:cubicBezTo>
                    <a:pt x="57995" y="45735"/>
                    <a:pt x="64166" y="45796"/>
                    <a:pt x="70063" y="47559"/>
                  </a:cubicBezTo>
                  <a:cubicBezTo>
                    <a:pt x="70085" y="47564"/>
                    <a:pt x="70106" y="47566"/>
                    <a:pt x="70127" y="47566"/>
                  </a:cubicBezTo>
                  <a:cubicBezTo>
                    <a:pt x="70359" y="47566"/>
                    <a:pt x="70476" y="47270"/>
                    <a:pt x="70336" y="47103"/>
                  </a:cubicBezTo>
                  <a:cubicBezTo>
                    <a:pt x="67145" y="43364"/>
                    <a:pt x="64379" y="39261"/>
                    <a:pt x="60883" y="35826"/>
                  </a:cubicBezTo>
                  <a:cubicBezTo>
                    <a:pt x="57327" y="32361"/>
                    <a:pt x="53193" y="30203"/>
                    <a:pt x="48451" y="28865"/>
                  </a:cubicBezTo>
                  <a:cubicBezTo>
                    <a:pt x="37630" y="25795"/>
                    <a:pt x="25928" y="25826"/>
                    <a:pt x="16414" y="19108"/>
                  </a:cubicBezTo>
                  <a:cubicBezTo>
                    <a:pt x="14226" y="13181"/>
                    <a:pt x="12797" y="7011"/>
                    <a:pt x="12888" y="506"/>
                  </a:cubicBezTo>
                  <a:cubicBezTo>
                    <a:pt x="12888" y="415"/>
                    <a:pt x="12767" y="324"/>
                    <a:pt x="12645" y="324"/>
                  </a:cubicBezTo>
                  <a:cubicBezTo>
                    <a:pt x="12159" y="202"/>
                    <a:pt x="11672" y="141"/>
                    <a:pt x="11186" y="20"/>
                  </a:cubicBezTo>
                  <a:cubicBezTo>
                    <a:pt x="11159" y="7"/>
                    <a:pt x="11133" y="1"/>
                    <a:pt x="11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8"/>
            <p:cNvSpPr/>
            <p:nvPr/>
          </p:nvSpPr>
          <p:spPr>
            <a:xfrm>
              <a:off x="3066000" y="314725"/>
              <a:ext cx="1150175" cy="536675"/>
            </a:xfrm>
            <a:custGeom>
              <a:avLst/>
              <a:gdLst/>
              <a:ahLst/>
              <a:cxnLst/>
              <a:rect l="l" t="t" r="r" b="b"/>
              <a:pathLst>
                <a:path w="46007" h="21467" extrusionOk="0">
                  <a:moveTo>
                    <a:pt x="452" y="1"/>
                  </a:moveTo>
                  <a:cubicBezTo>
                    <a:pt x="349" y="1"/>
                    <a:pt x="256" y="148"/>
                    <a:pt x="352" y="220"/>
                  </a:cubicBezTo>
                  <a:cubicBezTo>
                    <a:pt x="504" y="341"/>
                    <a:pt x="656" y="493"/>
                    <a:pt x="808" y="615"/>
                  </a:cubicBezTo>
                  <a:cubicBezTo>
                    <a:pt x="656" y="493"/>
                    <a:pt x="504" y="432"/>
                    <a:pt x="383" y="311"/>
                  </a:cubicBezTo>
                  <a:cubicBezTo>
                    <a:pt x="339" y="284"/>
                    <a:pt x="298" y="272"/>
                    <a:pt x="261" y="272"/>
                  </a:cubicBezTo>
                  <a:cubicBezTo>
                    <a:pt x="88" y="272"/>
                    <a:pt x="0" y="520"/>
                    <a:pt x="200" y="645"/>
                  </a:cubicBezTo>
                  <a:cubicBezTo>
                    <a:pt x="13453" y="10585"/>
                    <a:pt x="29593" y="18244"/>
                    <a:pt x="45885" y="21466"/>
                  </a:cubicBezTo>
                  <a:cubicBezTo>
                    <a:pt x="45976" y="21466"/>
                    <a:pt x="46007" y="21375"/>
                    <a:pt x="45946" y="21375"/>
                  </a:cubicBezTo>
                  <a:cubicBezTo>
                    <a:pt x="37678" y="19004"/>
                    <a:pt x="29623" y="16421"/>
                    <a:pt x="21812" y="12773"/>
                  </a:cubicBezTo>
                  <a:cubicBezTo>
                    <a:pt x="16036" y="10068"/>
                    <a:pt x="10474" y="6967"/>
                    <a:pt x="5155" y="3502"/>
                  </a:cubicBezTo>
                  <a:lnTo>
                    <a:pt x="5155" y="3502"/>
                  </a:lnTo>
                  <a:cubicBezTo>
                    <a:pt x="9805" y="6056"/>
                    <a:pt x="15033" y="7393"/>
                    <a:pt x="20201" y="8761"/>
                  </a:cubicBezTo>
                  <a:cubicBezTo>
                    <a:pt x="28681" y="10949"/>
                    <a:pt x="36523" y="14141"/>
                    <a:pt x="44031" y="18670"/>
                  </a:cubicBezTo>
                  <a:cubicBezTo>
                    <a:pt x="44036" y="18675"/>
                    <a:pt x="44043" y="18678"/>
                    <a:pt x="44050" y="18678"/>
                  </a:cubicBezTo>
                  <a:cubicBezTo>
                    <a:pt x="44079" y="18678"/>
                    <a:pt x="44111" y="18628"/>
                    <a:pt x="44061" y="18579"/>
                  </a:cubicBezTo>
                  <a:cubicBezTo>
                    <a:pt x="37435" y="14323"/>
                    <a:pt x="30140" y="11253"/>
                    <a:pt x="22571" y="9156"/>
                  </a:cubicBezTo>
                  <a:cubicBezTo>
                    <a:pt x="14881" y="6998"/>
                    <a:pt x="6766" y="5326"/>
                    <a:pt x="535" y="37"/>
                  </a:cubicBezTo>
                  <a:cubicBezTo>
                    <a:pt x="509" y="11"/>
                    <a:pt x="480" y="1"/>
                    <a:pt x="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8"/>
            <p:cNvSpPr/>
            <p:nvPr/>
          </p:nvSpPr>
          <p:spPr>
            <a:xfrm>
              <a:off x="3082725" y="350075"/>
              <a:ext cx="888775" cy="519550"/>
            </a:xfrm>
            <a:custGeom>
              <a:avLst/>
              <a:gdLst/>
              <a:ahLst/>
              <a:cxnLst/>
              <a:rect l="l" t="t" r="r" b="b"/>
              <a:pathLst>
                <a:path w="35551" h="20782" extrusionOk="0">
                  <a:moveTo>
                    <a:pt x="260" y="0"/>
                  </a:moveTo>
                  <a:cubicBezTo>
                    <a:pt x="125" y="0"/>
                    <a:pt x="0" y="156"/>
                    <a:pt x="139" y="295"/>
                  </a:cubicBezTo>
                  <a:cubicBezTo>
                    <a:pt x="9592" y="10295"/>
                    <a:pt x="22054" y="17560"/>
                    <a:pt x="35429" y="20782"/>
                  </a:cubicBezTo>
                  <a:cubicBezTo>
                    <a:pt x="35550" y="20782"/>
                    <a:pt x="35550" y="20660"/>
                    <a:pt x="35459" y="20660"/>
                  </a:cubicBezTo>
                  <a:cubicBezTo>
                    <a:pt x="22024" y="16982"/>
                    <a:pt x="10170" y="10022"/>
                    <a:pt x="382" y="52"/>
                  </a:cubicBezTo>
                  <a:cubicBezTo>
                    <a:pt x="346" y="16"/>
                    <a:pt x="303" y="0"/>
                    <a:pt x="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8"/>
            <p:cNvSpPr/>
            <p:nvPr/>
          </p:nvSpPr>
          <p:spPr>
            <a:xfrm>
              <a:off x="3311225" y="816325"/>
              <a:ext cx="806675" cy="950950"/>
            </a:xfrm>
            <a:custGeom>
              <a:avLst/>
              <a:gdLst/>
              <a:ahLst/>
              <a:cxnLst/>
              <a:rect l="l" t="t" r="r" b="b"/>
              <a:pathLst>
                <a:path w="32267" h="38038" extrusionOk="0">
                  <a:moveTo>
                    <a:pt x="646" y="1"/>
                  </a:moveTo>
                  <a:cubicBezTo>
                    <a:pt x="504" y="1"/>
                    <a:pt x="383" y="178"/>
                    <a:pt x="452" y="338"/>
                  </a:cubicBezTo>
                  <a:cubicBezTo>
                    <a:pt x="425" y="329"/>
                    <a:pt x="396" y="325"/>
                    <a:pt x="366" y="325"/>
                  </a:cubicBezTo>
                  <a:cubicBezTo>
                    <a:pt x="195" y="325"/>
                    <a:pt x="1" y="466"/>
                    <a:pt x="27" y="673"/>
                  </a:cubicBezTo>
                  <a:cubicBezTo>
                    <a:pt x="2732" y="12527"/>
                    <a:pt x="9024" y="23105"/>
                    <a:pt x="18082" y="31190"/>
                  </a:cubicBezTo>
                  <a:cubicBezTo>
                    <a:pt x="18097" y="31213"/>
                    <a:pt x="18117" y="31223"/>
                    <a:pt x="18136" y="31223"/>
                  </a:cubicBezTo>
                  <a:cubicBezTo>
                    <a:pt x="18193" y="31223"/>
                    <a:pt x="18248" y="31144"/>
                    <a:pt x="18203" y="31099"/>
                  </a:cubicBezTo>
                  <a:cubicBezTo>
                    <a:pt x="9449" y="22922"/>
                    <a:pt x="3340" y="12193"/>
                    <a:pt x="604" y="521"/>
                  </a:cubicBezTo>
                  <a:lnTo>
                    <a:pt x="604" y="521"/>
                  </a:lnTo>
                  <a:cubicBezTo>
                    <a:pt x="10696" y="13348"/>
                    <a:pt x="21577" y="25658"/>
                    <a:pt x="32216" y="37998"/>
                  </a:cubicBezTo>
                  <a:cubicBezTo>
                    <a:pt x="32225" y="38027"/>
                    <a:pt x="32235" y="38038"/>
                    <a:pt x="32243" y="38038"/>
                  </a:cubicBezTo>
                  <a:cubicBezTo>
                    <a:pt x="32259" y="38038"/>
                    <a:pt x="32267" y="37989"/>
                    <a:pt x="32246" y="37968"/>
                  </a:cubicBezTo>
                  <a:cubicBezTo>
                    <a:pt x="22611" y="26144"/>
                    <a:pt x="13006" y="14138"/>
                    <a:pt x="2945" y="2618"/>
                  </a:cubicBezTo>
                  <a:lnTo>
                    <a:pt x="2945" y="2618"/>
                  </a:lnTo>
                  <a:cubicBezTo>
                    <a:pt x="7413" y="6691"/>
                    <a:pt x="11820" y="10703"/>
                    <a:pt x="16015" y="14989"/>
                  </a:cubicBezTo>
                  <a:cubicBezTo>
                    <a:pt x="16023" y="14993"/>
                    <a:pt x="16031" y="14995"/>
                    <a:pt x="16038" y="14995"/>
                  </a:cubicBezTo>
                  <a:cubicBezTo>
                    <a:pt x="16083" y="14995"/>
                    <a:pt x="16106" y="14924"/>
                    <a:pt x="16106" y="14898"/>
                  </a:cubicBezTo>
                  <a:cubicBezTo>
                    <a:pt x="11455" y="10095"/>
                    <a:pt x="6714" y="5323"/>
                    <a:pt x="1607" y="1037"/>
                  </a:cubicBezTo>
                  <a:cubicBezTo>
                    <a:pt x="1364" y="733"/>
                    <a:pt x="1060" y="369"/>
                    <a:pt x="787" y="65"/>
                  </a:cubicBezTo>
                  <a:cubicBezTo>
                    <a:pt x="741" y="20"/>
                    <a:pt x="693"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8"/>
            <p:cNvSpPr/>
            <p:nvPr/>
          </p:nvSpPr>
          <p:spPr>
            <a:xfrm>
              <a:off x="3357175" y="835900"/>
              <a:ext cx="633850" cy="700025"/>
            </a:xfrm>
            <a:custGeom>
              <a:avLst/>
              <a:gdLst/>
              <a:ahLst/>
              <a:cxnLst/>
              <a:rect l="l" t="t" r="r" b="b"/>
              <a:pathLst>
                <a:path w="25354" h="28001" extrusionOk="0">
                  <a:moveTo>
                    <a:pt x="202" y="1"/>
                  </a:moveTo>
                  <a:cubicBezTo>
                    <a:pt x="78" y="1"/>
                    <a:pt x="0" y="174"/>
                    <a:pt x="134" y="254"/>
                  </a:cubicBezTo>
                  <a:cubicBezTo>
                    <a:pt x="11198" y="6850"/>
                    <a:pt x="19618" y="16486"/>
                    <a:pt x="25241" y="27975"/>
                  </a:cubicBezTo>
                  <a:cubicBezTo>
                    <a:pt x="25241" y="27993"/>
                    <a:pt x="25251" y="28000"/>
                    <a:pt x="25265" y="28000"/>
                  </a:cubicBezTo>
                  <a:cubicBezTo>
                    <a:pt x="25299" y="28000"/>
                    <a:pt x="25353" y="27957"/>
                    <a:pt x="25332" y="27914"/>
                  </a:cubicBezTo>
                  <a:cubicBezTo>
                    <a:pt x="20226" y="16243"/>
                    <a:pt x="11137" y="6455"/>
                    <a:pt x="256" y="11"/>
                  </a:cubicBezTo>
                  <a:cubicBezTo>
                    <a:pt x="237" y="4"/>
                    <a:pt x="219" y="1"/>
                    <a:pt x="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8"/>
            <p:cNvSpPr/>
            <p:nvPr/>
          </p:nvSpPr>
          <p:spPr>
            <a:xfrm>
              <a:off x="3445075" y="1025225"/>
              <a:ext cx="404200" cy="558825"/>
            </a:xfrm>
            <a:custGeom>
              <a:avLst/>
              <a:gdLst/>
              <a:ahLst/>
              <a:cxnLst/>
              <a:rect l="l" t="t" r="r" b="b"/>
              <a:pathLst>
                <a:path w="16168" h="22353" extrusionOk="0">
                  <a:moveTo>
                    <a:pt x="148" y="0"/>
                  </a:moveTo>
                  <a:cubicBezTo>
                    <a:pt x="72" y="0"/>
                    <a:pt x="0" y="72"/>
                    <a:pt x="22" y="159"/>
                  </a:cubicBezTo>
                  <a:cubicBezTo>
                    <a:pt x="4338" y="8092"/>
                    <a:pt x="9718" y="15964"/>
                    <a:pt x="16132" y="22317"/>
                  </a:cubicBezTo>
                  <a:cubicBezTo>
                    <a:pt x="9658" y="15630"/>
                    <a:pt x="5342" y="7727"/>
                    <a:pt x="235" y="37"/>
                  </a:cubicBezTo>
                  <a:cubicBezTo>
                    <a:pt x="209" y="11"/>
                    <a:pt x="178" y="0"/>
                    <a:pt x="148" y="0"/>
                  </a:cubicBezTo>
                  <a:close/>
                  <a:moveTo>
                    <a:pt x="16132" y="22317"/>
                  </a:moveTo>
                  <a:cubicBezTo>
                    <a:pt x="16132" y="22343"/>
                    <a:pt x="16143" y="22352"/>
                    <a:pt x="16151" y="22352"/>
                  </a:cubicBezTo>
                  <a:cubicBezTo>
                    <a:pt x="16162" y="22352"/>
                    <a:pt x="16167" y="22335"/>
                    <a:pt x="16132" y="223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8"/>
            <p:cNvSpPr/>
            <p:nvPr/>
          </p:nvSpPr>
          <p:spPr>
            <a:xfrm>
              <a:off x="2715350" y="211450"/>
              <a:ext cx="292600" cy="1076175"/>
            </a:xfrm>
            <a:custGeom>
              <a:avLst/>
              <a:gdLst/>
              <a:ahLst/>
              <a:cxnLst/>
              <a:rect l="l" t="t" r="r" b="b"/>
              <a:pathLst>
                <a:path w="11704" h="43047" extrusionOk="0">
                  <a:moveTo>
                    <a:pt x="10251" y="1"/>
                  </a:moveTo>
                  <a:cubicBezTo>
                    <a:pt x="10199" y="1"/>
                    <a:pt x="10145" y="20"/>
                    <a:pt x="10092" y="65"/>
                  </a:cubicBezTo>
                  <a:cubicBezTo>
                    <a:pt x="9697" y="490"/>
                    <a:pt x="9332" y="916"/>
                    <a:pt x="8968" y="1372"/>
                  </a:cubicBezTo>
                  <a:cubicBezTo>
                    <a:pt x="2949" y="6539"/>
                    <a:pt x="305" y="15232"/>
                    <a:pt x="1" y="22922"/>
                  </a:cubicBezTo>
                  <a:cubicBezTo>
                    <a:pt x="1" y="22938"/>
                    <a:pt x="16" y="22945"/>
                    <a:pt x="31" y="22945"/>
                  </a:cubicBezTo>
                  <a:cubicBezTo>
                    <a:pt x="47" y="22945"/>
                    <a:pt x="62" y="22938"/>
                    <a:pt x="62" y="22922"/>
                  </a:cubicBezTo>
                  <a:cubicBezTo>
                    <a:pt x="457" y="15688"/>
                    <a:pt x="2889" y="7664"/>
                    <a:pt x="8117" y="2436"/>
                  </a:cubicBezTo>
                  <a:lnTo>
                    <a:pt x="8117" y="2436"/>
                  </a:lnTo>
                  <a:cubicBezTo>
                    <a:pt x="4500" y="7603"/>
                    <a:pt x="2980" y="14594"/>
                    <a:pt x="2129" y="20552"/>
                  </a:cubicBezTo>
                  <a:cubicBezTo>
                    <a:pt x="1065" y="27998"/>
                    <a:pt x="1308" y="35719"/>
                    <a:pt x="3162" y="43014"/>
                  </a:cubicBezTo>
                  <a:cubicBezTo>
                    <a:pt x="3162" y="43037"/>
                    <a:pt x="3175" y="43047"/>
                    <a:pt x="3190" y="43047"/>
                  </a:cubicBezTo>
                  <a:cubicBezTo>
                    <a:pt x="3214" y="43047"/>
                    <a:pt x="3242" y="43021"/>
                    <a:pt x="3223" y="42983"/>
                  </a:cubicBezTo>
                  <a:cubicBezTo>
                    <a:pt x="1855" y="35567"/>
                    <a:pt x="1490" y="28120"/>
                    <a:pt x="2585" y="20643"/>
                  </a:cubicBezTo>
                  <a:cubicBezTo>
                    <a:pt x="3497" y="14472"/>
                    <a:pt x="5107" y="7512"/>
                    <a:pt x="8816" y="2345"/>
                  </a:cubicBezTo>
                  <a:lnTo>
                    <a:pt x="8816" y="2345"/>
                  </a:lnTo>
                  <a:cubicBezTo>
                    <a:pt x="7873" y="4563"/>
                    <a:pt x="7934" y="7360"/>
                    <a:pt x="7813" y="9640"/>
                  </a:cubicBezTo>
                  <a:cubicBezTo>
                    <a:pt x="7600" y="14168"/>
                    <a:pt x="7570" y="18697"/>
                    <a:pt x="6658" y="23166"/>
                  </a:cubicBezTo>
                  <a:cubicBezTo>
                    <a:pt x="6658" y="23199"/>
                    <a:pt x="6676" y="23223"/>
                    <a:pt x="6692" y="23223"/>
                  </a:cubicBezTo>
                  <a:cubicBezTo>
                    <a:pt x="6706" y="23223"/>
                    <a:pt x="6718" y="23207"/>
                    <a:pt x="6718" y="23166"/>
                  </a:cubicBezTo>
                  <a:cubicBezTo>
                    <a:pt x="7478" y="19883"/>
                    <a:pt x="7752" y="16539"/>
                    <a:pt x="7904" y="13135"/>
                  </a:cubicBezTo>
                  <a:cubicBezTo>
                    <a:pt x="8086" y="9427"/>
                    <a:pt x="7509" y="3986"/>
                    <a:pt x="10001" y="946"/>
                  </a:cubicBezTo>
                  <a:cubicBezTo>
                    <a:pt x="10032" y="916"/>
                    <a:pt x="10032" y="886"/>
                    <a:pt x="10032" y="825"/>
                  </a:cubicBezTo>
                  <a:cubicBezTo>
                    <a:pt x="10062" y="794"/>
                    <a:pt x="10092" y="734"/>
                    <a:pt x="10184" y="673"/>
                  </a:cubicBezTo>
                  <a:cubicBezTo>
                    <a:pt x="10214" y="642"/>
                    <a:pt x="10244" y="612"/>
                    <a:pt x="10336" y="582"/>
                  </a:cubicBezTo>
                  <a:lnTo>
                    <a:pt x="10336" y="582"/>
                  </a:lnTo>
                  <a:cubicBezTo>
                    <a:pt x="8421" y="5749"/>
                    <a:pt x="9697" y="10977"/>
                    <a:pt x="10488" y="16266"/>
                  </a:cubicBezTo>
                  <a:cubicBezTo>
                    <a:pt x="10943" y="19427"/>
                    <a:pt x="11095" y="22527"/>
                    <a:pt x="10488" y="25688"/>
                  </a:cubicBezTo>
                  <a:cubicBezTo>
                    <a:pt x="9849" y="29245"/>
                    <a:pt x="8390" y="32527"/>
                    <a:pt x="7266" y="35932"/>
                  </a:cubicBezTo>
                  <a:cubicBezTo>
                    <a:pt x="7225" y="36013"/>
                    <a:pt x="7306" y="36080"/>
                    <a:pt x="7374" y="36080"/>
                  </a:cubicBezTo>
                  <a:cubicBezTo>
                    <a:pt x="7407" y="36080"/>
                    <a:pt x="7438" y="36063"/>
                    <a:pt x="7448" y="36023"/>
                  </a:cubicBezTo>
                  <a:cubicBezTo>
                    <a:pt x="10032" y="30369"/>
                    <a:pt x="11703" y="24381"/>
                    <a:pt x="10974" y="18120"/>
                  </a:cubicBezTo>
                  <a:cubicBezTo>
                    <a:pt x="10305" y="12314"/>
                    <a:pt x="8329" y="6266"/>
                    <a:pt x="10396" y="521"/>
                  </a:cubicBezTo>
                  <a:cubicBezTo>
                    <a:pt x="10396" y="521"/>
                    <a:pt x="10457" y="521"/>
                    <a:pt x="10457" y="490"/>
                  </a:cubicBezTo>
                  <a:cubicBezTo>
                    <a:pt x="10488" y="460"/>
                    <a:pt x="10518" y="369"/>
                    <a:pt x="10488" y="338"/>
                  </a:cubicBezTo>
                  <a:cubicBezTo>
                    <a:pt x="10533" y="178"/>
                    <a:pt x="10407" y="1"/>
                    <a:pt x="10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8"/>
            <p:cNvSpPr/>
            <p:nvPr/>
          </p:nvSpPr>
          <p:spPr>
            <a:xfrm>
              <a:off x="2828575" y="1015325"/>
              <a:ext cx="19025" cy="169725"/>
            </a:xfrm>
            <a:custGeom>
              <a:avLst/>
              <a:gdLst/>
              <a:ahLst/>
              <a:cxnLst/>
              <a:rect l="l" t="t" r="r" b="b"/>
              <a:pathLst>
                <a:path w="761" h="6789" extrusionOk="0">
                  <a:moveTo>
                    <a:pt x="700" y="0"/>
                  </a:moveTo>
                  <a:cubicBezTo>
                    <a:pt x="670" y="0"/>
                    <a:pt x="639" y="23"/>
                    <a:pt x="639" y="68"/>
                  </a:cubicBezTo>
                  <a:cubicBezTo>
                    <a:pt x="578" y="2287"/>
                    <a:pt x="244" y="4506"/>
                    <a:pt x="1" y="6725"/>
                  </a:cubicBezTo>
                  <a:cubicBezTo>
                    <a:pt x="1" y="6763"/>
                    <a:pt x="47" y="6789"/>
                    <a:pt x="83" y="6789"/>
                  </a:cubicBezTo>
                  <a:cubicBezTo>
                    <a:pt x="105" y="6789"/>
                    <a:pt x="123" y="6779"/>
                    <a:pt x="123" y="6755"/>
                  </a:cubicBezTo>
                  <a:cubicBezTo>
                    <a:pt x="578" y="4537"/>
                    <a:pt x="730" y="2287"/>
                    <a:pt x="761" y="68"/>
                  </a:cubicBezTo>
                  <a:cubicBezTo>
                    <a:pt x="761" y="23"/>
                    <a:pt x="730" y="0"/>
                    <a:pt x="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0" name="Google Shape;1330;p18"/>
          <p:cNvGrpSpPr/>
          <p:nvPr/>
        </p:nvGrpSpPr>
        <p:grpSpPr>
          <a:xfrm rot="-8384117">
            <a:off x="390617" y="3656530"/>
            <a:ext cx="1232992" cy="1428658"/>
            <a:chOff x="2639375" y="-198525"/>
            <a:chExt cx="1761900" cy="2041500"/>
          </a:xfrm>
        </p:grpSpPr>
        <p:sp>
          <p:nvSpPr>
            <p:cNvPr id="1331" name="Google Shape;1331;p18"/>
            <p:cNvSpPr/>
            <p:nvPr/>
          </p:nvSpPr>
          <p:spPr>
            <a:xfrm>
              <a:off x="2639375" y="-198525"/>
              <a:ext cx="1761900" cy="2041500"/>
            </a:xfrm>
            <a:custGeom>
              <a:avLst/>
              <a:gdLst/>
              <a:ahLst/>
              <a:cxnLst/>
              <a:rect l="l" t="t" r="r" b="b"/>
              <a:pathLst>
                <a:path w="70476" h="81660" extrusionOk="0">
                  <a:moveTo>
                    <a:pt x="11216" y="415"/>
                  </a:moveTo>
                  <a:cubicBezTo>
                    <a:pt x="11492" y="565"/>
                    <a:pt x="12035" y="818"/>
                    <a:pt x="12116" y="818"/>
                  </a:cubicBezTo>
                  <a:cubicBezTo>
                    <a:pt x="12124" y="818"/>
                    <a:pt x="12128" y="816"/>
                    <a:pt x="12126" y="811"/>
                  </a:cubicBezTo>
                  <a:lnTo>
                    <a:pt x="12126" y="811"/>
                  </a:lnTo>
                  <a:cubicBezTo>
                    <a:pt x="12696" y="1455"/>
                    <a:pt x="12402" y="2586"/>
                    <a:pt x="12432" y="3363"/>
                  </a:cubicBezTo>
                  <a:cubicBezTo>
                    <a:pt x="12493" y="5096"/>
                    <a:pt x="12706" y="6859"/>
                    <a:pt x="13010" y="8591"/>
                  </a:cubicBezTo>
                  <a:cubicBezTo>
                    <a:pt x="13557" y="12148"/>
                    <a:pt x="14560" y="15552"/>
                    <a:pt x="15776" y="18926"/>
                  </a:cubicBezTo>
                  <a:cubicBezTo>
                    <a:pt x="15745" y="19017"/>
                    <a:pt x="15745" y="19078"/>
                    <a:pt x="15806" y="19139"/>
                  </a:cubicBezTo>
                  <a:cubicBezTo>
                    <a:pt x="15837" y="19139"/>
                    <a:pt x="15837" y="19169"/>
                    <a:pt x="15897" y="19169"/>
                  </a:cubicBezTo>
                  <a:cubicBezTo>
                    <a:pt x="15928" y="19291"/>
                    <a:pt x="15958" y="19351"/>
                    <a:pt x="15989" y="19473"/>
                  </a:cubicBezTo>
                  <a:cubicBezTo>
                    <a:pt x="17964" y="24671"/>
                    <a:pt x="20548" y="29534"/>
                    <a:pt x="23284" y="34367"/>
                  </a:cubicBezTo>
                  <a:cubicBezTo>
                    <a:pt x="20973" y="30446"/>
                    <a:pt x="18846" y="26494"/>
                    <a:pt x="16992" y="22361"/>
                  </a:cubicBezTo>
                  <a:cubicBezTo>
                    <a:pt x="13952" y="15582"/>
                    <a:pt x="10578" y="7953"/>
                    <a:pt x="11216" y="415"/>
                  </a:cubicBezTo>
                  <a:close/>
                  <a:moveTo>
                    <a:pt x="17417" y="20294"/>
                  </a:moveTo>
                  <a:lnTo>
                    <a:pt x="17417" y="20294"/>
                  </a:lnTo>
                  <a:cubicBezTo>
                    <a:pt x="25502" y="25917"/>
                    <a:pt x="35837" y="26464"/>
                    <a:pt x="45229" y="28622"/>
                  </a:cubicBezTo>
                  <a:cubicBezTo>
                    <a:pt x="50944" y="29960"/>
                    <a:pt x="56202" y="32026"/>
                    <a:pt x="60457" y="36221"/>
                  </a:cubicBezTo>
                  <a:cubicBezTo>
                    <a:pt x="63771" y="39473"/>
                    <a:pt x="66415" y="43303"/>
                    <a:pt x="69333" y="46829"/>
                  </a:cubicBezTo>
                  <a:cubicBezTo>
                    <a:pt x="64227" y="45431"/>
                    <a:pt x="58907" y="45188"/>
                    <a:pt x="53679" y="44337"/>
                  </a:cubicBezTo>
                  <a:cubicBezTo>
                    <a:pt x="48634" y="43486"/>
                    <a:pt x="43709" y="41875"/>
                    <a:pt x="39089" y="39595"/>
                  </a:cubicBezTo>
                  <a:cubicBezTo>
                    <a:pt x="30214" y="35248"/>
                    <a:pt x="22828" y="28501"/>
                    <a:pt x="17417" y="20294"/>
                  </a:cubicBezTo>
                  <a:close/>
                  <a:moveTo>
                    <a:pt x="13405" y="16221"/>
                  </a:moveTo>
                  <a:cubicBezTo>
                    <a:pt x="12554" y="19899"/>
                    <a:pt x="13527" y="23394"/>
                    <a:pt x="14438" y="26950"/>
                  </a:cubicBezTo>
                  <a:cubicBezTo>
                    <a:pt x="15654" y="31722"/>
                    <a:pt x="16596" y="36647"/>
                    <a:pt x="15897" y="41510"/>
                  </a:cubicBezTo>
                  <a:cubicBezTo>
                    <a:pt x="14712" y="49504"/>
                    <a:pt x="7873" y="54732"/>
                    <a:pt x="5867" y="62300"/>
                  </a:cubicBezTo>
                  <a:cubicBezTo>
                    <a:pt x="3435" y="54398"/>
                    <a:pt x="1064" y="46312"/>
                    <a:pt x="1551" y="37984"/>
                  </a:cubicBezTo>
                  <a:cubicBezTo>
                    <a:pt x="1824" y="33485"/>
                    <a:pt x="2888" y="29017"/>
                    <a:pt x="5137" y="25096"/>
                  </a:cubicBezTo>
                  <a:cubicBezTo>
                    <a:pt x="7174" y="21479"/>
                    <a:pt x="10213" y="18774"/>
                    <a:pt x="13405" y="16221"/>
                  </a:cubicBezTo>
                  <a:close/>
                  <a:moveTo>
                    <a:pt x="27387" y="40902"/>
                  </a:moveTo>
                  <a:cubicBezTo>
                    <a:pt x="30062" y="42878"/>
                    <a:pt x="33132" y="43911"/>
                    <a:pt x="36263" y="45097"/>
                  </a:cubicBezTo>
                  <a:cubicBezTo>
                    <a:pt x="40153" y="46556"/>
                    <a:pt x="43588" y="48501"/>
                    <a:pt x="46445" y="51632"/>
                  </a:cubicBezTo>
                  <a:cubicBezTo>
                    <a:pt x="51369" y="57012"/>
                    <a:pt x="53983" y="63942"/>
                    <a:pt x="56932" y="70507"/>
                  </a:cubicBezTo>
                  <a:cubicBezTo>
                    <a:pt x="58391" y="73820"/>
                    <a:pt x="60032" y="77042"/>
                    <a:pt x="62099" y="80051"/>
                  </a:cubicBezTo>
                  <a:cubicBezTo>
                    <a:pt x="62523" y="80663"/>
                    <a:pt x="62777" y="80876"/>
                    <a:pt x="62728" y="80876"/>
                  </a:cubicBezTo>
                  <a:cubicBezTo>
                    <a:pt x="62689" y="80876"/>
                    <a:pt x="62460" y="80743"/>
                    <a:pt x="61977" y="80568"/>
                  </a:cubicBezTo>
                  <a:cubicBezTo>
                    <a:pt x="61187" y="80264"/>
                    <a:pt x="60427" y="79839"/>
                    <a:pt x="59667" y="79535"/>
                  </a:cubicBezTo>
                  <a:cubicBezTo>
                    <a:pt x="57935" y="78866"/>
                    <a:pt x="56172" y="78319"/>
                    <a:pt x="54409" y="77802"/>
                  </a:cubicBezTo>
                  <a:cubicBezTo>
                    <a:pt x="50579" y="76647"/>
                    <a:pt x="46810" y="75401"/>
                    <a:pt x="43497" y="73121"/>
                  </a:cubicBezTo>
                  <a:cubicBezTo>
                    <a:pt x="40305" y="70933"/>
                    <a:pt x="37539" y="68106"/>
                    <a:pt x="35351" y="64914"/>
                  </a:cubicBezTo>
                  <a:cubicBezTo>
                    <a:pt x="30487" y="57954"/>
                    <a:pt x="28299" y="49717"/>
                    <a:pt x="27326" y="41388"/>
                  </a:cubicBezTo>
                  <a:lnTo>
                    <a:pt x="27326" y="41388"/>
                  </a:lnTo>
                  <a:cubicBezTo>
                    <a:pt x="27362" y="41433"/>
                    <a:pt x="27405" y="41451"/>
                    <a:pt x="27446" y="41451"/>
                  </a:cubicBezTo>
                  <a:cubicBezTo>
                    <a:pt x="27544" y="41451"/>
                    <a:pt x="27625" y="41344"/>
                    <a:pt x="27539" y="41236"/>
                  </a:cubicBezTo>
                  <a:cubicBezTo>
                    <a:pt x="27478" y="41145"/>
                    <a:pt x="27448" y="41024"/>
                    <a:pt x="27357" y="40932"/>
                  </a:cubicBezTo>
                  <a:cubicBezTo>
                    <a:pt x="27387" y="40932"/>
                    <a:pt x="27387" y="40902"/>
                    <a:pt x="27387" y="40902"/>
                  </a:cubicBezTo>
                  <a:close/>
                  <a:moveTo>
                    <a:pt x="11107" y="1"/>
                  </a:moveTo>
                  <a:cubicBezTo>
                    <a:pt x="11017" y="1"/>
                    <a:pt x="10943" y="77"/>
                    <a:pt x="10943" y="172"/>
                  </a:cubicBezTo>
                  <a:lnTo>
                    <a:pt x="10852" y="263"/>
                  </a:lnTo>
                  <a:cubicBezTo>
                    <a:pt x="10061" y="5430"/>
                    <a:pt x="11551" y="10628"/>
                    <a:pt x="13496" y="15552"/>
                  </a:cubicBezTo>
                  <a:cubicBezTo>
                    <a:pt x="10213" y="17984"/>
                    <a:pt x="7143" y="20658"/>
                    <a:pt x="5016" y="24093"/>
                  </a:cubicBezTo>
                  <a:cubicBezTo>
                    <a:pt x="2827" y="27680"/>
                    <a:pt x="1611" y="31783"/>
                    <a:pt x="1095" y="35978"/>
                  </a:cubicBezTo>
                  <a:cubicBezTo>
                    <a:pt x="0" y="45431"/>
                    <a:pt x="2858" y="54702"/>
                    <a:pt x="5593" y="63638"/>
                  </a:cubicBezTo>
                  <a:cubicBezTo>
                    <a:pt x="5624" y="63790"/>
                    <a:pt x="5768" y="63866"/>
                    <a:pt x="5909" y="63866"/>
                  </a:cubicBezTo>
                  <a:cubicBezTo>
                    <a:pt x="6049" y="63866"/>
                    <a:pt x="6186" y="63790"/>
                    <a:pt x="6201" y="63638"/>
                  </a:cubicBezTo>
                  <a:cubicBezTo>
                    <a:pt x="7782" y="55461"/>
                    <a:pt x="15289" y="50051"/>
                    <a:pt x="16566" y="41692"/>
                  </a:cubicBezTo>
                  <a:cubicBezTo>
                    <a:pt x="17144" y="37832"/>
                    <a:pt x="16688" y="33881"/>
                    <a:pt x="15897" y="30020"/>
                  </a:cubicBezTo>
                  <a:cubicBezTo>
                    <a:pt x="14925" y="25613"/>
                    <a:pt x="13162" y="21266"/>
                    <a:pt x="13952" y="16737"/>
                  </a:cubicBezTo>
                  <a:lnTo>
                    <a:pt x="13952" y="16737"/>
                  </a:lnTo>
                  <a:cubicBezTo>
                    <a:pt x="14530" y="18136"/>
                    <a:pt x="15077" y="19503"/>
                    <a:pt x="15685" y="20841"/>
                  </a:cubicBezTo>
                  <a:cubicBezTo>
                    <a:pt x="18633" y="27619"/>
                    <a:pt x="22159" y="34337"/>
                    <a:pt x="26566" y="40324"/>
                  </a:cubicBezTo>
                  <a:lnTo>
                    <a:pt x="26566" y="40446"/>
                  </a:lnTo>
                  <a:cubicBezTo>
                    <a:pt x="27509" y="50051"/>
                    <a:pt x="30183" y="59778"/>
                    <a:pt x="36414" y="67346"/>
                  </a:cubicBezTo>
                  <a:cubicBezTo>
                    <a:pt x="39332" y="70872"/>
                    <a:pt x="42919" y="73820"/>
                    <a:pt x="47114" y="75705"/>
                  </a:cubicBezTo>
                  <a:cubicBezTo>
                    <a:pt x="52403" y="78106"/>
                    <a:pt x="58239" y="78775"/>
                    <a:pt x="63345" y="81632"/>
                  </a:cubicBezTo>
                  <a:cubicBezTo>
                    <a:pt x="63364" y="81651"/>
                    <a:pt x="63389" y="81660"/>
                    <a:pt x="63414" y="81660"/>
                  </a:cubicBezTo>
                  <a:cubicBezTo>
                    <a:pt x="63511" y="81660"/>
                    <a:pt x="63624" y="81539"/>
                    <a:pt x="63527" y="81419"/>
                  </a:cubicBezTo>
                  <a:cubicBezTo>
                    <a:pt x="57722" y="73577"/>
                    <a:pt x="55533" y="63851"/>
                    <a:pt x="50275" y="55735"/>
                  </a:cubicBezTo>
                  <a:cubicBezTo>
                    <a:pt x="48026" y="52270"/>
                    <a:pt x="45199" y="49048"/>
                    <a:pt x="41643" y="46920"/>
                  </a:cubicBezTo>
                  <a:cubicBezTo>
                    <a:pt x="37174" y="44245"/>
                    <a:pt x="31855" y="43455"/>
                    <a:pt x="27539" y="40385"/>
                  </a:cubicBezTo>
                  <a:cubicBezTo>
                    <a:pt x="27488" y="40347"/>
                    <a:pt x="27442" y="40330"/>
                    <a:pt x="27402" y="40330"/>
                  </a:cubicBezTo>
                  <a:cubicBezTo>
                    <a:pt x="27346" y="40330"/>
                    <a:pt x="27301" y="40363"/>
                    <a:pt x="27265" y="40416"/>
                  </a:cubicBezTo>
                  <a:cubicBezTo>
                    <a:pt x="23527" y="34063"/>
                    <a:pt x="19758" y="27528"/>
                    <a:pt x="17022" y="20689"/>
                  </a:cubicBezTo>
                  <a:lnTo>
                    <a:pt x="17022" y="20689"/>
                  </a:lnTo>
                  <a:cubicBezTo>
                    <a:pt x="22159" y="28835"/>
                    <a:pt x="29575" y="35431"/>
                    <a:pt x="38147" y="39777"/>
                  </a:cubicBezTo>
                  <a:cubicBezTo>
                    <a:pt x="42524" y="41966"/>
                    <a:pt x="47144" y="43607"/>
                    <a:pt x="51977" y="44549"/>
                  </a:cubicBezTo>
                  <a:cubicBezTo>
                    <a:pt x="57995" y="45735"/>
                    <a:pt x="64166" y="45796"/>
                    <a:pt x="70063" y="47559"/>
                  </a:cubicBezTo>
                  <a:cubicBezTo>
                    <a:pt x="70085" y="47564"/>
                    <a:pt x="70106" y="47566"/>
                    <a:pt x="70127" y="47566"/>
                  </a:cubicBezTo>
                  <a:cubicBezTo>
                    <a:pt x="70359" y="47566"/>
                    <a:pt x="70476" y="47270"/>
                    <a:pt x="70336" y="47103"/>
                  </a:cubicBezTo>
                  <a:cubicBezTo>
                    <a:pt x="67145" y="43364"/>
                    <a:pt x="64379" y="39261"/>
                    <a:pt x="60883" y="35826"/>
                  </a:cubicBezTo>
                  <a:cubicBezTo>
                    <a:pt x="57327" y="32361"/>
                    <a:pt x="53193" y="30203"/>
                    <a:pt x="48451" y="28865"/>
                  </a:cubicBezTo>
                  <a:cubicBezTo>
                    <a:pt x="37630" y="25795"/>
                    <a:pt x="25928" y="25826"/>
                    <a:pt x="16414" y="19108"/>
                  </a:cubicBezTo>
                  <a:cubicBezTo>
                    <a:pt x="14226" y="13181"/>
                    <a:pt x="12797" y="7011"/>
                    <a:pt x="12888" y="506"/>
                  </a:cubicBezTo>
                  <a:cubicBezTo>
                    <a:pt x="12888" y="415"/>
                    <a:pt x="12767" y="324"/>
                    <a:pt x="12645" y="324"/>
                  </a:cubicBezTo>
                  <a:cubicBezTo>
                    <a:pt x="12159" y="202"/>
                    <a:pt x="11672" y="141"/>
                    <a:pt x="11186" y="20"/>
                  </a:cubicBezTo>
                  <a:cubicBezTo>
                    <a:pt x="11159" y="7"/>
                    <a:pt x="11133" y="1"/>
                    <a:pt x="11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8"/>
            <p:cNvSpPr/>
            <p:nvPr/>
          </p:nvSpPr>
          <p:spPr>
            <a:xfrm>
              <a:off x="3066000" y="314725"/>
              <a:ext cx="1150175" cy="536675"/>
            </a:xfrm>
            <a:custGeom>
              <a:avLst/>
              <a:gdLst/>
              <a:ahLst/>
              <a:cxnLst/>
              <a:rect l="l" t="t" r="r" b="b"/>
              <a:pathLst>
                <a:path w="46007" h="21467" extrusionOk="0">
                  <a:moveTo>
                    <a:pt x="452" y="1"/>
                  </a:moveTo>
                  <a:cubicBezTo>
                    <a:pt x="349" y="1"/>
                    <a:pt x="256" y="148"/>
                    <a:pt x="352" y="220"/>
                  </a:cubicBezTo>
                  <a:cubicBezTo>
                    <a:pt x="504" y="341"/>
                    <a:pt x="656" y="493"/>
                    <a:pt x="808" y="615"/>
                  </a:cubicBezTo>
                  <a:cubicBezTo>
                    <a:pt x="656" y="493"/>
                    <a:pt x="504" y="432"/>
                    <a:pt x="383" y="311"/>
                  </a:cubicBezTo>
                  <a:cubicBezTo>
                    <a:pt x="339" y="284"/>
                    <a:pt x="298" y="272"/>
                    <a:pt x="261" y="272"/>
                  </a:cubicBezTo>
                  <a:cubicBezTo>
                    <a:pt x="88" y="272"/>
                    <a:pt x="0" y="520"/>
                    <a:pt x="200" y="645"/>
                  </a:cubicBezTo>
                  <a:cubicBezTo>
                    <a:pt x="13453" y="10585"/>
                    <a:pt x="29593" y="18244"/>
                    <a:pt x="45885" y="21466"/>
                  </a:cubicBezTo>
                  <a:cubicBezTo>
                    <a:pt x="45976" y="21466"/>
                    <a:pt x="46007" y="21375"/>
                    <a:pt x="45946" y="21375"/>
                  </a:cubicBezTo>
                  <a:cubicBezTo>
                    <a:pt x="37678" y="19004"/>
                    <a:pt x="29623" y="16421"/>
                    <a:pt x="21812" y="12773"/>
                  </a:cubicBezTo>
                  <a:cubicBezTo>
                    <a:pt x="16036" y="10068"/>
                    <a:pt x="10474" y="6967"/>
                    <a:pt x="5155" y="3502"/>
                  </a:cubicBezTo>
                  <a:lnTo>
                    <a:pt x="5155" y="3502"/>
                  </a:lnTo>
                  <a:cubicBezTo>
                    <a:pt x="9805" y="6056"/>
                    <a:pt x="15033" y="7393"/>
                    <a:pt x="20201" y="8761"/>
                  </a:cubicBezTo>
                  <a:cubicBezTo>
                    <a:pt x="28681" y="10949"/>
                    <a:pt x="36523" y="14141"/>
                    <a:pt x="44031" y="18670"/>
                  </a:cubicBezTo>
                  <a:cubicBezTo>
                    <a:pt x="44036" y="18675"/>
                    <a:pt x="44043" y="18678"/>
                    <a:pt x="44050" y="18678"/>
                  </a:cubicBezTo>
                  <a:cubicBezTo>
                    <a:pt x="44079" y="18678"/>
                    <a:pt x="44111" y="18628"/>
                    <a:pt x="44061" y="18579"/>
                  </a:cubicBezTo>
                  <a:cubicBezTo>
                    <a:pt x="37435" y="14323"/>
                    <a:pt x="30140" y="11253"/>
                    <a:pt x="22571" y="9156"/>
                  </a:cubicBezTo>
                  <a:cubicBezTo>
                    <a:pt x="14881" y="6998"/>
                    <a:pt x="6766" y="5326"/>
                    <a:pt x="535" y="37"/>
                  </a:cubicBezTo>
                  <a:cubicBezTo>
                    <a:pt x="509" y="11"/>
                    <a:pt x="480" y="1"/>
                    <a:pt x="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8"/>
            <p:cNvSpPr/>
            <p:nvPr/>
          </p:nvSpPr>
          <p:spPr>
            <a:xfrm>
              <a:off x="3082725" y="350075"/>
              <a:ext cx="888775" cy="519550"/>
            </a:xfrm>
            <a:custGeom>
              <a:avLst/>
              <a:gdLst/>
              <a:ahLst/>
              <a:cxnLst/>
              <a:rect l="l" t="t" r="r" b="b"/>
              <a:pathLst>
                <a:path w="35551" h="20782" extrusionOk="0">
                  <a:moveTo>
                    <a:pt x="260" y="0"/>
                  </a:moveTo>
                  <a:cubicBezTo>
                    <a:pt x="125" y="0"/>
                    <a:pt x="0" y="156"/>
                    <a:pt x="139" y="295"/>
                  </a:cubicBezTo>
                  <a:cubicBezTo>
                    <a:pt x="9592" y="10295"/>
                    <a:pt x="22054" y="17560"/>
                    <a:pt x="35429" y="20782"/>
                  </a:cubicBezTo>
                  <a:cubicBezTo>
                    <a:pt x="35550" y="20782"/>
                    <a:pt x="35550" y="20660"/>
                    <a:pt x="35459" y="20660"/>
                  </a:cubicBezTo>
                  <a:cubicBezTo>
                    <a:pt x="22024" y="16982"/>
                    <a:pt x="10170" y="10022"/>
                    <a:pt x="382" y="52"/>
                  </a:cubicBezTo>
                  <a:cubicBezTo>
                    <a:pt x="346" y="16"/>
                    <a:pt x="303" y="0"/>
                    <a:pt x="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8"/>
            <p:cNvSpPr/>
            <p:nvPr/>
          </p:nvSpPr>
          <p:spPr>
            <a:xfrm>
              <a:off x="3311225" y="816325"/>
              <a:ext cx="806675" cy="950950"/>
            </a:xfrm>
            <a:custGeom>
              <a:avLst/>
              <a:gdLst/>
              <a:ahLst/>
              <a:cxnLst/>
              <a:rect l="l" t="t" r="r" b="b"/>
              <a:pathLst>
                <a:path w="32267" h="38038" extrusionOk="0">
                  <a:moveTo>
                    <a:pt x="646" y="1"/>
                  </a:moveTo>
                  <a:cubicBezTo>
                    <a:pt x="504" y="1"/>
                    <a:pt x="383" y="178"/>
                    <a:pt x="452" y="338"/>
                  </a:cubicBezTo>
                  <a:cubicBezTo>
                    <a:pt x="425" y="329"/>
                    <a:pt x="396" y="325"/>
                    <a:pt x="366" y="325"/>
                  </a:cubicBezTo>
                  <a:cubicBezTo>
                    <a:pt x="195" y="325"/>
                    <a:pt x="1" y="466"/>
                    <a:pt x="27" y="673"/>
                  </a:cubicBezTo>
                  <a:cubicBezTo>
                    <a:pt x="2732" y="12527"/>
                    <a:pt x="9024" y="23105"/>
                    <a:pt x="18082" y="31190"/>
                  </a:cubicBezTo>
                  <a:cubicBezTo>
                    <a:pt x="18097" y="31213"/>
                    <a:pt x="18117" y="31223"/>
                    <a:pt x="18136" y="31223"/>
                  </a:cubicBezTo>
                  <a:cubicBezTo>
                    <a:pt x="18193" y="31223"/>
                    <a:pt x="18248" y="31144"/>
                    <a:pt x="18203" y="31099"/>
                  </a:cubicBezTo>
                  <a:cubicBezTo>
                    <a:pt x="9449" y="22922"/>
                    <a:pt x="3340" y="12193"/>
                    <a:pt x="604" y="521"/>
                  </a:cubicBezTo>
                  <a:lnTo>
                    <a:pt x="604" y="521"/>
                  </a:lnTo>
                  <a:cubicBezTo>
                    <a:pt x="10696" y="13348"/>
                    <a:pt x="21577" y="25658"/>
                    <a:pt x="32216" y="37998"/>
                  </a:cubicBezTo>
                  <a:cubicBezTo>
                    <a:pt x="32225" y="38027"/>
                    <a:pt x="32235" y="38038"/>
                    <a:pt x="32243" y="38038"/>
                  </a:cubicBezTo>
                  <a:cubicBezTo>
                    <a:pt x="32259" y="38038"/>
                    <a:pt x="32267" y="37989"/>
                    <a:pt x="32246" y="37968"/>
                  </a:cubicBezTo>
                  <a:cubicBezTo>
                    <a:pt x="22611" y="26144"/>
                    <a:pt x="13006" y="14138"/>
                    <a:pt x="2945" y="2618"/>
                  </a:cubicBezTo>
                  <a:lnTo>
                    <a:pt x="2945" y="2618"/>
                  </a:lnTo>
                  <a:cubicBezTo>
                    <a:pt x="7413" y="6691"/>
                    <a:pt x="11820" y="10703"/>
                    <a:pt x="16015" y="14989"/>
                  </a:cubicBezTo>
                  <a:cubicBezTo>
                    <a:pt x="16023" y="14993"/>
                    <a:pt x="16031" y="14995"/>
                    <a:pt x="16038" y="14995"/>
                  </a:cubicBezTo>
                  <a:cubicBezTo>
                    <a:pt x="16083" y="14995"/>
                    <a:pt x="16106" y="14924"/>
                    <a:pt x="16106" y="14898"/>
                  </a:cubicBezTo>
                  <a:cubicBezTo>
                    <a:pt x="11455" y="10095"/>
                    <a:pt x="6714" y="5323"/>
                    <a:pt x="1607" y="1037"/>
                  </a:cubicBezTo>
                  <a:cubicBezTo>
                    <a:pt x="1364" y="733"/>
                    <a:pt x="1060" y="369"/>
                    <a:pt x="787" y="65"/>
                  </a:cubicBezTo>
                  <a:cubicBezTo>
                    <a:pt x="741" y="20"/>
                    <a:pt x="693"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8"/>
            <p:cNvSpPr/>
            <p:nvPr/>
          </p:nvSpPr>
          <p:spPr>
            <a:xfrm>
              <a:off x="3357175" y="835900"/>
              <a:ext cx="633850" cy="700025"/>
            </a:xfrm>
            <a:custGeom>
              <a:avLst/>
              <a:gdLst/>
              <a:ahLst/>
              <a:cxnLst/>
              <a:rect l="l" t="t" r="r" b="b"/>
              <a:pathLst>
                <a:path w="25354" h="28001" extrusionOk="0">
                  <a:moveTo>
                    <a:pt x="202" y="1"/>
                  </a:moveTo>
                  <a:cubicBezTo>
                    <a:pt x="78" y="1"/>
                    <a:pt x="0" y="174"/>
                    <a:pt x="134" y="254"/>
                  </a:cubicBezTo>
                  <a:cubicBezTo>
                    <a:pt x="11198" y="6850"/>
                    <a:pt x="19618" y="16486"/>
                    <a:pt x="25241" y="27975"/>
                  </a:cubicBezTo>
                  <a:cubicBezTo>
                    <a:pt x="25241" y="27993"/>
                    <a:pt x="25251" y="28000"/>
                    <a:pt x="25265" y="28000"/>
                  </a:cubicBezTo>
                  <a:cubicBezTo>
                    <a:pt x="25299" y="28000"/>
                    <a:pt x="25353" y="27957"/>
                    <a:pt x="25332" y="27914"/>
                  </a:cubicBezTo>
                  <a:cubicBezTo>
                    <a:pt x="20226" y="16243"/>
                    <a:pt x="11137" y="6455"/>
                    <a:pt x="256" y="11"/>
                  </a:cubicBezTo>
                  <a:cubicBezTo>
                    <a:pt x="237" y="4"/>
                    <a:pt x="219" y="1"/>
                    <a:pt x="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8"/>
            <p:cNvSpPr/>
            <p:nvPr/>
          </p:nvSpPr>
          <p:spPr>
            <a:xfrm>
              <a:off x="3445075" y="1025225"/>
              <a:ext cx="404200" cy="558825"/>
            </a:xfrm>
            <a:custGeom>
              <a:avLst/>
              <a:gdLst/>
              <a:ahLst/>
              <a:cxnLst/>
              <a:rect l="l" t="t" r="r" b="b"/>
              <a:pathLst>
                <a:path w="16168" h="22353" extrusionOk="0">
                  <a:moveTo>
                    <a:pt x="148" y="0"/>
                  </a:moveTo>
                  <a:cubicBezTo>
                    <a:pt x="72" y="0"/>
                    <a:pt x="0" y="72"/>
                    <a:pt x="22" y="159"/>
                  </a:cubicBezTo>
                  <a:cubicBezTo>
                    <a:pt x="4338" y="8092"/>
                    <a:pt x="9718" y="15964"/>
                    <a:pt x="16132" y="22317"/>
                  </a:cubicBezTo>
                  <a:cubicBezTo>
                    <a:pt x="9658" y="15630"/>
                    <a:pt x="5342" y="7727"/>
                    <a:pt x="235" y="37"/>
                  </a:cubicBezTo>
                  <a:cubicBezTo>
                    <a:pt x="209" y="11"/>
                    <a:pt x="178" y="0"/>
                    <a:pt x="148" y="0"/>
                  </a:cubicBezTo>
                  <a:close/>
                  <a:moveTo>
                    <a:pt x="16132" y="22317"/>
                  </a:moveTo>
                  <a:cubicBezTo>
                    <a:pt x="16132" y="22343"/>
                    <a:pt x="16143" y="22352"/>
                    <a:pt x="16151" y="22352"/>
                  </a:cubicBezTo>
                  <a:cubicBezTo>
                    <a:pt x="16162" y="22352"/>
                    <a:pt x="16167" y="22335"/>
                    <a:pt x="16132" y="223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8"/>
            <p:cNvSpPr/>
            <p:nvPr/>
          </p:nvSpPr>
          <p:spPr>
            <a:xfrm>
              <a:off x="2715350" y="211450"/>
              <a:ext cx="292600" cy="1076175"/>
            </a:xfrm>
            <a:custGeom>
              <a:avLst/>
              <a:gdLst/>
              <a:ahLst/>
              <a:cxnLst/>
              <a:rect l="l" t="t" r="r" b="b"/>
              <a:pathLst>
                <a:path w="11704" h="43047" extrusionOk="0">
                  <a:moveTo>
                    <a:pt x="10251" y="1"/>
                  </a:moveTo>
                  <a:cubicBezTo>
                    <a:pt x="10199" y="1"/>
                    <a:pt x="10145" y="20"/>
                    <a:pt x="10092" y="65"/>
                  </a:cubicBezTo>
                  <a:cubicBezTo>
                    <a:pt x="9697" y="490"/>
                    <a:pt x="9332" y="916"/>
                    <a:pt x="8968" y="1372"/>
                  </a:cubicBezTo>
                  <a:cubicBezTo>
                    <a:pt x="2949" y="6539"/>
                    <a:pt x="305" y="15232"/>
                    <a:pt x="1" y="22922"/>
                  </a:cubicBezTo>
                  <a:cubicBezTo>
                    <a:pt x="1" y="22938"/>
                    <a:pt x="16" y="22945"/>
                    <a:pt x="31" y="22945"/>
                  </a:cubicBezTo>
                  <a:cubicBezTo>
                    <a:pt x="47" y="22945"/>
                    <a:pt x="62" y="22938"/>
                    <a:pt x="62" y="22922"/>
                  </a:cubicBezTo>
                  <a:cubicBezTo>
                    <a:pt x="457" y="15688"/>
                    <a:pt x="2889" y="7664"/>
                    <a:pt x="8117" y="2436"/>
                  </a:cubicBezTo>
                  <a:lnTo>
                    <a:pt x="8117" y="2436"/>
                  </a:lnTo>
                  <a:cubicBezTo>
                    <a:pt x="4500" y="7603"/>
                    <a:pt x="2980" y="14594"/>
                    <a:pt x="2129" y="20552"/>
                  </a:cubicBezTo>
                  <a:cubicBezTo>
                    <a:pt x="1065" y="27998"/>
                    <a:pt x="1308" y="35719"/>
                    <a:pt x="3162" y="43014"/>
                  </a:cubicBezTo>
                  <a:cubicBezTo>
                    <a:pt x="3162" y="43037"/>
                    <a:pt x="3175" y="43047"/>
                    <a:pt x="3190" y="43047"/>
                  </a:cubicBezTo>
                  <a:cubicBezTo>
                    <a:pt x="3214" y="43047"/>
                    <a:pt x="3242" y="43021"/>
                    <a:pt x="3223" y="42983"/>
                  </a:cubicBezTo>
                  <a:cubicBezTo>
                    <a:pt x="1855" y="35567"/>
                    <a:pt x="1490" y="28120"/>
                    <a:pt x="2585" y="20643"/>
                  </a:cubicBezTo>
                  <a:cubicBezTo>
                    <a:pt x="3497" y="14472"/>
                    <a:pt x="5107" y="7512"/>
                    <a:pt x="8816" y="2345"/>
                  </a:cubicBezTo>
                  <a:lnTo>
                    <a:pt x="8816" y="2345"/>
                  </a:lnTo>
                  <a:cubicBezTo>
                    <a:pt x="7873" y="4563"/>
                    <a:pt x="7934" y="7360"/>
                    <a:pt x="7813" y="9640"/>
                  </a:cubicBezTo>
                  <a:cubicBezTo>
                    <a:pt x="7600" y="14168"/>
                    <a:pt x="7570" y="18697"/>
                    <a:pt x="6658" y="23166"/>
                  </a:cubicBezTo>
                  <a:cubicBezTo>
                    <a:pt x="6658" y="23199"/>
                    <a:pt x="6676" y="23223"/>
                    <a:pt x="6692" y="23223"/>
                  </a:cubicBezTo>
                  <a:cubicBezTo>
                    <a:pt x="6706" y="23223"/>
                    <a:pt x="6718" y="23207"/>
                    <a:pt x="6718" y="23166"/>
                  </a:cubicBezTo>
                  <a:cubicBezTo>
                    <a:pt x="7478" y="19883"/>
                    <a:pt x="7752" y="16539"/>
                    <a:pt x="7904" y="13135"/>
                  </a:cubicBezTo>
                  <a:cubicBezTo>
                    <a:pt x="8086" y="9427"/>
                    <a:pt x="7509" y="3986"/>
                    <a:pt x="10001" y="946"/>
                  </a:cubicBezTo>
                  <a:cubicBezTo>
                    <a:pt x="10032" y="916"/>
                    <a:pt x="10032" y="886"/>
                    <a:pt x="10032" y="825"/>
                  </a:cubicBezTo>
                  <a:cubicBezTo>
                    <a:pt x="10062" y="794"/>
                    <a:pt x="10092" y="734"/>
                    <a:pt x="10184" y="673"/>
                  </a:cubicBezTo>
                  <a:cubicBezTo>
                    <a:pt x="10214" y="642"/>
                    <a:pt x="10244" y="612"/>
                    <a:pt x="10336" y="582"/>
                  </a:cubicBezTo>
                  <a:lnTo>
                    <a:pt x="10336" y="582"/>
                  </a:lnTo>
                  <a:cubicBezTo>
                    <a:pt x="8421" y="5749"/>
                    <a:pt x="9697" y="10977"/>
                    <a:pt x="10488" y="16266"/>
                  </a:cubicBezTo>
                  <a:cubicBezTo>
                    <a:pt x="10943" y="19427"/>
                    <a:pt x="11095" y="22527"/>
                    <a:pt x="10488" y="25688"/>
                  </a:cubicBezTo>
                  <a:cubicBezTo>
                    <a:pt x="9849" y="29245"/>
                    <a:pt x="8390" y="32527"/>
                    <a:pt x="7266" y="35932"/>
                  </a:cubicBezTo>
                  <a:cubicBezTo>
                    <a:pt x="7225" y="36013"/>
                    <a:pt x="7306" y="36080"/>
                    <a:pt x="7374" y="36080"/>
                  </a:cubicBezTo>
                  <a:cubicBezTo>
                    <a:pt x="7407" y="36080"/>
                    <a:pt x="7438" y="36063"/>
                    <a:pt x="7448" y="36023"/>
                  </a:cubicBezTo>
                  <a:cubicBezTo>
                    <a:pt x="10032" y="30369"/>
                    <a:pt x="11703" y="24381"/>
                    <a:pt x="10974" y="18120"/>
                  </a:cubicBezTo>
                  <a:cubicBezTo>
                    <a:pt x="10305" y="12314"/>
                    <a:pt x="8329" y="6266"/>
                    <a:pt x="10396" y="521"/>
                  </a:cubicBezTo>
                  <a:cubicBezTo>
                    <a:pt x="10396" y="521"/>
                    <a:pt x="10457" y="521"/>
                    <a:pt x="10457" y="490"/>
                  </a:cubicBezTo>
                  <a:cubicBezTo>
                    <a:pt x="10488" y="460"/>
                    <a:pt x="10518" y="369"/>
                    <a:pt x="10488" y="338"/>
                  </a:cubicBezTo>
                  <a:cubicBezTo>
                    <a:pt x="10533" y="178"/>
                    <a:pt x="10407" y="1"/>
                    <a:pt x="10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8"/>
            <p:cNvSpPr/>
            <p:nvPr/>
          </p:nvSpPr>
          <p:spPr>
            <a:xfrm>
              <a:off x="2828575" y="1015325"/>
              <a:ext cx="19025" cy="169725"/>
            </a:xfrm>
            <a:custGeom>
              <a:avLst/>
              <a:gdLst/>
              <a:ahLst/>
              <a:cxnLst/>
              <a:rect l="l" t="t" r="r" b="b"/>
              <a:pathLst>
                <a:path w="761" h="6789" extrusionOk="0">
                  <a:moveTo>
                    <a:pt x="700" y="0"/>
                  </a:moveTo>
                  <a:cubicBezTo>
                    <a:pt x="670" y="0"/>
                    <a:pt x="639" y="23"/>
                    <a:pt x="639" y="68"/>
                  </a:cubicBezTo>
                  <a:cubicBezTo>
                    <a:pt x="578" y="2287"/>
                    <a:pt x="244" y="4506"/>
                    <a:pt x="1" y="6725"/>
                  </a:cubicBezTo>
                  <a:cubicBezTo>
                    <a:pt x="1" y="6763"/>
                    <a:pt x="47" y="6789"/>
                    <a:pt x="83" y="6789"/>
                  </a:cubicBezTo>
                  <a:cubicBezTo>
                    <a:pt x="105" y="6789"/>
                    <a:pt x="123" y="6779"/>
                    <a:pt x="123" y="6755"/>
                  </a:cubicBezTo>
                  <a:cubicBezTo>
                    <a:pt x="578" y="4537"/>
                    <a:pt x="730" y="2287"/>
                    <a:pt x="761" y="68"/>
                  </a:cubicBezTo>
                  <a:cubicBezTo>
                    <a:pt x="761" y="23"/>
                    <a:pt x="730" y="0"/>
                    <a:pt x="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18"/>
          <p:cNvGrpSpPr/>
          <p:nvPr/>
        </p:nvGrpSpPr>
        <p:grpSpPr>
          <a:xfrm>
            <a:off x="2647813" y="398556"/>
            <a:ext cx="1113959" cy="1050764"/>
            <a:chOff x="-554450" y="1110000"/>
            <a:chExt cx="1022825" cy="964800"/>
          </a:xfrm>
        </p:grpSpPr>
        <p:sp>
          <p:nvSpPr>
            <p:cNvPr id="1340" name="Google Shape;1340;p18"/>
            <p:cNvSpPr/>
            <p:nvPr/>
          </p:nvSpPr>
          <p:spPr>
            <a:xfrm>
              <a:off x="-554450" y="1110000"/>
              <a:ext cx="1022825" cy="964800"/>
            </a:xfrm>
            <a:custGeom>
              <a:avLst/>
              <a:gdLst/>
              <a:ahLst/>
              <a:cxnLst/>
              <a:rect l="l" t="t" r="r" b="b"/>
              <a:pathLst>
                <a:path w="40913" h="38592" extrusionOk="0">
                  <a:moveTo>
                    <a:pt x="10526" y="2832"/>
                  </a:moveTo>
                  <a:cubicBezTo>
                    <a:pt x="12244" y="2832"/>
                    <a:pt x="13919" y="3083"/>
                    <a:pt x="15593" y="3789"/>
                  </a:cubicBezTo>
                  <a:cubicBezTo>
                    <a:pt x="15502" y="4032"/>
                    <a:pt x="15411" y="4245"/>
                    <a:pt x="15320" y="4488"/>
                  </a:cubicBezTo>
                  <a:cubicBezTo>
                    <a:pt x="14985" y="5582"/>
                    <a:pt x="14803" y="6737"/>
                    <a:pt x="14803" y="7862"/>
                  </a:cubicBezTo>
                  <a:cubicBezTo>
                    <a:pt x="14803" y="9564"/>
                    <a:pt x="15168" y="11236"/>
                    <a:pt x="15928" y="12756"/>
                  </a:cubicBezTo>
                  <a:cubicBezTo>
                    <a:pt x="14529" y="10871"/>
                    <a:pt x="12614" y="9321"/>
                    <a:pt x="10456" y="8348"/>
                  </a:cubicBezTo>
                  <a:cubicBezTo>
                    <a:pt x="9640" y="8001"/>
                    <a:pt x="8837" y="7846"/>
                    <a:pt x="8057" y="7846"/>
                  </a:cubicBezTo>
                  <a:cubicBezTo>
                    <a:pt x="7676" y="7846"/>
                    <a:pt x="7300" y="7883"/>
                    <a:pt x="6931" y="7953"/>
                  </a:cubicBezTo>
                  <a:cubicBezTo>
                    <a:pt x="7234" y="6920"/>
                    <a:pt x="7356" y="5886"/>
                    <a:pt x="7143" y="4792"/>
                  </a:cubicBezTo>
                  <a:cubicBezTo>
                    <a:pt x="6961" y="3607"/>
                    <a:pt x="6444" y="3181"/>
                    <a:pt x="7873" y="2999"/>
                  </a:cubicBezTo>
                  <a:cubicBezTo>
                    <a:pt x="8772" y="2897"/>
                    <a:pt x="9655" y="2832"/>
                    <a:pt x="10526" y="2832"/>
                  </a:cubicBezTo>
                  <a:close/>
                  <a:moveTo>
                    <a:pt x="29401" y="720"/>
                  </a:moveTo>
                  <a:cubicBezTo>
                    <a:pt x="29661" y="720"/>
                    <a:pt x="29902" y="792"/>
                    <a:pt x="30092" y="993"/>
                  </a:cubicBezTo>
                  <a:cubicBezTo>
                    <a:pt x="30214" y="1114"/>
                    <a:pt x="30244" y="1874"/>
                    <a:pt x="30305" y="2087"/>
                  </a:cubicBezTo>
                  <a:cubicBezTo>
                    <a:pt x="30974" y="5248"/>
                    <a:pt x="32281" y="8105"/>
                    <a:pt x="30183" y="11054"/>
                  </a:cubicBezTo>
                  <a:cubicBezTo>
                    <a:pt x="30031" y="11054"/>
                    <a:pt x="29849" y="11023"/>
                    <a:pt x="29697" y="11023"/>
                  </a:cubicBezTo>
                  <a:cubicBezTo>
                    <a:pt x="27782" y="11023"/>
                    <a:pt x="25229" y="11479"/>
                    <a:pt x="23800" y="12877"/>
                  </a:cubicBezTo>
                  <a:cubicBezTo>
                    <a:pt x="24438" y="11145"/>
                    <a:pt x="24530" y="9169"/>
                    <a:pt x="24074" y="7406"/>
                  </a:cubicBezTo>
                  <a:cubicBezTo>
                    <a:pt x="23770" y="6312"/>
                    <a:pt x="23253" y="5279"/>
                    <a:pt x="22615" y="4367"/>
                  </a:cubicBezTo>
                  <a:cubicBezTo>
                    <a:pt x="22706" y="4367"/>
                    <a:pt x="22736" y="4336"/>
                    <a:pt x="22767" y="4245"/>
                  </a:cubicBezTo>
                  <a:cubicBezTo>
                    <a:pt x="23952" y="2330"/>
                    <a:pt x="25928" y="1661"/>
                    <a:pt x="27964" y="1114"/>
                  </a:cubicBezTo>
                  <a:cubicBezTo>
                    <a:pt x="28361" y="975"/>
                    <a:pt x="28913" y="720"/>
                    <a:pt x="29401" y="720"/>
                  </a:cubicBezTo>
                  <a:close/>
                  <a:moveTo>
                    <a:pt x="17387" y="689"/>
                  </a:moveTo>
                  <a:cubicBezTo>
                    <a:pt x="18329" y="1540"/>
                    <a:pt x="19454" y="2057"/>
                    <a:pt x="20487" y="2847"/>
                  </a:cubicBezTo>
                  <a:cubicBezTo>
                    <a:pt x="21733" y="3820"/>
                    <a:pt x="22736" y="5157"/>
                    <a:pt x="23344" y="6646"/>
                  </a:cubicBezTo>
                  <a:cubicBezTo>
                    <a:pt x="24438" y="9503"/>
                    <a:pt x="23800" y="12118"/>
                    <a:pt x="22463" y="14732"/>
                  </a:cubicBezTo>
                  <a:cubicBezTo>
                    <a:pt x="22402" y="14428"/>
                    <a:pt x="22159" y="14124"/>
                    <a:pt x="21885" y="13972"/>
                  </a:cubicBezTo>
                  <a:cubicBezTo>
                    <a:pt x="21752" y="13918"/>
                    <a:pt x="21616" y="13894"/>
                    <a:pt x="21483" y="13894"/>
                  </a:cubicBezTo>
                  <a:cubicBezTo>
                    <a:pt x="21161" y="13894"/>
                    <a:pt x="20854" y="14039"/>
                    <a:pt x="20639" y="14276"/>
                  </a:cubicBezTo>
                  <a:cubicBezTo>
                    <a:pt x="20584" y="13834"/>
                    <a:pt x="20203" y="13443"/>
                    <a:pt x="19724" y="13443"/>
                  </a:cubicBezTo>
                  <a:cubicBezTo>
                    <a:pt x="19675" y="13443"/>
                    <a:pt x="19625" y="13447"/>
                    <a:pt x="19575" y="13455"/>
                  </a:cubicBezTo>
                  <a:cubicBezTo>
                    <a:pt x="19119" y="13485"/>
                    <a:pt x="18694" y="13972"/>
                    <a:pt x="18754" y="14428"/>
                  </a:cubicBezTo>
                  <a:cubicBezTo>
                    <a:pt x="18582" y="14361"/>
                    <a:pt x="18399" y="14318"/>
                    <a:pt x="18224" y="14318"/>
                  </a:cubicBezTo>
                  <a:cubicBezTo>
                    <a:pt x="17997" y="14318"/>
                    <a:pt x="17784" y="14391"/>
                    <a:pt x="17630" y="14580"/>
                  </a:cubicBezTo>
                  <a:lnTo>
                    <a:pt x="17630" y="14610"/>
                  </a:lnTo>
                  <a:cubicBezTo>
                    <a:pt x="16019" y="12330"/>
                    <a:pt x="15107" y="9807"/>
                    <a:pt x="15320" y="6950"/>
                  </a:cubicBezTo>
                  <a:cubicBezTo>
                    <a:pt x="15502" y="4640"/>
                    <a:pt x="16961" y="2847"/>
                    <a:pt x="17387" y="689"/>
                  </a:cubicBezTo>
                  <a:close/>
                  <a:moveTo>
                    <a:pt x="7989" y="8368"/>
                  </a:moveTo>
                  <a:cubicBezTo>
                    <a:pt x="9169" y="8368"/>
                    <a:pt x="10244" y="8738"/>
                    <a:pt x="11338" y="9321"/>
                  </a:cubicBezTo>
                  <a:cubicBezTo>
                    <a:pt x="13922" y="10689"/>
                    <a:pt x="15867" y="12877"/>
                    <a:pt x="17356" y="15339"/>
                  </a:cubicBezTo>
                  <a:cubicBezTo>
                    <a:pt x="17366" y="15358"/>
                    <a:pt x="17378" y="15365"/>
                    <a:pt x="17390" y="15365"/>
                  </a:cubicBezTo>
                  <a:cubicBezTo>
                    <a:pt x="17416" y="15365"/>
                    <a:pt x="17438" y="15330"/>
                    <a:pt x="17417" y="15309"/>
                  </a:cubicBezTo>
                  <a:cubicBezTo>
                    <a:pt x="17387" y="15279"/>
                    <a:pt x="17387" y="15187"/>
                    <a:pt x="17356" y="15157"/>
                  </a:cubicBezTo>
                  <a:cubicBezTo>
                    <a:pt x="17387" y="15157"/>
                    <a:pt x="17387" y="15157"/>
                    <a:pt x="17417" y="15127"/>
                  </a:cubicBezTo>
                  <a:cubicBezTo>
                    <a:pt x="17417" y="15187"/>
                    <a:pt x="17417" y="15309"/>
                    <a:pt x="17447" y="15400"/>
                  </a:cubicBezTo>
                  <a:cubicBezTo>
                    <a:pt x="17387" y="15400"/>
                    <a:pt x="17295" y="15400"/>
                    <a:pt x="17235" y="15431"/>
                  </a:cubicBezTo>
                  <a:cubicBezTo>
                    <a:pt x="16961" y="15491"/>
                    <a:pt x="16657" y="15643"/>
                    <a:pt x="16505" y="15887"/>
                  </a:cubicBezTo>
                  <a:cubicBezTo>
                    <a:pt x="16232" y="16312"/>
                    <a:pt x="16353" y="16829"/>
                    <a:pt x="16657" y="17163"/>
                  </a:cubicBezTo>
                  <a:cubicBezTo>
                    <a:pt x="15897" y="17437"/>
                    <a:pt x="15168" y="17832"/>
                    <a:pt x="14499" y="18227"/>
                  </a:cubicBezTo>
                  <a:cubicBezTo>
                    <a:pt x="13730" y="18327"/>
                    <a:pt x="12951" y="18386"/>
                    <a:pt x="12176" y="18386"/>
                  </a:cubicBezTo>
                  <a:cubicBezTo>
                    <a:pt x="9891" y="18386"/>
                    <a:pt x="7645" y="17871"/>
                    <a:pt x="5806" y="16373"/>
                  </a:cubicBezTo>
                  <a:cubicBezTo>
                    <a:pt x="4590" y="15400"/>
                    <a:pt x="4013" y="14184"/>
                    <a:pt x="3435" y="12725"/>
                  </a:cubicBezTo>
                  <a:cubicBezTo>
                    <a:pt x="3161" y="12057"/>
                    <a:pt x="2402" y="10993"/>
                    <a:pt x="2766" y="10263"/>
                  </a:cubicBezTo>
                  <a:cubicBezTo>
                    <a:pt x="3192" y="9352"/>
                    <a:pt x="6171" y="8592"/>
                    <a:pt x="7082" y="8440"/>
                  </a:cubicBezTo>
                  <a:cubicBezTo>
                    <a:pt x="7393" y="8391"/>
                    <a:pt x="7694" y="8368"/>
                    <a:pt x="7989" y="8368"/>
                  </a:cubicBezTo>
                  <a:close/>
                  <a:moveTo>
                    <a:pt x="29325" y="11430"/>
                  </a:moveTo>
                  <a:cubicBezTo>
                    <a:pt x="30432" y="11430"/>
                    <a:pt x="31495" y="11620"/>
                    <a:pt x="32341" y="11996"/>
                  </a:cubicBezTo>
                  <a:cubicBezTo>
                    <a:pt x="32888" y="12239"/>
                    <a:pt x="36232" y="14002"/>
                    <a:pt x="36202" y="14306"/>
                  </a:cubicBezTo>
                  <a:cubicBezTo>
                    <a:pt x="36202" y="14428"/>
                    <a:pt x="35411" y="15066"/>
                    <a:pt x="35259" y="15279"/>
                  </a:cubicBezTo>
                  <a:cubicBezTo>
                    <a:pt x="34803" y="15765"/>
                    <a:pt x="34439" y="16312"/>
                    <a:pt x="34013" y="16798"/>
                  </a:cubicBezTo>
                  <a:cubicBezTo>
                    <a:pt x="32888" y="18136"/>
                    <a:pt x="31551" y="18896"/>
                    <a:pt x="29910" y="19504"/>
                  </a:cubicBezTo>
                  <a:cubicBezTo>
                    <a:pt x="28264" y="20091"/>
                    <a:pt x="26669" y="20527"/>
                    <a:pt x="25068" y="20527"/>
                  </a:cubicBezTo>
                  <a:cubicBezTo>
                    <a:pt x="24185" y="20527"/>
                    <a:pt x="23299" y="20395"/>
                    <a:pt x="22402" y="20081"/>
                  </a:cubicBezTo>
                  <a:cubicBezTo>
                    <a:pt x="22554" y="20051"/>
                    <a:pt x="22706" y="19990"/>
                    <a:pt x="22858" y="19868"/>
                  </a:cubicBezTo>
                  <a:cubicBezTo>
                    <a:pt x="23314" y="19443"/>
                    <a:pt x="23314" y="18744"/>
                    <a:pt x="22919" y="18318"/>
                  </a:cubicBezTo>
                  <a:cubicBezTo>
                    <a:pt x="23314" y="18227"/>
                    <a:pt x="23648" y="17741"/>
                    <a:pt x="23679" y="17406"/>
                  </a:cubicBezTo>
                  <a:cubicBezTo>
                    <a:pt x="23709" y="17042"/>
                    <a:pt x="23557" y="16646"/>
                    <a:pt x="23314" y="16464"/>
                  </a:cubicBezTo>
                  <a:cubicBezTo>
                    <a:pt x="23496" y="16191"/>
                    <a:pt x="23527" y="15795"/>
                    <a:pt x="23405" y="15491"/>
                  </a:cubicBezTo>
                  <a:cubicBezTo>
                    <a:pt x="23253" y="15187"/>
                    <a:pt x="22949" y="15005"/>
                    <a:pt x="22615" y="14975"/>
                  </a:cubicBezTo>
                  <a:cubicBezTo>
                    <a:pt x="22949" y="14549"/>
                    <a:pt x="23253" y="14063"/>
                    <a:pt x="23496" y="13546"/>
                  </a:cubicBezTo>
                  <a:cubicBezTo>
                    <a:pt x="23506" y="13565"/>
                    <a:pt x="23521" y="13572"/>
                    <a:pt x="23539" y="13572"/>
                  </a:cubicBezTo>
                  <a:cubicBezTo>
                    <a:pt x="23580" y="13572"/>
                    <a:pt x="23637" y="13537"/>
                    <a:pt x="23679" y="13516"/>
                  </a:cubicBezTo>
                  <a:cubicBezTo>
                    <a:pt x="24935" y="12120"/>
                    <a:pt x="27212" y="11430"/>
                    <a:pt x="29325" y="11430"/>
                  </a:cubicBezTo>
                  <a:close/>
                  <a:moveTo>
                    <a:pt x="19709" y="13787"/>
                  </a:moveTo>
                  <a:cubicBezTo>
                    <a:pt x="20052" y="13787"/>
                    <a:pt x="20305" y="14138"/>
                    <a:pt x="20305" y="14488"/>
                  </a:cubicBezTo>
                  <a:cubicBezTo>
                    <a:pt x="20305" y="14567"/>
                    <a:pt x="20396" y="14646"/>
                    <a:pt x="20479" y="14646"/>
                  </a:cubicBezTo>
                  <a:cubicBezTo>
                    <a:pt x="20492" y="14646"/>
                    <a:pt x="20505" y="14644"/>
                    <a:pt x="20517" y="14640"/>
                  </a:cubicBezTo>
                  <a:cubicBezTo>
                    <a:pt x="20563" y="14686"/>
                    <a:pt x="20631" y="14709"/>
                    <a:pt x="20700" y="14709"/>
                  </a:cubicBezTo>
                  <a:cubicBezTo>
                    <a:pt x="20768" y="14709"/>
                    <a:pt x="20837" y="14686"/>
                    <a:pt x="20882" y="14640"/>
                  </a:cubicBezTo>
                  <a:cubicBezTo>
                    <a:pt x="21013" y="14422"/>
                    <a:pt x="21270" y="14250"/>
                    <a:pt x="21517" y="14250"/>
                  </a:cubicBezTo>
                  <a:cubicBezTo>
                    <a:pt x="21614" y="14250"/>
                    <a:pt x="21709" y="14277"/>
                    <a:pt x="21794" y="14336"/>
                  </a:cubicBezTo>
                  <a:cubicBezTo>
                    <a:pt x="22128" y="14519"/>
                    <a:pt x="22159" y="14884"/>
                    <a:pt x="22159" y="15248"/>
                  </a:cubicBezTo>
                  <a:cubicBezTo>
                    <a:pt x="22159" y="15308"/>
                    <a:pt x="22223" y="15354"/>
                    <a:pt x="22293" y="15354"/>
                  </a:cubicBezTo>
                  <a:cubicBezTo>
                    <a:pt x="22331" y="15354"/>
                    <a:pt x="22370" y="15341"/>
                    <a:pt x="22402" y="15309"/>
                  </a:cubicBezTo>
                  <a:cubicBezTo>
                    <a:pt x="22645" y="15309"/>
                    <a:pt x="22949" y="15339"/>
                    <a:pt x="23071" y="15643"/>
                  </a:cubicBezTo>
                  <a:cubicBezTo>
                    <a:pt x="23192" y="15887"/>
                    <a:pt x="23071" y="16099"/>
                    <a:pt x="22919" y="16251"/>
                  </a:cubicBezTo>
                  <a:cubicBezTo>
                    <a:pt x="22858" y="16251"/>
                    <a:pt x="22797" y="16342"/>
                    <a:pt x="22858" y="16403"/>
                  </a:cubicBezTo>
                  <a:cubicBezTo>
                    <a:pt x="22775" y="16514"/>
                    <a:pt x="22869" y="16650"/>
                    <a:pt x="23001" y="16650"/>
                  </a:cubicBezTo>
                  <a:cubicBezTo>
                    <a:pt x="23014" y="16650"/>
                    <a:pt x="23027" y="16649"/>
                    <a:pt x="23040" y="16646"/>
                  </a:cubicBezTo>
                  <a:cubicBezTo>
                    <a:pt x="23223" y="16829"/>
                    <a:pt x="23375" y="17072"/>
                    <a:pt x="23314" y="17406"/>
                  </a:cubicBezTo>
                  <a:cubicBezTo>
                    <a:pt x="23223" y="17771"/>
                    <a:pt x="22888" y="17832"/>
                    <a:pt x="22675" y="18075"/>
                  </a:cubicBezTo>
                  <a:cubicBezTo>
                    <a:pt x="22584" y="18136"/>
                    <a:pt x="22554" y="18197"/>
                    <a:pt x="22584" y="18227"/>
                  </a:cubicBezTo>
                  <a:cubicBezTo>
                    <a:pt x="22888" y="18592"/>
                    <a:pt x="23040" y="19260"/>
                    <a:pt x="22584" y="19564"/>
                  </a:cubicBezTo>
                  <a:cubicBezTo>
                    <a:pt x="22460" y="19668"/>
                    <a:pt x="22292" y="19715"/>
                    <a:pt x="22131" y="19715"/>
                  </a:cubicBezTo>
                  <a:cubicBezTo>
                    <a:pt x="22056" y="19715"/>
                    <a:pt x="21983" y="19705"/>
                    <a:pt x="21916" y="19686"/>
                  </a:cubicBezTo>
                  <a:cubicBezTo>
                    <a:pt x="21703" y="19656"/>
                    <a:pt x="21551" y="19443"/>
                    <a:pt x="21338" y="19443"/>
                  </a:cubicBezTo>
                  <a:cubicBezTo>
                    <a:pt x="21277" y="19443"/>
                    <a:pt x="21247" y="19504"/>
                    <a:pt x="21216" y="19534"/>
                  </a:cubicBezTo>
                  <a:lnTo>
                    <a:pt x="21216" y="19564"/>
                  </a:lnTo>
                  <a:cubicBezTo>
                    <a:pt x="21186" y="19595"/>
                    <a:pt x="21156" y="19656"/>
                    <a:pt x="21156" y="19686"/>
                  </a:cubicBezTo>
                  <a:cubicBezTo>
                    <a:pt x="21186" y="20112"/>
                    <a:pt x="21004" y="20567"/>
                    <a:pt x="20517" y="20628"/>
                  </a:cubicBezTo>
                  <a:cubicBezTo>
                    <a:pt x="20460" y="20644"/>
                    <a:pt x="20404" y="20651"/>
                    <a:pt x="20351" y="20651"/>
                  </a:cubicBezTo>
                  <a:cubicBezTo>
                    <a:pt x="19981" y="20651"/>
                    <a:pt x="19716" y="20309"/>
                    <a:pt x="19636" y="19990"/>
                  </a:cubicBezTo>
                  <a:cubicBezTo>
                    <a:pt x="19590" y="19922"/>
                    <a:pt x="19545" y="19887"/>
                    <a:pt x="19486" y="19887"/>
                  </a:cubicBezTo>
                  <a:cubicBezTo>
                    <a:pt x="19467" y="19887"/>
                    <a:pt x="19446" y="19891"/>
                    <a:pt x="19423" y="19899"/>
                  </a:cubicBezTo>
                  <a:cubicBezTo>
                    <a:pt x="19406" y="19848"/>
                    <a:pt x="19341" y="19806"/>
                    <a:pt x="19272" y="19806"/>
                  </a:cubicBezTo>
                  <a:cubicBezTo>
                    <a:pt x="19217" y="19806"/>
                    <a:pt x="19159" y="19832"/>
                    <a:pt x="19119" y="19899"/>
                  </a:cubicBezTo>
                  <a:cubicBezTo>
                    <a:pt x="18989" y="20180"/>
                    <a:pt x="18690" y="20353"/>
                    <a:pt x="18386" y="20353"/>
                  </a:cubicBezTo>
                  <a:cubicBezTo>
                    <a:pt x="18263" y="20353"/>
                    <a:pt x="18139" y="20325"/>
                    <a:pt x="18025" y="20264"/>
                  </a:cubicBezTo>
                  <a:cubicBezTo>
                    <a:pt x="17599" y="19990"/>
                    <a:pt x="17660" y="19443"/>
                    <a:pt x="17903" y="19108"/>
                  </a:cubicBezTo>
                  <a:cubicBezTo>
                    <a:pt x="17973" y="19062"/>
                    <a:pt x="17900" y="18907"/>
                    <a:pt x="17793" y="18907"/>
                  </a:cubicBezTo>
                  <a:cubicBezTo>
                    <a:pt x="17761" y="18907"/>
                    <a:pt x="17726" y="18921"/>
                    <a:pt x="17691" y="18957"/>
                  </a:cubicBezTo>
                  <a:lnTo>
                    <a:pt x="17569" y="18957"/>
                  </a:lnTo>
                  <a:cubicBezTo>
                    <a:pt x="17477" y="18989"/>
                    <a:pt x="17379" y="19005"/>
                    <a:pt x="17282" y="19005"/>
                  </a:cubicBezTo>
                  <a:cubicBezTo>
                    <a:pt x="16928" y="19005"/>
                    <a:pt x="16577" y="18797"/>
                    <a:pt x="16505" y="18440"/>
                  </a:cubicBezTo>
                  <a:cubicBezTo>
                    <a:pt x="16444" y="18014"/>
                    <a:pt x="16779" y="17619"/>
                    <a:pt x="17143" y="17558"/>
                  </a:cubicBezTo>
                  <a:cubicBezTo>
                    <a:pt x="17346" y="17529"/>
                    <a:pt x="17356" y="17252"/>
                    <a:pt x="17146" y="17252"/>
                  </a:cubicBezTo>
                  <a:cubicBezTo>
                    <a:pt x="17136" y="17252"/>
                    <a:pt x="17125" y="17253"/>
                    <a:pt x="17113" y="17254"/>
                  </a:cubicBezTo>
                  <a:lnTo>
                    <a:pt x="17083" y="17254"/>
                  </a:lnTo>
                  <a:cubicBezTo>
                    <a:pt x="17052" y="17224"/>
                    <a:pt x="16991" y="17224"/>
                    <a:pt x="16991" y="17163"/>
                  </a:cubicBezTo>
                  <a:cubicBezTo>
                    <a:pt x="17052" y="17133"/>
                    <a:pt x="16961" y="17072"/>
                    <a:pt x="16931" y="17072"/>
                  </a:cubicBezTo>
                  <a:cubicBezTo>
                    <a:pt x="16657" y="16768"/>
                    <a:pt x="16596" y="16312"/>
                    <a:pt x="16870" y="16008"/>
                  </a:cubicBezTo>
                  <a:cubicBezTo>
                    <a:pt x="17022" y="15856"/>
                    <a:pt x="17235" y="15735"/>
                    <a:pt x="17447" y="15735"/>
                  </a:cubicBezTo>
                  <a:cubicBezTo>
                    <a:pt x="17630" y="15735"/>
                    <a:pt x="17782" y="15795"/>
                    <a:pt x="17995" y="15795"/>
                  </a:cubicBezTo>
                  <a:cubicBezTo>
                    <a:pt x="18055" y="15795"/>
                    <a:pt x="18086" y="15704"/>
                    <a:pt x="18055" y="15613"/>
                  </a:cubicBezTo>
                  <a:cubicBezTo>
                    <a:pt x="18025" y="15583"/>
                    <a:pt x="18025" y="15552"/>
                    <a:pt x="17995" y="15491"/>
                  </a:cubicBezTo>
                  <a:cubicBezTo>
                    <a:pt x="17995" y="15461"/>
                    <a:pt x="17995" y="15431"/>
                    <a:pt x="17934" y="15431"/>
                  </a:cubicBezTo>
                  <a:cubicBezTo>
                    <a:pt x="17721" y="15248"/>
                    <a:pt x="17691" y="14853"/>
                    <a:pt x="17995" y="14671"/>
                  </a:cubicBezTo>
                  <a:cubicBezTo>
                    <a:pt x="18094" y="14611"/>
                    <a:pt x="18196" y="14587"/>
                    <a:pt x="18299" y="14587"/>
                  </a:cubicBezTo>
                  <a:cubicBezTo>
                    <a:pt x="18513" y="14587"/>
                    <a:pt x="18732" y="14690"/>
                    <a:pt x="18937" y="14792"/>
                  </a:cubicBezTo>
                  <a:cubicBezTo>
                    <a:pt x="18967" y="14823"/>
                    <a:pt x="19058" y="14823"/>
                    <a:pt x="19089" y="14823"/>
                  </a:cubicBezTo>
                  <a:cubicBezTo>
                    <a:pt x="19119" y="14823"/>
                    <a:pt x="19150" y="14732"/>
                    <a:pt x="19150" y="14701"/>
                  </a:cubicBezTo>
                  <a:cubicBezTo>
                    <a:pt x="19119" y="14336"/>
                    <a:pt x="19210" y="13820"/>
                    <a:pt x="19666" y="13789"/>
                  </a:cubicBezTo>
                  <a:cubicBezTo>
                    <a:pt x="19681" y="13788"/>
                    <a:pt x="19695" y="13787"/>
                    <a:pt x="19709" y="13787"/>
                  </a:cubicBezTo>
                  <a:close/>
                  <a:moveTo>
                    <a:pt x="5836" y="17072"/>
                  </a:moveTo>
                  <a:cubicBezTo>
                    <a:pt x="6049" y="17224"/>
                    <a:pt x="6292" y="17406"/>
                    <a:pt x="6505" y="17528"/>
                  </a:cubicBezTo>
                  <a:cubicBezTo>
                    <a:pt x="8153" y="18499"/>
                    <a:pt x="9969" y="18866"/>
                    <a:pt x="11816" y="18866"/>
                  </a:cubicBezTo>
                  <a:cubicBezTo>
                    <a:pt x="12455" y="18866"/>
                    <a:pt x="13098" y="18822"/>
                    <a:pt x="13739" y="18744"/>
                  </a:cubicBezTo>
                  <a:lnTo>
                    <a:pt x="13739" y="18744"/>
                  </a:lnTo>
                  <a:cubicBezTo>
                    <a:pt x="11034" y="20719"/>
                    <a:pt x="9028" y="23698"/>
                    <a:pt x="8511" y="26859"/>
                  </a:cubicBezTo>
                  <a:cubicBezTo>
                    <a:pt x="8412" y="26883"/>
                    <a:pt x="8305" y="26894"/>
                    <a:pt x="8192" y="26894"/>
                  </a:cubicBezTo>
                  <a:cubicBezTo>
                    <a:pt x="6402" y="26894"/>
                    <a:pt x="3010" y="24113"/>
                    <a:pt x="1581" y="23455"/>
                  </a:cubicBezTo>
                  <a:cubicBezTo>
                    <a:pt x="730" y="23030"/>
                    <a:pt x="760" y="23455"/>
                    <a:pt x="1003" y="22422"/>
                  </a:cubicBezTo>
                  <a:cubicBezTo>
                    <a:pt x="1125" y="21874"/>
                    <a:pt x="1550" y="21175"/>
                    <a:pt x="1794" y="20719"/>
                  </a:cubicBezTo>
                  <a:cubicBezTo>
                    <a:pt x="2736" y="18987"/>
                    <a:pt x="4043" y="17923"/>
                    <a:pt x="5775" y="17102"/>
                  </a:cubicBezTo>
                  <a:lnTo>
                    <a:pt x="5836" y="17072"/>
                  </a:lnTo>
                  <a:close/>
                  <a:moveTo>
                    <a:pt x="34469" y="17072"/>
                  </a:moveTo>
                  <a:cubicBezTo>
                    <a:pt x="36597" y="17984"/>
                    <a:pt x="37661" y="19260"/>
                    <a:pt x="38572" y="21358"/>
                  </a:cubicBezTo>
                  <a:cubicBezTo>
                    <a:pt x="38998" y="22330"/>
                    <a:pt x="39393" y="23242"/>
                    <a:pt x="40092" y="24002"/>
                  </a:cubicBezTo>
                  <a:cubicBezTo>
                    <a:pt x="38998" y="24215"/>
                    <a:pt x="37965" y="24580"/>
                    <a:pt x="36992" y="25218"/>
                  </a:cubicBezTo>
                  <a:cubicBezTo>
                    <a:pt x="35616" y="26121"/>
                    <a:pt x="34302" y="27023"/>
                    <a:pt x="32833" y="27023"/>
                  </a:cubicBezTo>
                  <a:cubicBezTo>
                    <a:pt x="32224" y="27023"/>
                    <a:pt x="31589" y="26869"/>
                    <a:pt x="30913" y="26495"/>
                  </a:cubicBezTo>
                  <a:cubicBezTo>
                    <a:pt x="30882" y="26495"/>
                    <a:pt x="30882" y="26434"/>
                    <a:pt x="30822" y="26434"/>
                  </a:cubicBezTo>
                  <a:cubicBezTo>
                    <a:pt x="30639" y="25613"/>
                    <a:pt x="30305" y="24823"/>
                    <a:pt x="29788" y="24124"/>
                  </a:cubicBezTo>
                  <a:cubicBezTo>
                    <a:pt x="28785" y="22604"/>
                    <a:pt x="27174" y="21571"/>
                    <a:pt x="25472" y="21054"/>
                  </a:cubicBezTo>
                  <a:cubicBezTo>
                    <a:pt x="26688" y="20963"/>
                    <a:pt x="27904" y="20659"/>
                    <a:pt x="29089" y="20294"/>
                  </a:cubicBezTo>
                  <a:cubicBezTo>
                    <a:pt x="30639" y="19808"/>
                    <a:pt x="32281" y="19260"/>
                    <a:pt x="33496" y="18136"/>
                  </a:cubicBezTo>
                  <a:cubicBezTo>
                    <a:pt x="33831" y="17771"/>
                    <a:pt x="34165" y="17437"/>
                    <a:pt x="34469" y="17072"/>
                  </a:cubicBezTo>
                  <a:close/>
                  <a:moveTo>
                    <a:pt x="21429" y="19960"/>
                  </a:moveTo>
                  <a:cubicBezTo>
                    <a:pt x="21551" y="19990"/>
                    <a:pt x="21642" y="20020"/>
                    <a:pt x="21733" y="20051"/>
                  </a:cubicBezTo>
                  <a:cubicBezTo>
                    <a:pt x="22463" y="20507"/>
                    <a:pt x="23192" y="20780"/>
                    <a:pt x="23982" y="20902"/>
                  </a:cubicBezTo>
                  <a:cubicBezTo>
                    <a:pt x="26171" y="21662"/>
                    <a:pt x="28329" y="22574"/>
                    <a:pt x="29575" y="24610"/>
                  </a:cubicBezTo>
                  <a:cubicBezTo>
                    <a:pt x="30487" y="26130"/>
                    <a:pt x="30487" y="27589"/>
                    <a:pt x="30153" y="29261"/>
                  </a:cubicBezTo>
                  <a:cubicBezTo>
                    <a:pt x="30001" y="29899"/>
                    <a:pt x="30031" y="30902"/>
                    <a:pt x="29758" y="31449"/>
                  </a:cubicBezTo>
                  <a:cubicBezTo>
                    <a:pt x="29588" y="31865"/>
                    <a:pt x="29254" y="32000"/>
                    <a:pt x="28851" y="32000"/>
                  </a:cubicBezTo>
                  <a:cubicBezTo>
                    <a:pt x="28460" y="32000"/>
                    <a:pt x="28004" y="31873"/>
                    <a:pt x="27569" y="31753"/>
                  </a:cubicBezTo>
                  <a:cubicBezTo>
                    <a:pt x="26505" y="31540"/>
                    <a:pt x="25502" y="31115"/>
                    <a:pt x="24560" y="30598"/>
                  </a:cubicBezTo>
                  <a:cubicBezTo>
                    <a:pt x="22341" y="29382"/>
                    <a:pt x="20669" y="27467"/>
                    <a:pt x="19606" y="25188"/>
                  </a:cubicBezTo>
                  <a:cubicBezTo>
                    <a:pt x="20061" y="23546"/>
                    <a:pt x="20061" y="21783"/>
                    <a:pt x="19302" y="20294"/>
                  </a:cubicBezTo>
                  <a:lnTo>
                    <a:pt x="19362" y="20264"/>
                  </a:lnTo>
                  <a:cubicBezTo>
                    <a:pt x="19498" y="20723"/>
                    <a:pt x="19945" y="21038"/>
                    <a:pt x="20428" y="21038"/>
                  </a:cubicBezTo>
                  <a:cubicBezTo>
                    <a:pt x="20488" y="21038"/>
                    <a:pt x="20548" y="21034"/>
                    <a:pt x="20609" y="21023"/>
                  </a:cubicBezTo>
                  <a:cubicBezTo>
                    <a:pt x="21095" y="20902"/>
                    <a:pt x="21429" y="20446"/>
                    <a:pt x="21429" y="19960"/>
                  </a:cubicBezTo>
                  <a:close/>
                  <a:moveTo>
                    <a:pt x="16900" y="17285"/>
                  </a:moveTo>
                  <a:cubicBezTo>
                    <a:pt x="16444" y="17467"/>
                    <a:pt x="16140" y="17923"/>
                    <a:pt x="16201" y="18470"/>
                  </a:cubicBezTo>
                  <a:cubicBezTo>
                    <a:pt x="16303" y="18954"/>
                    <a:pt x="16746" y="19267"/>
                    <a:pt x="17190" y="19267"/>
                  </a:cubicBezTo>
                  <a:cubicBezTo>
                    <a:pt x="17277" y="19267"/>
                    <a:pt x="17363" y="19255"/>
                    <a:pt x="17447" y="19230"/>
                  </a:cubicBezTo>
                  <a:lnTo>
                    <a:pt x="17447" y="19230"/>
                  </a:lnTo>
                  <a:cubicBezTo>
                    <a:pt x="17265" y="19686"/>
                    <a:pt x="17387" y="20294"/>
                    <a:pt x="17812" y="20598"/>
                  </a:cubicBezTo>
                  <a:cubicBezTo>
                    <a:pt x="17969" y="20718"/>
                    <a:pt x="18159" y="20772"/>
                    <a:pt x="18356" y="20772"/>
                  </a:cubicBezTo>
                  <a:cubicBezTo>
                    <a:pt x="18656" y="20772"/>
                    <a:pt x="18972" y="20648"/>
                    <a:pt x="19210" y="20446"/>
                  </a:cubicBezTo>
                  <a:lnTo>
                    <a:pt x="19210" y="20446"/>
                  </a:lnTo>
                  <a:cubicBezTo>
                    <a:pt x="19727" y="24458"/>
                    <a:pt x="18815" y="28227"/>
                    <a:pt x="14681" y="29929"/>
                  </a:cubicBezTo>
                  <a:cubicBezTo>
                    <a:pt x="12949" y="30659"/>
                    <a:pt x="10700" y="30932"/>
                    <a:pt x="10304" y="32999"/>
                  </a:cubicBezTo>
                  <a:cubicBezTo>
                    <a:pt x="8481" y="30172"/>
                    <a:pt x="8511" y="26647"/>
                    <a:pt x="10092" y="23637"/>
                  </a:cubicBezTo>
                  <a:cubicBezTo>
                    <a:pt x="11642" y="20659"/>
                    <a:pt x="14195" y="19078"/>
                    <a:pt x="16840" y="17285"/>
                  </a:cubicBezTo>
                  <a:close/>
                  <a:moveTo>
                    <a:pt x="19393" y="25796"/>
                  </a:moveTo>
                  <a:cubicBezTo>
                    <a:pt x="20700" y="28288"/>
                    <a:pt x="22736" y="30294"/>
                    <a:pt x="25198" y="31419"/>
                  </a:cubicBezTo>
                  <a:cubicBezTo>
                    <a:pt x="24590" y="33546"/>
                    <a:pt x="23922" y="35218"/>
                    <a:pt x="21764" y="36100"/>
                  </a:cubicBezTo>
                  <a:cubicBezTo>
                    <a:pt x="21492" y="36221"/>
                    <a:pt x="18635" y="37664"/>
                    <a:pt x="18662" y="37680"/>
                  </a:cubicBezTo>
                  <a:lnTo>
                    <a:pt x="18662" y="37680"/>
                  </a:lnTo>
                  <a:cubicBezTo>
                    <a:pt x="18176" y="37587"/>
                    <a:pt x="17447" y="35704"/>
                    <a:pt x="17113" y="35157"/>
                  </a:cubicBezTo>
                  <a:cubicBezTo>
                    <a:pt x="16171" y="33638"/>
                    <a:pt x="15107" y="32209"/>
                    <a:pt x="14499" y="30476"/>
                  </a:cubicBezTo>
                  <a:cubicBezTo>
                    <a:pt x="15046" y="30294"/>
                    <a:pt x="15624" y="30081"/>
                    <a:pt x="16080" y="29777"/>
                  </a:cubicBezTo>
                  <a:cubicBezTo>
                    <a:pt x="17083" y="29169"/>
                    <a:pt x="17964" y="28379"/>
                    <a:pt x="18572" y="27437"/>
                  </a:cubicBezTo>
                  <a:cubicBezTo>
                    <a:pt x="18906" y="26920"/>
                    <a:pt x="19180" y="26403"/>
                    <a:pt x="19393" y="25796"/>
                  </a:cubicBezTo>
                  <a:close/>
                  <a:moveTo>
                    <a:pt x="17116" y="1"/>
                  </a:moveTo>
                  <a:cubicBezTo>
                    <a:pt x="17036" y="1"/>
                    <a:pt x="16961" y="46"/>
                    <a:pt x="16961" y="142"/>
                  </a:cubicBezTo>
                  <a:cubicBezTo>
                    <a:pt x="16779" y="1357"/>
                    <a:pt x="16110" y="2421"/>
                    <a:pt x="15624" y="3516"/>
                  </a:cubicBezTo>
                  <a:cubicBezTo>
                    <a:pt x="14096" y="2670"/>
                    <a:pt x="12420" y="2399"/>
                    <a:pt x="10722" y="2399"/>
                  </a:cubicBezTo>
                  <a:cubicBezTo>
                    <a:pt x="9245" y="2399"/>
                    <a:pt x="7751" y="2604"/>
                    <a:pt x="6323" y="2816"/>
                  </a:cubicBezTo>
                  <a:cubicBezTo>
                    <a:pt x="6201" y="2816"/>
                    <a:pt x="6079" y="2968"/>
                    <a:pt x="6140" y="3060"/>
                  </a:cubicBezTo>
                  <a:cubicBezTo>
                    <a:pt x="6809" y="4640"/>
                    <a:pt x="6931" y="6221"/>
                    <a:pt x="6475" y="7893"/>
                  </a:cubicBezTo>
                  <a:lnTo>
                    <a:pt x="6475" y="8014"/>
                  </a:lnTo>
                  <a:cubicBezTo>
                    <a:pt x="4833" y="8379"/>
                    <a:pt x="3283" y="9260"/>
                    <a:pt x="1824" y="10142"/>
                  </a:cubicBezTo>
                  <a:cubicBezTo>
                    <a:pt x="1733" y="10203"/>
                    <a:pt x="1672" y="10415"/>
                    <a:pt x="1763" y="10507"/>
                  </a:cubicBezTo>
                  <a:cubicBezTo>
                    <a:pt x="2736" y="11935"/>
                    <a:pt x="2979" y="13637"/>
                    <a:pt x="3891" y="15066"/>
                  </a:cubicBezTo>
                  <a:cubicBezTo>
                    <a:pt x="4347" y="15765"/>
                    <a:pt x="4864" y="16342"/>
                    <a:pt x="5472" y="16829"/>
                  </a:cubicBezTo>
                  <a:cubicBezTo>
                    <a:pt x="2493" y="17558"/>
                    <a:pt x="1003" y="20689"/>
                    <a:pt x="0" y="23364"/>
                  </a:cubicBezTo>
                  <a:cubicBezTo>
                    <a:pt x="61" y="23516"/>
                    <a:pt x="91" y="23759"/>
                    <a:pt x="274" y="23759"/>
                  </a:cubicBezTo>
                  <a:cubicBezTo>
                    <a:pt x="2675" y="23941"/>
                    <a:pt x="4377" y="25674"/>
                    <a:pt x="6353" y="26859"/>
                  </a:cubicBezTo>
                  <a:cubicBezTo>
                    <a:pt x="6845" y="27154"/>
                    <a:pt x="7311" y="27335"/>
                    <a:pt x="7768" y="27335"/>
                  </a:cubicBezTo>
                  <a:cubicBezTo>
                    <a:pt x="8018" y="27335"/>
                    <a:pt x="8264" y="27281"/>
                    <a:pt x="8511" y="27163"/>
                  </a:cubicBezTo>
                  <a:lnTo>
                    <a:pt x="8511" y="27163"/>
                  </a:lnTo>
                  <a:cubicBezTo>
                    <a:pt x="8268" y="29291"/>
                    <a:pt x="8724" y="31510"/>
                    <a:pt x="10122" y="33486"/>
                  </a:cubicBezTo>
                  <a:cubicBezTo>
                    <a:pt x="10172" y="33536"/>
                    <a:pt x="10232" y="33558"/>
                    <a:pt x="10290" y="33558"/>
                  </a:cubicBezTo>
                  <a:cubicBezTo>
                    <a:pt x="10338" y="33558"/>
                    <a:pt x="10385" y="33543"/>
                    <a:pt x="10426" y="33516"/>
                  </a:cubicBezTo>
                  <a:cubicBezTo>
                    <a:pt x="10487" y="33516"/>
                    <a:pt x="10578" y="33486"/>
                    <a:pt x="10608" y="33394"/>
                  </a:cubicBezTo>
                  <a:cubicBezTo>
                    <a:pt x="11004" y="31601"/>
                    <a:pt x="12554" y="31115"/>
                    <a:pt x="14073" y="30628"/>
                  </a:cubicBezTo>
                  <a:lnTo>
                    <a:pt x="14073" y="30659"/>
                  </a:lnTo>
                  <a:cubicBezTo>
                    <a:pt x="14985" y="33516"/>
                    <a:pt x="17265" y="35583"/>
                    <a:pt x="18147" y="38440"/>
                  </a:cubicBezTo>
                  <a:cubicBezTo>
                    <a:pt x="18182" y="38547"/>
                    <a:pt x="18280" y="38591"/>
                    <a:pt x="18374" y="38591"/>
                  </a:cubicBezTo>
                  <a:cubicBezTo>
                    <a:pt x="18440" y="38591"/>
                    <a:pt x="18504" y="38569"/>
                    <a:pt x="18542" y="38531"/>
                  </a:cubicBezTo>
                  <a:cubicBezTo>
                    <a:pt x="20122" y="37042"/>
                    <a:pt x="22402" y="36920"/>
                    <a:pt x="23831" y="35401"/>
                  </a:cubicBezTo>
                  <a:cubicBezTo>
                    <a:pt x="24834" y="34337"/>
                    <a:pt x="25290" y="32969"/>
                    <a:pt x="25472" y="31540"/>
                  </a:cubicBezTo>
                  <a:cubicBezTo>
                    <a:pt x="26900" y="32179"/>
                    <a:pt x="28511" y="32543"/>
                    <a:pt x="30153" y="32604"/>
                  </a:cubicBezTo>
                  <a:cubicBezTo>
                    <a:pt x="30305" y="32604"/>
                    <a:pt x="30366" y="32422"/>
                    <a:pt x="30335" y="32300"/>
                  </a:cubicBezTo>
                  <a:cubicBezTo>
                    <a:pt x="29910" y="30507"/>
                    <a:pt x="30974" y="28957"/>
                    <a:pt x="30852" y="27194"/>
                  </a:cubicBezTo>
                  <a:lnTo>
                    <a:pt x="30852" y="27042"/>
                  </a:lnTo>
                  <a:cubicBezTo>
                    <a:pt x="31519" y="27378"/>
                    <a:pt x="32156" y="27517"/>
                    <a:pt x="32771" y="27517"/>
                  </a:cubicBezTo>
                  <a:cubicBezTo>
                    <a:pt x="35492" y="27517"/>
                    <a:pt x="37808" y="24805"/>
                    <a:pt x="40609" y="24458"/>
                  </a:cubicBezTo>
                  <a:cubicBezTo>
                    <a:pt x="40822" y="24428"/>
                    <a:pt x="40913" y="24154"/>
                    <a:pt x="40731" y="24002"/>
                  </a:cubicBezTo>
                  <a:cubicBezTo>
                    <a:pt x="39180" y="22604"/>
                    <a:pt x="39028" y="20355"/>
                    <a:pt x="37752" y="18774"/>
                  </a:cubicBezTo>
                  <a:cubicBezTo>
                    <a:pt x="36931" y="17741"/>
                    <a:pt x="35867" y="17102"/>
                    <a:pt x="34651" y="16738"/>
                  </a:cubicBezTo>
                  <a:cubicBezTo>
                    <a:pt x="35350" y="15887"/>
                    <a:pt x="36019" y="14975"/>
                    <a:pt x="36931" y="14276"/>
                  </a:cubicBezTo>
                  <a:cubicBezTo>
                    <a:pt x="37083" y="14154"/>
                    <a:pt x="37022" y="13941"/>
                    <a:pt x="36870" y="13850"/>
                  </a:cubicBezTo>
                  <a:cubicBezTo>
                    <a:pt x="34499" y="13151"/>
                    <a:pt x="32828" y="11358"/>
                    <a:pt x="30396" y="11054"/>
                  </a:cubicBezTo>
                  <a:cubicBezTo>
                    <a:pt x="33405" y="8348"/>
                    <a:pt x="30761" y="3455"/>
                    <a:pt x="30396" y="233"/>
                  </a:cubicBezTo>
                  <a:cubicBezTo>
                    <a:pt x="30396" y="100"/>
                    <a:pt x="30281" y="14"/>
                    <a:pt x="30191" y="14"/>
                  </a:cubicBezTo>
                  <a:cubicBezTo>
                    <a:pt x="30177" y="14"/>
                    <a:pt x="30165" y="16"/>
                    <a:pt x="30153" y="20"/>
                  </a:cubicBezTo>
                  <a:cubicBezTo>
                    <a:pt x="27296" y="780"/>
                    <a:pt x="23982" y="1236"/>
                    <a:pt x="22311" y="4032"/>
                  </a:cubicBezTo>
                  <a:cubicBezTo>
                    <a:pt x="22128" y="3789"/>
                    <a:pt x="21946" y="3576"/>
                    <a:pt x="21703" y="3333"/>
                  </a:cubicBezTo>
                  <a:cubicBezTo>
                    <a:pt x="20426" y="1996"/>
                    <a:pt x="18663" y="1357"/>
                    <a:pt x="17326" y="111"/>
                  </a:cubicBezTo>
                  <a:lnTo>
                    <a:pt x="17295" y="111"/>
                  </a:lnTo>
                  <a:cubicBezTo>
                    <a:pt x="17266" y="39"/>
                    <a:pt x="17189" y="1"/>
                    <a:pt x="17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8"/>
            <p:cNvSpPr/>
            <p:nvPr/>
          </p:nvSpPr>
          <p:spPr>
            <a:xfrm>
              <a:off x="-66575" y="1482050"/>
              <a:ext cx="76750" cy="93675"/>
            </a:xfrm>
            <a:custGeom>
              <a:avLst/>
              <a:gdLst/>
              <a:ahLst/>
              <a:cxnLst/>
              <a:rect l="l" t="t" r="r" b="b"/>
              <a:pathLst>
                <a:path w="3070" h="3747" extrusionOk="0">
                  <a:moveTo>
                    <a:pt x="664" y="0"/>
                  </a:moveTo>
                  <a:cubicBezTo>
                    <a:pt x="230" y="0"/>
                    <a:pt x="1" y="556"/>
                    <a:pt x="60" y="822"/>
                  </a:cubicBezTo>
                  <a:cubicBezTo>
                    <a:pt x="78" y="840"/>
                    <a:pt x="98" y="847"/>
                    <a:pt x="118" y="847"/>
                  </a:cubicBezTo>
                  <a:cubicBezTo>
                    <a:pt x="164" y="847"/>
                    <a:pt x="203" y="804"/>
                    <a:pt x="182" y="761"/>
                  </a:cubicBezTo>
                  <a:cubicBezTo>
                    <a:pt x="72" y="488"/>
                    <a:pt x="283" y="140"/>
                    <a:pt x="570" y="140"/>
                  </a:cubicBezTo>
                  <a:cubicBezTo>
                    <a:pt x="602" y="140"/>
                    <a:pt x="635" y="144"/>
                    <a:pt x="668" y="153"/>
                  </a:cubicBezTo>
                  <a:cubicBezTo>
                    <a:pt x="790" y="214"/>
                    <a:pt x="911" y="305"/>
                    <a:pt x="942" y="427"/>
                  </a:cubicBezTo>
                  <a:cubicBezTo>
                    <a:pt x="972" y="549"/>
                    <a:pt x="942" y="670"/>
                    <a:pt x="942" y="761"/>
                  </a:cubicBezTo>
                  <a:cubicBezTo>
                    <a:pt x="942" y="842"/>
                    <a:pt x="996" y="883"/>
                    <a:pt x="1050" y="883"/>
                  </a:cubicBezTo>
                  <a:cubicBezTo>
                    <a:pt x="1077" y="883"/>
                    <a:pt x="1104" y="873"/>
                    <a:pt x="1124" y="853"/>
                  </a:cubicBezTo>
                  <a:cubicBezTo>
                    <a:pt x="1185" y="853"/>
                    <a:pt x="1185" y="822"/>
                    <a:pt x="1185" y="822"/>
                  </a:cubicBezTo>
                  <a:lnTo>
                    <a:pt x="1185" y="883"/>
                  </a:lnTo>
                  <a:cubicBezTo>
                    <a:pt x="1185" y="936"/>
                    <a:pt x="1216" y="968"/>
                    <a:pt x="1253" y="968"/>
                  </a:cubicBezTo>
                  <a:cubicBezTo>
                    <a:pt x="1280" y="968"/>
                    <a:pt x="1311" y="952"/>
                    <a:pt x="1337" y="913"/>
                  </a:cubicBezTo>
                  <a:cubicBezTo>
                    <a:pt x="1430" y="764"/>
                    <a:pt x="1638" y="626"/>
                    <a:pt x="1826" y="626"/>
                  </a:cubicBezTo>
                  <a:cubicBezTo>
                    <a:pt x="1945" y="626"/>
                    <a:pt x="2057" y="681"/>
                    <a:pt x="2127" y="822"/>
                  </a:cubicBezTo>
                  <a:cubicBezTo>
                    <a:pt x="2249" y="974"/>
                    <a:pt x="2188" y="1157"/>
                    <a:pt x="2097" y="1309"/>
                  </a:cubicBezTo>
                  <a:cubicBezTo>
                    <a:pt x="2036" y="1369"/>
                    <a:pt x="1945" y="1460"/>
                    <a:pt x="2005" y="1521"/>
                  </a:cubicBezTo>
                  <a:lnTo>
                    <a:pt x="2097" y="1521"/>
                  </a:lnTo>
                  <a:cubicBezTo>
                    <a:pt x="2157" y="1491"/>
                    <a:pt x="2188" y="1460"/>
                    <a:pt x="2249" y="1430"/>
                  </a:cubicBezTo>
                  <a:cubicBezTo>
                    <a:pt x="2522" y="1430"/>
                    <a:pt x="2826" y="1673"/>
                    <a:pt x="2765" y="1977"/>
                  </a:cubicBezTo>
                  <a:cubicBezTo>
                    <a:pt x="2735" y="2129"/>
                    <a:pt x="2613" y="2251"/>
                    <a:pt x="2492" y="2372"/>
                  </a:cubicBezTo>
                  <a:cubicBezTo>
                    <a:pt x="2431" y="2433"/>
                    <a:pt x="2279" y="2433"/>
                    <a:pt x="2188" y="2555"/>
                  </a:cubicBezTo>
                  <a:cubicBezTo>
                    <a:pt x="2157" y="2585"/>
                    <a:pt x="2188" y="2676"/>
                    <a:pt x="2249" y="2676"/>
                  </a:cubicBezTo>
                  <a:cubicBezTo>
                    <a:pt x="2264" y="2692"/>
                    <a:pt x="2287" y="2699"/>
                    <a:pt x="2317" y="2699"/>
                  </a:cubicBezTo>
                  <a:cubicBezTo>
                    <a:pt x="2347" y="2699"/>
                    <a:pt x="2385" y="2692"/>
                    <a:pt x="2431" y="2676"/>
                  </a:cubicBezTo>
                  <a:lnTo>
                    <a:pt x="2553" y="2798"/>
                  </a:lnTo>
                  <a:cubicBezTo>
                    <a:pt x="2613" y="2859"/>
                    <a:pt x="2705" y="3011"/>
                    <a:pt x="2644" y="3132"/>
                  </a:cubicBezTo>
                  <a:cubicBezTo>
                    <a:pt x="2583" y="3558"/>
                    <a:pt x="2036" y="3406"/>
                    <a:pt x="1793" y="3467"/>
                  </a:cubicBezTo>
                  <a:cubicBezTo>
                    <a:pt x="1732" y="3467"/>
                    <a:pt x="1701" y="3558"/>
                    <a:pt x="1732" y="3588"/>
                  </a:cubicBezTo>
                  <a:cubicBezTo>
                    <a:pt x="1867" y="3704"/>
                    <a:pt x="2026" y="3746"/>
                    <a:pt x="2187" y="3746"/>
                  </a:cubicBezTo>
                  <a:cubicBezTo>
                    <a:pt x="2279" y="3746"/>
                    <a:pt x="2372" y="3732"/>
                    <a:pt x="2461" y="3710"/>
                  </a:cubicBezTo>
                  <a:cubicBezTo>
                    <a:pt x="2705" y="3619"/>
                    <a:pt x="2917" y="3436"/>
                    <a:pt x="2948" y="3193"/>
                  </a:cubicBezTo>
                  <a:cubicBezTo>
                    <a:pt x="3008" y="3011"/>
                    <a:pt x="2917" y="2798"/>
                    <a:pt x="2765" y="2646"/>
                  </a:cubicBezTo>
                  <a:cubicBezTo>
                    <a:pt x="2765" y="2585"/>
                    <a:pt x="2735" y="2555"/>
                    <a:pt x="2705" y="2555"/>
                  </a:cubicBezTo>
                  <a:cubicBezTo>
                    <a:pt x="2765" y="2494"/>
                    <a:pt x="2826" y="2433"/>
                    <a:pt x="2887" y="2372"/>
                  </a:cubicBezTo>
                  <a:cubicBezTo>
                    <a:pt x="2978" y="2220"/>
                    <a:pt x="3069" y="1977"/>
                    <a:pt x="3039" y="1764"/>
                  </a:cubicBezTo>
                  <a:cubicBezTo>
                    <a:pt x="2948" y="1460"/>
                    <a:pt x="2644" y="1217"/>
                    <a:pt x="2401" y="1217"/>
                  </a:cubicBezTo>
                  <a:cubicBezTo>
                    <a:pt x="2461" y="974"/>
                    <a:pt x="2431" y="609"/>
                    <a:pt x="2157" y="457"/>
                  </a:cubicBezTo>
                  <a:cubicBezTo>
                    <a:pt x="2070" y="399"/>
                    <a:pt x="1963" y="372"/>
                    <a:pt x="1854" y="372"/>
                  </a:cubicBezTo>
                  <a:cubicBezTo>
                    <a:pt x="1623" y="372"/>
                    <a:pt x="1379" y="494"/>
                    <a:pt x="1276" y="701"/>
                  </a:cubicBezTo>
                  <a:cubicBezTo>
                    <a:pt x="1276" y="579"/>
                    <a:pt x="1246" y="457"/>
                    <a:pt x="1215" y="366"/>
                  </a:cubicBezTo>
                  <a:cubicBezTo>
                    <a:pt x="1094" y="153"/>
                    <a:pt x="911" y="2"/>
                    <a:pt x="698" y="2"/>
                  </a:cubicBezTo>
                  <a:cubicBezTo>
                    <a:pt x="687" y="1"/>
                    <a:pt x="675" y="0"/>
                    <a:pt x="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8"/>
            <p:cNvSpPr/>
            <p:nvPr/>
          </p:nvSpPr>
          <p:spPr>
            <a:xfrm>
              <a:off x="-114475" y="1556550"/>
              <a:ext cx="87400" cy="56275"/>
            </a:xfrm>
            <a:custGeom>
              <a:avLst/>
              <a:gdLst/>
              <a:ahLst/>
              <a:cxnLst/>
              <a:rect l="l" t="t" r="r" b="b"/>
              <a:pathLst>
                <a:path w="3496" h="2251" extrusionOk="0">
                  <a:moveTo>
                    <a:pt x="335" y="0"/>
                  </a:moveTo>
                  <a:cubicBezTo>
                    <a:pt x="31" y="61"/>
                    <a:pt x="0" y="578"/>
                    <a:pt x="152" y="882"/>
                  </a:cubicBezTo>
                  <a:cubicBezTo>
                    <a:pt x="294" y="1044"/>
                    <a:pt x="463" y="1125"/>
                    <a:pt x="641" y="1125"/>
                  </a:cubicBezTo>
                  <a:cubicBezTo>
                    <a:pt x="730" y="1125"/>
                    <a:pt x="821" y="1105"/>
                    <a:pt x="912" y="1064"/>
                  </a:cubicBezTo>
                  <a:lnTo>
                    <a:pt x="912" y="1064"/>
                  </a:lnTo>
                  <a:cubicBezTo>
                    <a:pt x="882" y="1541"/>
                    <a:pt x="1115" y="2250"/>
                    <a:pt x="1696" y="2250"/>
                  </a:cubicBezTo>
                  <a:cubicBezTo>
                    <a:pt x="1708" y="2250"/>
                    <a:pt x="1721" y="2250"/>
                    <a:pt x="1733" y="2250"/>
                  </a:cubicBezTo>
                  <a:cubicBezTo>
                    <a:pt x="1946" y="2250"/>
                    <a:pt x="2158" y="2006"/>
                    <a:pt x="2219" y="1794"/>
                  </a:cubicBezTo>
                  <a:cubicBezTo>
                    <a:pt x="2250" y="1794"/>
                    <a:pt x="2250" y="1824"/>
                    <a:pt x="2250" y="1824"/>
                  </a:cubicBezTo>
                  <a:cubicBezTo>
                    <a:pt x="2376" y="1951"/>
                    <a:pt x="2524" y="2014"/>
                    <a:pt x="2711" y="2014"/>
                  </a:cubicBezTo>
                  <a:cubicBezTo>
                    <a:pt x="2748" y="2014"/>
                    <a:pt x="2787" y="2011"/>
                    <a:pt x="2827" y="2006"/>
                  </a:cubicBezTo>
                  <a:cubicBezTo>
                    <a:pt x="3283" y="1946"/>
                    <a:pt x="3496" y="1338"/>
                    <a:pt x="3192" y="973"/>
                  </a:cubicBezTo>
                  <a:cubicBezTo>
                    <a:pt x="3176" y="957"/>
                    <a:pt x="3153" y="949"/>
                    <a:pt x="3129" y="949"/>
                  </a:cubicBezTo>
                  <a:cubicBezTo>
                    <a:pt x="3065" y="949"/>
                    <a:pt x="2995" y="1006"/>
                    <a:pt x="3040" y="1095"/>
                  </a:cubicBezTo>
                  <a:cubicBezTo>
                    <a:pt x="3162" y="1338"/>
                    <a:pt x="3101" y="1733"/>
                    <a:pt x="2736" y="1794"/>
                  </a:cubicBezTo>
                  <a:cubicBezTo>
                    <a:pt x="2645" y="1794"/>
                    <a:pt x="2493" y="1702"/>
                    <a:pt x="2402" y="1642"/>
                  </a:cubicBezTo>
                  <a:cubicBezTo>
                    <a:pt x="2280" y="1520"/>
                    <a:pt x="2250" y="1368"/>
                    <a:pt x="2219" y="1246"/>
                  </a:cubicBezTo>
                  <a:cubicBezTo>
                    <a:pt x="2204" y="1231"/>
                    <a:pt x="2181" y="1224"/>
                    <a:pt x="2158" y="1224"/>
                  </a:cubicBezTo>
                  <a:cubicBezTo>
                    <a:pt x="2136" y="1224"/>
                    <a:pt x="2113" y="1231"/>
                    <a:pt x="2098" y="1246"/>
                  </a:cubicBezTo>
                  <a:cubicBezTo>
                    <a:pt x="2067" y="1277"/>
                    <a:pt x="2067" y="1338"/>
                    <a:pt x="2067" y="1368"/>
                  </a:cubicBezTo>
                  <a:lnTo>
                    <a:pt x="2037" y="1338"/>
                  </a:lnTo>
                  <a:cubicBezTo>
                    <a:pt x="2022" y="1323"/>
                    <a:pt x="2008" y="1317"/>
                    <a:pt x="1994" y="1317"/>
                  </a:cubicBezTo>
                  <a:cubicBezTo>
                    <a:pt x="1952" y="1317"/>
                    <a:pt x="1923" y="1375"/>
                    <a:pt x="1946" y="1398"/>
                  </a:cubicBezTo>
                  <a:cubicBezTo>
                    <a:pt x="2037" y="1550"/>
                    <a:pt x="2037" y="1733"/>
                    <a:pt x="1885" y="1854"/>
                  </a:cubicBezTo>
                  <a:cubicBezTo>
                    <a:pt x="1832" y="1896"/>
                    <a:pt x="1769" y="1913"/>
                    <a:pt x="1704" y="1913"/>
                  </a:cubicBezTo>
                  <a:cubicBezTo>
                    <a:pt x="1579" y="1913"/>
                    <a:pt x="1448" y="1853"/>
                    <a:pt x="1368" y="1794"/>
                  </a:cubicBezTo>
                  <a:cubicBezTo>
                    <a:pt x="1125" y="1550"/>
                    <a:pt x="1186" y="1186"/>
                    <a:pt x="1155" y="882"/>
                  </a:cubicBezTo>
                  <a:cubicBezTo>
                    <a:pt x="1155" y="821"/>
                    <a:pt x="1110" y="791"/>
                    <a:pt x="1057" y="791"/>
                  </a:cubicBezTo>
                  <a:cubicBezTo>
                    <a:pt x="1003" y="791"/>
                    <a:pt x="943" y="821"/>
                    <a:pt x="912" y="882"/>
                  </a:cubicBezTo>
                  <a:lnTo>
                    <a:pt x="912" y="912"/>
                  </a:lnTo>
                  <a:cubicBezTo>
                    <a:pt x="855" y="945"/>
                    <a:pt x="790" y="960"/>
                    <a:pt x="722" y="960"/>
                  </a:cubicBezTo>
                  <a:cubicBezTo>
                    <a:pt x="538" y="960"/>
                    <a:pt x="341" y="847"/>
                    <a:pt x="274" y="669"/>
                  </a:cubicBezTo>
                  <a:cubicBezTo>
                    <a:pt x="183" y="456"/>
                    <a:pt x="335" y="304"/>
                    <a:pt x="426" y="122"/>
                  </a:cubicBezTo>
                  <a:cubicBezTo>
                    <a:pt x="456" y="31"/>
                    <a:pt x="426"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8"/>
            <p:cNvSpPr/>
            <p:nvPr/>
          </p:nvSpPr>
          <p:spPr>
            <a:xfrm>
              <a:off x="-127400" y="1495925"/>
              <a:ext cx="46950" cy="53150"/>
            </a:xfrm>
            <a:custGeom>
              <a:avLst/>
              <a:gdLst/>
              <a:ahLst/>
              <a:cxnLst/>
              <a:rect l="l" t="t" r="r" b="b"/>
              <a:pathLst>
                <a:path w="1878" h="2126" extrusionOk="0">
                  <a:moveTo>
                    <a:pt x="1446" y="1"/>
                  </a:moveTo>
                  <a:cubicBezTo>
                    <a:pt x="1287" y="1"/>
                    <a:pt x="1118" y="60"/>
                    <a:pt x="1004" y="146"/>
                  </a:cubicBezTo>
                  <a:cubicBezTo>
                    <a:pt x="791" y="328"/>
                    <a:pt x="791" y="632"/>
                    <a:pt x="913" y="905"/>
                  </a:cubicBezTo>
                  <a:cubicBezTo>
                    <a:pt x="548" y="905"/>
                    <a:pt x="213" y="1057"/>
                    <a:pt x="92" y="1361"/>
                  </a:cubicBezTo>
                  <a:cubicBezTo>
                    <a:pt x="1" y="1635"/>
                    <a:pt x="61" y="2030"/>
                    <a:pt x="396" y="2121"/>
                  </a:cubicBezTo>
                  <a:cubicBezTo>
                    <a:pt x="407" y="2124"/>
                    <a:pt x="417" y="2125"/>
                    <a:pt x="428" y="2125"/>
                  </a:cubicBezTo>
                  <a:cubicBezTo>
                    <a:pt x="532" y="2125"/>
                    <a:pt x="598" y="1997"/>
                    <a:pt x="487" y="1969"/>
                  </a:cubicBezTo>
                  <a:cubicBezTo>
                    <a:pt x="274" y="1878"/>
                    <a:pt x="213" y="1574"/>
                    <a:pt x="365" y="1392"/>
                  </a:cubicBezTo>
                  <a:cubicBezTo>
                    <a:pt x="578" y="1179"/>
                    <a:pt x="821" y="1179"/>
                    <a:pt x="1065" y="1118"/>
                  </a:cubicBezTo>
                  <a:lnTo>
                    <a:pt x="1065" y="1179"/>
                  </a:lnTo>
                  <a:cubicBezTo>
                    <a:pt x="1081" y="1195"/>
                    <a:pt x="1104" y="1203"/>
                    <a:pt x="1127" y="1203"/>
                  </a:cubicBezTo>
                  <a:cubicBezTo>
                    <a:pt x="1191" y="1203"/>
                    <a:pt x="1261" y="1146"/>
                    <a:pt x="1216" y="1057"/>
                  </a:cubicBezTo>
                  <a:cubicBezTo>
                    <a:pt x="1095" y="875"/>
                    <a:pt x="973" y="510"/>
                    <a:pt x="1156" y="328"/>
                  </a:cubicBezTo>
                  <a:cubicBezTo>
                    <a:pt x="1222" y="249"/>
                    <a:pt x="1305" y="216"/>
                    <a:pt x="1390" y="216"/>
                  </a:cubicBezTo>
                  <a:cubicBezTo>
                    <a:pt x="1501" y="216"/>
                    <a:pt x="1617" y="272"/>
                    <a:pt x="1703" y="358"/>
                  </a:cubicBezTo>
                  <a:cubicBezTo>
                    <a:pt x="1718" y="382"/>
                    <a:pt x="1738" y="391"/>
                    <a:pt x="1758" y="391"/>
                  </a:cubicBezTo>
                  <a:cubicBezTo>
                    <a:pt x="1816" y="391"/>
                    <a:pt x="1877" y="312"/>
                    <a:pt x="1855" y="267"/>
                  </a:cubicBezTo>
                  <a:cubicBezTo>
                    <a:pt x="1791" y="75"/>
                    <a:pt x="1625"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8"/>
            <p:cNvSpPr/>
            <p:nvPr/>
          </p:nvSpPr>
          <p:spPr>
            <a:xfrm>
              <a:off x="-95475" y="1510675"/>
              <a:ext cx="66900" cy="43625"/>
            </a:xfrm>
            <a:custGeom>
              <a:avLst/>
              <a:gdLst/>
              <a:ahLst/>
              <a:cxnLst/>
              <a:rect l="l" t="t" r="r" b="b"/>
              <a:pathLst>
                <a:path w="2676" h="1745" extrusionOk="0">
                  <a:moveTo>
                    <a:pt x="1880" y="1"/>
                  </a:moveTo>
                  <a:cubicBezTo>
                    <a:pt x="1731" y="1"/>
                    <a:pt x="1577" y="46"/>
                    <a:pt x="1459" y="164"/>
                  </a:cubicBezTo>
                  <a:cubicBezTo>
                    <a:pt x="1338" y="285"/>
                    <a:pt x="1247" y="376"/>
                    <a:pt x="1216" y="528"/>
                  </a:cubicBezTo>
                  <a:cubicBezTo>
                    <a:pt x="1100" y="447"/>
                    <a:pt x="958" y="406"/>
                    <a:pt x="813" y="406"/>
                  </a:cubicBezTo>
                  <a:cubicBezTo>
                    <a:pt x="577" y="406"/>
                    <a:pt x="333" y="515"/>
                    <a:pt x="183" y="741"/>
                  </a:cubicBezTo>
                  <a:cubicBezTo>
                    <a:pt x="0" y="1075"/>
                    <a:pt x="122" y="1744"/>
                    <a:pt x="578" y="1744"/>
                  </a:cubicBezTo>
                  <a:cubicBezTo>
                    <a:pt x="608" y="1744"/>
                    <a:pt x="639" y="1683"/>
                    <a:pt x="608" y="1653"/>
                  </a:cubicBezTo>
                  <a:cubicBezTo>
                    <a:pt x="547" y="1531"/>
                    <a:pt x="395" y="1440"/>
                    <a:pt x="335" y="1288"/>
                  </a:cubicBezTo>
                  <a:cubicBezTo>
                    <a:pt x="274" y="1136"/>
                    <a:pt x="274" y="984"/>
                    <a:pt x="335" y="832"/>
                  </a:cubicBezTo>
                  <a:cubicBezTo>
                    <a:pt x="425" y="651"/>
                    <a:pt x="623" y="567"/>
                    <a:pt x="826" y="567"/>
                  </a:cubicBezTo>
                  <a:cubicBezTo>
                    <a:pt x="965" y="567"/>
                    <a:pt x="1105" y="606"/>
                    <a:pt x="1216" y="680"/>
                  </a:cubicBezTo>
                  <a:cubicBezTo>
                    <a:pt x="1216" y="711"/>
                    <a:pt x="1239" y="726"/>
                    <a:pt x="1266" y="726"/>
                  </a:cubicBezTo>
                  <a:cubicBezTo>
                    <a:pt x="1292" y="726"/>
                    <a:pt x="1322" y="711"/>
                    <a:pt x="1338" y="680"/>
                  </a:cubicBezTo>
                  <a:cubicBezTo>
                    <a:pt x="1398" y="528"/>
                    <a:pt x="1459" y="437"/>
                    <a:pt x="1550" y="315"/>
                  </a:cubicBezTo>
                  <a:cubicBezTo>
                    <a:pt x="1651" y="215"/>
                    <a:pt x="1773" y="156"/>
                    <a:pt x="1898" y="156"/>
                  </a:cubicBezTo>
                  <a:cubicBezTo>
                    <a:pt x="1924" y="156"/>
                    <a:pt x="1950" y="158"/>
                    <a:pt x="1976" y="164"/>
                  </a:cubicBezTo>
                  <a:cubicBezTo>
                    <a:pt x="2310" y="224"/>
                    <a:pt x="2523" y="619"/>
                    <a:pt x="2402" y="923"/>
                  </a:cubicBezTo>
                  <a:cubicBezTo>
                    <a:pt x="2384" y="959"/>
                    <a:pt x="2397" y="974"/>
                    <a:pt x="2418" y="974"/>
                  </a:cubicBezTo>
                  <a:cubicBezTo>
                    <a:pt x="2432" y="974"/>
                    <a:pt x="2450" y="966"/>
                    <a:pt x="2462" y="954"/>
                  </a:cubicBezTo>
                  <a:cubicBezTo>
                    <a:pt x="2675" y="589"/>
                    <a:pt x="2432" y="72"/>
                    <a:pt x="2006" y="12"/>
                  </a:cubicBezTo>
                  <a:cubicBezTo>
                    <a:pt x="1965" y="5"/>
                    <a:pt x="1923" y="1"/>
                    <a:pt x="1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8"/>
            <p:cNvSpPr/>
            <p:nvPr/>
          </p:nvSpPr>
          <p:spPr>
            <a:xfrm>
              <a:off x="-81800" y="1545700"/>
              <a:ext cx="44100" cy="31800"/>
            </a:xfrm>
            <a:custGeom>
              <a:avLst/>
              <a:gdLst/>
              <a:ahLst/>
              <a:cxnLst/>
              <a:rect l="l" t="t" r="r" b="b"/>
              <a:pathLst>
                <a:path w="1764" h="1272" extrusionOk="0">
                  <a:moveTo>
                    <a:pt x="1529" y="1"/>
                  </a:moveTo>
                  <a:cubicBezTo>
                    <a:pt x="1491" y="1"/>
                    <a:pt x="1435" y="50"/>
                    <a:pt x="1459" y="100"/>
                  </a:cubicBezTo>
                  <a:cubicBezTo>
                    <a:pt x="1672" y="313"/>
                    <a:pt x="1581" y="738"/>
                    <a:pt x="1277" y="860"/>
                  </a:cubicBezTo>
                  <a:cubicBezTo>
                    <a:pt x="1239" y="867"/>
                    <a:pt x="1199" y="871"/>
                    <a:pt x="1159" y="871"/>
                  </a:cubicBezTo>
                  <a:cubicBezTo>
                    <a:pt x="1038" y="871"/>
                    <a:pt x="912" y="837"/>
                    <a:pt x="821" y="769"/>
                  </a:cubicBezTo>
                  <a:cubicBezTo>
                    <a:pt x="700" y="708"/>
                    <a:pt x="669" y="586"/>
                    <a:pt x="608" y="495"/>
                  </a:cubicBezTo>
                  <a:cubicBezTo>
                    <a:pt x="578" y="480"/>
                    <a:pt x="555" y="472"/>
                    <a:pt x="540" y="472"/>
                  </a:cubicBezTo>
                  <a:cubicBezTo>
                    <a:pt x="525" y="472"/>
                    <a:pt x="517" y="480"/>
                    <a:pt x="517" y="495"/>
                  </a:cubicBezTo>
                  <a:cubicBezTo>
                    <a:pt x="487" y="495"/>
                    <a:pt x="456" y="556"/>
                    <a:pt x="487" y="586"/>
                  </a:cubicBezTo>
                  <a:cubicBezTo>
                    <a:pt x="487" y="617"/>
                    <a:pt x="517" y="617"/>
                    <a:pt x="517" y="647"/>
                  </a:cubicBezTo>
                  <a:lnTo>
                    <a:pt x="517" y="708"/>
                  </a:lnTo>
                  <a:cubicBezTo>
                    <a:pt x="548" y="769"/>
                    <a:pt x="548" y="860"/>
                    <a:pt x="487" y="921"/>
                  </a:cubicBezTo>
                  <a:cubicBezTo>
                    <a:pt x="444" y="977"/>
                    <a:pt x="389" y="1001"/>
                    <a:pt x="335" y="1001"/>
                  </a:cubicBezTo>
                  <a:cubicBezTo>
                    <a:pt x="274" y="1001"/>
                    <a:pt x="215" y="969"/>
                    <a:pt x="183" y="921"/>
                  </a:cubicBezTo>
                  <a:cubicBezTo>
                    <a:pt x="160" y="905"/>
                    <a:pt x="137" y="898"/>
                    <a:pt x="116" y="898"/>
                  </a:cubicBezTo>
                  <a:cubicBezTo>
                    <a:pt x="52" y="898"/>
                    <a:pt x="0" y="966"/>
                    <a:pt x="0" y="1103"/>
                  </a:cubicBezTo>
                  <a:cubicBezTo>
                    <a:pt x="50" y="1218"/>
                    <a:pt x="180" y="1271"/>
                    <a:pt x="312" y="1271"/>
                  </a:cubicBezTo>
                  <a:cubicBezTo>
                    <a:pt x="424" y="1271"/>
                    <a:pt x="539" y="1233"/>
                    <a:pt x="608" y="1164"/>
                  </a:cubicBezTo>
                  <a:cubicBezTo>
                    <a:pt x="639" y="1103"/>
                    <a:pt x="669" y="1042"/>
                    <a:pt x="669" y="951"/>
                  </a:cubicBezTo>
                  <a:cubicBezTo>
                    <a:pt x="812" y="1022"/>
                    <a:pt x="954" y="1052"/>
                    <a:pt x="1090" y="1052"/>
                  </a:cubicBezTo>
                  <a:cubicBezTo>
                    <a:pt x="1187" y="1052"/>
                    <a:pt x="1280" y="1037"/>
                    <a:pt x="1368" y="1012"/>
                  </a:cubicBezTo>
                  <a:cubicBezTo>
                    <a:pt x="1733" y="799"/>
                    <a:pt x="1763" y="313"/>
                    <a:pt x="1551" y="9"/>
                  </a:cubicBezTo>
                  <a:cubicBezTo>
                    <a:pt x="1545" y="3"/>
                    <a:pt x="1537"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8"/>
            <p:cNvSpPr/>
            <p:nvPr/>
          </p:nvSpPr>
          <p:spPr>
            <a:xfrm>
              <a:off x="-101675" y="1174475"/>
              <a:ext cx="61700" cy="277900"/>
            </a:xfrm>
            <a:custGeom>
              <a:avLst/>
              <a:gdLst/>
              <a:ahLst/>
              <a:cxnLst/>
              <a:rect l="l" t="t" r="r" b="b"/>
              <a:pathLst>
                <a:path w="2468" h="11116" extrusionOk="0">
                  <a:moveTo>
                    <a:pt x="61" y="0"/>
                  </a:moveTo>
                  <a:cubicBezTo>
                    <a:pt x="26" y="0"/>
                    <a:pt x="0" y="32"/>
                    <a:pt x="36" y="85"/>
                  </a:cubicBezTo>
                  <a:cubicBezTo>
                    <a:pt x="1403" y="3642"/>
                    <a:pt x="1586" y="7107"/>
                    <a:pt x="1403" y="10906"/>
                  </a:cubicBezTo>
                  <a:cubicBezTo>
                    <a:pt x="1403" y="11047"/>
                    <a:pt x="1500" y="11115"/>
                    <a:pt x="1598" y="11115"/>
                  </a:cubicBezTo>
                  <a:cubicBezTo>
                    <a:pt x="1690" y="11115"/>
                    <a:pt x="1784" y="11055"/>
                    <a:pt x="1798" y="10937"/>
                  </a:cubicBezTo>
                  <a:cubicBezTo>
                    <a:pt x="2467" y="7259"/>
                    <a:pt x="1616" y="3429"/>
                    <a:pt x="127" y="55"/>
                  </a:cubicBezTo>
                  <a:cubicBezTo>
                    <a:pt x="114" y="17"/>
                    <a:pt x="85"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8"/>
            <p:cNvSpPr/>
            <p:nvPr/>
          </p:nvSpPr>
          <p:spPr>
            <a:xfrm>
              <a:off x="31075" y="1158550"/>
              <a:ext cx="134875" cy="275625"/>
            </a:xfrm>
            <a:custGeom>
              <a:avLst/>
              <a:gdLst/>
              <a:ahLst/>
              <a:cxnLst/>
              <a:rect l="l" t="t" r="r" b="b"/>
              <a:pathLst>
                <a:path w="5395" h="11025" extrusionOk="0">
                  <a:moveTo>
                    <a:pt x="5364" y="1"/>
                  </a:moveTo>
                  <a:cubicBezTo>
                    <a:pt x="5349" y="1"/>
                    <a:pt x="5334" y="8"/>
                    <a:pt x="5334" y="23"/>
                  </a:cubicBezTo>
                  <a:cubicBezTo>
                    <a:pt x="4209" y="3975"/>
                    <a:pt x="2780" y="7440"/>
                    <a:pt x="136" y="10631"/>
                  </a:cubicBezTo>
                  <a:cubicBezTo>
                    <a:pt x="1" y="10811"/>
                    <a:pt x="149" y="11025"/>
                    <a:pt x="334" y="11025"/>
                  </a:cubicBezTo>
                  <a:cubicBezTo>
                    <a:pt x="399" y="11025"/>
                    <a:pt x="468" y="10999"/>
                    <a:pt x="531" y="10935"/>
                  </a:cubicBezTo>
                  <a:cubicBezTo>
                    <a:pt x="3236" y="7744"/>
                    <a:pt x="4604" y="4096"/>
                    <a:pt x="5394" y="23"/>
                  </a:cubicBezTo>
                  <a:cubicBezTo>
                    <a:pt x="5394" y="8"/>
                    <a:pt x="5379" y="1"/>
                    <a:pt x="5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8"/>
            <p:cNvSpPr/>
            <p:nvPr/>
          </p:nvSpPr>
          <p:spPr>
            <a:xfrm>
              <a:off x="21550" y="1463075"/>
              <a:ext cx="259150" cy="64625"/>
            </a:xfrm>
            <a:custGeom>
              <a:avLst/>
              <a:gdLst/>
              <a:ahLst/>
              <a:cxnLst/>
              <a:rect l="l" t="t" r="r" b="b"/>
              <a:pathLst>
                <a:path w="10366" h="2585" extrusionOk="0">
                  <a:moveTo>
                    <a:pt x="10335" y="1"/>
                  </a:moveTo>
                  <a:cubicBezTo>
                    <a:pt x="7052" y="1642"/>
                    <a:pt x="3860" y="2098"/>
                    <a:pt x="274" y="2098"/>
                  </a:cubicBezTo>
                  <a:cubicBezTo>
                    <a:pt x="31" y="2098"/>
                    <a:pt x="0" y="2493"/>
                    <a:pt x="213" y="2523"/>
                  </a:cubicBezTo>
                  <a:cubicBezTo>
                    <a:pt x="645" y="2565"/>
                    <a:pt x="1079" y="2585"/>
                    <a:pt x="1514" y="2585"/>
                  </a:cubicBezTo>
                  <a:cubicBezTo>
                    <a:pt x="4600" y="2585"/>
                    <a:pt x="7728" y="1580"/>
                    <a:pt x="10365" y="61"/>
                  </a:cubicBezTo>
                  <a:cubicBezTo>
                    <a:pt x="10365" y="61"/>
                    <a:pt x="10365" y="1"/>
                    <a:pt x="10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8"/>
            <p:cNvSpPr/>
            <p:nvPr/>
          </p:nvSpPr>
          <p:spPr>
            <a:xfrm>
              <a:off x="79300" y="1626450"/>
              <a:ext cx="316600" cy="83075"/>
            </a:xfrm>
            <a:custGeom>
              <a:avLst/>
              <a:gdLst/>
              <a:ahLst/>
              <a:cxnLst/>
              <a:rect l="l" t="t" r="r" b="b"/>
              <a:pathLst>
                <a:path w="12664" h="3323" extrusionOk="0">
                  <a:moveTo>
                    <a:pt x="395" y="1"/>
                  </a:moveTo>
                  <a:cubicBezTo>
                    <a:pt x="91" y="1"/>
                    <a:pt x="0" y="517"/>
                    <a:pt x="304" y="517"/>
                  </a:cubicBezTo>
                  <a:cubicBezTo>
                    <a:pt x="4620" y="821"/>
                    <a:pt x="8633" y="1764"/>
                    <a:pt x="12584" y="3314"/>
                  </a:cubicBezTo>
                  <a:cubicBezTo>
                    <a:pt x="12590" y="3320"/>
                    <a:pt x="12597" y="3322"/>
                    <a:pt x="12605" y="3322"/>
                  </a:cubicBezTo>
                  <a:cubicBezTo>
                    <a:pt x="12634" y="3322"/>
                    <a:pt x="12663" y="3283"/>
                    <a:pt x="12615" y="3283"/>
                  </a:cubicBezTo>
                  <a:cubicBezTo>
                    <a:pt x="8815" y="1368"/>
                    <a:pt x="4620" y="305"/>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8"/>
            <p:cNvSpPr/>
            <p:nvPr/>
          </p:nvSpPr>
          <p:spPr>
            <a:xfrm>
              <a:off x="-38950" y="1623400"/>
              <a:ext cx="206175" cy="236600"/>
            </a:xfrm>
            <a:custGeom>
              <a:avLst/>
              <a:gdLst/>
              <a:ahLst/>
              <a:cxnLst/>
              <a:rect l="l" t="t" r="r" b="b"/>
              <a:pathLst>
                <a:path w="8247" h="9464" extrusionOk="0">
                  <a:moveTo>
                    <a:pt x="334" y="1"/>
                  </a:moveTo>
                  <a:cubicBezTo>
                    <a:pt x="121" y="1"/>
                    <a:pt x="1" y="348"/>
                    <a:pt x="262" y="427"/>
                  </a:cubicBezTo>
                  <a:cubicBezTo>
                    <a:pt x="3606" y="2342"/>
                    <a:pt x="5977" y="6323"/>
                    <a:pt x="8165" y="9424"/>
                  </a:cubicBezTo>
                  <a:cubicBezTo>
                    <a:pt x="8175" y="9453"/>
                    <a:pt x="8187" y="9463"/>
                    <a:pt x="8199" y="9463"/>
                  </a:cubicBezTo>
                  <a:cubicBezTo>
                    <a:pt x="8225" y="9463"/>
                    <a:pt x="8247" y="9414"/>
                    <a:pt x="8226" y="9393"/>
                  </a:cubicBezTo>
                  <a:cubicBezTo>
                    <a:pt x="6280" y="6111"/>
                    <a:pt x="3849" y="2007"/>
                    <a:pt x="445" y="31"/>
                  </a:cubicBezTo>
                  <a:cubicBezTo>
                    <a:pt x="406" y="10"/>
                    <a:pt x="369"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8"/>
            <p:cNvSpPr/>
            <p:nvPr/>
          </p:nvSpPr>
          <p:spPr>
            <a:xfrm>
              <a:off x="-116000" y="1738050"/>
              <a:ext cx="56550" cy="264200"/>
            </a:xfrm>
            <a:custGeom>
              <a:avLst/>
              <a:gdLst/>
              <a:ahLst/>
              <a:cxnLst/>
              <a:rect l="l" t="t" r="r" b="b"/>
              <a:pathLst>
                <a:path w="2262" h="10568" extrusionOk="0">
                  <a:moveTo>
                    <a:pt x="1978" y="0"/>
                  </a:moveTo>
                  <a:cubicBezTo>
                    <a:pt x="1914" y="0"/>
                    <a:pt x="1854" y="28"/>
                    <a:pt x="1824" y="96"/>
                  </a:cubicBezTo>
                  <a:cubicBezTo>
                    <a:pt x="1" y="2984"/>
                    <a:pt x="1125" y="7452"/>
                    <a:pt x="1612" y="10522"/>
                  </a:cubicBezTo>
                  <a:cubicBezTo>
                    <a:pt x="1612" y="10552"/>
                    <a:pt x="1642" y="10567"/>
                    <a:pt x="1672" y="10567"/>
                  </a:cubicBezTo>
                  <a:cubicBezTo>
                    <a:pt x="1703" y="10567"/>
                    <a:pt x="1733" y="10552"/>
                    <a:pt x="1733" y="10522"/>
                  </a:cubicBezTo>
                  <a:cubicBezTo>
                    <a:pt x="1551" y="7391"/>
                    <a:pt x="365" y="3105"/>
                    <a:pt x="2159" y="248"/>
                  </a:cubicBezTo>
                  <a:cubicBezTo>
                    <a:pt x="2262" y="124"/>
                    <a:pt x="2113" y="0"/>
                    <a:pt x="1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8"/>
            <p:cNvSpPr/>
            <p:nvPr/>
          </p:nvSpPr>
          <p:spPr>
            <a:xfrm>
              <a:off x="-285850" y="1584425"/>
              <a:ext cx="176850" cy="275050"/>
            </a:xfrm>
            <a:custGeom>
              <a:avLst/>
              <a:gdLst/>
              <a:ahLst/>
              <a:cxnLst/>
              <a:rect l="l" t="t" r="r" b="b"/>
              <a:pathLst>
                <a:path w="7074" h="11002" extrusionOk="0">
                  <a:moveTo>
                    <a:pt x="6716" y="1"/>
                  </a:moveTo>
                  <a:cubicBezTo>
                    <a:pt x="6663" y="1"/>
                    <a:pt x="6607" y="21"/>
                    <a:pt x="6551" y="71"/>
                  </a:cubicBezTo>
                  <a:cubicBezTo>
                    <a:pt x="3329" y="2837"/>
                    <a:pt x="867" y="6636"/>
                    <a:pt x="16" y="10861"/>
                  </a:cubicBezTo>
                  <a:cubicBezTo>
                    <a:pt x="0" y="10956"/>
                    <a:pt x="51" y="11002"/>
                    <a:pt x="112" y="11002"/>
                  </a:cubicBezTo>
                  <a:cubicBezTo>
                    <a:pt x="167" y="11002"/>
                    <a:pt x="231" y="10964"/>
                    <a:pt x="260" y="10892"/>
                  </a:cubicBezTo>
                  <a:cubicBezTo>
                    <a:pt x="1567" y="6819"/>
                    <a:pt x="3603" y="3323"/>
                    <a:pt x="6855" y="466"/>
                  </a:cubicBezTo>
                  <a:cubicBezTo>
                    <a:pt x="7074" y="320"/>
                    <a:pt x="6924" y="1"/>
                    <a:pt x="6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8"/>
            <p:cNvSpPr/>
            <p:nvPr/>
          </p:nvSpPr>
          <p:spPr>
            <a:xfrm>
              <a:off x="-469950" y="1570825"/>
              <a:ext cx="269975" cy="108300"/>
            </a:xfrm>
            <a:custGeom>
              <a:avLst/>
              <a:gdLst/>
              <a:ahLst/>
              <a:cxnLst/>
              <a:rect l="l" t="t" r="r" b="b"/>
              <a:pathLst>
                <a:path w="10799" h="4332" extrusionOk="0">
                  <a:moveTo>
                    <a:pt x="10502" y="1"/>
                  </a:moveTo>
                  <a:cubicBezTo>
                    <a:pt x="10486" y="1"/>
                    <a:pt x="10468" y="3"/>
                    <a:pt x="10450" y="7"/>
                  </a:cubicBezTo>
                  <a:cubicBezTo>
                    <a:pt x="6803" y="675"/>
                    <a:pt x="3155" y="2317"/>
                    <a:pt x="25" y="4262"/>
                  </a:cubicBezTo>
                  <a:cubicBezTo>
                    <a:pt x="0" y="4287"/>
                    <a:pt x="15" y="4331"/>
                    <a:pt x="38" y="4331"/>
                  </a:cubicBezTo>
                  <a:cubicBezTo>
                    <a:pt x="43" y="4331"/>
                    <a:pt x="49" y="4329"/>
                    <a:pt x="55" y="4323"/>
                  </a:cubicBezTo>
                  <a:cubicBezTo>
                    <a:pt x="3611" y="3077"/>
                    <a:pt x="6955" y="1527"/>
                    <a:pt x="10572" y="463"/>
                  </a:cubicBezTo>
                  <a:cubicBezTo>
                    <a:pt x="10799" y="378"/>
                    <a:pt x="10734" y="1"/>
                    <a:pt x="10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8"/>
            <p:cNvSpPr/>
            <p:nvPr/>
          </p:nvSpPr>
          <p:spPr>
            <a:xfrm>
              <a:off x="-435150" y="1396200"/>
              <a:ext cx="299075" cy="122800"/>
            </a:xfrm>
            <a:custGeom>
              <a:avLst/>
              <a:gdLst/>
              <a:ahLst/>
              <a:cxnLst/>
              <a:rect l="l" t="t" r="r" b="b"/>
              <a:pathLst>
                <a:path w="11963" h="4912" extrusionOk="0">
                  <a:moveTo>
                    <a:pt x="61" y="1"/>
                  </a:moveTo>
                  <a:cubicBezTo>
                    <a:pt x="0" y="1"/>
                    <a:pt x="0" y="153"/>
                    <a:pt x="92" y="153"/>
                  </a:cubicBezTo>
                  <a:cubicBezTo>
                    <a:pt x="2007" y="700"/>
                    <a:pt x="3982" y="852"/>
                    <a:pt x="5867" y="1521"/>
                  </a:cubicBezTo>
                  <a:cubicBezTo>
                    <a:pt x="7994" y="2220"/>
                    <a:pt x="9727" y="3496"/>
                    <a:pt x="11460" y="4864"/>
                  </a:cubicBezTo>
                  <a:cubicBezTo>
                    <a:pt x="11503" y="4897"/>
                    <a:pt x="11549" y="4911"/>
                    <a:pt x="11593" y="4911"/>
                  </a:cubicBezTo>
                  <a:cubicBezTo>
                    <a:pt x="11794" y="4911"/>
                    <a:pt x="11963" y="4618"/>
                    <a:pt x="11764" y="4469"/>
                  </a:cubicBezTo>
                  <a:cubicBezTo>
                    <a:pt x="8390" y="1733"/>
                    <a:pt x="4499"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8"/>
            <p:cNvSpPr/>
            <p:nvPr/>
          </p:nvSpPr>
          <p:spPr>
            <a:xfrm>
              <a:off x="-53475" y="1227225"/>
              <a:ext cx="40850" cy="208325"/>
            </a:xfrm>
            <a:custGeom>
              <a:avLst/>
              <a:gdLst/>
              <a:ahLst/>
              <a:cxnLst/>
              <a:rect l="l" t="t" r="r" b="b"/>
              <a:pathLst>
                <a:path w="1634" h="8333" extrusionOk="0">
                  <a:moveTo>
                    <a:pt x="93" y="0"/>
                  </a:moveTo>
                  <a:cubicBezTo>
                    <a:pt x="59" y="0"/>
                    <a:pt x="0" y="28"/>
                    <a:pt x="22" y="73"/>
                  </a:cubicBezTo>
                  <a:cubicBezTo>
                    <a:pt x="1086" y="2717"/>
                    <a:pt x="1481" y="5453"/>
                    <a:pt x="1299" y="8310"/>
                  </a:cubicBezTo>
                  <a:cubicBezTo>
                    <a:pt x="1269" y="8325"/>
                    <a:pt x="1276" y="8333"/>
                    <a:pt x="1291" y="8333"/>
                  </a:cubicBezTo>
                  <a:cubicBezTo>
                    <a:pt x="1307" y="8333"/>
                    <a:pt x="1329" y="8325"/>
                    <a:pt x="1329" y="8310"/>
                  </a:cubicBezTo>
                  <a:cubicBezTo>
                    <a:pt x="1633" y="5453"/>
                    <a:pt x="1177" y="2687"/>
                    <a:pt x="114" y="12"/>
                  </a:cubicBezTo>
                  <a:cubicBezTo>
                    <a:pt x="114" y="4"/>
                    <a:pt x="105" y="0"/>
                    <a:pt x="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8"/>
            <p:cNvSpPr/>
            <p:nvPr/>
          </p:nvSpPr>
          <p:spPr>
            <a:xfrm>
              <a:off x="-326725" y="1220925"/>
              <a:ext cx="166350" cy="205800"/>
            </a:xfrm>
            <a:custGeom>
              <a:avLst/>
              <a:gdLst/>
              <a:ahLst/>
              <a:cxnLst/>
              <a:rect l="l" t="t" r="r" b="b"/>
              <a:pathLst>
                <a:path w="6654" h="8232" extrusionOk="0">
                  <a:moveTo>
                    <a:pt x="87" y="1"/>
                  </a:moveTo>
                  <a:cubicBezTo>
                    <a:pt x="38" y="1"/>
                    <a:pt x="1" y="65"/>
                    <a:pt x="71" y="112"/>
                  </a:cubicBezTo>
                  <a:cubicBezTo>
                    <a:pt x="2381" y="2027"/>
                    <a:pt x="5542" y="5188"/>
                    <a:pt x="6332" y="8136"/>
                  </a:cubicBezTo>
                  <a:cubicBezTo>
                    <a:pt x="6345" y="8200"/>
                    <a:pt x="6405" y="8231"/>
                    <a:pt x="6469" y="8231"/>
                  </a:cubicBezTo>
                  <a:cubicBezTo>
                    <a:pt x="6558" y="8231"/>
                    <a:pt x="6654" y="8169"/>
                    <a:pt x="6636" y="8045"/>
                  </a:cubicBezTo>
                  <a:cubicBezTo>
                    <a:pt x="6363" y="6404"/>
                    <a:pt x="5116" y="5127"/>
                    <a:pt x="4083" y="3851"/>
                  </a:cubicBezTo>
                  <a:cubicBezTo>
                    <a:pt x="2898" y="2392"/>
                    <a:pt x="1651" y="1085"/>
                    <a:pt x="132" y="21"/>
                  </a:cubicBezTo>
                  <a:cubicBezTo>
                    <a:pt x="117" y="7"/>
                    <a:pt x="102"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8"/>
            <p:cNvSpPr/>
            <p:nvPr/>
          </p:nvSpPr>
          <p:spPr>
            <a:xfrm>
              <a:off x="-330000" y="1263775"/>
              <a:ext cx="86150" cy="68475"/>
            </a:xfrm>
            <a:custGeom>
              <a:avLst/>
              <a:gdLst/>
              <a:ahLst/>
              <a:cxnLst/>
              <a:rect l="l" t="t" r="r" b="b"/>
              <a:pathLst>
                <a:path w="3446" h="2739" extrusionOk="0">
                  <a:moveTo>
                    <a:pt x="77" y="1"/>
                  </a:moveTo>
                  <a:cubicBezTo>
                    <a:pt x="31" y="1"/>
                    <a:pt x="1" y="45"/>
                    <a:pt x="50" y="70"/>
                  </a:cubicBezTo>
                  <a:cubicBezTo>
                    <a:pt x="1296" y="799"/>
                    <a:pt x="2329" y="1681"/>
                    <a:pt x="3302" y="2714"/>
                  </a:cubicBezTo>
                  <a:cubicBezTo>
                    <a:pt x="3328" y="2731"/>
                    <a:pt x="3351" y="2739"/>
                    <a:pt x="3370" y="2739"/>
                  </a:cubicBezTo>
                  <a:cubicBezTo>
                    <a:pt x="3420" y="2739"/>
                    <a:pt x="3446" y="2689"/>
                    <a:pt x="3424" y="2623"/>
                  </a:cubicBezTo>
                  <a:cubicBezTo>
                    <a:pt x="2542" y="1498"/>
                    <a:pt x="1418" y="617"/>
                    <a:pt x="111" y="9"/>
                  </a:cubicBezTo>
                  <a:cubicBezTo>
                    <a:pt x="99" y="3"/>
                    <a:pt x="87" y="1"/>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8"/>
            <p:cNvSpPr/>
            <p:nvPr/>
          </p:nvSpPr>
          <p:spPr>
            <a:xfrm>
              <a:off x="-277850" y="1216125"/>
              <a:ext cx="18250" cy="14450"/>
            </a:xfrm>
            <a:custGeom>
              <a:avLst/>
              <a:gdLst/>
              <a:ahLst/>
              <a:cxnLst/>
              <a:rect l="l" t="t" r="r" b="b"/>
              <a:pathLst>
                <a:path w="730" h="578" extrusionOk="0">
                  <a:moveTo>
                    <a:pt x="0" y="0"/>
                  </a:moveTo>
                  <a:lnTo>
                    <a:pt x="0" y="0"/>
                  </a:lnTo>
                  <a:cubicBezTo>
                    <a:pt x="243" y="243"/>
                    <a:pt x="456" y="395"/>
                    <a:pt x="639" y="578"/>
                  </a:cubicBezTo>
                  <a:cubicBezTo>
                    <a:pt x="699" y="578"/>
                    <a:pt x="730" y="547"/>
                    <a:pt x="699" y="547"/>
                  </a:cubicBezTo>
                  <a:cubicBezTo>
                    <a:pt x="456" y="395"/>
                    <a:pt x="243" y="21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8"/>
            <p:cNvSpPr/>
            <p:nvPr/>
          </p:nvSpPr>
          <p:spPr>
            <a:xfrm>
              <a:off x="-110675" y="1305475"/>
              <a:ext cx="25850" cy="114125"/>
            </a:xfrm>
            <a:custGeom>
              <a:avLst/>
              <a:gdLst/>
              <a:ahLst/>
              <a:cxnLst/>
              <a:rect l="l" t="t" r="r" b="b"/>
              <a:pathLst>
                <a:path w="1034" h="4565" extrusionOk="0">
                  <a:moveTo>
                    <a:pt x="46" y="0"/>
                  </a:moveTo>
                  <a:cubicBezTo>
                    <a:pt x="16" y="0"/>
                    <a:pt x="0" y="22"/>
                    <a:pt x="0" y="43"/>
                  </a:cubicBezTo>
                  <a:cubicBezTo>
                    <a:pt x="578" y="1502"/>
                    <a:pt x="912" y="3022"/>
                    <a:pt x="1003" y="4542"/>
                  </a:cubicBezTo>
                  <a:cubicBezTo>
                    <a:pt x="1003" y="4557"/>
                    <a:pt x="1011" y="4564"/>
                    <a:pt x="1019" y="4564"/>
                  </a:cubicBezTo>
                  <a:cubicBezTo>
                    <a:pt x="1026" y="4564"/>
                    <a:pt x="1034" y="4557"/>
                    <a:pt x="1034" y="4542"/>
                  </a:cubicBezTo>
                  <a:cubicBezTo>
                    <a:pt x="1003" y="2961"/>
                    <a:pt x="699" y="1441"/>
                    <a:pt x="92" y="13"/>
                  </a:cubicBezTo>
                  <a:cubicBezTo>
                    <a:pt x="74" y="4"/>
                    <a:pt x="5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8"/>
            <p:cNvSpPr/>
            <p:nvPr/>
          </p:nvSpPr>
          <p:spPr>
            <a:xfrm>
              <a:off x="-139550" y="1368650"/>
              <a:ext cx="38525" cy="106550"/>
            </a:xfrm>
            <a:custGeom>
              <a:avLst/>
              <a:gdLst/>
              <a:ahLst/>
              <a:cxnLst/>
              <a:rect l="l" t="t" r="r" b="b"/>
              <a:pathLst>
                <a:path w="1541" h="4262" extrusionOk="0">
                  <a:moveTo>
                    <a:pt x="46" y="1"/>
                  </a:moveTo>
                  <a:cubicBezTo>
                    <a:pt x="23" y="1"/>
                    <a:pt x="0" y="24"/>
                    <a:pt x="0" y="69"/>
                  </a:cubicBezTo>
                  <a:cubicBezTo>
                    <a:pt x="122" y="1498"/>
                    <a:pt x="517" y="3018"/>
                    <a:pt x="1307" y="4203"/>
                  </a:cubicBezTo>
                  <a:cubicBezTo>
                    <a:pt x="1339" y="4245"/>
                    <a:pt x="1378" y="4262"/>
                    <a:pt x="1414" y="4262"/>
                  </a:cubicBezTo>
                  <a:cubicBezTo>
                    <a:pt x="1482" y="4262"/>
                    <a:pt x="1540" y="4202"/>
                    <a:pt x="1520" y="4142"/>
                  </a:cubicBezTo>
                  <a:cubicBezTo>
                    <a:pt x="851" y="2775"/>
                    <a:pt x="335" y="1559"/>
                    <a:pt x="92" y="69"/>
                  </a:cubicBezTo>
                  <a:cubicBezTo>
                    <a:pt x="92" y="24"/>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8"/>
            <p:cNvSpPr/>
            <p:nvPr/>
          </p:nvSpPr>
          <p:spPr>
            <a:xfrm>
              <a:off x="-3975" y="1404000"/>
              <a:ext cx="10350" cy="66050"/>
            </a:xfrm>
            <a:custGeom>
              <a:avLst/>
              <a:gdLst/>
              <a:ahLst/>
              <a:cxnLst/>
              <a:rect l="l" t="t" r="r" b="b"/>
              <a:pathLst>
                <a:path w="414" h="2642" extrusionOk="0">
                  <a:moveTo>
                    <a:pt x="368" y="0"/>
                  </a:moveTo>
                  <a:cubicBezTo>
                    <a:pt x="345" y="0"/>
                    <a:pt x="322" y="8"/>
                    <a:pt x="322" y="23"/>
                  </a:cubicBezTo>
                  <a:cubicBezTo>
                    <a:pt x="292" y="905"/>
                    <a:pt x="170" y="1725"/>
                    <a:pt x="18" y="2607"/>
                  </a:cubicBezTo>
                  <a:cubicBezTo>
                    <a:pt x="1" y="2624"/>
                    <a:pt x="34" y="2642"/>
                    <a:pt x="71" y="2642"/>
                  </a:cubicBezTo>
                  <a:cubicBezTo>
                    <a:pt x="98" y="2642"/>
                    <a:pt x="127" y="2632"/>
                    <a:pt x="140" y="2607"/>
                  </a:cubicBezTo>
                  <a:cubicBezTo>
                    <a:pt x="292" y="1756"/>
                    <a:pt x="383" y="905"/>
                    <a:pt x="413" y="23"/>
                  </a:cubicBezTo>
                  <a:cubicBezTo>
                    <a:pt x="413" y="8"/>
                    <a:pt x="39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8"/>
            <p:cNvSpPr/>
            <p:nvPr/>
          </p:nvSpPr>
          <p:spPr>
            <a:xfrm>
              <a:off x="51175" y="1229475"/>
              <a:ext cx="28150" cy="101400"/>
            </a:xfrm>
            <a:custGeom>
              <a:avLst/>
              <a:gdLst/>
              <a:ahLst/>
              <a:cxnLst/>
              <a:rect l="l" t="t" r="r" b="b"/>
              <a:pathLst>
                <a:path w="1126" h="4056" extrusionOk="0">
                  <a:moveTo>
                    <a:pt x="1101" y="1"/>
                  </a:moveTo>
                  <a:cubicBezTo>
                    <a:pt x="1098" y="1"/>
                    <a:pt x="1095" y="4"/>
                    <a:pt x="1095" y="13"/>
                  </a:cubicBezTo>
                  <a:cubicBezTo>
                    <a:pt x="396" y="1229"/>
                    <a:pt x="31" y="2566"/>
                    <a:pt x="1" y="3965"/>
                  </a:cubicBezTo>
                  <a:cubicBezTo>
                    <a:pt x="1" y="4025"/>
                    <a:pt x="46" y="4056"/>
                    <a:pt x="92" y="4056"/>
                  </a:cubicBezTo>
                  <a:cubicBezTo>
                    <a:pt x="137" y="4056"/>
                    <a:pt x="183" y="4025"/>
                    <a:pt x="183" y="3965"/>
                  </a:cubicBezTo>
                  <a:cubicBezTo>
                    <a:pt x="213" y="2597"/>
                    <a:pt x="548" y="1290"/>
                    <a:pt x="1125" y="44"/>
                  </a:cubicBezTo>
                  <a:cubicBezTo>
                    <a:pt x="1125" y="22"/>
                    <a:pt x="1110" y="1"/>
                    <a:pt x="1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8"/>
            <p:cNvSpPr/>
            <p:nvPr/>
          </p:nvSpPr>
          <p:spPr>
            <a:xfrm>
              <a:off x="139825" y="1337700"/>
              <a:ext cx="37525" cy="63025"/>
            </a:xfrm>
            <a:custGeom>
              <a:avLst/>
              <a:gdLst/>
              <a:ahLst/>
              <a:cxnLst/>
              <a:rect l="l" t="t" r="r" b="b"/>
              <a:pathLst>
                <a:path w="1501" h="2521" extrusionOk="0">
                  <a:moveTo>
                    <a:pt x="1470" y="0"/>
                  </a:moveTo>
                  <a:cubicBezTo>
                    <a:pt x="1196" y="882"/>
                    <a:pt x="710" y="1672"/>
                    <a:pt x="72" y="2341"/>
                  </a:cubicBezTo>
                  <a:cubicBezTo>
                    <a:pt x="0" y="2412"/>
                    <a:pt x="78" y="2521"/>
                    <a:pt x="144" y="2521"/>
                  </a:cubicBezTo>
                  <a:cubicBezTo>
                    <a:pt x="163" y="2521"/>
                    <a:pt x="180" y="2513"/>
                    <a:pt x="193" y="2493"/>
                  </a:cubicBezTo>
                  <a:cubicBezTo>
                    <a:pt x="862" y="1794"/>
                    <a:pt x="1257" y="973"/>
                    <a:pt x="1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8"/>
            <p:cNvSpPr/>
            <p:nvPr/>
          </p:nvSpPr>
          <p:spPr>
            <a:xfrm>
              <a:off x="106200" y="1267450"/>
              <a:ext cx="61275" cy="118325"/>
            </a:xfrm>
            <a:custGeom>
              <a:avLst/>
              <a:gdLst/>
              <a:ahLst/>
              <a:cxnLst/>
              <a:rect l="l" t="t" r="r" b="b"/>
              <a:pathLst>
                <a:path w="2451" h="4733" extrusionOk="0">
                  <a:moveTo>
                    <a:pt x="2428" y="0"/>
                  </a:moveTo>
                  <a:cubicBezTo>
                    <a:pt x="2423" y="0"/>
                    <a:pt x="2420" y="4"/>
                    <a:pt x="2420" y="14"/>
                  </a:cubicBezTo>
                  <a:cubicBezTo>
                    <a:pt x="1903" y="1716"/>
                    <a:pt x="1082" y="3236"/>
                    <a:pt x="19" y="4634"/>
                  </a:cubicBezTo>
                  <a:cubicBezTo>
                    <a:pt x="0" y="4689"/>
                    <a:pt x="26" y="4733"/>
                    <a:pt x="56" y="4733"/>
                  </a:cubicBezTo>
                  <a:cubicBezTo>
                    <a:pt x="76" y="4733"/>
                    <a:pt x="98" y="4713"/>
                    <a:pt x="110" y="4664"/>
                  </a:cubicBezTo>
                  <a:cubicBezTo>
                    <a:pt x="1234" y="3357"/>
                    <a:pt x="1994" y="1716"/>
                    <a:pt x="2450" y="14"/>
                  </a:cubicBezTo>
                  <a:cubicBezTo>
                    <a:pt x="2450" y="14"/>
                    <a:pt x="2437" y="0"/>
                    <a:pt x="24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8"/>
            <p:cNvSpPr/>
            <p:nvPr/>
          </p:nvSpPr>
          <p:spPr>
            <a:xfrm>
              <a:off x="67900" y="1314600"/>
              <a:ext cx="14450" cy="36050"/>
            </a:xfrm>
            <a:custGeom>
              <a:avLst/>
              <a:gdLst/>
              <a:ahLst/>
              <a:cxnLst/>
              <a:rect l="l" t="t" r="r" b="b"/>
              <a:pathLst>
                <a:path w="578" h="1442" extrusionOk="0">
                  <a:moveTo>
                    <a:pt x="541" y="1"/>
                  </a:moveTo>
                  <a:cubicBezTo>
                    <a:pt x="533" y="1"/>
                    <a:pt x="525" y="4"/>
                    <a:pt x="517" y="12"/>
                  </a:cubicBezTo>
                  <a:cubicBezTo>
                    <a:pt x="274" y="438"/>
                    <a:pt x="92" y="894"/>
                    <a:pt x="0" y="1380"/>
                  </a:cubicBezTo>
                  <a:cubicBezTo>
                    <a:pt x="0" y="1441"/>
                    <a:pt x="31" y="1441"/>
                    <a:pt x="92" y="1441"/>
                  </a:cubicBezTo>
                  <a:cubicBezTo>
                    <a:pt x="213" y="924"/>
                    <a:pt x="335" y="468"/>
                    <a:pt x="578" y="73"/>
                  </a:cubicBezTo>
                  <a:cubicBezTo>
                    <a:pt x="578" y="29"/>
                    <a:pt x="562" y="1"/>
                    <a:pt x="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26100" y="1162925"/>
              <a:ext cx="66900" cy="77825"/>
            </a:xfrm>
            <a:custGeom>
              <a:avLst/>
              <a:gdLst/>
              <a:ahLst/>
              <a:cxnLst/>
              <a:rect l="l" t="t" r="r" b="b"/>
              <a:pathLst>
                <a:path w="2676" h="3113" extrusionOk="0">
                  <a:moveTo>
                    <a:pt x="2615" y="0"/>
                  </a:moveTo>
                  <a:cubicBezTo>
                    <a:pt x="1520" y="821"/>
                    <a:pt x="609" y="1824"/>
                    <a:pt x="1" y="3040"/>
                  </a:cubicBezTo>
                  <a:cubicBezTo>
                    <a:pt x="1" y="3084"/>
                    <a:pt x="17" y="3113"/>
                    <a:pt x="49" y="3113"/>
                  </a:cubicBezTo>
                  <a:cubicBezTo>
                    <a:pt x="61" y="3113"/>
                    <a:pt x="75" y="3109"/>
                    <a:pt x="92" y="3101"/>
                  </a:cubicBezTo>
                  <a:cubicBezTo>
                    <a:pt x="730" y="1915"/>
                    <a:pt x="1551" y="882"/>
                    <a:pt x="2675" y="61"/>
                  </a:cubicBezTo>
                  <a:cubicBezTo>
                    <a:pt x="2675" y="61"/>
                    <a:pt x="2675" y="0"/>
                    <a:pt x="2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16475" y="1428875"/>
              <a:ext cx="185200" cy="67050"/>
            </a:xfrm>
            <a:custGeom>
              <a:avLst/>
              <a:gdLst/>
              <a:ahLst/>
              <a:cxnLst/>
              <a:rect l="l" t="t" r="r" b="b"/>
              <a:pathLst>
                <a:path w="7408" h="2682" extrusionOk="0">
                  <a:moveTo>
                    <a:pt x="7377" y="1"/>
                  </a:moveTo>
                  <a:cubicBezTo>
                    <a:pt x="5036" y="518"/>
                    <a:pt x="2301" y="973"/>
                    <a:pt x="203" y="2280"/>
                  </a:cubicBezTo>
                  <a:cubicBezTo>
                    <a:pt x="1" y="2407"/>
                    <a:pt x="136" y="2682"/>
                    <a:pt x="309" y="2682"/>
                  </a:cubicBezTo>
                  <a:cubicBezTo>
                    <a:pt x="344" y="2682"/>
                    <a:pt x="381" y="2671"/>
                    <a:pt x="416" y="2645"/>
                  </a:cubicBezTo>
                  <a:cubicBezTo>
                    <a:pt x="2453" y="1308"/>
                    <a:pt x="5067" y="670"/>
                    <a:pt x="7377" y="62"/>
                  </a:cubicBezTo>
                  <a:cubicBezTo>
                    <a:pt x="7407" y="62"/>
                    <a:pt x="7407" y="1"/>
                    <a:pt x="7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14200" y="1560350"/>
              <a:ext cx="167700" cy="18775"/>
            </a:xfrm>
            <a:custGeom>
              <a:avLst/>
              <a:gdLst/>
              <a:ahLst/>
              <a:cxnLst/>
              <a:rect l="l" t="t" r="r" b="b"/>
              <a:pathLst>
                <a:path w="6708" h="751" extrusionOk="0">
                  <a:moveTo>
                    <a:pt x="6677" y="0"/>
                  </a:moveTo>
                  <a:cubicBezTo>
                    <a:pt x="5503" y="386"/>
                    <a:pt x="4372" y="568"/>
                    <a:pt x="3237" y="568"/>
                  </a:cubicBezTo>
                  <a:cubicBezTo>
                    <a:pt x="2228" y="568"/>
                    <a:pt x="1217" y="424"/>
                    <a:pt x="173" y="152"/>
                  </a:cubicBezTo>
                  <a:cubicBezTo>
                    <a:pt x="163" y="150"/>
                    <a:pt x="153" y="149"/>
                    <a:pt x="144" y="149"/>
                  </a:cubicBezTo>
                  <a:cubicBezTo>
                    <a:pt x="17" y="149"/>
                    <a:pt x="0" y="337"/>
                    <a:pt x="142" y="365"/>
                  </a:cubicBezTo>
                  <a:cubicBezTo>
                    <a:pt x="1016" y="627"/>
                    <a:pt x="1921" y="751"/>
                    <a:pt x="2829" y="751"/>
                  </a:cubicBezTo>
                  <a:cubicBezTo>
                    <a:pt x="4132" y="751"/>
                    <a:pt x="5442" y="496"/>
                    <a:pt x="6677" y="31"/>
                  </a:cubicBezTo>
                  <a:cubicBezTo>
                    <a:pt x="6708" y="31"/>
                    <a:pt x="6708"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132475" y="1508675"/>
              <a:ext cx="117825" cy="34225"/>
            </a:xfrm>
            <a:custGeom>
              <a:avLst/>
              <a:gdLst/>
              <a:ahLst/>
              <a:cxnLst/>
              <a:rect l="l" t="t" r="r" b="b"/>
              <a:pathLst>
                <a:path w="4713" h="1369" extrusionOk="0">
                  <a:moveTo>
                    <a:pt x="4652" y="0"/>
                  </a:moveTo>
                  <a:cubicBezTo>
                    <a:pt x="3253" y="851"/>
                    <a:pt x="1703" y="1216"/>
                    <a:pt x="92" y="1307"/>
                  </a:cubicBezTo>
                  <a:cubicBezTo>
                    <a:pt x="1" y="1307"/>
                    <a:pt x="31" y="1368"/>
                    <a:pt x="92" y="1368"/>
                  </a:cubicBezTo>
                  <a:cubicBezTo>
                    <a:pt x="1703" y="1368"/>
                    <a:pt x="3284" y="882"/>
                    <a:pt x="4682" y="61"/>
                  </a:cubicBezTo>
                  <a:cubicBezTo>
                    <a:pt x="4712" y="61"/>
                    <a:pt x="4682" y="0"/>
                    <a:pt x="4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8"/>
            <p:cNvSpPr/>
            <p:nvPr/>
          </p:nvSpPr>
          <p:spPr>
            <a:xfrm>
              <a:off x="51200" y="1609575"/>
              <a:ext cx="53950" cy="7775"/>
            </a:xfrm>
            <a:custGeom>
              <a:avLst/>
              <a:gdLst/>
              <a:ahLst/>
              <a:cxnLst/>
              <a:rect l="l" t="t" r="r" b="b"/>
              <a:pathLst>
                <a:path w="2158" h="311" extrusionOk="0">
                  <a:moveTo>
                    <a:pt x="39" y="1"/>
                  </a:moveTo>
                  <a:cubicBezTo>
                    <a:pt x="1" y="1"/>
                    <a:pt x="8" y="76"/>
                    <a:pt x="60" y="129"/>
                  </a:cubicBezTo>
                  <a:cubicBezTo>
                    <a:pt x="760" y="189"/>
                    <a:pt x="1428" y="220"/>
                    <a:pt x="2127" y="311"/>
                  </a:cubicBezTo>
                  <a:cubicBezTo>
                    <a:pt x="2158" y="311"/>
                    <a:pt x="2158" y="220"/>
                    <a:pt x="2127" y="220"/>
                  </a:cubicBezTo>
                  <a:cubicBezTo>
                    <a:pt x="1428" y="159"/>
                    <a:pt x="760" y="37"/>
                    <a:pt x="60" y="7"/>
                  </a:cubicBezTo>
                  <a:cubicBezTo>
                    <a:pt x="52" y="3"/>
                    <a:pt x="45"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8"/>
            <p:cNvSpPr/>
            <p:nvPr/>
          </p:nvSpPr>
          <p:spPr>
            <a:xfrm>
              <a:off x="97525" y="1469925"/>
              <a:ext cx="98825" cy="19775"/>
            </a:xfrm>
            <a:custGeom>
              <a:avLst/>
              <a:gdLst/>
              <a:ahLst/>
              <a:cxnLst/>
              <a:rect l="l" t="t" r="r" b="b"/>
              <a:pathLst>
                <a:path w="3953" h="791" extrusionOk="0">
                  <a:moveTo>
                    <a:pt x="3922" y="0"/>
                  </a:moveTo>
                  <a:cubicBezTo>
                    <a:pt x="2615" y="152"/>
                    <a:pt x="1308" y="395"/>
                    <a:pt x="31" y="760"/>
                  </a:cubicBezTo>
                  <a:cubicBezTo>
                    <a:pt x="1" y="760"/>
                    <a:pt x="1" y="790"/>
                    <a:pt x="31" y="790"/>
                  </a:cubicBezTo>
                  <a:cubicBezTo>
                    <a:pt x="1338" y="456"/>
                    <a:pt x="2584" y="183"/>
                    <a:pt x="3922" y="31"/>
                  </a:cubicBezTo>
                  <a:cubicBezTo>
                    <a:pt x="3952" y="31"/>
                    <a:pt x="3952" y="0"/>
                    <a:pt x="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52150" y="1427375"/>
              <a:ext cx="62125" cy="26925"/>
            </a:xfrm>
            <a:custGeom>
              <a:avLst/>
              <a:gdLst/>
              <a:ahLst/>
              <a:cxnLst/>
              <a:rect l="l" t="t" r="r" b="b"/>
              <a:pathLst>
                <a:path w="2485" h="1077" extrusionOk="0">
                  <a:moveTo>
                    <a:pt x="2454" y="0"/>
                  </a:moveTo>
                  <a:cubicBezTo>
                    <a:pt x="1633" y="213"/>
                    <a:pt x="752" y="517"/>
                    <a:pt x="22" y="1033"/>
                  </a:cubicBezTo>
                  <a:cubicBezTo>
                    <a:pt x="1" y="1055"/>
                    <a:pt x="10" y="1076"/>
                    <a:pt x="38" y="1076"/>
                  </a:cubicBezTo>
                  <a:cubicBezTo>
                    <a:pt x="50" y="1076"/>
                    <a:pt x="65" y="1073"/>
                    <a:pt x="83" y="1064"/>
                  </a:cubicBezTo>
                  <a:cubicBezTo>
                    <a:pt x="843" y="638"/>
                    <a:pt x="1603" y="274"/>
                    <a:pt x="2454" y="30"/>
                  </a:cubicBezTo>
                  <a:cubicBezTo>
                    <a:pt x="2485" y="30"/>
                    <a:pt x="2485" y="0"/>
                    <a:pt x="2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8"/>
            <p:cNvSpPr/>
            <p:nvPr/>
          </p:nvSpPr>
          <p:spPr>
            <a:xfrm>
              <a:off x="207725" y="1592075"/>
              <a:ext cx="136050" cy="17675"/>
            </a:xfrm>
            <a:custGeom>
              <a:avLst/>
              <a:gdLst/>
              <a:ahLst/>
              <a:cxnLst/>
              <a:rect l="l" t="t" r="r" b="b"/>
              <a:pathLst>
                <a:path w="5442" h="707" extrusionOk="0">
                  <a:moveTo>
                    <a:pt x="1521" y="0"/>
                  </a:moveTo>
                  <a:cubicBezTo>
                    <a:pt x="1083" y="0"/>
                    <a:pt x="646" y="31"/>
                    <a:pt x="213" y="99"/>
                  </a:cubicBezTo>
                  <a:cubicBezTo>
                    <a:pt x="0" y="129"/>
                    <a:pt x="31" y="433"/>
                    <a:pt x="304" y="464"/>
                  </a:cubicBezTo>
                  <a:cubicBezTo>
                    <a:pt x="897" y="453"/>
                    <a:pt x="1485" y="439"/>
                    <a:pt x="2074" y="439"/>
                  </a:cubicBezTo>
                  <a:cubicBezTo>
                    <a:pt x="3177" y="439"/>
                    <a:pt x="4281" y="489"/>
                    <a:pt x="5411" y="707"/>
                  </a:cubicBezTo>
                  <a:cubicBezTo>
                    <a:pt x="5441" y="707"/>
                    <a:pt x="5441" y="616"/>
                    <a:pt x="5411" y="616"/>
                  </a:cubicBezTo>
                  <a:cubicBezTo>
                    <a:pt x="4157" y="274"/>
                    <a:pt x="2835" y="0"/>
                    <a:pt x="1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8"/>
            <p:cNvSpPr/>
            <p:nvPr/>
          </p:nvSpPr>
          <p:spPr>
            <a:xfrm>
              <a:off x="195000" y="1725900"/>
              <a:ext cx="85700" cy="17675"/>
            </a:xfrm>
            <a:custGeom>
              <a:avLst/>
              <a:gdLst/>
              <a:ahLst/>
              <a:cxnLst/>
              <a:rect l="l" t="t" r="r" b="b"/>
              <a:pathLst>
                <a:path w="3428" h="707" extrusionOk="0">
                  <a:moveTo>
                    <a:pt x="91" y="0"/>
                  </a:moveTo>
                  <a:cubicBezTo>
                    <a:pt x="18" y="0"/>
                    <a:pt x="1" y="129"/>
                    <a:pt x="84" y="156"/>
                  </a:cubicBezTo>
                  <a:cubicBezTo>
                    <a:pt x="1080" y="498"/>
                    <a:pt x="2103" y="706"/>
                    <a:pt x="3178" y="706"/>
                  </a:cubicBezTo>
                  <a:cubicBezTo>
                    <a:pt x="3251" y="706"/>
                    <a:pt x="3324" y="706"/>
                    <a:pt x="3397" y="704"/>
                  </a:cubicBezTo>
                  <a:cubicBezTo>
                    <a:pt x="3427" y="704"/>
                    <a:pt x="3427" y="612"/>
                    <a:pt x="3397" y="612"/>
                  </a:cubicBezTo>
                  <a:cubicBezTo>
                    <a:pt x="2303" y="552"/>
                    <a:pt x="1178" y="400"/>
                    <a:pt x="114" y="4"/>
                  </a:cubicBezTo>
                  <a:cubicBezTo>
                    <a:pt x="106" y="2"/>
                    <a:pt x="98"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8"/>
            <p:cNvSpPr/>
            <p:nvPr/>
          </p:nvSpPr>
          <p:spPr>
            <a:xfrm>
              <a:off x="167450" y="1679650"/>
              <a:ext cx="147400" cy="49925"/>
            </a:xfrm>
            <a:custGeom>
              <a:avLst/>
              <a:gdLst/>
              <a:ahLst/>
              <a:cxnLst/>
              <a:rect l="l" t="t" r="r" b="b"/>
              <a:pathLst>
                <a:path w="5896" h="1997" extrusionOk="0">
                  <a:moveTo>
                    <a:pt x="61" y="0"/>
                  </a:moveTo>
                  <a:cubicBezTo>
                    <a:pt x="0" y="0"/>
                    <a:pt x="0" y="61"/>
                    <a:pt x="0" y="61"/>
                  </a:cubicBezTo>
                  <a:cubicBezTo>
                    <a:pt x="1885" y="1003"/>
                    <a:pt x="3860" y="1611"/>
                    <a:pt x="5867" y="1976"/>
                  </a:cubicBezTo>
                  <a:cubicBezTo>
                    <a:pt x="5874" y="1991"/>
                    <a:pt x="5880" y="1997"/>
                    <a:pt x="5884" y="1997"/>
                  </a:cubicBezTo>
                  <a:cubicBezTo>
                    <a:pt x="5895" y="1997"/>
                    <a:pt x="5889" y="1946"/>
                    <a:pt x="5867" y="1946"/>
                  </a:cubicBezTo>
                  <a:cubicBezTo>
                    <a:pt x="3860" y="1520"/>
                    <a:pt x="1915" y="85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305750" y="1662175"/>
              <a:ext cx="68400" cy="25850"/>
            </a:xfrm>
            <a:custGeom>
              <a:avLst/>
              <a:gdLst/>
              <a:ahLst/>
              <a:cxnLst/>
              <a:rect l="l" t="t" r="r" b="b"/>
              <a:pathLst>
                <a:path w="2736" h="1034" extrusionOk="0">
                  <a:moveTo>
                    <a:pt x="0" y="0"/>
                  </a:moveTo>
                  <a:lnTo>
                    <a:pt x="0" y="61"/>
                  </a:lnTo>
                  <a:cubicBezTo>
                    <a:pt x="942" y="335"/>
                    <a:pt x="1854" y="669"/>
                    <a:pt x="2736" y="1034"/>
                  </a:cubicBezTo>
                  <a:lnTo>
                    <a:pt x="2736" y="1003"/>
                  </a:lnTo>
                  <a:cubicBezTo>
                    <a:pt x="1854" y="608"/>
                    <a:pt x="942" y="2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8"/>
            <p:cNvSpPr/>
            <p:nvPr/>
          </p:nvSpPr>
          <p:spPr>
            <a:xfrm>
              <a:off x="216075" y="1614300"/>
              <a:ext cx="101750" cy="32850"/>
            </a:xfrm>
            <a:custGeom>
              <a:avLst/>
              <a:gdLst/>
              <a:ahLst/>
              <a:cxnLst/>
              <a:rect l="l" t="t" r="r" b="b"/>
              <a:pathLst>
                <a:path w="4070" h="1314" extrusionOk="0">
                  <a:moveTo>
                    <a:pt x="92" y="0"/>
                  </a:moveTo>
                  <a:cubicBezTo>
                    <a:pt x="31" y="0"/>
                    <a:pt x="1" y="92"/>
                    <a:pt x="61" y="92"/>
                  </a:cubicBezTo>
                  <a:cubicBezTo>
                    <a:pt x="1460" y="244"/>
                    <a:pt x="2736" y="608"/>
                    <a:pt x="4013" y="1307"/>
                  </a:cubicBezTo>
                  <a:cubicBezTo>
                    <a:pt x="4017" y="1312"/>
                    <a:pt x="4021" y="1314"/>
                    <a:pt x="4026" y="1314"/>
                  </a:cubicBezTo>
                  <a:cubicBezTo>
                    <a:pt x="4051" y="1314"/>
                    <a:pt x="4069" y="1247"/>
                    <a:pt x="4043" y="1247"/>
                  </a:cubicBezTo>
                  <a:cubicBezTo>
                    <a:pt x="2827" y="578"/>
                    <a:pt x="1490" y="122"/>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8"/>
            <p:cNvSpPr/>
            <p:nvPr/>
          </p:nvSpPr>
          <p:spPr>
            <a:xfrm>
              <a:off x="291300" y="1574775"/>
              <a:ext cx="33475" cy="5350"/>
            </a:xfrm>
            <a:custGeom>
              <a:avLst/>
              <a:gdLst/>
              <a:ahLst/>
              <a:cxnLst/>
              <a:rect l="l" t="t" r="r" b="b"/>
              <a:pathLst>
                <a:path w="1339" h="214" extrusionOk="0">
                  <a:moveTo>
                    <a:pt x="31" y="1"/>
                  </a:moveTo>
                  <a:cubicBezTo>
                    <a:pt x="1" y="1"/>
                    <a:pt x="1" y="62"/>
                    <a:pt x="31" y="62"/>
                  </a:cubicBezTo>
                  <a:cubicBezTo>
                    <a:pt x="457" y="92"/>
                    <a:pt x="882" y="153"/>
                    <a:pt x="1308" y="214"/>
                  </a:cubicBezTo>
                  <a:cubicBezTo>
                    <a:pt x="1338" y="214"/>
                    <a:pt x="1338" y="153"/>
                    <a:pt x="1308" y="153"/>
                  </a:cubicBezTo>
                  <a:cubicBezTo>
                    <a:pt x="882" y="31"/>
                    <a:pt x="457"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8"/>
            <p:cNvSpPr/>
            <p:nvPr/>
          </p:nvSpPr>
          <p:spPr>
            <a:xfrm>
              <a:off x="34850" y="1655800"/>
              <a:ext cx="144025" cy="164000"/>
            </a:xfrm>
            <a:custGeom>
              <a:avLst/>
              <a:gdLst/>
              <a:ahLst/>
              <a:cxnLst/>
              <a:rect l="l" t="t" r="r" b="b"/>
              <a:pathLst>
                <a:path w="5761" h="6560" extrusionOk="0">
                  <a:moveTo>
                    <a:pt x="63" y="1"/>
                  </a:moveTo>
                  <a:cubicBezTo>
                    <a:pt x="23" y="1"/>
                    <a:pt x="0" y="35"/>
                    <a:pt x="46" y="103"/>
                  </a:cubicBezTo>
                  <a:cubicBezTo>
                    <a:pt x="2386" y="1866"/>
                    <a:pt x="4635" y="3751"/>
                    <a:pt x="5699" y="6547"/>
                  </a:cubicBezTo>
                  <a:cubicBezTo>
                    <a:pt x="5708" y="6556"/>
                    <a:pt x="5717" y="6560"/>
                    <a:pt x="5725" y="6560"/>
                  </a:cubicBezTo>
                  <a:cubicBezTo>
                    <a:pt x="5745" y="6560"/>
                    <a:pt x="5760" y="6538"/>
                    <a:pt x="5760" y="6517"/>
                  </a:cubicBezTo>
                  <a:cubicBezTo>
                    <a:pt x="4696" y="3690"/>
                    <a:pt x="2477" y="1775"/>
                    <a:pt x="107" y="12"/>
                  </a:cubicBezTo>
                  <a:cubicBezTo>
                    <a:pt x="91" y="5"/>
                    <a:pt x="76"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30975" y="1629275"/>
              <a:ext cx="103400" cy="82600"/>
            </a:xfrm>
            <a:custGeom>
              <a:avLst/>
              <a:gdLst/>
              <a:ahLst/>
              <a:cxnLst/>
              <a:rect l="l" t="t" r="r" b="b"/>
              <a:pathLst>
                <a:path w="4136" h="3304" extrusionOk="0">
                  <a:moveTo>
                    <a:pt x="43" y="1"/>
                  </a:moveTo>
                  <a:cubicBezTo>
                    <a:pt x="29" y="1"/>
                    <a:pt x="0" y="40"/>
                    <a:pt x="49" y="40"/>
                  </a:cubicBezTo>
                  <a:cubicBezTo>
                    <a:pt x="1477" y="1012"/>
                    <a:pt x="2845" y="2076"/>
                    <a:pt x="4061" y="3292"/>
                  </a:cubicBezTo>
                  <a:cubicBezTo>
                    <a:pt x="4069" y="3300"/>
                    <a:pt x="4079" y="3304"/>
                    <a:pt x="4089" y="3304"/>
                  </a:cubicBezTo>
                  <a:cubicBezTo>
                    <a:pt x="4115" y="3304"/>
                    <a:pt x="4136" y="3276"/>
                    <a:pt x="4091" y="3231"/>
                  </a:cubicBezTo>
                  <a:cubicBezTo>
                    <a:pt x="2845" y="2015"/>
                    <a:pt x="1508" y="921"/>
                    <a:pt x="49" y="9"/>
                  </a:cubicBezTo>
                  <a:cubicBezTo>
                    <a:pt x="49" y="3"/>
                    <a:pt x="46"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8"/>
            <p:cNvSpPr/>
            <p:nvPr/>
          </p:nvSpPr>
          <p:spPr>
            <a:xfrm>
              <a:off x="-62550" y="1631375"/>
              <a:ext cx="117925" cy="173725"/>
            </a:xfrm>
            <a:custGeom>
              <a:avLst/>
              <a:gdLst/>
              <a:ahLst/>
              <a:cxnLst/>
              <a:rect l="l" t="t" r="r" b="b"/>
              <a:pathLst>
                <a:path w="4717" h="6949" extrusionOk="0">
                  <a:moveTo>
                    <a:pt x="191" y="1"/>
                  </a:moveTo>
                  <a:cubicBezTo>
                    <a:pt x="96" y="1"/>
                    <a:pt x="1" y="80"/>
                    <a:pt x="21" y="199"/>
                  </a:cubicBezTo>
                  <a:cubicBezTo>
                    <a:pt x="781" y="2843"/>
                    <a:pt x="2452" y="5184"/>
                    <a:pt x="4550" y="6916"/>
                  </a:cubicBezTo>
                  <a:cubicBezTo>
                    <a:pt x="4565" y="6939"/>
                    <a:pt x="4584" y="6949"/>
                    <a:pt x="4603" y="6949"/>
                  </a:cubicBezTo>
                  <a:cubicBezTo>
                    <a:pt x="4660" y="6949"/>
                    <a:pt x="4717" y="6863"/>
                    <a:pt x="4671" y="6795"/>
                  </a:cubicBezTo>
                  <a:cubicBezTo>
                    <a:pt x="2604" y="4880"/>
                    <a:pt x="1297" y="2691"/>
                    <a:pt x="325" y="77"/>
                  </a:cubicBezTo>
                  <a:cubicBezTo>
                    <a:pt x="293" y="24"/>
                    <a:pt x="242" y="1"/>
                    <a:pt x="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8"/>
            <p:cNvSpPr/>
            <p:nvPr/>
          </p:nvSpPr>
          <p:spPr>
            <a:xfrm>
              <a:off x="11350" y="1704850"/>
              <a:ext cx="66450" cy="84250"/>
            </a:xfrm>
            <a:custGeom>
              <a:avLst/>
              <a:gdLst/>
              <a:ahLst/>
              <a:cxnLst/>
              <a:rect l="l" t="t" r="r" b="b"/>
              <a:pathLst>
                <a:path w="2658" h="3370" extrusionOk="0">
                  <a:moveTo>
                    <a:pt x="78" y="1"/>
                  </a:moveTo>
                  <a:cubicBezTo>
                    <a:pt x="33" y="1"/>
                    <a:pt x="0" y="44"/>
                    <a:pt x="43" y="87"/>
                  </a:cubicBezTo>
                  <a:cubicBezTo>
                    <a:pt x="743" y="1272"/>
                    <a:pt x="1594" y="2366"/>
                    <a:pt x="2536" y="3369"/>
                  </a:cubicBezTo>
                  <a:cubicBezTo>
                    <a:pt x="2566" y="3369"/>
                    <a:pt x="2658" y="3339"/>
                    <a:pt x="2597" y="3309"/>
                  </a:cubicBezTo>
                  <a:cubicBezTo>
                    <a:pt x="1715" y="2275"/>
                    <a:pt x="895" y="1181"/>
                    <a:pt x="135" y="26"/>
                  </a:cubicBezTo>
                  <a:cubicBezTo>
                    <a:pt x="117" y="8"/>
                    <a:pt x="96" y="1"/>
                    <a:pt x="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17025" y="1766750"/>
              <a:ext cx="62675" cy="79650"/>
            </a:xfrm>
            <a:custGeom>
              <a:avLst/>
              <a:gdLst/>
              <a:ahLst/>
              <a:cxnLst/>
              <a:rect l="l" t="t" r="r" b="b"/>
              <a:pathLst>
                <a:path w="2507" h="3186" extrusionOk="0">
                  <a:moveTo>
                    <a:pt x="58" y="0"/>
                  </a:moveTo>
                  <a:cubicBezTo>
                    <a:pt x="29" y="0"/>
                    <a:pt x="1" y="35"/>
                    <a:pt x="23" y="103"/>
                  </a:cubicBezTo>
                  <a:cubicBezTo>
                    <a:pt x="662" y="1228"/>
                    <a:pt x="1543" y="2231"/>
                    <a:pt x="2455" y="3173"/>
                  </a:cubicBezTo>
                  <a:cubicBezTo>
                    <a:pt x="2455" y="3182"/>
                    <a:pt x="2460" y="3186"/>
                    <a:pt x="2467" y="3186"/>
                  </a:cubicBezTo>
                  <a:cubicBezTo>
                    <a:pt x="2483" y="3186"/>
                    <a:pt x="2507" y="3164"/>
                    <a:pt x="2485" y="3143"/>
                  </a:cubicBezTo>
                  <a:cubicBezTo>
                    <a:pt x="1604" y="2140"/>
                    <a:pt x="844" y="1076"/>
                    <a:pt x="84" y="12"/>
                  </a:cubicBezTo>
                  <a:cubicBezTo>
                    <a:pt x="77" y="4"/>
                    <a:pt x="67"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8"/>
            <p:cNvSpPr/>
            <p:nvPr/>
          </p:nvSpPr>
          <p:spPr>
            <a:xfrm>
              <a:off x="-30550" y="1804875"/>
              <a:ext cx="36150" cy="148275"/>
            </a:xfrm>
            <a:custGeom>
              <a:avLst/>
              <a:gdLst/>
              <a:ahLst/>
              <a:cxnLst/>
              <a:rect l="l" t="t" r="r" b="b"/>
              <a:pathLst>
                <a:path w="1446" h="5931" extrusionOk="0">
                  <a:moveTo>
                    <a:pt x="178" y="1"/>
                  </a:moveTo>
                  <a:cubicBezTo>
                    <a:pt x="91" y="1"/>
                    <a:pt x="0" y="55"/>
                    <a:pt x="17" y="159"/>
                  </a:cubicBezTo>
                  <a:cubicBezTo>
                    <a:pt x="382" y="2074"/>
                    <a:pt x="1142" y="3928"/>
                    <a:pt x="899" y="5873"/>
                  </a:cubicBezTo>
                  <a:cubicBezTo>
                    <a:pt x="882" y="5906"/>
                    <a:pt x="911" y="5931"/>
                    <a:pt x="946" y="5931"/>
                  </a:cubicBezTo>
                  <a:cubicBezTo>
                    <a:pt x="974" y="5931"/>
                    <a:pt x="1007" y="5914"/>
                    <a:pt x="1020" y="5873"/>
                  </a:cubicBezTo>
                  <a:cubicBezTo>
                    <a:pt x="1446" y="3958"/>
                    <a:pt x="868" y="1922"/>
                    <a:pt x="321" y="98"/>
                  </a:cubicBezTo>
                  <a:cubicBezTo>
                    <a:pt x="308" y="32"/>
                    <a:pt x="244" y="1"/>
                    <a:pt x="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8"/>
            <p:cNvSpPr/>
            <p:nvPr/>
          </p:nvSpPr>
          <p:spPr>
            <a:xfrm>
              <a:off x="20775" y="1863725"/>
              <a:ext cx="13700" cy="59225"/>
            </a:xfrm>
            <a:custGeom>
              <a:avLst/>
              <a:gdLst/>
              <a:ahLst/>
              <a:cxnLst/>
              <a:rect l="l" t="t" r="r" b="b"/>
              <a:pathLst>
                <a:path w="548" h="2369" extrusionOk="0">
                  <a:moveTo>
                    <a:pt x="20" y="1"/>
                  </a:moveTo>
                  <a:cubicBezTo>
                    <a:pt x="8" y="1"/>
                    <a:pt x="1" y="8"/>
                    <a:pt x="1" y="23"/>
                  </a:cubicBezTo>
                  <a:cubicBezTo>
                    <a:pt x="92" y="814"/>
                    <a:pt x="305" y="1574"/>
                    <a:pt x="487" y="2334"/>
                  </a:cubicBezTo>
                  <a:cubicBezTo>
                    <a:pt x="487" y="2359"/>
                    <a:pt x="498" y="2369"/>
                    <a:pt x="511" y="2369"/>
                  </a:cubicBezTo>
                  <a:cubicBezTo>
                    <a:pt x="528" y="2369"/>
                    <a:pt x="548" y="2351"/>
                    <a:pt x="548" y="2334"/>
                  </a:cubicBezTo>
                  <a:cubicBezTo>
                    <a:pt x="396" y="1574"/>
                    <a:pt x="244" y="783"/>
                    <a:pt x="62" y="23"/>
                  </a:cubicBezTo>
                  <a:cubicBezTo>
                    <a:pt x="46" y="8"/>
                    <a:pt x="3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61275" y="1829725"/>
              <a:ext cx="15975" cy="128450"/>
            </a:xfrm>
            <a:custGeom>
              <a:avLst/>
              <a:gdLst/>
              <a:ahLst/>
              <a:cxnLst/>
              <a:rect l="l" t="t" r="r" b="b"/>
              <a:pathLst>
                <a:path w="639" h="5138" extrusionOk="0">
                  <a:moveTo>
                    <a:pt x="61" y="0"/>
                  </a:moveTo>
                  <a:cubicBezTo>
                    <a:pt x="30" y="0"/>
                    <a:pt x="0" y="16"/>
                    <a:pt x="0" y="46"/>
                  </a:cubicBezTo>
                  <a:cubicBezTo>
                    <a:pt x="182" y="1748"/>
                    <a:pt x="395" y="3420"/>
                    <a:pt x="578" y="5092"/>
                  </a:cubicBezTo>
                  <a:cubicBezTo>
                    <a:pt x="578" y="5122"/>
                    <a:pt x="593" y="5137"/>
                    <a:pt x="608" y="5137"/>
                  </a:cubicBezTo>
                  <a:cubicBezTo>
                    <a:pt x="623" y="5137"/>
                    <a:pt x="638" y="5122"/>
                    <a:pt x="638" y="5092"/>
                  </a:cubicBezTo>
                  <a:cubicBezTo>
                    <a:pt x="547" y="3390"/>
                    <a:pt x="395" y="1718"/>
                    <a:pt x="122" y="46"/>
                  </a:cubicBezTo>
                  <a:cubicBezTo>
                    <a:pt x="122" y="16"/>
                    <a:pt x="9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8"/>
            <p:cNvSpPr/>
            <p:nvPr/>
          </p:nvSpPr>
          <p:spPr>
            <a:xfrm>
              <a:off x="-133475" y="1838650"/>
              <a:ext cx="7625" cy="65625"/>
            </a:xfrm>
            <a:custGeom>
              <a:avLst/>
              <a:gdLst/>
              <a:ahLst/>
              <a:cxnLst/>
              <a:rect l="l" t="t" r="r" b="b"/>
              <a:pathLst>
                <a:path w="305" h="2625" extrusionOk="0">
                  <a:moveTo>
                    <a:pt x="274" y="1"/>
                  </a:moveTo>
                  <a:cubicBezTo>
                    <a:pt x="259" y="1"/>
                    <a:pt x="244" y="8"/>
                    <a:pt x="244" y="23"/>
                  </a:cubicBezTo>
                  <a:cubicBezTo>
                    <a:pt x="122" y="875"/>
                    <a:pt x="92" y="1756"/>
                    <a:pt x="1" y="2577"/>
                  </a:cubicBezTo>
                  <a:cubicBezTo>
                    <a:pt x="1" y="2595"/>
                    <a:pt x="34" y="2625"/>
                    <a:pt x="61" y="2625"/>
                  </a:cubicBezTo>
                  <a:cubicBezTo>
                    <a:pt x="78" y="2625"/>
                    <a:pt x="92" y="2612"/>
                    <a:pt x="92" y="2577"/>
                  </a:cubicBezTo>
                  <a:cubicBezTo>
                    <a:pt x="152" y="1756"/>
                    <a:pt x="274" y="875"/>
                    <a:pt x="304" y="23"/>
                  </a:cubicBezTo>
                  <a:cubicBezTo>
                    <a:pt x="304" y="8"/>
                    <a:pt x="289"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8"/>
            <p:cNvSpPr/>
            <p:nvPr/>
          </p:nvSpPr>
          <p:spPr>
            <a:xfrm>
              <a:off x="-213950" y="1621300"/>
              <a:ext cx="129900" cy="189950"/>
            </a:xfrm>
            <a:custGeom>
              <a:avLst/>
              <a:gdLst/>
              <a:ahLst/>
              <a:cxnLst/>
              <a:rect l="l" t="t" r="r" b="b"/>
              <a:pathLst>
                <a:path w="5196" h="7598" extrusionOk="0">
                  <a:moveTo>
                    <a:pt x="4982" y="1"/>
                  </a:moveTo>
                  <a:cubicBezTo>
                    <a:pt x="4910" y="1"/>
                    <a:pt x="4843" y="44"/>
                    <a:pt x="4830" y="146"/>
                  </a:cubicBezTo>
                  <a:cubicBezTo>
                    <a:pt x="4375" y="3246"/>
                    <a:pt x="2429" y="5526"/>
                    <a:pt x="28" y="7471"/>
                  </a:cubicBezTo>
                  <a:cubicBezTo>
                    <a:pt x="1" y="7498"/>
                    <a:pt x="22" y="7598"/>
                    <a:pt x="113" y="7598"/>
                  </a:cubicBezTo>
                  <a:cubicBezTo>
                    <a:pt x="124" y="7598"/>
                    <a:pt x="136" y="7596"/>
                    <a:pt x="150" y="7593"/>
                  </a:cubicBezTo>
                  <a:cubicBezTo>
                    <a:pt x="2581" y="5769"/>
                    <a:pt x="4770" y="3368"/>
                    <a:pt x="5195" y="207"/>
                  </a:cubicBezTo>
                  <a:cubicBezTo>
                    <a:pt x="5195" y="83"/>
                    <a:pt x="5083" y="1"/>
                    <a:pt x="4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196950" y="1661525"/>
              <a:ext cx="63275" cy="79450"/>
            </a:xfrm>
            <a:custGeom>
              <a:avLst/>
              <a:gdLst/>
              <a:ahLst/>
              <a:cxnLst/>
              <a:rect l="l" t="t" r="r" b="b"/>
              <a:pathLst>
                <a:path w="2531" h="3178" extrusionOk="0">
                  <a:moveTo>
                    <a:pt x="2472" y="0"/>
                  </a:moveTo>
                  <a:cubicBezTo>
                    <a:pt x="2456" y="0"/>
                    <a:pt x="2437" y="7"/>
                    <a:pt x="2418" y="26"/>
                  </a:cubicBezTo>
                  <a:cubicBezTo>
                    <a:pt x="1749" y="1151"/>
                    <a:pt x="959" y="2184"/>
                    <a:pt x="47" y="3096"/>
                  </a:cubicBezTo>
                  <a:cubicBezTo>
                    <a:pt x="1" y="3119"/>
                    <a:pt x="42" y="3177"/>
                    <a:pt x="78" y="3177"/>
                  </a:cubicBezTo>
                  <a:cubicBezTo>
                    <a:pt x="90" y="3177"/>
                    <a:pt x="101" y="3172"/>
                    <a:pt x="108" y="3157"/>
                  </a:cubicBezTo>
                  <a:cubicBezTo>
                    <a:pt x="1050" y="2215"/>
                    <a:pt x="1871" y="1181"/>
                    <a:pt x="2509" y="57"/>
                  </a:cubicBezTo>
                  <a:cubicBezTo>
                    <a:pt x="2530" y="36"/>
                    <a:pt x="2508" y="0"/>
                    <a:pt x="2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8"/>
            <p:cNvSpPr/>
            <p:nvPr/>
          </p:nvSpPr>
          <p:spPr>
            <a:xfrm>
              <a:off x="-286975" y="1705175"/>
              <a:ext cx="22075" cy="55875"/>
            </a:xfrm>
            <a:custGeom>
              <a:avLst/>
              <a:gdLst/>
              <a:ahLst/>
              <a:cxnLst/>
              <a:rect l="l" t="t" r="r" b="b"/>
              <a:pathLst>
                <a:path w="883" h="2235" extrusionOk="0">
                  <a:moveTo>
                    <a:pt x="834" y="0"/>
                  </a:moveTo>
                  <a:cubicBezTo>
                    <a:pt x="826" y="0"/>
                    <a:pt x="821" y="4"/>
                    <a:pt x="821" y="13"/>
                  </a:cubicBezTo>
                  <a:cubicBezTo>
                    <a:pt x="517" y="742"/>
                    <a:pt x="274" y="1441"/>
                    <a:pt x="1" y="2171"/>
                  </a:cubicBezTo>
                  <a:cubicBezTo>
                    <a:pt x="1" y="2208"/>
                    <a:pt x="12" y="2234"/>
                    <a:pt x="21" y="2234"/>
                  </a:cubicBezTo>
                  <a:cubicBezTo>
                    <a:pt x="27" y="2234"/>
                    <a:pt x="31" y="2225"/>
                    <a:pt x="31" y="2201"/>
                  </a:cubicBezTo>
                  <a:cubicBezTo>
                    <a:pt x="335" y="1502"/>
                    <a:pt x="608" y="773"/>
                    <a:pt x="882" y="43"/>
                  </a:cubicBezTo>
                  <a:cubicBezTo>
                    <a:pt x="882" y="22"/>
                    <a:pt x="852" y="0"/>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8"/>
            <p:cNvSpPr/>
            <p:nvPr/>
          </p:nvSpPr>
          <p:spPr>
            <a:xfrm>
              <a:off x="-245175" y="1583700"/>
              <a:ext cx="93325" cy="89900"/>
            </a:xfrm>
            <a:custGeom>
              <a:avLst/>
              <a:gdLst/>
              <a:ahLst/>
              <a:cxnLst/>
              <a:rect l="l" t="t" r="r" b="b"/>
              <a:pathLst>
                <a:path w="3733" h="3596" extrusionOk="0">
                  <a:moveTo>
                    <a:pt x="3696" y="0"/>
                  </a:moveTo>
                  <a:cubicBezTo>
                    <a:pt x="3690" y="0"/>
                    <a:pt x="3684" y="2"/>
                    <a:pt x="3678" y="9"/>
                  </a:cubicBezTo>
                  <a:cubicBezTo>
                    <a:pt x="2280" y="1012"/>
                    <a:pt x="1064" y="2258"/>
                    <a:pt x="0" y="3595"/>
                  </a:cubicBezTo>
                  <a:cubicBezTo>
                    <a:pt x="1125" y="2258"/>
                    <a:pt x="2371" y="1164"/>
                    <a:pt x="3709" y="39"/>
                  </a:cubicBezTo>
                  <a:cubicBezTo>
                    <a:pt x="3733" y="39"/>
                    <a:pt x="3718" y="0"/>
                    <a:pt x="3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396400" y="1626300"/>
              <a:ext cx="105350" cy="68575"/>
            </a:xfrm>
            <a:custGeom>
              <a:avLst/>
              <a:gdLst/>
              <a:ahLst/>
              <a:cxnLst/>
              <a:rect l="l" t="t" r="r" b="b"/>
              <a:pathLst>
                <a:path w="4214" h="2743" extrusionOk="0">
                  <a:moveTo>
                    <a:pt x="4100" y="1"/>
                  </a:moveTo>
                  <a:cubicBezTo>
                    <a:pt x="4091" y="1"/>
                    <a:pt x="4082" y="3"/>
                    <a:pt x="4074" y="7"/>
                  </a:cubicBezTo>
                  <a:cubicBezTo>
                    <a:pt x="2858" y="1040"/>
                    <a:pt x="1551" y="1952"/>
                    <a:pt x="92" y="2590"/>
                  </a:cubicBezTo>
                  <a:cubicBezTo>
                    <a:pt x="1" y="2651"/>
                    <a:pt x="31" y="2742"/>
                    <a:pt x="122" y="2742"/>
                  </a:cubicBezTo>
                  <a:cubicBezTo>
                    <a:pt x="1612" y="2134"/>
                    <a:pt x="3010" y="1314"/>
                    <a:pt x="4134" y="128"/>
                  </a:cubicBezTo>
                  <a:cubicBezTo>
                    <a:pt x="4213" y="76"/>
                    <a:pt x="4156" y="1"/>
                    <a:pt x="4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8"/>
            <p:cNvSpPr/>
            <p:nvPr/>
          </p:nvSpPr>
          <p:spPr>
            <a:xfrm>
              <a:off x="-378150" y="1669350"/>
              <a:ext cx="71750" cy="50600"/>
            </a:xfrm>
            <a:custGeom>
              <a:avLst/>
              <a:gdLst/>
              <a:ahLst/>
              <a:cxnLst/>
              <a:rect l="l" t="t" r="r" b="b"/>
              <a:pathLst>
                <a:path w="2870" h="2024" extrusionOk="0">
                  <a:moveTo>
                    <a:pt x="2790" y="0"/>
                  </a:moveTo>
                  <a:cubicBezTo>
                    <a:pt x="2781" y="0"/>
                    <a:pt x="2772" y="5"/>
                    <a:pt x="2766" y="17"/>
                  </a:cubicBezTo>
                  <a:cubicBezTo>
                    <a:pt x="1733" y="504"/>
                    <a:pt x="790" y="1172"/>
                    <a:pt x="0" y="2023"/>
                  </a:cubicBezTo>
                  <a:cubicBezTo>
                    <a:pt x="912" y="1294"/>
                    <a:pt x="1854" y="686"/>
                    <a:pt x="2796" y="78"/>
                  </a:cubicBezTo>
                  <a:cubicBezTo>
                    <a:pt x="2869" y="78"/>
                    <a:pt x="2826" y="0"/>
                    <a:pt x="2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448825" y="1566575"/>
              <a:ext cx="135275" cy="28750"/>
            </a:xfrm>
            <a:custGeom>
              <a:avLst/>
              <a:gdLst/>
              <a:ahLst/>
              <a:cxnLst/>
              <a:rect l="l" t="t" r="r" b="b"/>
              <a:pathLst>
                <a:path w="5411" h="1150" extrusionOk="0">
                  <a:moveTo>
                    <a:pt x="4576" y="1"/>
                  </a:moveTo>
                  <a:cubicBezTo>
                    <a:pt x="3010" y="1"/>
                    <a:pt x="1429" y="350"/>
                    <a:pt x="31" y="1089"/>
                  </a:cubicBezTo>
                  <a:cubicBezTo>
                    <a:pt x="0" y="1089"/>
                    <a:pt x="31" y="1149"/>
                    <a:pt x="122" y="1149"/>
                  </a:cubicBezTo>
                  <a:cubicBezTo>
                    <a:pt x="1824" y="511"/>
                    <a:pt x="3465" y="177"/>
                    <a:pt x="5289" y="177"/>
                  </a:cubicBezTo>
                  <a:cubicBezTo>
                    <a:pt x="5350" y="177"/>
                    <a:pt x="5411" y="25"/>
                    <a:pt x="5289" y="25"/>
                  </a:cubicBezTo>
                  <a:cubicBezTo>
                    <a:pt x="5052" y="9"/>
                    <a:pt x="4814" y="1"/>
                    <a:pt x="4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8"/>
            <p:cNvSpPr/>
            <p:nvPr/>
          </p:nvSpPr>
          <p:spPr>
            <a:xfrm>
              <a:off x="-406275" y="1595300"/>
              <a:ext cx="71450" cy="9900"/>
            </a:xfrm>
            <a:custGeom>
              <a:avLst/>
              <a:gdLst/>
              <a:ahLst/>
              <a:cxnLst/>
              <a:rect l="l" t="t" r="r" b="b"/>
              <a:pathLst>
                <a:path w="2858" h="396" extrusionOk="0">
                  <a:moveTo>
                    <a:pt x="2797" y="0"/>
                  </a:moveTo>
                  <a:cubicBezTo>
                    <a:pt x="1885" y="0"/>
                    <a:pt x="973" y="152"/>
                    <a:pt x="92" y="274"/>
                  </a:cubicBezTo>
                  <a:cubicBezTo>
                    <a:pt x="0" y="274"/>
                    <a:pt x="0" y="396"/>
                    <a:pt x="92" y="396"/>
                  </a:cubicBezTo>
                  <a:cubicBezTo>
                    <a:pt x="1004" y="304"/>
                    <a:pt x="1915" y="304"/>
                    <a:pt x="2797" y="122"/>
                  </a:cubicBezTo>
                  <a:cubicBezTo>
                    <a:pt x="2858" y="92"/>
                    <a:pt x="2858" y="0"/>
                    <a:pt x="27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433200" y="1451275"/>
              <a:ext cx="304300" cy="95275"/>
            </a:xfrm>
            <a:custGeom>
              <a:avLst/>
              <a:gdLst/>
              <a:ahLst/>
              <a:cxnLst/>
              <a:rect l="l" t="t" r="r" b="b"/>
              <a:pathLst>
                <a:path w="12172" h="3811" extrusionOk="0">
                  <a:moveTo>
                    <a:pt x="127" y="0"/>
                  </a:moveTo>
                  <a:cubicBezTo>
                    <a:pt x="67" y="0"/>
                    <a:pt x="0" y="95"/>
                    <a:pt x="74" y="169"/>
                  </a:cubicBezTo>
                  <a:cubicBezTo>
                    <a:pt x="2738" y="2636"/>
                    <a:pt x="7265" y="3810"/>
                    <a:pt x="10957" y="3810"/>
                  </a:cubicBezTo>
                  <a:cubicBezTo>
                    <a:pt x="11267" y="3810"/>
                    <a:pt x="11571" y="3802"/>
                    <a:pt x="11868" y="3786"/>
                  </a:cubicBezTo>
                  <a:cubicBezTo>
                    <a:pt x="12172" y="3755"/>
                    <a:pt x="12141" y="3299"/>
                    <a:pt x="11838" y="3299"/>
                  </a:cubicBezTo>
                  <a:cubicBezTo>
                    <a:pt x="11524" y="3317"/>
                    <a:pt x="11203" y="3326"/>
                    <a:pt x="10875" y="3326"/>
                  </a:cubicBezTo>
                  <a:cubicBezTo>
                    <a:pt x="7259" y="3326"/>
                    <a:pt x="2869" y="2246"/>
                    <a:pt x="166" y="17"/>
                  </a:cubicBezTo>
                  <a:cubicBezTo>
                    <a:pt x="154" y="5"/>
                    <a:pt x="141"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369050" y="1341500"/>
              <a:ext cx="169125" cy="72725"/>
            </a:xfrm>
            <a:custGeom>
              <a:avLst/>
              <a:gdLst/>
              <a:ahLst/>
              <a:cxnLst/>
              <a:rect l="l" t="t" r="r" b="b"/>
              <a:pathLst>
                <a:path w="6765" h="2909" extrusionOk="0">
                  <a:moveTo>
                    <a:pt x="31" y="0"/>
                  </a:moveTo>
                  <a:cubicBezTo>
                    <a:pt x="1" y="0"/>
                    <a:pt x="1" y="92"/>
                    <a:pt x="1" y="92"/>
                  </a:cubicBezTo>
                  <a:cubicBezTo>
                    <a:pt x="2463" y="426"/>
                    <a:pt x="4560" y="1611"/>
                    <a:pt x="6657" y="2888"/>
                  </a:cubicBezTo>
                  <a:cubicBezTo>
                    <a:pt x="6672" y="2903"/>
                    <a:pt x="6687" y="2908"/>
                    <a:pt x="6700" y="2908"/>
                  </a:cubicBezTo>
                  <a:cubicBezTo>
                    <a:pt x="6740" y="2908"/>
                    <a:pt x="6764" y="2850"/>
                    <a:pt x="6718" y="2827"/>
                  </a:cubicBezTo>
                  <a:cubicBezTo>
                    <a:pt x="4682" y="1490"/>
                    <a:pt x="2554" y="122"/>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292075" y="1387000"/>
              <a:ext cx="85400" cy="43525"/>
            </a:xfrm>
            <a:custGeom>
              <a:avLst/>
              <a:gdLst/>
              <a:ahLst/>
              <a:cxnLst/>
              <a:rect l="l" t="t" r="r" b="b"/>
              <a:pathLst>
                <a:path w="3416" h="1741" extrusionOk="0">
                  <a:moveTo>
                    <a:pt x="127" y="0"/>
                  </a:moveTo>
                  <a:cubicBezTo>
                    <a:pt x="68" y="0"/>
                    <a:pt x="0" y="128"/>
                    <a:pt x="83" y="156"/>
                  </a:cubicBezTo>
                  <a:cubicBezTo>
                    <a:pt x="1177" y="612"/>
                    <a:pt x="2211" y="1159"/>
                    <a:pt x="3244" y="1737"/>
                  </a:cubicBezTo>
                  <a:cubicBezTo>
                    <a:pt x="3255" y="1739"/>
                    <a:pt x="3265" y="1741"/>
                    <a:pt x="3275" y="1741"/>
                  </a:cubicBezTo>
                  <a:cubicBezTo>
                    <a:pt x="3375" y="1741"/>
                    <a:pt x="3416" y="1607"/>
                    <a:pt x="3305" y="1524"/>
                  </a:cubicBezTo>
                  <a:cubicBezTo>
                    <a:pt x="2332" y="916"/>
                    <a:pt x="1208" y="460"/>
                    <a:pt x="144" y="4"/>
                  </a:cubicBezTo>
                  <a:cubicBezTo>
                    <a:pt x="138" y="1"/>
                    <a:pt x="133"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311750" y="1461400"/>
              <a:ext cx="106100" cy="53375"/>
            </a:xfrm>
            <a:custGeom>
              <a:avLst/>
              <a:gdLst/>
              <a:ahLst/>
              <a:cxnLst/>
              <a:rect l="l" t="t" r="r" b="b"/>
              <a:pathLst>
                <a:path w="4244" h="2135" extrusionOk="0">
                  <a:moveTo>
                    <a:pt x="115" y="1"/>
                  </a:moveTo>
                  <a:cubicBezTo>
                    <a:pt x="59" y="1"/>
                    <a:pt x="1" y="80"/>
                    <a:pt x="80" y="159"/>
                  </a:cubicBezTo>
                  <a:cubicBezTo>
                    <a:pt x="1356" y="919"/>
                    <a:pt x="2694" y="1587"/>
                    <a:pt x="4092" y="2135"/>
                  </a:cubicBezTo>
                  <a:cubicBezTo>
                    <a:pt x="4214" y="2135"/>
                    <a:pt x="4244" y="2013"/>
                    <a:pt x="4183" y="1983"/>
                  </a:cubicBezTo>
                  <a:cubicBezTo>
                    <a:pt x="2815" y="1375"/>
                    <a:pt x="1478" y="736"/>
                    <a:pt x="140" y="7"/>
                  </a:cubicBezTo>
                  <a:cubicBezTo>
                    <a:pt x="132" y="3"/>
                    <a:pt x="12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358925" y="1517450"/>
              <a:ext cx="88550" cy="39225"/>
            </a:xfrm>
            <a:custGeom>
              <a:avLst/>
              <a:gdLst/>
              <a:ahLst/>
              <a:cxnLst/>
              <a:rect l="l" t="t" r="r" b="b"/>
              <a:pathLst>
                <a:path w="3542" h="1569" extrusionOk="0">
                  <a:moveTo>
                    <a:pt x="91" y="0"/>
                  </a:moveTo>
                  <a:cubicBezTo>
                    <a:pt x="14" y="0"/>
                    <a:pt x="1" y="115"/>
                    <a:pt x="52" y="166"/>
                  </a:cubicBezTo>
                  <a:cubicBezTo>
                    <a:pt x="1085" y="804"/>
                    <a:pt x="2210" y="1291"/>
                    <a:pt x="3426" y="1564"/>
                  </a:cubicBezTo>
                  <a:cubicBezTo>
                    <a:pt x="3434" y="1567"/>
                    <a:pt x="3442" y="1568"/>
                    <a:pt x="3449" y="1568"/>
                  </a:cubicBezTo>
                  <a:cubicBezTo>
                    <a:pt x="3522" y="1568"/>
                    <a:pt x="3542" y="1440"/>
                    <a:pt x="3486" y="1412"/>
                  </a:cubicBezTo>
                  <a:cubicBezTo>
                    <a:pt x="2331" y="1017"/>
                    <a:pt x="1207" y="561"/>
                    <a:pt x="143" y="14"/>
                  </a:cubicBezTo>
                  <a:cubicBezTo>
                    <a:pt x="123" y="4"/>
                    <a:pt x="106"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18"/>
          <p:cNvGrpSpPr/>
          <p:nvPr/>
        </p:nvGrpSpPr>
        <p:grpSpPr>
          <a:xfrm rot="4752685">
            <a:off x="273799" y="-40449"/>
            <a:ext cx="1928023" cy="2324128"/>
            <a:chOff x="4131800" y="2473725"/>
            <a:chExt cx="1927875" cy="2323950"/>
          </a:xfrm>
        </p:grpSpPr>
        <p:sp>
          <p:nvSpPr>
            <p:cNvPr id="1402" name="Google Shape;1402;p18"/>
            <p:cNvSpPr/>
            <p:nvPr/>
          </p:nvSpPr>
          <p:spPr>
            <a:xfrm>
              <a:off x="4478325" y="3167500"/>
              <a:ext cx="899725" cy="1630175"/>
            </a:xfrm>
            <a:custGeom>
              <a:avLst/>
              <a:gdLst/>
              <a:ahLst/>
              <a:cxnLst/>
              <a:rect l="l" t="t" r="r" b="b"/>
              <a:pathLst>
                <a:path w="35989" h="65207" extrusionOk="0">
                  <a:moveTo>
                    <a:pt x="35989" y="1"/>
                  </a:moveTo>
                  <a:lnTo>
                    <a:pt x="35989" y="1"/>
                  </a:lnTo>
                  <a:cubicBezTo>
                    <a:pt x="32189" y="335"/>
                    <a:pt x="15927" y="22038"/>
                    <a:pt x="7690" y="40488"/>
                  </a:cubicBezTo>
                  <a:cubicBezTo>
                    <a:pt x="5806" y="44682"/>
                    <a:pt x="4347" y="49059"/>
                    <a:pt x="3131" y="53467"/>
                  </a:cubicBezTo>
                  <a:cubicBezTo>
                    <a:pt x="2766" y="54774"/>
                    <a:pt x="0" y="64774"/>
                    <a:pt x="2249" y="65199"/>
                  </a:cubicBezTo>
                  <a:cubicBezTo>
                    <a:pt x="2275" y="65204"/>
                    <a:pt x="2300" y="65207"/>
                    <a:pt x="2325" y="65207"/>
                  </a:cubicBezTo>
                  <a:cubicBezTo>
                    <a:pt x="3670" y="65207"/>
                    <a:pt x="4258" y="58098"/>
                    <a:pt x="4407" y="57053"/>
                  </a:cubicBezTo>
                  <a:cubicBezTo>
                    <a:pt x="5167" y="52403"/>
                    <a:pt x="6353" y="47844"/>
                    <a:pt x="7933" y="43375"/>
                  </a:cubicBezTo>
                  <a:cubicBezTo>
                    <a:pt x="9970" y="37843"/>
                    <a:pt x="12584" y="32555"/>
                    <a:pt x="15532" y="27479"/>
                  </a:cubicBezTo>
                  <a:cubicBezTo>
                    <a:pt x="21429" y="17478"/>
                    <a:pt x="29119" y="9241"/>
                    <a:pt x="35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5375650" y="2612800"/>
              <a:ext cx="680225" cy="530950"/>
            </a:xfrm>
            <a:custGeom>
              <a:avLst/>
              <a:gdLst/>
              <a:ahLst/>
              <a:cxnLst/>
              <a:rect l="l" t="t" r="r" b="b"/>
              <a:pathLst>
                <a:path w="27209" h="21238" extrusionOk="0">
                  <a:moveTo>
                    <a:pt x="27209" y="0"/>
                  </a:moveTo>
                  <a:lnTo>
                    <a:pt x="27209" y="0"/>
                  </a:lnTo>
                  <a:cubicBezTo>
                    <a:pt x="26388" y="3009"/>
                    <a:pt x="22953" y="3860"/>
                    <a:pt x="20430" y="4742"/>
                  </a:cubicBezTo>
                  <a:cubicBezTo>
                    <a:pt x="7503" y="9226"/>
                    <a:pt x="1" y="21237"/>
                    <a:pt x="2124" y="21237"/>
                  </a:cubicBezTo>
                  <a:cubicBezTo>
                    <a:pt x="2822" y="21237"/>
                    <a:pt x="4558" y="19941"/>
                    <a:pt x="7482" y="16657"/>
                  </a:cubicBezTo>
                  <a:cubicBezTo>
                    <a:pt x="12284" y="11307"/>
                    <a:pt x="11950" y="11672"/>
                    <a:pt x="17634" y="9879"/>
                  </a:cubicBezTo>
                  <a:cubicBezTo>
                    <a:pt x="22558" y="8329"/>
                    <a:pt x="27117" y="5137"/>
                    <a:pt x="27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270150" y="2473725"/>
              <a:ext cx="427050" cy="713150"/>
            </a:xfrm>
            <a:custGeom>
              <a:avLst/>
              <a:gdLst/>
              <a:ahLst/>
              <a:cxnLst/>
              <a:rect l="l" t="t" r="r" b="b"/>
              <a:pathLst>
                <a:path w="17082" h="28526" extrusionOk="0">
                  <a:moveTo>
                    <a:pt x="16930" y="1"/>
                  </a:moveTo>
                  <a:lnTo>
                    <a:pt x="16930" y="1"/>
                  </a:lnTo>
                  <a:cubicBezTo>
                    <a:pt x="14042" y="4195"/>
                    <a:pt x="9513" y="7022"/>
                    <a:pt x="6504" y="11156"/>
                  </a:cubicBezTo>
                  <a:cubicBezTo>
                    <a:pt x="2295" y="16927"/>
                    <a:pt x="0" y="28525"/>
                    <a:pt x="1391" y="28525"/>
                  </a:cubicBezTo>
                  <a:cubicBezTo>
                    <a:pt x="2029" y="28525"/>
                    <a:pt x="3443" y="26083"/>
                    <a:pt x="5805" y="19515"/>
                  </a:cubicBezTo>
                  <a:cubicBezTo>
                    <a:pt x="9604" y="8876"/>
                    <a:pt x="11124" y="9758"/>
                    <a:pt x="14711" y="5502"/>
                  </a:cubicBezTo>
                  <a:cubicBezTo>
                    <a:pt x="16018" y="3952"/>
                    <a:pt x="17082" y="2037"/>
                    <a:pt x="16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5073300" y="2518575"/>
              <a:ext cx="351875" cy="910775"/>
            </a:xfrm>
            <a:custGeom>
              <a:avLst/>
              <a:gdLst/>
              <a:ahLst/>
              <a:cxnLst/>
              <a:rect l="l" t="t" r="r" b="b"/>
              <a:pathLst>
                <a:path w="14075" h="36431" extrusionOk="0">
                  <a:moveTo>
                    <a:pt x="14074" y="0"/>
                  </a:moveTo>
                  <a:lnTo>
                    <a:pt x="14074" y="0"/>
                  </a:lnTo>
                  <a:cubicBezTo>
                    <a:pt x="2037" y="7873"/>
                    <a:pt x="5867" y="18845"/>
                    <a:pt x="2311" y="30274"/>
                  </a:cubicBezTo>
                  <a:cubicBezTo>
                    <a:pt x="609" y="35715"/>
                    <a:pt x="1" y="34864"/>
                    <a:pt x="1" y="36140"/>
                  </a:cubicBezTo>
                  <a:cubicBezTo>
                    <a:pt x="1" y="36340"/>
                    <a:pt x="50" y="36430"/>
                    <a:pt x="140" y="36430"/>
                  </a:cubicBezTo>
                  <a:cubicBezTo>
                    <a:pt x="911" y="36430"/>
                    <a:pt x="4639" y="29773"/>
                    <a:pt x="5320" y="28602"/>
                  </a:cubicBezTo>
                  <a:cubicBezTo>
                    <a:pt x="12007" y="17052"/>
                    <a:pt x="5837" y="12462"/>
                    <a:pt x="14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4893225" y="2686500"/>
              <a:ext cx="256850" cy="960525"/>
            </a:xfrm>
            <a:custGeom>
              <a:avLst/>
              <a:gdLst/>
              <a:ahLst/>
              <a:cxnLst/>
              <a:rect l="l" t="t" r="r" b="b"/>
              <a:pathLst>
                <a:path w="10274" h="38421" extrusionOk="0">
                  <a:moveTo>
                    <a:pt x="10000" y="0"/>
                  </a:moveTo>
                  <a:cubicBezTo>
                    <a:pt x="8936" y="2402"/>
                    <a:pt x="6809" y="4195"/>
                    <a:pt x="5411" y="6384"/>
                  </a:cubicBezTo>
                  <a:cubicBezTo>
                    <a:pt x="1611" y="12311"/>
                    <a:pt x="3283" y="20153"/>
                    <a:pt x="2827" y="26597"/>
                  </a:cubicBezTo>
                  <a:cubicBezTo>
                    <a:pt x="2341" y="33679"/>
                    <a:pt x="0" y="37387"/>
                    <a:pt x="426" y="38421"/>
                  </a:cubicBezTo>
                  <a:cubicBezTo>
                    <a:pt x="3313" y="37387"/>
                    <a:pt x="5015" y="30639"/>
                    <a:pt x="5319" y="26414"/>
                  </a:cubicBezTo>
                  <a:cubicBezTo>
                    <a:pt x="5684" y="21733"/>
                    <a:pt x="5411" y="16961"/>
                    <a:pt x="6809" y="12463"/>
                  </a:cubicBezTo>
                  <a:cubicBezTo>
                    <a:pt x="8025" y="8663"/>
                    <a:pt x="10274" y="5684"/>
                    <a:pt x="100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4716925" y="2859750"/>
              <a:ext cx="221900" cy="1008400"/>
            </a:xfrm>
            <a:custGeom>
              <a:avLst/>
              <a:gdLst/>
              <a:ahLst/>
              <a:cxnLst/>
              <a:rect l="l" t="t" r="r" b="b"/>
              <a:pathLst>
                <a:path w="8876" h="40336" extrusionOk="0">
                  <a:moveTo>
                    <a:pt x="8876" y="1"/>
                  </a:moveTo>
                  <a:cubicBezTo>
                    <a:pt x="2098" y="3800"/>
                    <a:pt x="0" y="14499"/>
                    <a:pt x="973" y="20882"/>
                  </a:cubicBezTo>
                  <a:cubicBezTo>
                    <a:pt x="1398" y="23740"/>
                    <a:pt x="2554" y="26445"/>
                    <a:pt x="2705" y="29332"/>
                  </a:cubicBezTo>
                  <a:cubicBezTo>
                    <a:pt x="2827" y="32737"/>
                    <a:pt x="1034" y="37144"/>
                    <a:pt x="2736" y="40336"/>
                  </a:cubicBezTo>
                  <a:cubicBezTo>
                    <a:pt x="4924" y="39333"/>
                    <a:pt x="5775" y="29302"/>
                    <a:pt x="6079" y="26110"/>
                  </a:cubicBezTo>
                  <a:cubicBezTo>
                    <a:pt x="7417" y="12189"/>
                    <a:pt x="3253" y="4682"/>
                    <a:pt x="8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4455525" y="3090750"/>
              <a:ext cx="319175" cy="1010700"/>
            </a:xfrm>
            <a:custGeom>
              <a:avLst/>
              <a:gdLst/>
              <a:ahLst/>
              <a:cxnLst/>
              <a:rect l="l" t="t" r="r" b="b"/>
              <a:pathLst>
                <a:path w="12767" h="40428" extrusionOk="0">
                  <a:moveTo>
                    <a:pt x="5563" y="1"/>
                  </a:moveTo>
                  <a:lnTo>
                    <a:pt x="5563" y="1"/>
                  </a:lnTo>
                  <a:cubicBezTo>
                    <a:pt x="0" y="10335"/>
                    <a:pt x="6414" y="17266"/>
                    <a:pt x="7204" y="23922"/>
                  </a:cubicBezTo>
                  <a:cubicBezTo>
                    <a:pt x="7873" y="29241"/>
                    <a:pt x="5289" y="35625"/>
                    <a:pt x="8420" y="40427"/>
                  </a:cubicBezTo>
                  <a:cubicBezTo>
                    <a:pt x="8146" y="39971"/>
                    <a:pt x="12766" y="25746"/>
                    <a:pt x="9271" y="14743"/>
                  </a:cubicBezTo>
                  <a:cubicBezTo>
                    <a:pt x="7781" y="10031"/>
                    <a:pt x="4560" y="5168"/>
                    <a:pt x="5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4252625" y="3356725"/>
              <a:ext cx="364775" cy="965850"/>
            </a:xfrm>
            <a:custGeom>
              <a:avLst/>
              <a:gdLst/>
              <a:ahLst/>
              <a:cxnLst/>
              <a:rect l="l" t="t" r="r" b="b"/>
              <a:pathLst>
                <a:path w="14591" h="38634" extrusionOk="0">
                  <a:moveTo>
                    <a:pt x="7660" y="0"/>
                  </a:moveTo>
                  <a:lnTo>
                    <a:pt x="7660" y="0"/>
                  </a:lnTo>
                  <a:cubicBezTo>
                    <a:pt x="1" y="13830"/>
                    <a:pt x="9119" y="23952"/>
                    <a:pt x="10335" y="30761"/>
                  </a:cubicBezTo>
                  <a:cubicBezTo>
                    <a:pt x="10821" y="33496"/>
                    <a:pt x="10700" y="36627"/>
                    <a:pt x="12615" y="38633"/>
                  </a:cubicBezTo>
                  <a:cubicBezTo>
                    <a:pt x="14590" y="32524"/>
                    <a:pt x="12007" y="20061"/>
                    <a:pt x="9575" y="13982"/>
                  </a:cubicBezTo>
                  <a:cubicBezTo>
                    <a:pt x="7356" y="8450"/>
                    <a:pt x="6718" y="7508"/>
                    <a:pt x="7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4131800" y="3548975"/>
              <a:ext cx="380725" cy="1040325"/>
            </a:xfrm>
            <a:custGeom>
              <a:avLst/>
              <a:gdLst/>
              <a:ahLst/>
              <a:cxnLst/>
              <a:rect l="l" t="t" r="r" b="b"/>
              <a:pathLst>
                <a:path w="15229" h="41613" extrusionOk="0">
                  <a:moveTo>
                    <a:pt x="8481" y="0"/>
                  </a:moveTo>
                  <a:cubicBezTo>
                    <a:pt x="6718" y="608"/>
                    <a:pt x="5745" y="2402"/>
                    <a:pt x="5077" y="4165"/>
                  </a:cubicBezTo>
                  <a:cubicBezTo>
                    <a:pt x="1" y="18238"/>
                    <a:pt x="10062" y="27326"/>
                    <a:pt x="11125" y="30305"/>
                  </a:cubicBezTo>
                  <a:cubicBezTo>
                    <a:pt x="12493" y="34196"/>
                    <a:pt x="11764" y="38056"/>
                    <a:pt x="14347" y="41612"/>
                  </a:cubicBezTo>
                  <a:cubicBezTo>
                    <a:pt x="15229" y="40700"/>
                    <a:pt x="15077" y="37205"/>
                    <a:pt x="14925" y="35989"/>
                  </a:cubicBezTo>
                  <a:cubicBezTo>
                    <a:pt x="13071" y="20426"/>
                    <a:pt x="2463" y="10274"/>
                    <a:pt x="84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5349075" y="3011725"/>
              <a:ext cx="710600" cy="318425"/>
            </a:xfrm>
            <a:custGeom>
              <a:avLst/>
              <a:gdLst/>
              <a:ahLst/>
              <a:cxnLst/>
              <a:rect l="l" t="t" r="r" b="b"/>
              <a:pathLst>
                <a:path w="28424" h="12737" extrusionOk="0">
                  <a:moveTo>
                    <a:pt x="28423" y="1"/>
                  </a:moveTo>
                  <a:cubicBezTo>
                    <a:pt x="23773" y="4651"/>
                    <a:pt x="21037" y="5555"/>
                    <a:pt x="18299" y="5555"/>
                  </a:cubicBezTo>
                  <a:cubicBezTo>
                    <a:pt x="16559" y="5555"/>
                    <a:pt x="14818" y="5190"/>
                    <a:pt x="12584" y="5190"/>
                  </a:cubicBezTo>
                  <a:cubicBezTo>
                    <a:pt x="10637" y="5190"/>
                    <a:pt x="8315" y="5467"/>
                    <a:pt x="5292" y="6505"/>
                  </a:cubicBezTo>
                  <a:cubicBezTo>
                    <a:pt x="3864" y="6992"/>
                    <a:pt x="581" y="7964"/>
                    <a:pt x="186" y="9727"/>
                  </a:cubicBezTo>
                  <a:cubicBezTo>
                    <a:pt x="0" y="10513"/>
                    <a:pt x="450" y="10774"/>
                    <a:pt x="1146" y="10774"/>
                  </a:cubicBezTo>
                  <a:cubicBezTo>
                    <a:pt x="2388" y="10774"/>
                    <a:pt x="4415" y="9944"/>
                    <a:pt x="5019" y="9788"/>
                  </a:cubicBezTo>
                  <a:cubicBezTo>
                    <a:pt x="12314" y="8025"/>
                    <a:pt x="24624" y="12737"/>
                    <a:pt x="28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5202200" y="3218425"/>
              <a:ext cx="760975" cy="211075"/>
            </a:xfrm>
            <a:custGeom>
              <a:avLst/>
              <a:gdLst/>
              <a:ahLst/>
              <a:cxnLst/>
              <a:rect l="l" t="t" r="r" b="b"/>
              <a:pathLst>
                <a:path w="30439" h="8443" extrusionOk="0">
                  <a:moveTo>
                    <a:pt x="30438" y="0"/>
                  </a:moveTo>
                  <a:lnTo>
                    <a:pt x="30438" y="0"/>
                  </a:lnTo>
                  <a:cubicBezTo>
                    <a:pt x="26976" y="3228"/>
                    <a:pt x="23020" y="3929"/>
                    <a:pt x="19067" y="3929"/>
                  </a:cubicBezTo>
                  <a:cubicBezTo>
                    <a:pt x="16031" y="3929"/>
                    <a:pt x="12998" y="3516"/>
                    <a:pt x="10191" y="3516"/>
                  </a:cubicBezTo>
                  <a:cubicBezTo>
                    <a:pt x="7637" y="3516"/>
                    <a:pt x="5271" y="3858"/>
                    <a:pt x="3264" y="5168"/>
                  </a:cubicBezTo>
                  <a:cubicBezTo>
                    <a:pt x="2493" y="5673"/>
                    <a:pt x="1" y="8388"/>
                    <a:pt x="1241" y="8388"/>
                  </a:cubicBezTo>
                  <a:cubicBezTo>
                    <a:pt x="1418" y="8388"/>
                    <a:pt x="1672" y="8333"/>
                    <a:pt x="2018" y="8207"/>
                  </a:cubicBezTo>
                  <a:cubicBezTo>
                    <a:pt x="3990" y="7516"/>
                    <a:pt x="5477" y="7278"/>
                    <a:pt x="6732" y="7278"/>
                  </a:cubicBezTo>
                  <a:cubicBezTo>
                    <a:pt x="9509" y="7278"/>
                    <a:pt x="11152" y="8443"/>
                    <a:pt x="14403" y="8443"/>
                  </a:cubicBezTo>
                  <a:cubicBezTo>
                    <a:pt x="16274" y="8443"/>
                    <a:pt x="18679" y="8056"/>
                    <a:pt x="22140" y="6839"/>
                  </a:cubicBezTo>
                  <a:cubicBezTo>
                    <a:pt x="25453" y="5654"/>
                    <a:pt x="29678" y="3982"/>
                    <a:pt x="30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5040625" y="3442600"/>
              <a:ext cx="764475" cy="202150"/>
            </a:xfrm>
            <a:custGeom>
              <a:avLst/>
              <a:gdLst/>
              <a:ahLst/>
              <a:cxnLst/>
              <a:rect l="l" t="t" r="r" b="b"/>
              <a:pathLst>
                <a:path w="30579" h="8086" extrusionOk="0">
                  <a:moveTo>
                    <a:pt x="30397" y="0"/>
                  </a:moveTo>
                  <a:lnTo>
                    <a:pt x="30397" y="0"/>
                  </a:lnTo>
                  <a:cubicBezTo>
                    <a:pt x="27318" y="2358"/>
                    <a:pt x="24792" y="3029"/>
                    <a:pt x="22384" y="3029"/>
                  </a:cubicBezTo>
                  <a:cubicBezTo>
                    <a:pt x="19199" y="3029"/>
                    <a:pt x="16221" y="1855"/>
                    <a:pt x="12445" y="1855"/>
                  </a:cubicBezTo>
                  <a:cubicBezTo>
                    <a:pt x="10170" y="1855"/>
                    <a:pt x="7605" y="2281"/>
                    <a:pt x="4530" y="3648"/>
                  </a:cubicBezTo>
                  <a:cubicBezTo>
                    <a:pt x="3496" y="4104"/>
                    <a:pt x="1" y="5988"/>
                    <a:pt x="578" y="7660"/>
                  </a:cubicBezTo>
                  <a:cubicBezTo>
                    <a:pt x="681" y="7962"/>
                    <a:pt x="896" y="8085"/>
                    <a:pt x="1179" y="8085"/>
                  </a:cubicBezTo>
                  <a:cubicBezTo>
                    <a:pt x="2321" y="8085"/>
                    <a:pt x="4584" y="6086"/>
                    <a:pt x="5168" y="5745"/>
                  </a:cubicBezTo>
                  <a:cubicBezTo>
                    <a:pt x="6231" y="5159"/>
                    <a:pt x="7361" y="4956"/>
                    <a:pt x="8523" y="4956"/>
                  </a:cubicBezTo>
                  <a:cubicBezTo>
                    <a:pt x="11184" y="4956"/>
                    <a:pt x="14016" y="6023"/>
                    <a:pt x="16612" y="6023"/>
                  </a:cubicBezTo>
                  <a:cubicBezTo>
                    <a:pt x="16709" y="6023"/>
                    <a:pt x="16805" y="6021"/>
                    <a:pt x="16901" y="6018"/>
                  </a:cubicBezTo>
                  <a:cubicBezTo>
                    <a:pt x="19728" y="5927"/>
                    <a:pt x="22220" y="4742"/>
                    <a:pt x="28208" y="2401"/>
                  </a:cubicBezTo>
                  <a:cubicBezTo>
                    <a:pt x="29302" y="1945"/>
                    <a:pt x="30579" y="1155"/>
                    <a:pt x="303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4915675" y="3603675"/>
              <a:ext cx="667550" cy="212425"/>
            </a:xfrm>
            <a:custGeom>
              <a:avLst/>
              <a:gdLst/>
              <a:ahLst/>
              <a:cxnLst/>
              <a:rect l="l" t="t" r="r" b="b"/>
              <a:pathLst>
                <a:path w="26702" h="8497" extrusionOk="0">
                  <a:moveTo>
                    <a:pt x="26701" y="1"/>
                  </a:moveTo>
                  <a:cubicBezTo>
                    <a:pt x="24094" y="2710"/>
                    <a:pt x="21479" y="3405"/>
                    <a:pt x="18841" y="3405"/>
                  </a:cubicBezTo>
                  <a:cubicBezTo>
                    <a:pt x="16056" y="3405"/>
                    <a:pt x="13245" y="2630"/>
                    <a:pt x="10388" y="2630"/>
                  </a:cubicBezTo>
                  <a:cubicBezTo>
                    <a:pt x="7813" y="2630"/>
                    <a:pt x="5201" y="3260"/>
                    <a:pt x="2537" y="5655"/>
                  </a:cubicBezTo>
                  <a:cubicBezTo>
                    <a:pt x="79" y="7871"/>
                    <a:pt x="1" y="8496"/>
                    <a:pt x="719" y="8496"/>
                  </a:cubicBezTo>
                  <a:cubicBezTo>
                    <a:pt x="1626" y="8496"/>
                    <a:pt x="3802" y="7499"/>
                    <a:pt x="4057" y="7448"/>
                  </a:cubicBezTo>
                  <a:cubicBezTo>
                    <a:pt x="5395" y="7119"/>
                    <a:pt x="6547" y="7011"/>
                    <a:pt x="7607" y="7011"/>
                  </a:cubicBezTo>
                  <a:cubicBezTo>
                    <a:pt x="9485" y="7011"/>
                    <a:pt x="11076" y="7348"/>
                    <a:pt x="12902" y="7387"/>
                  </a:cubicBezTo>
                  <a:cubicBezTo>
                    <a:pt x="12994" y="7389"/>
                    <a:pt x="13086" y="7391"/>
                    <a:pt x="13179" y="7391"/>
                  </a:cubicBezTo>
                  <a:cubicBezTo>
                    <a:pt x="19000" y="7391"/>
                    <a:pt x="26223" y="2753"/>
                    <a:pt x="26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4767400" y="3773150"/>
              <a:ext cx="771750" cy="260175"/>
            </a:xfrm>
            <a:custGeom>
              <a:avLst/>
              <a:gdLst/>
              <a:ahLst/>
              <a:cxnLst/>
              <a:rect l="l" t="t" r="r" b="b"/>
              <a:pathLst>
                <a:path w="30870" h="10407" extrusionOk="0">
                  <a:moveTo>
                    <a:pt x="30869" y="0"/>
                  </a:moveTo>
                  <a:lnTo>
                    <a:pt x="30869" y="0"/>
                  </a:lnTo>
                  <a:cubicBezTo>
                    <a:pt x="27042" y="2797"/>
                    <a:pt x="24173" y="3414"/>
                    <a:pt x="21410" y="3414"/>
                  </a:cubicBezTo>
                  <a:cubicBezTo>
                    <a:pt x="19232" y="3414"/>
                    <a:pt x="17121" y="3031"/>
                    <a:pt x="14660" y="3031"/>
                  </a:cubicBezTo>
                  <a:cubicBezTo>
                    <a:pt x="12781" y="3031"/>
                    <a:pt x="10698" y="3254"/>
                    <a:pt x="8225" y="4043"/>
                  </a:cubicBezTo>
                  <a:cubicBezTo>
                    <a:pt x="2916" y="5771"/>
                    <a:pt x="1" y="10407"/>
                    <a:pt x="1721" y="10407"/>
                  </a:cubicBezTo>
                  <a:cubicBezTo>
                    <a:pt x="2089" y="10407"/>
                    <a:pt x="2669" y="10194"/>
                    <a:pt x="3483" y="9696"/>
                  </a:cubicBezTo>
                  <a:cubicBezTo>
                    <a:pt x="9957" y="5836"/>
                    <a:pt x="12997" y="6474"/>
                    <a:pt x="16492" y="6292"/>
                  </a:cubicBezTo>
                  <a:cubicBezTo>
                    <a:pt x="19319" y="6079"/>
                    <a:pt x="30626" y="4347"/>
                    <a:pt x="30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4729075" y="3897775"/>
              <a:ext cx="721175" cy="312325"/>
            </a:xfrm>
            <a:custGeom>
              <a:avLst/>
              <a:gdLst/>
              <a:ahLst/>
              <a:cxnLst/>
              <a:rect l="l" t="t" r="r" b="b"/>
              <a:pathLst>
                <a:path w="28847" h="12493" extrusionOk="0">
                  <a:moveTo>
                    <a:pt x="28755" y="0"/>
                  </a:moveTo>
                  <a:cubicBezTo>
                    <a:pt x="23800" y="5775"/>
                    <a:pt x="14621" y="4347"/>
                    <a:pt x="8055" y="6170"/>
                  </a:cubicBezTo>
                  <a:cubicBezTo>
                    <a:pt x="5137" y="6991"/>
                    <a:pt x="639" y="9210"/>
                    <a:pt x="1" y="12493"/>
                  </a:cubicBezTo>
                  <a:cubicBezTo>
                    <a:pt x="2402" y="11976"/>
                    <a:pt x="4408" y="10274"/>
                    <a:pt x="6961" y="9818"/>
                  </a:cubicBezTo>
                  <a:cubicBezTo>
                    <a:pt x="11642" y="8967"/>
                    <a:pt x="14499" y="10973"/>
                    <a:pt x="25655" y="4377"/>
                  </a:cubicBezTo>
                  <a:cubicBezTo>
                    <a:pt x="27478" y="3283"/>
                    <a:pt x="28846" y="2158"/>
                    <a:pt x="28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4631050" y="4068750"/>
              <a:ext cx="753850" cy="403525"/>
            </a:xfrm>
            <a:custGeom>
              <a:avLst/>
              <a:gdLst/>
              <a:ahLst/>
              <a:cxnLst/>
              <a:rect l="l" t="t" r="r" b="b"/>
              <a:pathLst>
                <a:path w="30154" h="16141" extrusionOk="0">
                  <a:moveTo>
                    <a:pt x="30153" y="0"/>
                  </a:moveTo>
                  <a:lnTo>
                    <a:pt x="30153" y="0"/>
                  </a:lnTo>
                  <a:cubicBezTo>
                    <a:pt x="24925" y="6717"/>
                    <a:pt x="14560" y="578"/>
                    <a:pt x="5563" y="7629"/>
                  </a:cubicBezTo>
                  <a:cubicBezTo>
                    <a:pt x="3496" y="9271"/>
                    <a:pt x="1" y="13253"/>
                    <a:pt x="608" y="16140"/>
                  </a:cubicBezTo>
                  <a:cubicBezTo>
                    <a:pt x="1764" y="15958"/>
                    <a:pt x="1885" y="14772"/>
                    <a:pt x="5624" y="12158"/>
                  </a:cubicBezTo>
                  <a:cubicBezTo>
                    <a:pt x="15138" y="5562"/>
                    <a:pt x="23344" y="10183"/>
                    <a:pt x="30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4624975" y="4356725"/>
              <a:ext cx="396675" cy="255175"/>
            </a:xfrm>
            <a:custGeom>
              <a:avLst/>
              <a:gdLst/>
              <a:ahLst/>
              <a:cxnLst/>
              <a:rect l="l" t="t" r="r" b="b"/>
              <a:pathLst>
                <a:path w="15867" h="10207" extrusionOk="0">
                  <a:moveTo>
                    <a:pt x="15867" y="1"/>
                  </a:moveTo>
                  <a:lnTo>
                    <a:pt x="15867" y="1"/>
                  </a:lnTo>
                  <a:cubicBezTo>
                    <a:pt x="11429" y="4621"/>
                    <a:pt x="7143" y="3101"/>
                    <a:pt x="3830" y="5047"/>
                  </a:cubicBezTo>
                  <a:cubicBezTo>
                    <a:pt x="2736" y="5685"/>
                    <a:pt x="0" y="8208"/>
                    <a:pt x="61" y="9697"/>
                  </a:cubicBezTo>
                  <a:cubicBezTo>
                    <a:pt x="90" y="10059"/>
                    <a:pt x="165" y="10207"/>
                    <a:pt x="309" y="10207"/>
                  </a:cubicBezTo>
                  <a:cubicBezTo>
                    <a:pt x="770" y="10207"/>
                    <a:pt x="1935" y="8686"/>
                    <a:pt x="4529" y="7782"/>
                  </a:cubicBezTo>
                  <a:cubicBezTo>
                    <a:pt x="8998" y="6262"/>
                    <a:pt x="10943" y="7752"/>
                    <a:pt x="15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1419;p18"/>
          <p:cNvGrpSpPr/>
          <p:nvPr/>
        </p:nvGrpSpPr>
        <p:grpSpPr>
          <a:xfrm rot="1785280">
            <a:off x="7937006" y="-372975"/>
            <a:ext cx="1113945" cy="1050751"/>
            <a:chOff x="-554450" y="1110000"/>
            <a:chExt cx="1022825" cy="964800"/>
          </a:xfrm>
        </p:grpSpPr>
        <p:sp>
          <p:nvSpPr>
            <p:cNvPr id="1420" name="Google Shape;1420;p18"/>
            <p:cNvSpPr/>
            <p:nvPr/>
          </p:nvSpPr>
          <p:spPr>
            <a:xfrm>
              <a:off x="-554450" y="1110000"/>
              <a:ext cx="1022825" cy="964800"/>
            </a:xfrm>
            <a:custGeom>
              <a:avLst/>
              <a:gdLst/>
              <a:ahLst/>
              <a:cxnLst/>
              <a:rect l="l" t="t" r="r" b="b"/>
              <a:pathLst>
                <a:path w="40913" h="38592" extrusionOk="0">
                  <a:moveTo>
                    <a:pt x="10526" y="2832"/>
                  </a:moveTo>
                  <a:cubicBezTo>
                    <a:pt x="12244" y="2832"/>
                    <a:pt x="13919" y="3083"/>
                    <a:pt x="15593" y="3789"/>
                  </a:cubicBezTo>
                  <a:cubicBezTo>
                    <a:pt x="15502" y="4032"/>
                    <a:pt x="15411" y="4245"/>
                    <a:pt x="15320" y="4488"/>
                  </a:cubicBezTo>
                  <a:cubicBezTo>
                    <a:pt x="14985" y="5582"/>
                    <a:pt x="14803" y="6737"/>
                    <a:pt x="14803" y="7862"/>
                  </a:cubicBezTo>
                  <a:cubicBezTo>
                    <a:pt x="14803" y="9564"/>
                    <a:pt x="15168" y="11236"/>
                    <a:pt x="15928" y="12756"/>
                  </a:cubicBezTo>
                  <a:cubicBezTo>
                    <a:pt x="14529" y="10871"/>
                    <a:pt x="12614" y="9321"/>
                    <a:pt x="10456" y="8348"/>
                  </a:cubicBezTo>
                  <a:cubicBezTo>
                    <a:pt x="9640" y="8001"/>
                    <a:pt x="8837" y="7846"/>
                    <a:pt x="8057" y="7846"/>
                  </a:cubicBezTo>
                  <a:cubicBezTo>
                    <a:pt x="7676" y="7846"/>
                    <a:pt x="7300" y="7883"/>
                    <a:pt x="6931" y="7953"/>
                  </a:cubicBezTo>
                  <a:cubicBezTo>
                    <a:pt x="7234" y="6920"/>
                    <a:pt x="7356" y="5886"/>
                    <a:pt x="7143" y="4792"/>
                  </a:cubicBezTo>
                  <a:cubicBezTo>
                    <a:pt x="6961" y="3607"/>
                    <a:pt x="6444" y="3181"/>
                    <a:pt x="7873" y="2999"/>
                  </a:cubicBezTo>
                  <a:cubicBezTo>
                    <a:pt x="8772" y="2897"/>
                    <a:pt x="9655" y="2832"/>
                    <a:pt x="10526" y="2832"/>
                  </a:cubicBezTo>
                  <a:close/>
                  <a:moveTo>
                    <a:pt x="29401" y="720"/>
                  </a:moveTo>
                  <a:cubicBezTo>
                    <a:pt x="29661" y="720"/>
                    <a:pt x="29902" y="792"/>
                    <a:pt x="30092" y="993"/>
                  </a:cubicBezTo>
                  <a:cubicBezTo>
                    <a:pt x="30214" y="1114"/>
                    <a:pt x="30244" y="1874"/>
                    <a:pt x="30305" y="2087"/>
                  </a:cubicBezTo>
                  <a:cubicBezTo>
                    <a:pt x="30974" y="5248"/>
                    <a:pt x="32281" y="8105"/>
                    <a:pt x="30183" y="11054"/>
                  </a:cubicBezTo>
                  <a:cubicBezTo>
                    <a:pt x="30031" y="11054"/>
                    <a:pt x="29849" y="11023"/>
                    <a:pt x="29697" y="11023"/>
                  </a:cubicBezTo>
                  <a:cubicBezTo>
                    <a:pt x="27782" y="11023"/>
                    <a:pt x="25229" y="11479"/>
                    <a:pt x="23800" y="12877"/>
                  </a:cubicBezTo>
                  <a:cubicBezTo>
                    <a:pt x="24438" y="11145"/>
                    <a:pt x="24530" y="9169"/>
                    <a:pt x="24074" y="7406"/>
                  </a:cubicBezTo>
                  <a:cubicBezTo>
                    <a:pt x="23770" y="6312"/>
                    <a:pt x="23253" y="5279"/>
                    <a:pt x="22615" y="4367"/>
                  </a:cubicBezTo>
                  <a:cubicBezTo>
                    <a:pt x="22706" y="4367"/>
                    <a:pt x="22736" y="4336"/>
                    <a:pt x="22767" y="4245"/>
                  </a:cubicBezTo>
                  <a:cubicBezTo>
                    <a:pt x="23952" y="2330"/>
                    <a:pt x="25928" y="1661"/>
                    <a:pt x="27964" y="1114"/>
                  </a:cubicBezTo>
                  <a:cubicBezTo>
                    <a:pt x="28361" y="975"/>
                    <a:pt x="28913" y="720"/>
                    <a:pt x="29401" y="720"/>
                  </a:cubicBezTo>
                  <a:close/>
                  <a:moveTo>
                    <a:pt x="17387" y="689"/>
                  </a:moveTo>
                  <a:cubicBezTo>
                    <a:pt x="18329" y="1540"/>
                    <a:pt x="19454" y="2057"/>
                    <a:pt x="20487" y="2847"/>
                  </a:cubicBezTo>
                  <a:cubicBezTo>
                    <a:pt x="21733" y="3820"/>
                    <a:pt x="22736" y="5157"/>
                    <a:pt x="23344" y="6646"/>
                  </a:cubicBezTo>
                  <a:cubicBezTo>
                    <a:pt x="24438" y="9503"/>
                    <a:pt x="23800" y="12118"/>
                    <a:pt x="22463" y="14732"/>
                  </a:cubicBezTo>
                  <a:cubicBezTo>
                    <a:pt x="22402" y="14428"/>
                    <a:pt x="22159" y="14124"/>
                    <a:pt x="21885" y="13972"/>
                  </a:cubicBezTo>
                  <a:cubicBezTo>
                    <a:pt x="21752" y="13918"/>
                    <a:pt x="21616" y="13894"/>
                    <a:pt x="21483" y="13894"/>
                  </a:cubicBezTo>
                  <a:cubicBezTo>
                    <a:pt x="21161" y="13894"/>
                    <a:pt x="20854" y="14039"/>
                    <a:pt x="20639" y="14276"/>
                  </a:cubicBezTo>
                  <a:cubicBezTo>
                    <a:pt x="20584" y="13834"/>
                    <a:pt x="20203" y="13443"/>
                    <a:pt x="19724" y="13443"/>
                  </a:cubicBezTo>
                  <a:cubicBezTo>
                    <a:pt x="19675" y="13443"/>
                    <a:pt x="19625" y="13447"/>
                    <a:pt x="19575" y="13455"/>
                  </a:cubicBezTo>
                  <a:cubicBezTo>
                    <a:pt x="19119" y="13485"/>
                    <a:pt x="18694" y="13972"/>
                    <a:pt x="18754" y="14428"/>
                  </a:cubicBezTo>
                  <a:cubicBezTo>
                    <a:pt x="18582" y="14361"/>
                    <a:pt x="18399" y="14318"/>
                    <a:pt x="18224" y="14318"/>
                  </a:cubicBezTo>
                  <a:cubicBezTo>
                    <a:pt x="17997" y="14318"/>
                    <a:pt x="17784" y="14391"/>
                    <a:pt x="17630" y="14580"/>
                  </a:cubicBezTo>
                  <a:lnTo>
                    <a:pt x="17630" y="14610"/>
                  </a:lnTo>
                  <a:cubicBezTo>
                    <a:pt x="16019" y="12330"/>
                    <a:pt x="15107" y="9807"/>
                    <a:pt x="15320" y="6950"/>
                  </a:cubicBezTo>
                  <a:cubicBezTo>
                    <a:pt x="15502" y="4640"/>
                    <a:pt x="16961" y="2847"/>
                    <a:pt x="17387" y="689"/>
                  </a:cubicBezTo>
                  <a:close/>
                  <a:moveTo>
                    <a:pt x="7989" y="8368"/>
                  </a:moveTo>
                  <a:cubicBezTo>
                    <a:pt x="9169" y="8368"/>
                    <a:pt x="10244" y="8738"/>
                    <a:pt x="11338" y="9321"/>
                  </a:cubicBezTo>
                  <a:cubicBezTo>
                    <a:pt x="13922" y="10689"/>
                    <a:pt x="15867" y="12877"/>
                    <a:pt x="17356" y="15339"/>
                  </a:cubicBezTo>
                  <a:cubicBezTo>
                    <a:pt x="17366" y="15358"/>
                    <a:pt x="17378" y="15365"/>
                    <a:pt x="17390" y="15365"/>
                  </a:cubicBezTo>
                  <a:cubicBezTo>
                    <a:pt x="17416" y="15365"/>
                    <a:pt x="17438" y="15330"/>
                    <a:pt x="17417" y="15309"/>
                  </a:cubicBezTo>
                  <a:cubicBezTo>
                    <a:pt x="17387" y="15279"/>
                    <a:pt x="17387" y="15187"/>
                    <a:pt x="17356" y="15157"/>
                  </a:cubicBezTo>
                  <a:cubicBezTo>
                    <a:pt x="17387" y="15157"/>
                    <a:pt x="17387" y="15157"/>
                    <a:pt x="17417" y="15127"/>
                  </a:cubicBezTo>
                  <a:cubicBezTo>
                    <a:pt x="17417" y="15187"/>
                    <a:pt x="17417" y="15309"/>
                    <a:pt x="17447" y="15400"/>
                  </a:cubicBezTo>
                  <a:cubicBezTo>
                    <a:pt x="17387" y="15400"/>
                    <a:pt x="17295" y="15400"/>
                    <a:pt x="17235" y="15431"/>
                  </a:cubicBezTo>
                  <a:cubicBezTo>
                    <a:pt x="16961" y="15491"/>
                    <a:pt x="16657" y="15643"/>
                    <a:pt x="16505" y="15887"/>
                  </a:cubicBezTo>
                  <a:cubicBezTo>
                    <a:pt x="16232" y="16312"/>
                    <a:pt x="16353" y="16829"/>
                    <a:pt x="16657" y="17163"/>
                  </a:cubicBezTo>
                  <a:cubicBezTo>
                    <a:pt x="15897" y="17437"/>
                    <a:pt x="15168" y="17832"/>
                    <a:pt x="14499" y="18227"/>
                  </a:cubicBezTo>
                  <a:cubicBezTo>
                    <a:pt x="13730" y="18327"/>
                    <a:pt x="12951" y="18386"/>
                    <a:pt x="12176" y="18386"/>
                  </a:cubicBezTo>
                  <a:cubicBezTo>
                    <a:pt x="9891" y="18386"/>
                    <a:pt x="7645" y="17871"/>
                    <a:pt x="5806" y="16373"/>
                  </a:cubicBezTo>
                  <a:cubicBezTo>
                    <a:pt x="4590" y="15400"/>
                    <a:pt x="4013" y="14184"/>
                    <a:pt x="3435" y="12725"/>
                  </a:cubicBezTo>
                  <a:cubicBezTo>
                    <a:pt x="3161" y="12057"/>
                    <a:pt x="2402" y="10993"/>
                    <a:pt x="2766" y="10263"/>
                  </a:cubicBezTo>
                  <a:cubicBezTo>
                    <a:pt x="3192" y="9352"/>
                    <a:pt x="6171" y="8592"/>
                    <a:pt x="7082" y="8440"/>
                  </a:cubicBezTo>
                  <a:cubicBezTo>
                    <a:pt x="7393" y="8391"/>
                    <a:pt x="7694" y="8368"/>
                    <a:pt x="7989" y="8368"/>
                  </a:cubicBezTo>
                  <a:close/>
                  <a:moveTo>
                    <a:pt x="29325" y="11430"/>
                  </a:moveTo>
                  <a:cubicBezTo>
                    <a:pt x="30432" y="11430"/>
                    <a:pt x="31495" y="11620"/>
                    <a:pt x="32341" y="11996"/>
                  </a:cubicBezTo>
                  <a:cubicBezTo>
                    <a:pt x="32888" y="12239"/>
                    <a:pt x="36232" y="14002"/>
                    <a:pt x="36202" y="14306"/>
                  </a:cubicBezTo>
                  <a:cubicBezTo>
                    <a:pt x="36202" y="14428"/>
                    <a:pt x="35411" y="15066"/>
                    <a:pt x="35259" y="15279"/>
                  </a:cubicBezTo>
                  <a:cubicBezTo>
                    <a:pt x="34803" y="15765"/>
                    <a:pt x="34439" y="16312"/>
                    <a:pt x="34013" y="16798"/>
                  </a:cubicBezTo>
                  <a:cubicBezTo>
                    <a:pt x="32888" y="18136"/>
                    <a:pt x="31551" y="18896"/>
                    <a:pt x="29910" y="19504"/>
                  </a:cubicBezTo>
                  <a:cubicBezTo>
                    <a:pt x="28264" y="20091"/>
                    <a:pt x="26669" y="20527"/>
                    <a:pt x="25068" y="20527"/>
                  </a:cubicBezTo>
                  <a:cubicBezTo>
                    <a:pt x="24185" y="20527"/>
                    <a:pt x="23299" y="20395"/>
                    <a:pt x="22402" y="20081"/>
                  </a:cubicBezTo>
                  <a:cubicBezTo>
                    <a:pt x="22554" y="20051"/>
                    <a:pt x="22706" y="19990"/>
                    <a:pt x="22858" y="19868"/>
                  </a:cubicBezTo>
                  <a:cubicBezTo>
                    <a:pt x="23314" y="19443"/>
                    <a:pt x="23314" y="18744"/>
                    <a:pt x="22919" y="18318"/>
                  </a:cubicBezTo>
                  <a:cubicBezTo>
                    <a:pt x="23314" y="18227"/>
                    <a:pt x="23648" y="17741"/>
                    <a:pt x="23679" y="17406"/>
                  </a:cubicBezTo>
                  <a:cubicBezTo>
                    <a:pt x="23709" y="17042"/>
                    <a:pt x="23557" y="16646"/>
                    <a:pt x="23314" y="16464"/>
                  </a:cubicBezTo>
                  <a:cubicBezTo>
                    <a:pt x="23496" y="16191"/>
                    <a:pt x="23527" y="15795"/>
                    <a:pt x="23405" y="15491"/>
                  </a:cubicBezTo>
                  <a:cubicBezTo>
                    <a:pt x="23253" y="15187"/>
                    <a:pt x="22949" y="15005"/>
                    <a:pt x="22615" y="14975"/>
                  </a:cubicBezTo>
                  <a:cubicBezTo>
                    <a:pt x="22949" y="14549"/>
                    <a:pt x="23253" y="14063"/>
                    <a:pt x="23496" y="13546"/>
                  </a:cubicBezTo>
                  <a:cubicBezTo>
                    <a:pt x="23506" y="13565"/>
                    <a:pt x="23521" y="13572"/>
                    <a:pt x="23539" y="13572"/>
                  </a:cubicBezTo>
                  <a:cubicBezTo>
                    <a:pt x="23580" y="13572"/>
                    <a:pt x="23637" y="13537"/>
                    <a:pt x="23679" y="13516"/>
                  </a:cubicBezTo>
                  <a:cubicBezTo>
                    <a:pt x="24935" y="12120"/>
                    <a:pt x="27212" y="11430"/>
                    <a:pt x="29325" y="11430"/>
                  </a:cubicBezTo>
                  <a:close/>
                  <a:moveTo>
                    <a:pt x="19709" y="13787"/>
                  </a:moveTo>
                  <a:cubicBezTo>
                    <a:pt x="20052" y="13787"/>
                    <a:pt x="20305" y="14138"/>
                    <a:pt x="20305" y="14488"/>
                  </a:cubicBezTo>
                  <a:cubicBezTo>
                    <a:pt x="20305" y="14567"/>
                    <a:pt x="20396" y="14646"/>
                    <a:pt x="20479" y="14646"/>
                  </a:cubicBezTo>
                  <a:cubicBezTo>
                    <a:pt x="20492" y="14646"/>
                    <a:pt x="20505" y="14644"/>
                    <a:pt x="20517" y="14640"/>
                  </a:cubicBezTo>
                  <a:cubicBezTo>
                    <a:pt x="20563" y="14686"/>
                    <a:pt x="20631" y="14709"/>
                    <a:pt x="20700" y="14709"/>
                  </a:cubicBezTo>
                  <a:cubicBezTo>
                    <a:pt x="20768" y="14709"/>
                    <a:pt x="20837" y="14686"/>
                    <a:pt x="20882" y="14640"/>
                  </a:cubicBezTo>
                  <a:cubicBezTo>
                    <a:pt x="21013" y="14422"/>
                    <a:pt x="21270" y="14250"/>
                    <a:pt x="21517" y="14250"/>
                  </a:cubicBezTo>
                  <a:cubicBezTo>
                    <a:pt x="21614" y="14250"/>
                    <a:pt x="21709" y="14277"/>
                    <a:pt x="21794" y="14336"/>
                  </a:cubicBezTo>
                  <a:cubicBezTo>
                    <a:pt x="22128" y="14519"/>
                    <a:pt x="22159" y="14884"/>
                    <a:pt x="22159" y="15248"/>
                  </a:cubicBezTo>
                  <a:cubicBezTo>
                    <a:pt x="22159" y="15308"/>
                    <a:pt x="22223" y="15354"/>
                    <a:pt x="22293" y="15354"/>
                  </a:cubicBezTo>
                  <a:cubicBezTo>
                    <a:pt x="22331" y="15354"/>
                    <a:pt x="22370" y="15341"/>
                    <a:pt x="22402" y="15309"/>
                  </a:cubicBezTo>
                  <a:cubicBezTo>
                    <a:pt x="22645" y="15309"/>
                    <a:pt x="22949" y="15339"/>
                    <a:pt x="23071" y="15643"/>
                  </a:cubicBezTo>
                  <a:cubicBezTo>
                    <a:pt x="23192" y="15887"/>
                    <a:pt x="23071" y="16099"/>
                    <a:pt x="22919" y="16251"/>
                  </a:cubicBezTo>
                  <a:cubicBezTo>
                    <a:pt x="22858" y="16251"/>
                    <a:pt x="22797" y="16342"/>
                    <a:pt x="22858" y="16403"/>
                  </a:cubicBezTo>
                  <a:cubicBezTo>
                    <a:pt x="22775" y="16514"/>
                    <a:pt x="22869" y="16650"/>
                    <a:pt x="23001" y="16650"/>
                  </a:cubicBezTo>
                  <a:cubicBezTo>
                    <a:pt x="23014" y="16650"/>
                    <a:pt x="23027" y="16649"/>
                    <a:pt x="23040" y="16646"/>
                  </a:cubicBezTo>
                  <a:cubicBezTo>
                    <a:pt x="23223" y="16829"/>
                    <a:pt x="23375" y="17072"/>
                    <a:pt x="23314" y="17406"/>
                  </a:cubicBezTo>
                  <a:cubicBezTo>
                    <a:pt x="23223" y="17771"/>
                    <a:pt x="22888" y="17832"/>
                    <a:pt x="22675" y="18075"/>
                  </a:cubicBezTo>
                  <a:cubicBezTo>
                    <a:pt x="22584" y="18136"/>
                    <a:pt x="22554" y="18197"/>
                    <a:pt x="22584" y="18227"/>
                  </a:cubicBezTo>
                  <a:cubicBezTo>
                    <a:pt x="22888" y="18592"/>
                    <a:pt x="23040" y="19260"/>
                    <a:pt x="22584" y="19564"/>
                  </a:cubicBezTo>
                  <a:cubicBezTo>
                    <a:pt x="22460" y="19668"/>
                    <a:pt x="22292" y="19715"/>
                    <a:pt x="22131" y="19715"/>
                  </a:cubicBezTo>
                  <a:cubicBezTo>
                    <a:pt x="22056" y="19715"/>
                    <a:pt x="21983" y="19705"/>
                    <a:pt x="21916" y="19686"/>
                  </a:cubicBezTo>
                  <a:cubicBezTo>
                    <a:pt x="21703" y="19656"/>
                    <a:pt x="21551" y="19443"/>
                    <a:pt x="21338" y="19443"/>
                  </a:cubicBezTo>
                  <a:cubicBezTo>
                    <a:pt x="21277" y="19443"/>
                    <a:pt x="21247" y="19504"/>
                    <a:pt x="21216" y="19534"/>
                  </a:cubicBezTo>
                  <a:lnTo>
                    <a:pt x="21216" y="19564"/>
                  </a:lnTo>
                  <a:cubicBezTo>
                    <a:pt x="21186" y="19595"/>
                    <a:pt x="21156" y="19656"/>
                    <a:pt x="21156" y="19686"/>
                  </a:cubicBezTo>
                  <a:cubicBezTo>
                    <a:pt x="21186" y="20112"/>
                    <a:pt x="21004" y="20567"/>
                    <a:pt x="20517" y="20628"/>
                  </a:cubicBezTo>
                  <a:cubicBezTo>
                    <a:pt x="20460" y="20644"/>
                    <a:pt x="20404" y="20651"/>
                    <a:pt x="20351" y="20651"/>
                  </a:cubicBezTo>
                  <a:cubicBezTo>
                    <a:pt x="19981" y="20651"/>
                    <a:pt x="19716" y="20309"/>
                    <a:pt x="19636" y="19990"/>
                  </a:cubicBezTo>
                  <a:cubicBezTo>
                    <a:pt x="19590" y="19922"/>
                    <a:pt x="19545" y="19887"/>
                    <a:pt x="19486" y="19887"/>
                  </a:cubicBezTo>
                  <a:cubicBezTo>
                    <a:pt x="19467" y="19887"/>
                    <a:pt x="19446" y="19891"/>
                    <a:pt x="19423" y="19899"/>
                  </a:cubicBezTo>
                  <a:cubicBezTo>
                    <a:pt x="19406" y="19848"/>
                    <a:pt x="19341" y="19806"/>
                    <a:pt x="19272" y="19806"/>
                  </a:cubicBezTo>
                  <a:cubicBezTo>
                    <a:pt x="19217" y="19806"/>
                    <a:pt x="19159" y="19832"/>
                    <a:pt x="19119" y="19899"/>
                  </a:cubicBezTo>
                  <a:cubicBezTo>
                    <a:pt x="18989" y="20180"/>
                    <a:pt x="18690" y="20353"/>
                    <a:pt x="18386" y="20353"/>
                  </a:cubicBezTo>
                  <a:cubicBezTo>
                    <a:pt x="18263" y="20353"/>
                    <a:pt x="18139" y="20325"/>
                    <a:pt x="18025" y="20264"/>
                  </a:cubicBezTo>
                  <a:cubicBezTo>
                    <a:pt x="17599" y="19990"/>
                    <a:pt x="17660" y="19443"/>
                    <a:pt x="17903" y="19108"/>
                  </a:cubicBezTo>
                  <a:cubicBezTo>
                    <a:pt x="17973" y="19062"/>
                    <a:pt x="17900" y="18907"/>
                    <a:pt x="17793" y="18907"/>
                  </a:cubicBezTo>
                  <a:cubicBezTo>
                    <a:pt x="17761" y="18907"/>
                    <a:pt x="17726" y="18921"/>
                    <a:pt x="17691" y="18957"/>
                  </a:cubicBezTo>
                  <a:lnTo>
                    <a:pt x="17569" y="18957"/>
                  </a:lnTo>
                  <a:cubicBezTo>
                    <a:pt x="17477" y="18989"/>
                    <a:pt x="17379" y="19005"/>
                    <a:pt x="17282" y="19005"/>
                  </a:cubicBezTo>
                  <a:cubicBezTo>
                    <a:pt x="16928" y="19005"/>
                    <a:pt x="16577" y="18797"/>
                    <a:pt x="16505" y="18440"/>
                  </a:cubicBezTo>
                  <a:cubicBezTo>
                    <a:pt x="16444" y="18014"/>
                    <a:pt x="16779" y="17619"/>
                    <a:pt x="17143" y="17558"/>
                  </a:cubicBezTo>
                  <a:cubicBezTo>
                    <a:pt x="17346" y="17529"/>
                    <a:pt x="17356" y="17252"/>
                    <a:pt x="17146" y="17252"/>
                  </a:cubicBezTo>
                  <a:cubicBezTo>
                    <a:pt x="17136" y="17252"/>
                    <a:pt x="17125" y="17253"/>
                    <a:pt x="17113" y="17254"/>
                  </a:cubicBezTo>
                  <a:lnTo>
                    <a:pt x="17083" y="17254"/>
                  </a:lnTo>
                  <a:cubicBezTo>
                    <a:pt x="17052" y="17224"/>
                    <a:pt x="16991" y="17224"/>
                    <a:pt x="16991" y="17163"/>
                  </a:cubicBezTo>
                  <a:cubicBezTo>
                    <a:pt x="17052" y="17133"/>
                    <a:pt x="16961" y="17072"/>
                    <a:pt x="16931" y="17072"/>
                  </a:cubicBezTo>
                  <a:cubicBezTo>
                    <a:pt x="16657" y="16768"/>
                    <a:pt x="16596" y="16312"/>
                    <a:pt x="16870" y="16008"/>
                  </a:cubicBezTo>
                  <a:cubicBezTo>
                    <a:pt x="17022" y="15856"/>
                    <a:pt x="17235" y="15735"/>
                    <a:pt x="17447" y="15735"/>
                  </a:cubicBezTo>
                  <a:cubicBezTo>
                    <a:pt x="17630" y="15735"/>
                    <a:pt x="17782" y="15795"/>
                    <a:pt x="17995" y="15795"/>
                  </a:cubicBezTo>
                  <a:cubicBezTo>
                    <a:pt x="18055" y="15795"/>
                    <a:pt x="18086" y="15704"/>
                    <a:pt x="18055" y="15613"/>
                  </a:cubicBezTo>
                  <a:cubicBezTo>
                    <a:pt x="18025" y="15583"/>
                    <a:pt x="18025" y="15552"/>
                    <a:pt x="17995" y="15491"/>
                  </a:cubicBezTo>
                  <a:cubicBezTo>
                    <a:pt x="17995" y="15461"/>
                    <a:pt x="17995" y="15431"/>
                    <a:pt x="17934" y="15431"/>
                  </a:cubicBezTo>
                  <a:cubicBezTo>
                    <a:pt x="17721" y="15248"/>
                    <a:pt x="17691" y="14853"/>
                    <a:pt x="17995" y="14671"/>
                  </a:cubicBezTo>
                  <a:cubicBezTo>
                    <a:pt x="18094" y="14611"/>
                    <a:pt x="18196" y="14587"/>
                    <a:pt x="18299" y="14587"/>
                  </a:cubicBezTo>
                  <a:cubicBezTo>
                    <a:pt x="18513" y="14587"/>
                    <a:pt x="18732" y="14690"/>
                    <a:pt x="18937" y="14792"/>
                  </a:cubicBezTo>
                  <a:cubicBezTo>
                    <a:pt x="18967" y="14823"/>
                    <a:pt x="19058" y="14823"/>
                    <a:pt x="19089" y="14823"/>
                  </a:cubicBezTo>
                  <a:cubicBezTo>
                    <a:pt x="19119" y="14823"/>
                    <a:pt x="19150" y="14732"/>
                    <a:pt x="19150" y="14701"/>
                  </a:cubicBezTo>
                  <a:cubicBezTo>
                    <a:pt x="19119" y="14336"/>
                    <a:pt x="19210" y="13820"/>
                    <a:pt x="19666" y="13789"/>
                  </a:cubicBezTo>
                  <a:cubicBezTo>
                    <a:pt x="19681" y="13788"/>
                    <a:pt x="19695" y="13787"/>
                    <a:pt x="19709" y="13787"/>
                  </a:cubicBezTo>
                  <a:close/>
                  <a:moveTo>
                    <a:pt x="5836" y="17072"/>
                  </a:moveTo>
                  <a:cubicBezTo>
                    <a:pt x="6049" y="17224"/>
                    <a:pt x="6292" y="17406"/>
                    <a:pt x="6505" y="17528"/>
                  </a:cubicBezTo>
                  <a:cubicBezTo>
                    <a:pt x="8153" y="18499"/>
                    <a:pt x="9969" y="18866"/>
                    <a:pt x="11816" y="18866"/>
                  </a:cubicBezTo>
                  <a:cubicBezTo>
                    <a:pt x="12455" y="18866"/>
                    <a:pt x="13098" y="18822"/>
                    <a:pt x="13739" y="18744"/>
                  </a:cubicBezTo>
                  <a:lnTo>
                    <a:pt x="13739" y="18744"/>
                  </a:lnTo>
                  <a:cubicBezTo>
                    <a:pt x="11034" y="20719"/>
                    <a:pt x="9028" y="23698"/>
                    <a:pt x="8511" y="26859"/>
                  </a:cubicBezTo>
                  <a:cubicBezTo>
                    <a:pt x="8412" y="26883"/>
                    <a:pt x="8305" y="26894"/>
                    <a:pt x="8192" y="26894"/>
                  </a:cubicBezTo>
                  <a:cubicBezTo>
                    <a:pt x="6402" y="26894"/>
                    <a:pt x="3010" y="24113"/>
                    <a:pt x="1581" y="23455"/>
                  </a:cubicBezTo>
                  <a:cubicBezTo>
                    <a:pt x="730" y="23030"/>
                    <a:pt x="760" y="23455"/>
                    <a:pt x="1003" y="22422"/>
                  </a:cubicBezTo>
                  <a:cubicBezTo>
                    <a:pt x="1125" y="21874"/>
                    <a:pt x="1550" y="21175"/>
                    <a:pt x="1794" y="20719"/>
                  </a:cubicBezTo>
                  <a:cubicBezTo>
                    <a:pt x="2736" y="18987"/>
                    <a:pt x="4043" y="17923"/>
                    <a:pt x="5775" y="17102"/>
                  </a:cubicBezTo>
                  <a:lnTo>
                    <a:pt x="5836" y="17072"/>
                  </a:lnTo>
                  <a:close/>
                  <a:moveTo>
                    <a:pt x="34469" y="17072"/>
                  </a:moveTo>
                  <a:cubicBezTo>
                    <a:pt x="36597" y="17984"/>
                    <a:pt x="37661" y="19260"/>
                    <a:pt x="38572" y="21358"/>
                  </a:cubicBezTo>
                  <a:cubicBezTo>
                    <a:pt x="38998" y="22330"/>
                    <a:pt x="39393" y="23242"/>
                    <a:pt x="40092" y="24002"/>
                  </a:cubicBezTo>
                  <a:cubicBezTo>
                    <a:pt x="38998" y="24215"/>
                    <a:pt x="37965" y="24580"/>
                    <a:pt x="36992" y="25218"/>
                  </a:cubicBezTo>
                  <a:cubicBezTo>
                    <a:pt x="35616" y="26121"/>
                    <a:pt x="34302" y="27023"/>
                    <a:pt x="32833" y="27023"/>
                  </a:cubicBezTo>
                  <a:cubicBezTo>
                    <a:pt x="32224" y="27023"/>
                    <a:pt x="31589" y="26869"/>
                    <a:pt x="30913" y="26495"/>
                  </a:cubicBezTo>
                  <a:cubicBezTo>
                    <a:pt x="30882" y="26495"/>
                    <a:pt x="30882" y="26434"/>
                    <a:pt x="30822" y="26434"/>
                  </a:cubicBezTo>
                  <a:cubicBezTo>
                    <a:pt x="30639" y="25613"/>
                    <a:pt x="30305" y="24823"/>
                    <a:pt x="29788" y="24124"/>
                  </a:cubicBezTo>
                  <a:cubicBezTo>
                    <a:pt x="28785" y="22604"/>
                    <a:pt x="27174" y="21571"/>
                    <a:pt x="25472" y="21054"/>
                  </a:cubicBezTo>
                  <a:cubicBezTo>
                    <a:pt x="26688" y="20963"/>
                    <a:pt x="27904" y="20659"/>
                    <a:pt x="29089" y="20294"/>
                  </a:cubicBezTo>
                  <a:cubicBezTo>
                    <a:pt x="30639" y="19808"/>
                    <a:pt x="32281" y="19260"/>
                    <a:pt x="33496" y="18136"/>
                  </a:cubicBezTo>
                  <a:cubicBezTo>
                    <a:pt x="33831" y="17771"/>
                    <a:pt x="34165" y="17437"/>
                    <a:pt x="34469" y="17072"/>
                  </a:cubicBezTo>
                  <a:close/>
                  <a:moveTo>
                    <a:pt x="21429" y="19960"/>
                  </a:moveTo>
                  <a:cubicBezTo>
                    <a:pt x="21551" y="19990"/>
                    <a:pt x="21642" y="20020"/>
                    <a:pt x="21733" y="20051"/>
                  </a:cubicBezTo>
                  <a:cubicBezTo>
                    <a:pt x="22463" y="20507"/>
                    <a:pt x="23192" y="20780"/>
                    <a:pt x="23982" y="20902"/>
                  </a:cubicBezTo>
                  <a:cubicBezTo>
                    <a:pt x="26171" y="21662"/>
                    <a:pt x="28329" y="22574"/>
                    <a:pt x="29575" y="24610"/>
                  </a:cubicBezTo>
                  <a:cubicBezTo>
                    <a:pt x="30487" y="26130"/>
                    <a:pt x="30487" y="27589"/>
                    <a:pt x="30153" y="29261"/>
                  </a:cubicBezTo>
                  <a:cubicBezTo>
                    <a:pt x="30001" y="29899"/>
                    <a:pt x="30031" y="30902"/>
                    <a:pt x="29758" y="31449"/>
                  </a:cubicBezTo>
                  <a:cubicBezTo>
                    <a:pt x="29588" y="31865"/>
                    <a:pt x="29254" y="32000"/>
                    <a:pt x="28851" y="32000"/>
                  </a:cubicBezTo>
                  <a:cubicBezTo>
                    <a:pt x="28460" y="32000"/>
                    <a:pt x="28004" y="31873"/>
                    <a:pt x="27569" y="31753"/>
                  </a:cubicBezTo>
                  <a:cubicBezTo>
                    <a:pt x="26505" y="31540"/>
                    <a:pt x="25502" y="31115"/>
                    <a:pt x="24560" y="30598"/>
                  </a:cubicBezTo>
                  <a:cubicBezTo>
                    <a:pt x="22341" y="29382"/>
                    <a:pt x="20669" y="27467"/>
                    <a:pt x="19606" y="25188"/>
                  </a:cubicBezTo>
                  <a:cubicBezTo>
                    <a:pt x="20061" y="23546"/>
                    <a:pt x="20061" y="21783"/>
                    <a:pt x="19302" y="20294"/>
                  </a:cubicBezTo>
                  <a:lnTo>
                    <a:pt x="19362" y="20264"/>
                  </a:lnTo>
                  <a:cubicBezTo>
                    <a:pt x="19498" y="20723"/>
                    <a:pt x="19945" y="21038"/>
                    <a:pt x="20428" y="21038"/>
                  </a:cubicBezTo>
                  <a:cubicBezTo>
                    <a:pt x="20488" y="21038"/>
                    <a:pt x="20548" y="21034"/>
                    <a:pt x="20609" y="21023"/>
                  </a:cubicBezTo>
                  <a:cubicBezTo>
                    <a:pt x="21095" y="20902"/>
                    <a:pt x="21429" y="20446"/>
                    <a:pt x="21429" y="19960"/>
                  </a:cubicBezTo>
                  <a:close/>
                  <a:moveTo>
                    <a:pt x="16900" y="17285"/>
                  </a:moveTo>
                  <a:cubicBezTo>
                    <a:pt x="16444" y="17467"/>
                    <a:pt x="16140" y="17923"/>
                    <a:pt x="16201" y="18470"/>
                  </a:cubicBezTo>
                  <a:cubicBezTo>
                    <a:pt x="16303" y="18954"/>
                    <a:pt x="16746" y="19267"/>
                    <a:pt x="17190" y="19267"/>
                  </a:cubicBezTo>
                  <a:cubicBezTo>
                    <a:pt x="17277" y="19267"/>
                    <a:pt x="17363" y="19255"/>
                    <a:pt x="17447" y="19230"/>
                  </a:cubicBezTo>
                  <a:lnTo>
                    <a:pt x="17447" y="19230"/>
                  </a:lnTo>
                  <a:cubicBezTo>
                    <a:pt x="17265" y="19686"/>
                    <a:pt x="17387" y="20294"/>
                    <a:pt x="17812" y="20598"/>
                  </a:cubicBezTo>
                  <a:cubicBezTo>
                    <a:pt x="17969" y="20718"/>
                    <a:pt x="18159" y="20772"/>
                    <a:pt x="18356" y="20772"/>
                  </a:cubicBezTo>
                  <a:cubicBezTo>
                    <a:pt x="18656" y="20772"/>
                    <a:pt x="18972" y="20648"/>
                    <a:pt x="19210" y="20446"/>
                  </a:cubicBezTo>
                  <a:lnTo>
                    <a:pt x="19210" y="20446"/>
                  </a:lnTo>
                  <a:cubicBezTo>
                    <a:pt x="19727" y="24458"/>
                    <a:pt x="18815" y="28227"/>
                    <a:pt x="14681" y="29929"/>
                  </a:cubicBezTo>
                  <a:cubicBezTo>
                    <a:pt x="12949" y="30659"/>
                    <a:pt x="10700" y="30932"/>
                    <a:pt x="10304" y="32999"/>
                  </a:cubicBezTo>
                  <a:cubicBezTo>
                    <a:pt x="8481" y="30172"/>
                    <a:pt x="8511" y="26647"/>
                    <a:pt x="10092" y="23637"/>
                  </a:cubicBezTo>
                  <a:cubicBezTo>
                    <a:pt x="11642" y="20659"/>
                    <a:pt x="14195" y="19078"/>
                    <a:pt x="16840" y="17285"/>
                  </a:cubicBezTo>
                  <a:close/>
                  <a:moveTo>
                    <a:pt x="19393" y="25796"/>
                  </a:moveTo>
                  <a:cubicBezTo>
                    <a:pt x="20700" y="28288"/>
                    <a:pt x="22736" y="30294"/>
                    <a:pt x="25198" y="31419"/>
                  </a:cubicBezTo>
                  <a:cubicBezTo>
                    <a:pt x="24590" y="33546"/>
                    <a:pt x="23922" y="35218"/>
                    <a:pt x="21764" y="36100"/>
                  </a:cubicBezTo>
                  <a:cubicBezTo>
                    <a:pt x="21492" y="36221"/>
                    <a:pt x="18635" y="37664"/>
                    <a:pt x="18662" y="37680"/>
                  </a:cubicBezTo>
                  <a:lnTo>
                    <a:pt x="18662" y="37680"/>
                  </a:lnTo>
                  <a:cubicBezTo>
                    <a:pt x="18176" y="37587"/>
                    <a:pt x="17447" y="35704"/>
                    <a:pt x="17113" y="35157"/>
                  </a:cubicBezTo>
                  <a:cubicBezTo>
                    <a:pt x="16171" y="33638"/>
                    <a:pt x="15107" y="32209"/>
                    <a:pt x="14499" y="30476"/>
                  </a:cubicBezTo>
                  <a:cubicBezTo>
                    <a:pt x="15046" y="30294"/>
                    <a:pt x="15624" y="30081"/>
                    <a:pt x="16080" y="29777"/>
                  </a:cubicBezTo>
                  <a:cubicBezTo>
                    <a:pt x="17083" y="29169"/>
                    <a:pt x="17964" y="28379"/>
                    <a:pt x="18572" y="27437"/>
                  </a:cubicBezTo>
                  <a:cubicBezTo>
                    <a:pt x="18906" y="26920"/>
                    <a:pt x="19180" y="26403"/>
                    <a:pt x="19393" y="25796"/>
                  </a:cubicBezTo>
                  <a:close/>
                  <a:moveTo>
                    <a:pt x="17116" y="1"/>
                  </a:moveTo>
                  <a:cubicBezTo>
                    <a:pt x="17036" y="1"/>
                    <a:pt x="16961" y="46"/>
                    <a:pt x="16961" y="142"/>
                  </a:cubicBezTo>
                  <a:cubicBezTo>
                    <a:pt x="16779" y="1357"/>
                    <a:pt x="16110" y="2421"/>
                    <a:pt x="15624" y="3516"/>
                  </a:cubicBezTo>
                  <a:cubicBezTo>
                    <a:pt x="14096" y="2670"/>
                    <a:pt x="12420" y="2399"/>
                    <a:pt x="10722" y="2399"/>
                  </a:cubicBezTo>
                  <a:cubicBezTo>
                    <a:pt x="9245" y="2399"/>
                    <a:pt x="7751" y="2604"/>
                    <a:pt x="6323" y="2816"/>
                  </a:cubicBezTo>
                  <a:cubicBezTo>
                    <a:pt x="6201" y="2816"/>
                    <a:pt x="6079" y="2968"/>
                    <a:pt x="6140" y="3060"/>
                  </a:cubicBezTo>
                  <a:cubicBezTo>
                    <a:pt x="6809" y="4640"/>
                    <a:pt x="6931" y="6221"/>
                    <a:pt x="6475" y="7893"/>
                  </a:cubicBezTo>
                  <a:lnTo>
                    <a:pt x="6475" y="8014"/>
                  </a:lnTo>
                  <a:cubicBezTo>
                    <a:pt x="4833" y="8379"/>
                    <a:pt x="3283" y="9260"/>
                    <a:pt x="1824" y="10142"/>
                  </a:cubicBezTo>
                  <a:cubicBezTo>
                    <a:pt x="1733" y="10203"/>
                    <a:pt x="1672" y="10415"/>
                    <a:pt x="1763" y="10507"/>
                  </a:cubicBezTo>
                  <a:cubicBezTo>
                    <a:pt x="2736" y="11935"/>
                    <a:pt x="2979" y="13637"/>
                    <a:pt x="3891" y="15066"/>
                  </a:cubicBezTo>
                  <a:cubicBezTo>
                    <a:pt x="4347" y="15765"/>
                    <a:pt x="4864" y="16342"/>
                    <a:pt x="5472" y="16829"/>
                  </a:cubicBezTo>
                  <a:cubicBezTo>
                    <a:pt x="2493" y="17558"/>
                    <a:pt x="1003" y="20689"/>
                    <a:pt x="0" y="23364"/>
                  </a:cubicBezTo>
                  <a:cubicBezTo>
                    <a:pt x="61" y="23516"/>
                    <a:pt x="91" y="23759"/>
                    <a:pt x="274" y="23759"/>
                  </a:cubicBezTo>
                  <a:cubicBezTo>
                    <a:pt x="2675" y="23941"/>
                    <a:pt x="4377" y="25674"/>
                    <a:pt x="6353" y="26859"/>
                  </a:cubicBezTo>
                  <a:cubicBezTo>
                    <a:pt x="6845" y="27154"/>
                    <a:pt x="7311" y="27335"/>
                    <a:pt x="7768" y="27335"/>
                  </a:cubicBezTo>
                  <a:cubicBezTo>
                    <a:pt x="8018" y="27335"/>
                    <a:pt x="8264" y="27281"/>
                    <a:pt x="8511" y="27163"/>
                  </a:cubicBezTo>
                  <a:lnTo>
                    <a:pt x="8511" y="27163"/>
                  </a:lnTo>
                  <a:cubicBezTo>
                    <a:pt x="8268" y="29291"/>
                    <a:pt x="8724" y="31510"/>
                    <a:pt x="10122" y="33486"/>
                  </a:cubicBezTo>
                  <a:cubicBezTo>
                    <a:pt x="10172" y="33536"/>
                    <a:pt x="10232" y="33558"/>
                    <a:pt x="10290" y="33558"/>
                  </a:cubicBezTo>
                  <a:cubicBezTo>
                    <a:pt x="10338" y="33558"/>
                    <a:pt x="10385" y="33543"/>
                    <a:pt x="10426" y="33516"/>
                  </a:cubicBezTo>
                  <a:cubicBezTo>
                    <a:pt x="10487" y="33516"/>
                    <a:pt x="10578" y="33486"/>
                    <a:pt x="10608" y="33394"/>
                  </a:cubicBezTo>
                  <a:cubicBezTo>
                    <a:pt x="11004" y="31601"/>
                    <a:pt x="12554" y="31115"/>
                    <a:pt x="14073" y="30628"/>
                  </a:cubicBezTo>
                  <a:lnTo>
                    <a:pt x="14073" y="30659"/>
                  </a:lnTo>
                  <a:cubicBezTo>
                    <a:pt x="14985" y="33516"/>
                    <a:pt x="17265" y="35583"/>
                    <a:pt x="18147" y="38440"/>
                  </a:cubicBezTo>
                  <a:cubicBezTo>
                    <a:pt x="18182" y="38547"/>
                    <a:pt x="18280" y="38591"/>
                    <a:pt x="18374" y="38591"/>
                  </a:cubicBezTo>
                  <a:cubicBezTo>
                    <a:pt x="18440" y="38591"/>
                    <a:pt x="18504" y="38569"/>
                    <a:pt x="18542" y="38531"/>
                  </a:cubicBezTo>
                  <a:cubicBezTo>
                    <a:pt x="20122" y="37042"/>
                    <a:pt x="22402" y="36920"/>
                    <a:pt x="23831" y="35401"/>
                  </a:cubicBezTo>
                  <a:cubicBezTo>
                    <a:pt x="24834" y="34337"/>
                    <a:pt x="25290" y="32969"/>
                    <a:pt x="25472" y="31540"/>
                  </a:cubicBezTo>
                  <a:cubicBezTo>
                    <a:pt x="26900" y="32179"/>
                    <a:pt x="28511" y="32543"/>
                    <a:pt x="30153" y="32604"/>
                  </a:cubicBezTo>
                  <a:cubicBezTo>
                    <a:pt x="30305" y="32604"/>
                    <a:pt x="30366" y="32422"/>
                    <a:pt x="30335" y="32300"/>
                  </a:cubicBezTo>
                  <a:cubicBezTo>
                    <a:pt x="29910" y="30507"/>
                    <a:pt x="30974" y="28957"/>
                    <a:pt x="30852" y="27194"/>
                  </a:cubicBezTo>
                  <a:lnTo>
                    <a:pt x="30852" y="27042"/>
                  </a:lnTo>
                  <a:cubicBezTo>
                    <a:pt x="31519" y="27378"/>
                    <a:pt x="32156" y="27517"/>
                    <a:pt x="32771" y="27517"/>
                  </a:cubicBezTo>
                  <a:cubicBezTo>
                    <a:pt x="35492" y="27517"/>
                    <a:pt x="37808" y="24805"/>
                    <a:pt x="40609" y="24458"/>
                  </a:cubicBezTo>
                  <a:cubicBezTo>
                    <a:pt x="40822" y="24428"/>
                    <a:pt x="40913" y="24154"/>
                    <a:pt x="40731" y="24002"/>
                  </a:cubicBezTo>
                  <a:cubicBezTo>
                    <a:pt x="39180" y="22604"/>
                    <a:pt x="39028" y="20355"/>
                    <a:pt x="37752" y="18774"/>
                  </a:cubicBezTo>
                  <a:cubicBezTo>
                    <a:pt x="36931" y="17741"/>
                    <a:pt x="35867" y="17102"/>
                    <a:pt x="34651" y="16738"/>
                  </a:cubicBezTo>
                  <a:cubicBezTo>
                    <a:pt x="35350" y="15887"/>
                    <a:pt x="36019" y="14975"/>
                    <a:pt x="36931" y="14276"/>
                  </a:cubicBezTo>
                  <a:cubicBezTo>
                    <a:pt x="37083" y="14154"/>
                    <a:pt x="37022" y="13941"/>
                    <a:pt x="36870" y="13850"/>
                  </a:cubicBezTo>
                  <a:cubicBezTo>
                    <a:pt x="34499" y="13151"/>
                    <a:pt x="32828" y="11358"/>
                    <a:pt x="30396" y="11054"/>
                  </a:cubicBezTo>
                  <a:cubicBezTo>
                    <a:pt x="33405" y="8348"/>
                    <a:pt x="30761" y="3455"/>
                    <a:pt x="30396" y="233"/>
                  </a:cubicBezTo>
                  <a:cubicBezTo>
                    <a:pt x="30396" y="100"/>
                    <a:pt x="30281" y="14"/>
                    <a:pt x="30191" y="14"/>
                  </a:cubicBezTo>
                  <a:cubicBezTo>
                    <a:pt x="30177" y="14"/>
                    <a:pt x="30165" y="16"/>
                    <a:pt x="30153" y="20"/>
                  </a:cubicBezTo>
                  <a:cubicBezTo>
                    <a:pt x="27296" y="780"/>
                    <a:pt x="23982" y="1236"/>
                    <a:pt x="22311" y="4032"/>
                  </a:cubicBezTo>
                  <a:cubicBezTo>
                    <a:pt x="22128" y="3789"/>
                    <a:pt x="21946" y="3576"/>
                    <a:pt x="21703" y="3333"/>
                  </a:cubicBezTo>
                  <a:cubicBezTo>
                    <a:pt x="20426" y="1996"/>
                    <a:pt x="18663" y="1357"/>
                    <a:pt x="17326" y="111"/>
                  </a:cubicBezTo>
                  <a:lnTo>
                    <a:pt x="17295" y="111"/>
                  </a:lnTo>
                  <a:cubicBezTo>
                    <a:pt x="17266" y="39"/>
                    <a:pt x="17189" y="1"/>
                    <a:pt x="17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66575" y="1482050"/>
              <a:ext cx="76750" cy="93675"/>
            </a:xfrm>
            <a:custGeom>
              <a:avLst/>
              <a:gdLst/>
              <a:ahLst/>
              <a:cxnLst/>
              <a:rect l="l" t="t" r="r" b="b"/>
              <a:pathLst>
                <a:path w="3070" h="3747" extrusionOk="0">
                  <a:moveTo>
                    <a:pt x="664" y="0"/>
                  </a:moveTo>
                  <a:cubicBezTo>
                    <a:pt x="230" y="0"/>
                    <a:pt x="1" y="556"/>
                    <a:pt x="60" y="822"/>
                  </a:cubicBezTo>
                  <a:cubicBezTo>
                    <a:pt x="78" y="840"/>
                    <a:pt x="98" y="847"/>
                    <a:pt x="118" y="847"/>
                  </a:cubicBezTo>
                  <a:cubicBezTo>
                    <a:pt x="164" y="847"/>
                    <a:pt x="203" y="804"/>
                    <a:pt x="182" y="761"/>
                  </a:cubicBezTo>
                  <a:cubicBezTo>
                    <a:pt x="72" y="488"/>
                    <a:pt x="283" y="140"/>
                    <a:pt x="570" y="140"/>
                  </a:cubicBezTo>
                  <a:cubicBezTo>
                    <a:pt x="602" y="140"/>
                    <a:pt x="635" y="144"/>
                    <a:pt x="668" y="153"/>
                  </a:cubicBezTo>
                  <a:cubicBezTo>
                    <a:pt x="790" y="214"/>
                    <a:pt x="911" y="305"/>
                    <a:pt x="942" y="427"/>
                  </a:cubicBezTo>
                  <a:cubicBezTo>
                    <a:pt x="972" y="549"/>
                    <a:pt x="942" y="670"/>
                    <a:pt x="942" y="761"/>
                  </a:cubicBezTo>
                  <a:cubicBezTo>
                    <a:pt x="942" y="842"/>
                    <a:pt x="996" y="883"/>
                    <a:pt x="1050" y="883"/>
                  </a:cubicBezTo>
                  <a:cubicBezTo>
                    <a:pt x="1077" y="883"/>
                    <a:pt x="1104" y="873"/>
                    <a:pt x="1124" y="853"/>
                  </a:cubicBezTo>
                  <a:cubicBezTo>
                    <a:pt x="1185" y="853"/>
                    <a:pt x="1185" y="822"/>
                    <a:pt x="1185" y="822"/>
                  </a:cubicBezTo>
                  <a:lnTo>
                    <a:pt x="1185" y="883"/>
                  </a:lnTo>
                  <a:cubicBezTo>
                    <a:pt x="1185" y="936"/>
                    <a:pt x="1216" y="968"/>
                    <a:pt x="1253" y="968"/>
                  </a:cubicBezTo>
                  <a:cubicBezTo>
                    <a:pt x="1280" y="968"/>
                    <a:pt x="1311" y="952"/>
                    <a:pt x="1337" y="913"/>
                  </a:cubicBezTo>
                  <a:cubicBezTo>
                    <a:pt x="1430" y="764"/>
                    <a:pt x="1638" y="626"/>
                    <a:pt x="1826" y="626"/>
                  </a:cubicBezTo>
                  <a:cubicBezTo>
                    <a:pt x="1945" y="626"/>
                    <a:pt x="2057" y="681"/>
                    <a:pt x="2127" y="822"/>
                  </a:cubicBezTo>
                  <a:cubicBezTo>
                    <a:pt x="2249" y="974"/>
                    <a:pt x="2188" y="1157"/>
                    <a:pt x="2097" y="1309"/>
                  </a:cubicBezTo>
                  <a:cubicBezTo>
                    <a:pt x="2036" y="1369"/>
                    <a:pt x="1945" y="1460"/>
                    <a:pt x="2005" y="1521"/>
                  </a:cubicBezTo>
                  <a:lnTo>
                    <a:pt x="2097" y="1521"/>
                  </a:lnTo>
                  <a:cubicBezTo>
                    <a:pt x="2157" y="1491"/>
                    <a:pt x="2188" y="1460"/>
                    <a:pt x="2249" y="1430"/>
                  </a:cubicBezTo>
                  <a:cubicBezTo>
                    <a:pt x="2522" y="1430"/>
                    <a:pt x="2826" y="1673"/>
                    <a:pt x="2765" y="1977"/>
                  </a:cubicBezTo>
                  <a:cubicBezTo>
                    <a:pt x="2735" y="2129"/>
                    <a:pt x="2613" y="2251"/>
                    <a:pt x="2492" y="2372"/>
                  </a:cubicBezTo>
                  <a:cubicBezTo>
                    <a:pt x="2431" y="2433"/>
                    <a:pt x="2279" y="2433"/>
                    <a:pt x="2188" y="2555"/>
                  </a:cubicBezTo>
                  <a:cubicBezTo>
                    <a:pt x="2157" y="2585"/>
                    <a:pt x="2188" y="2676"/>
                    <a:pt x="2249" y="2676"/>
                  </a:cubicBezTo>
                  <a:cubicBezTo>
                    <a:pt x="2264" y="2692"/>
                    <a:pt x="2287" y="2699"/>
                    <a:pt x="2317" y="2699"/>
                  </a:cubicBezTo>
                  <a:cubicBezTo>
                    <a:pt x="2347" y="2699"/>
                    <a:pt x="2385" y="2692"/>
                    <a:pt x="2431" y="2676"/>
                  </a:cubicBezTo>
                  <a:lnTo>
                    <a:pt x="2553" y="2798"/>
                  </a:lnTo>
                  <a:cubicBezTo>
                    <a:pt x="2613" y="2859"/>
                    <a:pt x="2705" y="3011"/>
                    <a:pt x="2644" y="3132"/>
                  </a:cubicBezTo>
                  <a:cubicBezTo>
                    <a:pt x="2583" y="3558"/>
                    <a:pt x="2036" y="3406"/>
                    <a:pt x="1793" y="3467"/>
                  </a:cubicBezTo>
                  <a:cubicBezTo>
                    <a:pt x="1732" y="3467"/>
                    <a:pt x="1701" y="3558"/>
                    <a:pt x="1732" y="3588"/>
                  </a:cubicBezTo>
                  <a:cubicBezTo>
                    <a:pt x="1867" y="3704"/>
                    <a:pt x="2026" y="3746"/>
                    <a:pt x="2187" y="3746"/>
                  </a:cubicBezTo>
                  <a:cubicBezTo>
                    <a:pt x="2279" y="3746"/>
                    <a:pt x="2372" y="3732"/>
                    <a:pt x="2461" y="3710"/>
                  </a:cubicBezTo>
                  <a:cubicBezTo>
                    <a:pt x="2705" y="3619"/>
                    <a:pt x="2917" y="3436"/>
                    <a:pt x="2948" y="3193"/>
                  </a:cubicBezTo>
                  <a:cubicBezTo>
                    <a:pt x="3008" y="3011"/>
                    <a:pt x="2917" y="2798"/>
                    <a:pt x="2765" y="2646"/>
                  </a:cubicBezTo>
                  <a:cubicBezTo>
                    <a:pt x="2765" y="2585"/>
                    <a:pt x="2735" y="2555"/>
                    <a:pt x="2705" y="2555"/>
                  </a:cubicBezTo>
                  <a:cubicBezTo>
                    <a:pt x="2765" y="2494"/>
                    <a:pt x="2826" y="2433"/>
                    <a:pt x="2887" y="2372"/>
                  </a:cubicBezTo>
                  <a:cubicBezTo>
                    <a:pt x="2978" y="2220"/>
                    <a:pt x="3069" y="1977"/>
                    <a:pt x="3039" y="1764"/>
                  </a:cubicBezTo>
                  <a:cubicBezTo>
                    <a:pt x="2948" y="1460"/>
                    <a:pt x="2644" y="1217"/>
                    <a:pt x="2401" y="1217"/>
                  </a:cubicBezTo>
                  <a:cubicBezTo>
                    <a:pt x="2461" y="974"/>
                    <a:pt x="2431" y="609"/>
                    <a:pt x="2157" y="457"/>
                  </a:cubicBezTo>
                  <a:cubicBezTo>
                    <a:pt x="2070" y="399"/>
                    <a:pt x="1963" y="372"/>
                    <a:pt x="1854" y="372"/>
                  </a:cubicBezTo>
                  <a:cubicBezTo>
                    <a:pt x="1623" y="372"/>
                    <a:pt x="1379" y="494"/>
                    <a:pt x="1276" y="701"/>
                  </a:cubicBezTo>
                  <a:cubicBezTo>
                    <a:pt x="1276" y="579"/>
                    <a:pt x="1246" y="457"/>
                    <a:pt x="1215" y="366"/>
                  </a:cubicBezTo>
                  <a:cubicBezTo>
                    <a:pt x="1094" y="153"/>
                    <a:pt x="911" y="2"/>
                    <a:pt x="698" y="2"/>
                  </a:cubicBezTo>
                  <a:cubicBezTo>
                    <a:pt x="687" y="1"/>
                    <a:pt x="675" y="0"/>
                    <a:pt x="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114475" y="1556550"/>
              <a:ext cx="87400" cy="56275"/>
            </a:xfrm>
            <a:custGeom>
              <a:avLst/>
              <a:gdLst/>
              <a:ahLst/>
              <a:cxnLst/>
              <a:rect l="l" t="t" r="r" b="b"/>
              <a:pathLst>
                <a:path w="3496" h="2251" extrusionOk="0">
                  <a:moveTo>
                    <a:pt x="335" y="0"/>
                  </a:moveTo>
                  <a:cubicBezTo>
                    <a:pt x="31" y="61"/>
                    <a:pt x="0" y="578"/>
                    <a:pt x="152" y="882"/>
                  </a:cubicBezTo>
                  <a:cubicBezTo>
                    <a:pt x="294" y="1044"/>
                    <a:pt x="463" y="1125"/>
                    <a:pt x="641" y="1125"/>
                  </a:cubicBezTo>
                  <a:cubicBezTo>
                    <a:pt x="730" y="1125"/>
                    <a:pt x="821" y="1105"/>
                    <a:pt x="912" y="1064"/>
                  </a:cubicBezTo>
                  <a:lnTo>
                    <a:pt x="912" y="1064"/>
                  </a:lnTo>
                  <a:cubicBezTo>
                    <a:pt x="882" y="1541"/>
                    <a:pt x="1115" y="2250"/>
                    <a:pt x="1696" y="2250"/>
                  </a:cubicBezTo>
                  <a:cubicBezTo>
                    <a:pt x="1708" y="2250"/>
                    <a:pt x="1721" y="2250"/>
                    <a:pt x="1733" y="2250"/>
                  </a:cubicBezTo>
                  <a:cubicBezTo>
                    <a:pt x="1946" y="2250"/>
                    <a:pt x="2158" y="2006"/>
                    <a:pt x="2219" y="1794"/>
                  </a:cubicBezTo>
                  <a:cubicBezTo>
                    <a:pt x="2250" y="1794"/>
                    <a:pt x="2250" y="1824"/>
                    <a:pt x="2250" y="1824"/>
                  </a:cubicBezTo>
                  <a:cubicBezTo>
                    <a:pt x="2376" y="1951"/>
                    <a:pt x="2524" y="2014"/>
                    <a:pt x="2711" y="2014"/>
                  </a:cubicBezTo>
                  <a:cubicBezTo>
                    <a:pt x="2748" y="2014"/>
                    <a:pt x="2787" y="2011"/>
                    <a:pt x="2827" y="2006"/>
                  </a:cubicBezTo>
                  <a:cubicBezTo>
                    <a:pt x="3283" y="1946"/>
                    <a:pt x="3496" y="1338"/>
                    <a:pt x="3192" y="973"/>
                  </a:cubicBezTo>
                  <a:cubicBezTo>
                    <a:pt x="3176" y="957"/>
                    <a:pt x="3153" y="949"/>
                    <a:pt x="3129" y="949"/>
                  </a:cubicBezTo>
                  <a:cubicBezTo>
                    <a:pt x="3065" y="949"/>
                    <a:pt x="2995" y="1006"/>
                    <a:pt x="3040" y="1095"/>
                  </a:cubicBezTo>
                  <a:cubicBezTo>
                    <a:pt x="3162" y="1338"/>
                    <a:pt x="3101" y="1733"/>
                    <a:pt x="2736" y="1794"/>
                  </a:cubicBezTo>
                  <a:cubicBezTo>
                    <a:pt x="2645" y="1794"/>
                    <a:pt x="2493" y="1702"/>
                    <a:pt x="2402" y="1642"/>
                  </a:cubicBezTo>
                  <a:cubicBezTo>
                    <a:pt x="2280" y="1520"/>
                    <a:pt x="2250" y="1368"/>
                    <a:pt x="2219" y="1246"/>
                  </a:cubicBezTo>
                  <a:cubicBezTo>
                    <a:pt x="2204" y="1231"/>
                    <a:pt x="2181" y="1224"/>
                    <a:pt x="2158" y="1224"/>
                  </a:cubicBezTo>
                  <a:cubicBezTo>
                    <a:pt x="2136" y="1224"/>
                    <a:pt x="2113" y="1231"/>
                    <a:pt x="2098" y="1246"/>
                  </a:cubicBezTo>
                  <a:cubicBezTo>
                    <a:pt x="2067" y="1277"/>
                    <a:pt x="2067" y="1338"/>
                    <a:pt x="2067" y="1368"/>
                  </a:cubicBezTo>
                  <a:lnTo>
                    <a:pt x="2037" y="1338"/>
                  </a:lnTo>
                  <a:cubicBezTo>
                    <a:pt x="2022" y="1323"/>
                    <a:pt x="2008" y="1317"/>
                    <a:pt x="1994" y="1317"/>
                  </a:cubicBezTo>
                  <a:cubicBezTo>
                    <a:pt x="1952" y="1317"/>
                    <a:pt x="1923" y="1375"/>
                    <a:pt x="1946" y="1398"/>
                  </a:cubicBezTo>
                  <a:cubicBezTo>
                    <a:pt x="2037" y="1550"/>
                    <a:pt x="2037" y="1733"/>
                    <a:pt x="1885" y="1854"/>
                  </a:cubicBezTo>
                  <a:cubicBezTo>
                    <a:pt x="1832" y="1896"/>
                    <a:pt x="1769" y="1913"/>
                    <a:pt x="1704" y="1913"/>
                  </a:cubicBezTo>
                  <a:cubicBezTo>
                    <a:pt x="1579" y="1913"/>
                    <a:pt x="1448" y="1853"/>
                    <a:pt x="1368" y="1794"/>
                  </a:cubicBezTo>
                  <a:cubicBezTo>
                    <a:pt x="1125" y="1550"/>
                    <a:pt x="1186" y="1186"/>
                    <a:pt x="1155" y="882"/>
                  </a:cubicBezTo>
                  <a:cubicBezTo>
                    <a:pt x="1155" y="821"/>
                    <a:pt x="1110" y="791"/>
                    <a:pt x="1057" y="791"/>
                  </a:cubicBezTo>
                  <a:cubicBezTo>
                    <a:pt x="1003" y="791"/>
                    <a:pt x="943" y="821"/>
                    <a:pt x="912" y="882"/>
                  </a:cubicBezTo>
                  <a:lnTo>
                    <a:pt x="912" y="912"/>
                  </a:lnTo>
                  <a:cubicBezTo>
                    <a:pt x="855" y="945"/>
                    <a:pt x="790" y="960"/>
                    <a:pt x="722" y="960"/>
                  </a:cubicBezTo>
                  <a:cubicBezTo>
                    <a:pt x="538" y="960"/>
                    <a:pt x="341" y="847"/>
                    <a:pt x="274" y="669"/>
                  </a:cubicBezTo>
                  <a:cubicBezTo>
                    <a:pt x="183" y="456"/>
                    <a:pt x="335" y="304"/>
                    <a:pt x="426" y="122"/>
                  </a:cubicBezTo>
                  <a:cubicBezTo>
                    <a:pt x="456" y="31"/>
                    <a:pt x="426"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127400" y="1495925"/>
              <a:ext cx="46950" cy="53150"/>
            </a:xfrm>
            <a:custGeom>
              <a:avLst/>
              <a:gdLst/>
              <a:ahLst/>
              <a:cxnLst/>
              <a:rect l="l" t="t" r="r" b="b"/>
              <a:pathLst>
                <a:path w="1878" h="2126" extrusionOk="0">
                  <a:moveTo>
                    <a:pt x="1446" y="1"/>
                  </a:moveTo>
                  <a:cubicBezTo>
                    <a:pt x="1287" y="1"/>
                    <a:pt x="1118" y="60"/>
                    <a:pt x="1004" y="146"/>
                  </a:cubicBezTo>
                  <a:cubicBezTo>
                    <a:pt x="791" y="328"/>
                    <a:pt x="791" y="632"/>
                    <a:pt x="913" y="905"/>
                  </a:cubicBezTo>
                  <a:cubicBezTo>
                    <a:pt x="548" y="905"/>
                    <a:pt x="213" y="1057"/>
                    <a:pt x="92" y="1361"/>
                  </a:cubicBezTo>
                  <a:cubicBezTo>
                    <a:pt x="1" y="1635"/>
                    <a:pt x="61" y="2030"/>
                    <a:pt x="396" y="2121"/>
                  </a:cubicBezTo>
                  <a:cubicBezTo>
                    <a:pt x="407" y="2124"/>
                    <a:pt x="417" y="2125"/>
                    <a:pt x="428" y="2125"/>
                  </a:cubicBezTo>
                  <a:cubicBezTo>
                    <a:pt x="532" y="2125"/>
                    <a:pt x="598" y="1997"/>
                    <a:pt x="487" y="1969"/>
                  </a:cubicBezTo>
                  <a:cubicBezTo>
                    <a:pt x="274" y="1878"/>
                    <a:pt x="213" y="1574"/>
                    <a:pt x="365" y="1392"/>
                  </a:cubicBezTo>
                  <a:cubicBezTo>
                    <a:pt x="578" y="1179"/>
                    <a:pt x="821" y="1179"/>
                    <a:pt x="1065" y="1118"/>
                  </a:cubicBezTo>
                  <a:lnTo>
                    <a:pt x="1065" y="1179"/>
                  </a:lnTo>
                  <a:cubicBezTo>
                    <a:pt x="1081" y="1195"/>
                    <a:pt x="1104" y="1203"/>
                    <a:pt x="1127" y="1203"/>
                  </a:cubicBezTo>
                  <a:cubicBezTo>
                    <a:pt x="1191" y="1203"/>
                    <a:pt x="1261" y="1146"/>
                    <a:pt x="1216" y="1057"/>
                  </a:cubicBezTo>
                  <a:cubicBezTo>
                    <a:pt x="1095" y="875"/>
                    <a:pt x="973" y="510"/>
                    <a:pt x="1156" y="328"/>
                  </a:cubicBezTo>
                  <a:cubicBezTo>
                    <a:pt x="1222" y="249"/>
                    <a:pt x="1305" y="216"/>
                    <a:pt x="1390" y="216"/>
                  </a:cubicBezTo>
                  <a:cubicBezTo>
                    <a:pt x="1501" y="216"/>
                    <a:pt x="1617" y="272"/>
                    <a:pt x="1703" y="358"/>
                  </a:cubicBezTo>
                  <a:cubicBezTo>
                    <a:pt x="1718" y="382"/>
                    <a:pt x="1738" y="391"/>
                    <a:pt x="1758" y="391"/>
                  </a:cubicBezTo>
                  <a:cubicBezTo>
                    <a:pt x="1816" y="391"/>
                    <a:pt x="1877" y="312"/>
                    <a:pt x="1855" y="267"/>
                  </a:cubicBezTo>
                  <a:cubicBezTo>
                    <a:pt x="1791" y="75"/>
                    <a:pt x="1625"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95475" y="1510675"/>
              <a:ext cx="66900" cy="43625"/>
            </a:xfrm>
            <a:custGeom>
              <a:avLst/>
              <a:gdLst/>
              <a:ahLst/>
              <a:cxnLst/>
              <a:rect l="l" t="t" r="r" b="b"/>
              <a:pathLst>
                <a:path w="2676" h="1745" extrusionOk="0">
                  <a:moveTo>
                    <a:pt x="1880" y="1"/>
                  </a:moveTo>
                  <a:cubicBezTo>
                    <a:pt x="1731" y="1"/>
                    <a:pt x="1577" y="46"/>
                    <a:pt x="1459" y="164"/>
                  </a:cubicBezTo>
                  <a:cubicBezTo>
                    <a:pt x="1338" y="285"/>
                    <a:pt x="1247" y="376"/>
                    <a:pt x="1216" y="528"/>
                  </a:cubicBezTo>
                  <a:cubicBezTo>
                    <a:pt x="1100" y="447"/>
                    <a:pt x="958" y="406"/>
                    <a:pt x="813" y="406"/>
                  </a:cubicBezTo>
                  <a:cubicBezTo>
                    <a:pt x="577" y="406"/>
                    <a:pt x="333" y="515"/>
                    <a:pt x="183" y="741"/>
                  </a:cubicBezTo>
                  <a:cubicBezTo>
                    <a:pt x="0" y="1075"/>
                    <a:pt x="122" y="1744"/>
                    <a:pt x="578" y="1744"/>
                  </a:cubicBezTo>
                  <a:cubicBezTo>
                    <a:pt x="608" y="1744"/>
                    <a:pt x="639" y="1683"/>
                    <a:pt x="608" y="1653"/>
                  </a:cubicBezTo>
                  <a:cubicBezTo>
                    <a:pt x="547" y="1531"/>
                    <a:pt x="395" y="1440"/>
                    <a:pt x="335" y="1288"/>
                  </a:cubicBezTo>
                  <a:cubicBezTo>
                    <a:pt x="274" y="1136"/>
                    <a:pt x="274" y="984"/>
                    <a:pt x="335" y="832"/>
                  </a:cubicBezTo>
                  <a:cubicBezTo>
                    <a:pt x="425" y="651"/>
                    <a:pt x="623" y="567"/>
                    <a:pt x="826" y="567"/>
                  </a:cubicBezTo>
                  <a:cubicBezTo>
                    <a:pt x="965" y="567"/>
                    <a:pt x="1105" y="606"/>
                    <a:pt x="1216" y="680"/>
                  </a:cubicBezTo>
                  <a:cubicBezTo>
                    <a:pt x="1216" y="711"/>
                    <a:pt x="1239" y="726"/>
                    <a:pt x="1266" y="726"/>
                  </a:cubicBezTo>
                  <a:cubicBezTo>
                    <a:pt x="1292" y="726"/>
                    <a:pt x="1322" y="711"/>
                    <a:pt x="1338" y="680"/>
                  </a:cubicBezTo>
                  <a:cubicBezTo>
                    <a:pt x="1398" y="528"/>
                    <a:pt x="1459" y="437"/>
                    <a:pt x="1550" y="315"/>
                  </a:cubicBezTo>
                  <a:cubicBezTo>
                    <a:pt x="1651" y="215"/>
                    <a:pt x="1773" y="156"/>
                    <a:pt x="1898" y="156"/>
                  </a:cubicBezTo>
                  <a:cubicBezTo>
                    <a:pt x="1924" y="156"/>
                    <a:pt x="1950" y="158"/>
                    <a:pt x="1976" y="164"/>
                  </a:cubicBezTo>
                  <a:cubicBezTo>
                    <a:pt x="2310" y="224"/>
                    <a:pt x="2523" y="619"/>
                    <a:pt x="2402" y="923"/>
                  </a:cubicBezTo>
                  <a:cubicBezTo>
                    <a:pt x="2384" y="959"/>
                    <a:pt x="2397" y="974"/>
                    <a:pt x="2418" y="974"/>
                  </a:cubicBezTo>
                  <a:cubicBezTo>
                    <a:pt x="2432" y="974"/>
                    <a:pt x="2450" y="966"/>
                    <a:pt x="2462" y="954"/>
                  </a:cubicBezTo>
                  <a:cubicBezTo>
                    <a:pt x="2675" y="589"/>
                    <a:pt x="2432" y="72"/>
                    <a:pt x="2006" y="12"/>
                  </a:cubicBezTo>
                  <a:cubicBezTo>
                    <a:pt x="1965" y="5"/>
                    <a:pt x="1923" y="1"/>
                    <a:pt x="1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81800" y="1545700"/>
              <a:ext cx="44100" cy="31800"/>
            </a:xfrm>
            <a:custGeom>
              <a:avLst/>
              <a:gdLst/>
              <a:ahLst/>
              <a:cxnLst/>
              <a:rect l="l" t="t" r="r" b="b"/>
              <a:pathLst>
                <a:path w="1764" h="1272" extrusionOk="0">
                  <a:moveTo>
                    <a:pt x="1529" y="1"/>
                  </a:moveTo>
                  <a:cubicBezTo>
                    <a:pt x="1491" y="1"/>
                    <a:pt x="1435" y="50"/>
                    <a:pt x="1459" y="100"/>
                  </a:cubicBezTo>
                  <a:cubicBezTo>
                    <a:pt x="1672" y="313"/>
                    <a:pt x="1581" y="738"/>
                    <a:pt x="1277" y="860"/>
                  </a:cubicBezTo>
                  <a:cubicBezTo>
                    <a:pt x="1239" y="867"/>
                    <a:pt x="1199" y="871"/>
                    <a:pt x="1159" y="871"/>
                  </a:cubicBezTo>
                  <a:cubicBezTo>
                    <a:pt x="1038" y="871"/>
                    <a:pt x="912" y="837"/>
                    <a:pt x="821" y="769"/>
                  </a:cubicBezTo>
                  <a:cubicBezTo>
                    <a:pt x="700" y="708"/>
                    <a:pt x="669" y="586"/>
                    <a:pt x="608" y="495"/>
                  </a:cubicBezTo>
                  <a:cubicBezTo>
                    <a:pt x="578" y="480"/>
                    <a:pt x="555" y="472"/>
                    <a:pt x="540" y="472"/>
                  </a:cubicBezTo>
                  <a:cubicBezTo>
                    <a:pt x="525" y="472"/>
                    <a:pt x="517" y="480"/>
                    <a:pt x="517" y="495"/>
                  </a:cubicBezTo>
                  <a:cubicBezTo>
                    <a:pt x="487" y="495"/>
                    <a:pt x="456" y="556"/>
                    <a:pt x="487" y="586"/>
                  </a:cubicBezTo>
                  <a:cubicBezTo>
                    <a:pt x="487" y="617"/>
                    <a:pt x="517" y="617"/>
                    <a:pt x="517" y="647"/>
                  </a:cubicBezTo>
                  <a:lnTo>
                    <a:pt x="517" y="708"/>
                  </a:lnTo>
                  <a:cubicBezTo>
                    <a:pt x="548" y="769"/>
                    <a:pt x="548" y="860"/>
                    <a:pt x="487" y="921"/>
                  </a:cubicBezTo>
                  <a:cubicBezTo>
                    <a:pt x="444" y="977"/>
                    <a:pt x="389" y="1001"/>
                    <a:pt x="335" y="1001"/>
                  </a:cubicBezTo>
                  <a:cubicBezTo>
                    <a:pt x="274" y="1001"/>
                    <a:pt x="215" y="969"/>
                    <a:pt x="183" y="921"/>
                  </a:cubicBezTo>
                  <a:cubicBezTo>
                    <a:pt x="160" y="905"/>
                    <a:pt x="137" y="898"/>
                    <a:pt x="116" y="898"/>
                  </a:cubicBezTo>
                  <a:cubicBezTo>
                    <a:pt x="52" y="898"/>
                    <a:pt x="0" y="966"/>
                    <a:pt x="0" y="1103"/>
                  </a:cubicBezTo>
                  <a:cubicBezTo>
                    <a:pt x="50" y="1218"/>
                    <a:pt x="180" y="1271"/>
                    <a:pt x="312" y="1271"/>
                  </a:cubicBezTo>
                  <a:cubicBezTo>
                    <a:pt x="424" y="1271"/>
                    <a:pt x="539" y="1233"/>
                    <a:pt x="608" y="1164"/>
                  </a:cubicBezTo>
                  <a:cubicBezTo>
                    <a:pt x="639" y="1103"/>
                    <a:pt x="669" y="1042"/>
                    <a:pt x="669" y="951"/>
                  </a:cubicBezTo>
                  <a:cubicBezTo>
                    <a:pt x="812" y="1022"/>
                    <a:pt x="954" y="1052"/>
                    <a:pt x="1090" y="1052"/>
                  </a:cubicBezTo>
                  <a:cubicBezTo>
                    <a:pt x="1187" y="1052"/>
                    <a:pt x="1280" y="1037"/>
                    <a:pt x="1368" y="1012"/>
                  </a:cubicBezTo>
                  <a:cubicBezTo>
                    <a:pt x="1733" y="799"/>
                    <a:pt x="1763" y="313"/>
                    <a:pt x="1551" y="9"/>
                  </a:cubicBezTo>
                  <a:cubicBezTo>
                    <a:pt x="1545" y="3"/>
                    <a:pt x="1537"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101675" y="1174475"/>
              <a:ext cx="61700" cy="277900"/>
            </a:xfrm>
            <a:custGeom>
              <a:avLst/>
              <a:gdLst/>
              <a:ahLst/>
              <a:cxnLst/>
              <a:rect l="l" t="t" r="r" b="b"/>
              <a:pathLst>
                <a:path w="2468" h="11116" extrusionOk="0">
                  <a:moveTo>
                    <a:pt x="61" y="0"/>
                  </a:moveTo>
                  <a:cubicBezTo>
                    <a:pt x="26" y="0"/>
                    <a:pt x="0" y="32"/>
                    <a:pt x="36" y="85"/>
                  </a:cubicBezTo>
                  <a:cubicBezTo>
                    <a:pt x="1403" y="3642"/>
                    <a:pt x="1586" y="7107"/>
                    <a:pt x="1403" y="10906"/>
                  </a:cubicBezTo>
                  <a:cubicBezTo>
                    <a:pt x="1403" y="11047"/>
                    <a:pt x="1500" y="11115"/>
                    <a:pt x="1598" y="11115"/>
                  </a:cubicBezTo>
                  <a:cubicBezTo>
                    <a:pt x="1690" y="11115"/>
                    <a:pt x="1784" y="11055"/>
                    <a:pt x="1798" y="10937"/>
                  </a:cubicBezTo>
                  <a:cubicBezTo>
                    <a:pt x="2467" y="7259"/>
                    <a:pt x="1616" y="3429"/>
                    <a:pt x="127" y="55"/>
                  </a:cubicBezTo>
                  <a:cubicBezTo>
                    <a:pt x="114" y="17"/>
                    <a:pt x="85"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31075" y="1158550"/>
              <a:ext cx="134875" cy="275625"/>
            </a:xfrm>
            <a:custGeom>
              <a:avLst/>
              <a:gdLst/>
              <a:ahLst/>
              <a:cxnLst/>
              <a:rect l="l" t="t" r="r" b="b"/>
              <a:pathLst>
                <a:path w="5395" h="11025" extrusionOk="0">
                  <a:moveTo>
                    <a:pt x="5364" y="1"/>
                  </a:moveTo>
                  <a:cubicBezTo>
                    <a:pt x="5349" y="1"/>
                    <a:pt x="5334" y="8"/>
                    <a:pt x="5334" y="23"/>
                  </a:cubicBezTo>
                  <a:cubicBezTo>
                    <a:pt x="4209" y="3975"/>
                    <a:pt x="2780" y="7440"/>
                    <a:pt x="136" y="10631"/>
                  </a:cubicBezTo>
                  <a:cubicBezTo>
                    <a:pt x="1" y="10811"/>
                    <a:pt x="149" y="11025"/>
                    <a:pt x="334" y="11025"/>
                  </a:cubicBezTo>
                  <a:cubicBezTo>
                    <a:pt x="399" y="11025"/>
                    <a:pt x="468" y="10999"/>
                    <a:pt x="531" y="10935"/>
                  </a:cubicBezTo>
                  <a:cubicBezTo>
                    <a:pt x="3236" y="7744"/>
                    <a:pt x="4604" y="4096"/>
                    <a:pt x="5394" y="23"/>
                  </a:cubicBezTo>
                  <a:cubicBezTo>
                    <a:pt x="5394" y="8"/>
                    <a:pt x="5379" y="1"/>
                    <a:pt x="5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1550" y="1463075"/>
              <a:ext cx="259150" cy="64625"/>
            </a:xfrm>
            <a:custGeom>
              <a:avLst/>
              <a:gdLst/>
              <a:ahLst/>
              <a:cxnLst/>
              <a:rect l="l" t="t" r="r" b="b"/>
              <a:pathLst>
                <a:path w="10366" h="2585" extrusionOk="0">
                  <a:moveTo>
                    <a:pt x="10335" y="1"/>
                  </a:moveTo>
                  <a:cubicBezTo>
                    <a:pt x="7052" y="1642"/>
                    <a:pt x="3860" y="2098"/>
                    <a:pt x="274" y="2098"/>
                  </a:cubicBezTo>
                  <a:cubicBezTo>
                    <a:pt x="31" y="2098"/>
                    <a:pt x="0" y="2493"/>
                    <a:pt x="213" y="2523"/>
                  </a:cubicBezTo>
                  <a:cubicBezTo>
                    <a:pt x="645" y="2565"/>
                    <a:pt x="1079" y="2585"/>
                    <a:pt x="1514" y="2585"/>
                  </a:cubicBezTo>
                  <a:cubicBezTo>
                    <a:pt x="4600" y="2585"/>
                    <a:pt x="7728" y="1580"/>
                    <a:pt x="10365" y="61"/>
                  </a:cubicBezTo>
                  <a:cubicBezTo>
                    <a:pt x="10365" y="61"/>
                    <a:pt x="10365" y="1"/>
                    <a:pt x="10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79300" y="1626450"/>
              <a:ext cx="316600" cy="83075"/>
            </a:xfrm>
            <a:custGeom>
              <a:avLst/>
              <a:gdLst/>
              <a:ahLst/>
              <a:cxnLst/>
              <a:rect l="l" t="t" r="r" b="b"/>
              <a:pathLst>
                <a:path w="12664" h="3323" extrusionOk="0">
                  <a:moveTo>
                    <a:pt x="395" y="1"/>
                  </a:moveTo>
                  <a:cubicBezTo>
                    <a:pt x="91" y="1"/>
                    <a:pt x="0" y="517"/>
                    <a:pt x="304" y="517"/>
                  </a:cubicBezTo>
                  <a:cubicBezTo>
                    <a:pt x="4620" y="821"/>
                    <a:pt x="8633" y="1764"/>
                    <a:pt x="12584" y="3314"/>
                  </a:cubicBezTo>
                  <a:cubicBezTo>
                    <a:pt x="12590" y="3320"/>
                    <a:pt x="12597" y="3322"/>
                    <a:pt x="12605" y="3322"/>
                  </a:cubicBezTo>
                  <a:cubicBezTo>
                    <a:pt x="12634" y="3322"/>
                    <a:pt x="12663" y="3283"/>
                    <a:pt x="12615" y="3283"/>
                  </a:cubicBezTo>
                  <a:cubicBezTo>
                    <a:pt x="8815" y="1368"/>
                    <a:pt x="4620" y="305"/>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38950" y="1623400"/>
              <a:ext cx="206175" cy="236600"/>
            </a:xfrm>
            <a:custGeom>
              <a:avLst/>
              <a:gdLst/>
              <a:ahLst/>
              <a:cxnLst/>
              <a:rect l="l" t="t" r="r" b="b"/>
              <a:pathLst>
                <a:path w="8247" h="9464" extrusionOk="0">
                  <a:moveTo>
                    <a:pt x="334" y="1"/>
                  </a:moveTo>
                  <a:cubicBezTo>
                    <a:pt x="121" y="1"/>
                    <a:pt x="1" y="348"/>
                    <a:pt x="262" y="427"/>
                  </a:cubicBezTo>
                  <a:cubicBezTo>
                    <a:pt x="3606" y="2342"/>
                    <a:pt x="5977" y="6323"/>
                    <a:pt x="8165" y="9424"/>
                  </a:cubicBezTo>
                  <a:cubicBezTo>
                    <a:pt x="8175" y="9453"/>
                    <a:pt x="8187" y="9463"/>
                    <a:pt x="8199" y="9463"/>
                  </a:cubicBezTo>
                  <a:cubicBezTo>
                    <a:pt x="8225" y="9463"/>
                    <a:pt x="8247" y="9414"/>
                    <a:pt x="8226" y="9393"/>
                  </a:cubicBezTo>
                  <a:cubicBezTo>
                    <a:pt x="6280" y="6111"/>
                    <a:pt x="3849" y="2007"/>
                    <a:pt x="445" y="31"/>
                  </a:cubicBezTo>
                  <a:cubicBezTo>
                    <a:pt x="406" y="10"/>
                    <a:pt x="369"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116000" y="1738050"/>
              <a:ext cx="56550" cy="264200"/>
            </a:xfrm>
            <a:custGeom>
              <a:avLst/>
              <a:gdLst/>
              <a:ahLst/>
              <a:cxnLst/>
              <a:rect l="l" t="t" r="r" b="b"/>
              <a:pathLst>
                <a:path w="2262" h="10568" extrusionOk="0">
                  <a:moveTo>
                    <a:pt x="1978" y="0"/>
                  </a:moveTo>
                  <a:cubicBezTo>
                    <a:pt x="1914" y="0"/>
                    <a:pt x="1854" y="28"/>
                    <a:pt x="1824" y="96"/>
                  </a:cubicBezTo>
                  <a:cubicBezTo>
                    <a:pt x="1" y="2984"/>
                    <a:pt x="1125" y="7452"/>
                    <a:pt x="1612" y="10522"/>
                  </a:cubicBezTo>
                  <a:cubicBezTo>
                    <a:pt x="1612" y="10552"/>
                    <a:pt x="1642" y="10567"/>
                    <a:pt x="1672" y="10567"/>
                  </a:cubicBezTo>
                  <a:cubicBezTo>
                    <a:pt x="1703" y="10567"/>
                    <a:pt x="1733" y="10552"/>
                    <a:pt x="1733" y="10522"/>
                  </a:cubicBezTo>
                  <a:cubicBezTo>
                    <a:pt x="1551" y="7391"/>
                    <a:pt x="365" y="3105"/>
                    <a:pt x="2159" y="248"/>
                  </a:cubicBezTo>
                  <a:cubicBezTo>
                    <a:pt x="2262" y="124"/>
                    <a:pt x="2113" y="0"/>
                    <a:pt x="1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285850" y="1584425"/>
              <a:ext cx="176850" cy="275050"/>
            </a:xfrm>
            <a:custGeom>
              <a:avLst/>
              <a:gdLst/>
              <a:ahLst/>
              <a:cxnLst/>
              <a:rect l="l" t="t" r="r" b="b"/>
              <a:pathLst>
                <a:path w="7074" h="11002" extrusionOk="0">
                  <a:moveTo>
                    <a:pt x="6716" y="1"/>
                  </a:moveTo>
                  <a:cubicBezTo>
                    <a:pt x="6663" y="1"/>
                    <a:pt x="6607" y="21"/>
                    <a:pt x="6551" y="71"/>
                  </a:cubicBezTo>
                  <a:cubicBezTo>
                    <a:pt x="3329" y="2837"/>
                    <a:pt x="867" y="6636"/>
                    <a:pt x="16" y="10861"/>
                  </a:cubicBezTo>
                  <a:cubicBezTo>
                    <a:pt x="0" y="10956"/>
                    <a:pt x="51" y="11002"/>
                    <a:pt x="112" y="11002"/>
                  </a:cubicBezTo>
                  <a:cubicBezTo>
                    <a:pt x="167" y="11002"/>
                    <a:pt x="231" y="10964"/>
                    <a:pt x="260" y="10892"/>
                  </a:cubicBezTo>
                  <a:cubicBezTo>
                    <a:pt x="1567" y="6819"/>
                    <a:pt x="3603" y="3323"/>
                    <a:pt x="6855" y="466"/>
                  </a:cubicBezTo>
                  <a:cubicBezTo>
                    <a:pt x="7074" y="320"/>
                    <a:pt x="6924" y="1"/>
                    <a:pt x="6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469950" y="1570825"/>
              <a:ext cx="269975" cy="108300"/>
            </a:xfrm>
            <a:custGeom>
              <a:avLst/>
              <a:gdLst/>
              <a:ahLst/>
              <a:cxnLst/>
              <a:rect l="l" t="t" r="r" b="b"/>
              <a:pathLst>
                <a:path w="10799" h="4332" extrusionOk="0">
                  <a:moveTo>
                    <a:pt x="10502" y="1"/>
                  </a:moveTo>
                  <a:cubicBezTo>
                    <a:pt x="10486" y="1"/>
                    <a:pt x="10468" y="3"/>
                    <a:pt x="10450" y="7"/>
                  </a:cubicBezTo>
                  <a:cubicBezTo>
                    <a:pt x="6803" y="675"/>
                    <a:pt x="3155" y="2317"/>
                    <a:pt x="25" y="4262"/>
                  </a:cubicBezTo>
                  <a:cubicBezTo>
                    <a:pt x="0" y="4287"/>
                    <a:pt x="15" y="4331"/>
                    <a:pt x="38" y="4331"/>
                  </a:cubicBezTo>
                  <a:cubicBezTo>
                    <a:pt x="43" y="4331"/>
                    <a:pt x="49" y="4329"/>
                    <a:pt x="55" y="4323"/>
                  </a:cubicBezTo>
                  <a:cubicBezTo>
                    <a:pt x="3611" y="3077"/>
                    <a:pt x="6955" y="1527"/>
                    <a:pt x="10572" y="463"/>
                  </a:cubicBezTo>
                  <a:cubicBezTo>
                    <a:pt x="10799" y="378"/>
                    <a:pt x="10734" y="1"/>
                    <a:pt x="10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435150" y="1396200"/>
              <a:ext cx="299075" cy="122800"/>
            </a:xfrm>
            <a:custGeom>
              <a:avLst/>
              <a:gdLst/>
              <a:ahLst/>
              <a:cxnLst/>
              <a:rect l="l" t="t" r="r" b="b"/>
              <a:pathLst>
                <a:path w="11963" h="4912" extrusionOk="0">
                  <a:moveTo>
                    <a:pt x="61" y="1"/>
                  </a:moveTo>
                  <a:cubicBezTo>
                    <a:pt x="0" y="1"/>
                    <a:pt x="0" y="153"/>
                    <a:pt x="92" y="153"/>
                  </a:cubicBezTo>
                  <a:cubicBezTo>
                    <a:pt x="2007" y="700"/>
                    <a:pt x="3982" y="852"/>
                    <a:pt x="5867" y="1521"/>
                  </a:cubicBezTo>
                  <a:cubicBezTo>
                    <a:pt x="7994" y="2220"/>
                    <a:pt x="9727" y="3496"/>
                    <a:pt x="11460" y="4864"/>
                  </a:cubicBezTo>
                  <a:cubicBezTo>
                    <a:pt x="11503" y="4897"/>
                    <a:pt x="11549" y="4911"/>
                    <a:pt x="11593" y="4911"/>
                  </a:cubicBezTo>
                  <a:cubicBezTo>
                    <a:pt x="11794" y="4911"/>
                    <a:pt x="11963" y="4618"/>
                    <a:pt x="11764" y="4469"/>
                  </a:cubicBezTo>
                  <a:cubicBezTo>
                    <a:pt x="8390" y="1733"/>
                    <a:pt x="4499"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53475" y="1227225"/>
              <a:ext cx="40850" cy="208325"/>
            </a:xfrm>
            <a:custGeom>
              <a:avLst/>
              <a:gdLst/>
              <a:ahLst/>
              <a:cxnLst/>
              <a:rect l="l" t="t" r="r" b="b"/>
              <a:pathLst>
                <a:path w="1634" h="8333" extrusionOk="0">
                  <a:moveTo>
                    <a:pt x="93" y="0"/>
                  </a:moveTo>
                  <a:cubicBezTo>
                    <a:pt x="59" y="0"/>
                    <a:pt x="0" y="28"/>
                    <a:pt x="22" y="73"/>
                  </a:cubicBezTo>
                  <a:cubicBezTo>
                    <a:pt x="1086" y="2717"/>
                    <a:pt x="1481" y="5453"/>
                    <a:pt x="1299" y="8310"/>
                  </a:cubicBezTo>
                  <a:cubicBezTo>
                    <a:pt x="1269" y="8325"/>
                    <a:pt x="1276" y="8333"/>
                    <a:pt x="1291" y="8333"/>
                  </a:cubicBezTo>
                  <a:cubicBezTo>
                    <a:pt x="1307" y="8333"/>
                    <a:pt x="1329" y="8325"/>
                    <a:pt x="1329" y="8310"/>
                  </a:cubicBezTo>
                  <a:cubicBezTo>
                    <a:pt x="1633" y="5453"/>
                    <a:pt x="1177" y="2687"/>
                    <a:pt x="114" y="12"/>
                  </a:cubicBezTo>
                  <a:cubicBezTo>
                    <a:pt x="114" y="4"/>
                    <a:pt x="105" y="0"/>
                    <a:pt x="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26725" y="1220925"/>
              <a:ext cx="166350" cy="205800"/>
            </a:xfrm>
            <a:custGeom>
              <a:avLst/>
              <a:gdLst/>
              <a:ahLst/>
              <a:cxnLst/>
              <a:rect l="l" t="t" r="r" b="b"/>
              <a:pathLst>
                <a:path w="6654" h="8232" extrusionOk="0">
                  <a:moveTo>
                    <a:pt x="87" y="1"/>
                  </a:moveTo>
                  <a:cubicBezTo>
                    <a:pt x="38" y="1"/>
                    <a:pt x="1" y="65"/>
                    <a:pt x="71" y="112"/>
                  </a:cubicBezTo>
                  <a:cubicBezTo>
                    <a:pt x="2381" y="2027"/>
                    <a:pt x="5542" y="5188"/>
                    <a:pt x="6332" y="8136"/>
                  </a:cubicBezTo>
                  <a:cubicBezTo>
                    <a:pt x="6345" y="8200"/>
                    <a:pt x="6405" y="8231"/>
                    <a:pt x="6469" y="8231"/>
                  </a:cubicBezTo>
                  <a:cubicBezTo>
                    <a:pt x="6558" y="8231"/>
                    <a:pt x="6654" y="8169"/>
                    <a:pt x="6636" y="8045"/>
                  </a:cubicBezTo>
                  <a:cubicBezTo>
                    <a:pt x="6363" y="6404"/>
                    <a:pt x="5116" y="5127"/>
                    <a:pt x="4083" y="3851"/>
                  </a:cubicBezTo>
                  <a:cubicBezTo>
                    <a:pt x="2898" y="2392"/>
                    <a:pt x="1651" y="1085"/>
                    <a:pt x="132" y="21"/>
                  </a:cubicBezTo>
                  <a:cubicBezTo>
                    <a:pt x="117" y="7"/>
                    <a:pt x="102"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330000" y="1263775"/>
              <a:ext cx="86150" cy="68475"/>
            </a:xfrm>
            <a:custGeom>
              <a:avLst/>
              <a:gdLst/>
              <a:ahLst/>
              <a:cxnLst/>
              <a:rect l="l" t="t" r="r" b="b"/>
              <a:pathLst>
                <a:path w="3446" h="2739" extrusionOk="0">
                  <a:moveTo>
                    <a:pt x="77" y="1"/>
                  </a:moveTo>
                  <a:cubicBezTo>
                    <a:pt x="31" y="1"/>
                    <a:pt x="1" y="45"/>
                    <a:pt x="50" y="70"/>
                  </a:cubicBezTo>
                  <a:cubicBezTo>
                    <a:pt x="1296" y="799"/>
                    <a:pt x="2329" y="1681"/>
                    <a:pt x="3302" y="2714"/>
                  </a:cubicBezTo>
                  <a:cubicBezTo>
                    <a:pt x="3328" y="2731"/>
                    <a:pt x="3351" y="2739"/>
                    <a:pt x="3370" y="2739"/>
                  </a:cubicBezTo>
                  <a:cubicBezTo>
                    <a:pt x="3420" y="2739"/>
                    <a:pt x="3446" y="2689"/>
                    <a:pt x="3424" y="2623"/>
                  </a:cubicBezTo>
                  <a:cubicBezTo>
                    <a:pt x="2542" y="1498"/>
                    <a:pt x="1418" y="617"/>
                    <a:pt x="111" y="9"/>
                  </a:cubicBezTo>
                  <a:cubicBezTo>
                    <a:pt x="99" y="3"/>
                    <a:pt x="87" y="1"/>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77850" y="1216125"/>
              <a:ext cx="18250" cy="14450"/>
            </a:xfrm>
            <a:custGeom>
              <a:avLst/>
              <a:gdLst/>
              <a:ahLst/>
              <a:cxnLst/>
              <a:rect l="l" t="t" r="r" b="b"/>
              <a:pathLst>
                <a:path w="730" h="578" extrusionOk="0">
                  <a:moveTo>
                    <a:pt x="0" y="0"/>
                  </a:moveTo>
                  <a:lnTo>
                    <a:pt x="0" y="0"/>
                  </a:lnTo>
                  <a:cubicBezTo>
                    <a:pt x="243" y="243"/>
                    <a:pt x="456" y="395"/>
                    <a:pt x="639" y="578"/>
                  </a:cubicBezTo>
                  <a:cubicBezTo>
                    <a:pt x="699" y="578"/>
                    <a:pt x="730" y="547"/>
                    <a:pt x="699" y="547"/>
                  </a:cubicBezTo>
                  <a:cubicBezTo>
                    <a:pt x="456" y="395"/>
                    <a:pt x="243" y="21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110675" y="1305475"/>
              <a:ext cx="25850" cy="114125"/>
            </a:xfrm>
            <a:custGeom>
              <a:avLst/>
              <a:gdLst/>
              <a:ahLst/>
              <a:cxnLst/>
              <a:rect l="l" t="t" r="r" b="b"/>
              <a:pathLst>
                <a:path w="1034" h="4565" extrusionOk="0">
                  <a:moveTo>
                    <a:pt x="46" y="0"/>
                  </a:moveTo>
                  <a:cubicBezTo>
                    <a:pt x="16" y="0"/>
                    <a:pt x="0" y="22"/>
                    <a:pt x="0" y="43"/>
                  </a:cubicBezTo>
                  <a:cubicBezTo>
                    <a:pt x="578" y="1502"/>
                    <a:pt x="912" y="3022"/>
                    <a:pt x="1003" y="4542"/>
                  </a:cubicBezTo>
                  <a:cubicBezTo>
                    <a:pt x="1003" y="4557"/>
                    <a:pt x="1011" y="4564"/>
                    <a:pt x="1019" y="4564"/>
                  </a:cubicBezTo>
                  <a:cubicBezTo>
                    <a:pt x="1026" y="4564"/>
                    <a:pt x="1034" y="4557"/>
                    <a:pt x="1034" y="4542"/>
                  </a:cubicBezTo>
                  <a:cubicBezTo>
                    <a:pt x="1003" y="2961"/>
                    <a:pt x="699" y="1441"/>
                    <a:pt x="92" y="13"/>
                  </a:cubicBezTo>
                  <a:cubicBezTo>
                    <a:pt x="74" y="4"/>
                    <a:pt x="5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139550" y="1368650"/>
              <a:ext cx="38525" cy="106550"/>
            </a:xfrm>
            <a:custGeom>
              <a:avLst/>
              <a:gdLst/>
              <a:ahLst/>
              <a:cxnLst/>
              <a:rect l="l" t="t" r="r" b="b"/>
              <a:pathLst>
                <a:path w="1541" h="4262" extrusionOk="0">
                  <a:moveTo>
                    <a:pt x="46" y="1"/>
                  </a:moveTo>
                  <a:cubicBezTo>
                    <a:pt x="23" y="1"/>
                    <a:pt x="0" y="24"/>
                    <a:pt x="0" y="69"/>
                  </a:cubicBezTo>
                  <a:cubicBezTo>
                    <a:pt x="122" y="1498"/>
                    <a:pt x="517" y="3018"/>
                    <a:pt x="1307" y="4203"/>
                  </a:cubicBezTo>
                  <a:cubicBezTo>
                    <a:pt x="1339" y="4245"/>
                    <a:pt x="1378" y="4262"/>
                    <a:pt x="1414" y="4262"/>
                  </a:cubicBezTo>
                  <a:cubicBezTo>
                    <a:pt x="1482" y="4262"/>
                    <a:pt x="1540" y="4202"/>
                    <a:pt x="1520" y="4142"/>
                  </a:cubicBezTo>
                  <a:cubicBezTo>
                    <a:pt x="851" y="2775"/>
                    <a:pt x="335" y="1559"/>
                    <a:pt x="92" y="69"/>
                  </a:cubicBezTo>
                  <a:cubicBezTo>
                    <a:pt x="92" y="24"/>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3975" y="1404000"/>
              <a:ext cx="10350" cy="66050"/>
            </a:xfrm>
            <a:custGeom>
              <a:avLst/>
              <a:gdLst/>
              <a:ahLst/>
              <a:cxnLst/>
              <a:rect l="l" t="t" r="r" b="b"/>
              <a:pathLst>
                <a:path w="414" h="2642" extrusionOk="0">
                  <a:moveTo>
                    <a:pt x="368" y="0"/>
                  </a:moveTo>
                  <a:cubicBezTo>
                    <a:pt x="345" y="0"/>
                    <a:pt x="322" y="8"/>
                    <a:pt x="322" y="23"/>
                  </a:cubicBezTo>
                  <a:cubicBezTo>
                    <a:pt x="292" y="905"/>
                    <a:pt x="170" y="1725"/>
                    <a:pt x="18" y="2607"/>
                  </a:cubicBezTo>
                  <a:cubicBezTo>
                    <a:pt x="1" y="2624"/>
                    <a:pt x="34" y="2642"/>
                    <a:pt x="71" y="2642"/>
                  </a:cubicBezTo>
                  <a:cubicBezTo>
                    <a:pt x="98" y="2642"/>
                    <a:pt x="127" y="2632"/>
                    <a:pt x="140" y="2607"/>
                  </a:cubicBezTo>
                  <a:cubicBezTo>
                    <a:pt x="292" y="1756"/>
                    <a:pt x="383" y="905"/>
                    <a:pt x="413" y="23"/>
                  </a:cubicBezTo>
                  <a:cubicBezTo>
                    <a:pt x="413" y="8"/>
                    <a:pt x="39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51175" y="1229475"/>
              <a:ext cx="28150" cy="101400"/>
            </a:xfrm>
            <a:custGeom>
              <a:avLst/>
              <a:gdLst/>
              <a:ahLst/>
              <a:cxnLst/>
              <a:rect l="l" t="t" r="r" b="b"/>
              <a:pathLst>
                <a:path w="1126" h="4056" extrusionOk="0">
                  <a:moveTo>
                    <a:pt x="1101" y="1"/>
                  </a:moveTo>
                  <a:cubicBezTo>
                    <a:pt x="1098" y="1"/>
                    <a:pt x="1095" y="4"/>
                    <a:pt x="1095" y="13"/>
                  </a:cubicBezTo>
                  <a:cubicBezTo>
                    <a:pt x="396" y="1229"/>
                    <a:pt x="31" y="2566"/>
                    <a:pt x="1" y="3965"/>
                  </a:cubicBezTo>
                  <a:cubicBezTo>
                    <a:pt x="1" y="4025"/>
                    <a:pt x="46" y="4056"/>
                    <a:pt x="92" y="4056"/>
                  </a:cubicBezTo>
                  <a:cubicBezTo>
                    <a:pt x="137" y="4056"/>
                    <a:pt x="183" y="4025"/>
                    <a:pt x="183" y="3965"/>
                  </a:cubicBezTo>
                  <a:cubicBezTo>
                    <a:pt x="213" y="2597"/>
                    <a:pt x="548" y="1290"/>
                    <a:pt x="1125" y="44"/>
                  </a:cubicBezTo>
                  <a:cubicBezTo>
                    <a:pt x="1125" y="22"/>
                    <a:pt x="1110" y="1"/>
                    <a:pt x="1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139825" y="1337700"/>
              <a:ext cx="37525" cy="63025"/>
            </a:xfrm>
            <a:custGeom>
              <a:avLst/>
              <a:gdLst/>
              <a:ahLst/>
              <a:cxnLst/>
              <a:rect l="l" t="t" r="r" b="b"/>
              <a:pathLst>
                <a:path w="1501" h="2521" extrusionOk="0">
                  <a:moveTo>
                    <a:pt x="1470" y="0"/>
                  </a:moveTo>
                  <a:cubicBezTo>
                    <a:pt x="1196" y="882"/>
                    <a:pt x="710" y="1672"/>
                    <a:pt x="72" y="2341"/>
                  </a:cubicBezTo>
                  <a:cubicBezTo>
                    <a:pt x="0" y="2412"/>
                    <a:pt x="78" y="2521"/>
                    <a:pt x="144" y="2521"/>
                  </a:cubicBezTo>
                  <a:cubicBezTo>
                    <a:pt x="163" y="2521"/>
                    <a:pt x="180" y="2513"/>
                    <a:pt x="193" y="2493"/>
                  </a:cubicBezTo>
                  <a:cubicBezTo>
                    <a:pt x="862" y="1794"/>
                    <a:pt x="1257" y="973"/>
                    <a:pt x="1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106200" y="1267450"/>
              <a:ext cx="61275" cy="118325"/>
            </a:xfrm>
            <a:custGeom>
              <a:avLst/>
              <a:gdLst/>
              <a:ahLst/>
              <a:cxnLst/>
              <a:rect l="l" t="t" r="r" b="b"/>
              <a:pathLst>
                <a:path w="2451" h="4733" extrusionOk="0">
                  <a:moveTo>
                    <a:pt x="2428" y="0"/>
                  </a:moveTo>
                  <a:cubicBezTo>
                    <a:pt x="2423" y="0"/>
                    <a:pt x="2420" y="4"/>
                    <a:pt x="2420" y="14"/>
                  </a:cubicBezTo>
                  <a:cubicBezTo>
                    <a:pt x="1903" y="1716"/>
                    <a:pt x="1082" y="3236"/>
                    <a:pt x="19" y="4634"/>
                  </a:cubicBezTo>
                  <a:cubicBezTo>
                    <a:pt x="0" y="4689"/>
                    <a:pt x="26" y="4733"/>
                    <a:pt x="56" y="4733"/>
                  </a:cubicBezTo>
                  <a:cubicBezTo>
                    <a:pt x="76" y="4733"/>
                    <a:pt x="98" y="4713"/>
                    <a:pt x="110" y="4664"/>
                  </a:cubicBezTo>
                  <a:cubicBezTo>
                    <a:pt x="1234" y="3357"/>
                    <a:pt x="1994" y="1716"/>
                    <a:pt x="2450" y="14"/>
                  </a:cubicBezTo>
                  <a:cubicBezTo>
                    <a:pt x="2450" y="14"/>
                    <a:pt x="2437" y="0"/>
                    <a:pt x="24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67900" y="1314600"/>
              <a:ext cx="14450" cy="36050"/>
            </a:xfrm>
            <a:custGeom>
              <a:avLst/>
              <a:gdLst/>
              <a:ahLst/>
              <a:cxnLst/>
              <a:rect l="l" t="t" r="r" b="b"/>
              <a:pathLst>
                <a:path w="578" h="1442" extrusionOk="0">
                  <a:moveTo>
                    <a:pt x="541" y="1"/>
                  </a:moveTo>
                  <a:cubicBezTo>
                    <a:pt x="533" y="1"/>
                    <a:pt x="525" y="4"/>
                    <a:pt x="517" y="12"/>
                  </a:cubicBezTo>
                  <a:cubicBezTo>
                    <a:pt x="274" y="438"/>
                    <a:pt x="92" y="894"/>
                    <a:pt x="0" y="1380"/>
                  </a:cubicBezTo>
                  <a:cubicBezTo>
                    <a:pt x="0" y="1441"/>
                    <a:pt x="31" y="1441"/>
                    <a:pt x="92" y="1441"/>
                  </a:cubicBezTo>
                  <a:cubicBezTo>
                    <a:pt x="213" y="924"/>
                    <a:pt x="335" y="468"/>
                    <a:pt x="578" y="73"/>
                  </a:cubicBezTo>
                  <a:cubicBezTo>
                    <a:pt x="578" y="29"/>
                    <a:pt x="562" y="1"/>
                    <a:pt x="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8"/>
            <p:cNvSpPr/>
            <p:nvPr/>
          </p:nvSpPr>
          <p:spPr>
            <a:xfrm>
              <a:off x="26100" y="1162925"/>
              <a:ext cx="66900" cy="77825"/>
            </a:xfrm>
            <a:custGeom>
              <a:avLst/>
              <a:gdLst/>
              <a:ahLst/>
              <a:cxnLst/>
              <a:rect l="l" t="t" r="r" b="b"/>
              <a:pathLst>
                <a:path w="2676" h="3113" extrusionOk="0">
                  <a:moveTo>
                    <a:pt x="2615" y="0"/>
                  </a:moveTo>
                  <a:cubicBezTo>
                    <a:pt x="1520" y="821"/>
                    <a:pt x="609" y="1824"/>
                    <a:pt x="1" y="3040"/>
                  </a:cubicBezTo>
                  <a:cubicBezTo>
                    <a:pt x="1" y="3084"/>
                    <a:pt x="17" y="3113"/>
                    <a:pt x="49" y="3113"/>
                  </a:cubicBezTo>
                  <a:cubicBezTo>
                    <a:pt x="61" y="3113"/>
                    <a:pt x="75" y="3109"/>
                    <a:pt x="92" y="3101"/>
                  </a:cubicBezTo>
                  <a:cubicBezTo>
                    <a:pt x="730" y="1915"/>
                    <a:pt x="1551" y="882"/>
                    <a:pt x="2675" y="61"/>
                  </a:cubicBezTo>
                  <a:cubicBezTo>
                    <a:pt x="2675" y="61"/>
                    <a:pt x="2675" y="0"/>
                    <a:pt x="2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8"/>
            <p:cNvSpPr/>
            <p:nvPr/>
          </p:nvSpPr>
          <p:spPr>
            <a:xfrm>
              <a:off x="16475" y="1428875"/>
              <a:ext cx="185200" cy="67050"/>
            </a:xfrm>
            <a:custGeom>
              <a:avLst/>
              <a:gdLst/>
              <a:ahLst/>
              <a:cxnLst/>
              <a:rect l="l" t="t" r="r" b="b"/>
              <a:pathLst>
                <a:path w="7408" h="2682" extrusionOk="0">
                  <a:moveTo>
                    <a:pt x="7377" y="1"/>
                  </a:moveTo>
                  <a:cubicBezTo>
                    <a:pt x="5036" y="518"/>
                    <a:pt x="2301" y="973"/>
                    <a:pt x="203" y="2280"/>
                  </a:cubicBezTo>
                  <a:cubicBezTo>
                    <a:pt x="1" y="2407"/>
                    <a:pt x="136" y="2682"/>
                    <a:pt x="309" y="2682"/>
                  </a:cubicBezTo>
                  <a:cubicBezTo>
                    <a:pt x="344" y="2682"/>
                    <a:pt x="381" y="2671"/>
                    <a:pt x="416" y="2645"/>
                  </a:cubicBezTo>
                  <a:cubicBezTo>
                    <a:pt x="2453" y="1308"/>
                    <a:pt x="5067" y="670"/>
                    <a:pt x="7377" y="62"/>
                  </a:cubicBezTo>
                  <a:cubicBezTo>
                    <a:pt x="7407" y="62"/>
                    <a:pt x="7407" y="1"/>
                    <a:pt x="7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14200" y="1560350"/>
              <a:ext cx="167700" cy="18775"/>
            </a:xfrm>
            <a:custGeom>
              <a:avLst/>
              <a:gdLst/>
              <a:ahLst/>
              <a:cxnLst/>
              <a:rect l="l" t="t" r="r" b="b"/>
              <a:pathLst>
                <a:path w="6708" h="751" extrusionOk="0">
                  <a:moveTo>
                    <a:pt x="6677" y="0"/>
                  </a:moveTo>
                  <a:cubicBezTo>
                    <a:pt x="5503" y="386"/>
                    <a:pt x="4372" y="568"/>
                    <a:pt x="3237" y="568"/>
                  </a:cubicBezTo>
                  <a:cubicBezTo>
                    <a:pt x="2228" y="568"/>
                    <a:pt x="1217" y="424"/>
                    <a:pt x="173" y="152"/>
                  </a:cubicBezTo>
                  <a:cubicBezTo>
                    <a:pt x="163" y="150"/>
                    <a:pt x="153" y="149"/>
                    <a:pt x="144" y="149"/>
                  </a:cubicBezTo>
                  <a:cubicBezTo>
                    <a:pt x="17" y="149"/>
                    <a:pt x="0" y="337"/>
                    <a:pt x="142" y="365"/>
                  </a:cubicBezTo>
                  <a:cubicBezTo>
                    <a:pt x="1016" y="627"/>
                    <a:pt x="1921" y="751"/>
                    <a:pt x="2829" y="751"/>
                  </a:cubicBezTo>
                  <a:cubicBezTo>
                    <a:pt x="4132" y="751"/>
                    <a:pt x="5442" y="496"/>
                    <a:pt x="6677" y="31"/>
                  </a:cubicBezTo>
                  <a:cubicBezTo>
                    <a:pt x="6708" y="31"/>
                    <a:pt x="6708"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8"/>
            <p:cNvSpPr/>
            <p:nvPr/>
          </p:nvSpPr>
          <p:spPr>
            <a:xfrm>
              <a:off x="132475" y="1508675"/>
              <a:ext cx="117825" cy="34225"/>
            </a:xfrm>
            <a:custGeom>
              <a:avLst/>
              <a:gdLst/>
              <a:ahLst/>
              <a:cxnLst/>
              <a:rect l="l" t="t" r="r" b="b"/>
              <a:pathLst>
                <a:path w="4713" h="1369" extrusionOk="0">
                  <a:moveTo>
                    <a:pt x="4652" y="0"/>
                  </a:moveTo>
                  <a:cubicBezTo>
                    <a:pt x="3253" y="851"/>
                    <a:pt x="1703" y="1216"/>
                    <a:pt x="92" y="1307"/>
                  </a:cubicBezTo>
                  <a:cubicBezTo>
                    <a:pt x="1" y="1307"/>
                    <a:pt x="31" y="1368"/>
                    <a:pt x="92" y="1368"/>
                  </a:cubicBezTo>
                  <a:cubicBezTo>
                    <a:pt x="1703" y="1368"/>
                    <a:pt x="3284" y="882"/>
                    <a:pt x="4682" y="61"/>
                  </a:cubicBezTo>
                  <a:cubicBezTo>
                    <a:pt x="4712" y="61"/>
                    <a:pt x="4682" y="0"/>
                    <a:pt x="4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8"/>
            <p:cNvSpPr/>
            <p:nvPr/>
          </p:nvSpPr>
          <p:spPr>
            <a:xfrm>
              <a:off x="51200" y="1609575"/>
              <a:ext cx="53950" cy="7775"/>
            </a:xfrm>
            <a:custGeom>
              <a:avLst/>
              <a:gdLst/>
              <a:ahLst/>
              <a:cxnLst/>
              <a:rect l="l" t="t" r="r" b="b"/>
              <a:pathLst>
                <a:path w="2158" h="311" extrusionOk="0">
                  <a:moveTo>
                    <a:pt x="39" y="1"/>
                  </a:moveTo>
                  <a:cubicBezTo>
                    <a:pt x="1" y="1"/>
                    <a:pt x="8" y="76"/>
                    <a:pt x="60" y="129"/>
                  </a:cubicBezTo>
                  <a:cubicBezTo>
                    <a:pt x="760" y="189"/>
                    <a:pt x="1428" y="220"/>
                    <a:pt x="2127" y="311"/>
                  </a:cubicBezTo>
                  <a:cubicBezTo>
                    <a:pt x="2158" y="311"/>
                    <a:pt x="2158" y="220"/>
                    <a:pt x="2127" y="220"/>
                  </a:cubicBezTo>
                  <a:cubicBezTo>
                    <a:pt x="1428" y="159"/>
                    <a:pt x="760" y="37"/>
                    <a:pt x="60" y="7"/>
                  </a:cubicBezTo>
                  <a:cubicBezTo>
                    <a:pt x="52" y="3"/>
                    <a:pt x="45"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97525" y="1469925"/>
              <a:ext cx="98825" cy="19775"/>
            </a:xfrm>
            <a:custGeom>
              <a:avLst/>
              <a:gdLst/>
              <a:ahLst/>
              <a:cxnLst/>
              <a:rect l="l" t="t" r="r" b="b"/>
              <a:pathLst>
                <a:path w="3953" h="791" extrusionOk="0">
                  <a:moveTo>
                    <a:pt x="3922" y="0"/>
                  </a:moveTo>
                  <a:cubicBezTo>
                    <a:pt x="2615" y="152"/>
                    <a:pt x="1308" y="395"/>
                    <a:pt x="31" y="760"/>
                  </a:cubicBezTo>
                  <a:cubicBezTo>
                    <a:pt x="1" y="760"/>
                    <a:pt x="1" y="790"/>
                    <a:pt x="31" y="790"/>
                  </a:cubicBezTo>
                  <a:cubicBezTo>
                    <a:pt x="1338" y="456"/>
                    <a:pt x="2584" y="183"/>
                    <a:pt x="3922" y="31"/>
                  </a:cubicBezTo>
                  <a:cubicBezTo>
                    <a:pt x="3952" y="31"/>
                    <a:pt x="3952" y="0"/>
                    <a:pt x="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52150" y="1427375"/>
              <a:ext cx="62125" cy="26925"/>
            </a:xfrm>
            <a:custGeom>
              <a:avLst/>
              <a:gdLst/>
              <a:ahLst/>
              <a:cxnLst/>
              <a:rect l="l" t="t" r="r" b="b"/>
              <a:pathLst>
                <a:path w="2485" h="1077" extrusionOk="0">
                  <a:moveTo>
                    <a:pt x="2454" y="0"/>
                  </a:moveTo>
                  <a:cubicBezTo>
                    <a:pt x="1633" y="213"/>
                    <a:pt x="752" y="517"/>
                    <a:pt x="22" y="1033"/>
                  </a:cubicBezTo>
                  <a:cubicBezTo>
                    <a:pt x="1" y="1055"/>
                    <a:pt x="10" y="1076"/>
                    <a:pt x="38" y="1076"/>
                  </a:cubicBezTo>
                  <a:cubicBezTo>
                    <a:pt x="50" y="1076"/>
                    <a:pt x="65" y="1073"/>
                    <a:pt x="83" y="1064"/>
                  </a:cubicBezTo>
                  <a:cubicBezTo>
                    <a:pt x="843" y="638"/>
                    <a:pt x="1603" y="274"/>
                    <a:pt x="2454" y="30"/>
                  </a:cubicBezTo>
                  <a:cubicBezTo>
                    <a:pt x="2485" y="30"/>
                    <a:pt x="2485" y="0"/>
                    <a:pt x="2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207725" y="1592075"/>
              <a:ext cx="136050" cy="17675"/>
            </a:xfrm>
            <a:custGeom>
              <a:avLst/>
              <a:gdLst/>
              <a:ahLst/>
              <a:cxnLst/>
              <a:rect l="l" t="t" r="r" b="b"/>
              <a:pathLst>
                <a:path w="5442" h="707" extrusionOk="0">
                  <a:moveTo>
                    <a:pt x="1521" y="0"/>
                  </a:moveTo>
                  <a:cubicBezTo>
                    <a:pt x="1083" y="0"/>
                    <a:pt x="646" y="31"/>
                    <a:pt x="213" y="99"/>
                  </a:cubicBezTo>
                  <a:cubicBezTo>
                    <a:pt x="0" y="129"/>
                    <a:pt x="31" y="433"/>
                    <a:pt x="304" y="464"/>
                  </a:cubicBezTo>
                  <a:cubicBezTo>
                    <a:pt x="897" y="453"/>
                    <a:pt x="1485" y="439"/>
                    <a:pt x="2074" y="439"/>
                  </a:cubicBezTo>
                  <a:cubicBezTo>
                    <a:pt x="3177" y="439"/>
                    <a:pt x="4281" y="489"/>
                    <a:pt x="5411" y="707"/>
                  </a:cubicBezTo>
                  <a:cubicBezTo>
                    <a:pt x="5441" y="707"/>
                    <a:pt x="5441" y="616"/>
                    <a:pt x="5411" y="616"/>
                  </a:cubicBezTo>
                  <a:cubicBezTo>
                    <a:pt x="4157" y="274"/>
                    <a:pt x="2835" y="0"/>
                    <a:pt x="1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195000" y="1725900"/>
              <a:ext cx="85700" cy="17675"/>
            </a:xfrm>
            <a:custGeom>
              <a:avLst/>
              <a:gdLst/>
              <a:ahLst/>
              <a:cxnLst/>
              <a:rect l="l" t="t" r="r" b="b"/>
              <a:pathLst>
                <a:path w="3428" h="707" extrusionOk="0">
                  <a:moveTo>
                    <a:pt x="91" y="0"/>
                  </a:moveTo>
                  <a:cubicBezTo>
                    <a:pt x="18" y="0"/>
                    <a:pt x="1" y="129"/>
                    <a:pt x="84" y="156"/>
                  </a:cubicBezTo>
                  <a:cubicBezTo>
                    <a:pt x="1080" y="498"/>
                    <a:pt x="2103" y="706"/>
                    <a:pt x="3178" y="706"/>
                  </a:cubicBezTo>
                  <a:cubicBezTo>
                    <a:pt x="3251" y="706"/>
                    <a:pt x="3324" y="706"/>
                    <a:pt x="3397" y="704"/>
                  </a:cubicBezTo>
                  <a:cubicBezTo>
                    <a:pt x="3427" y="704"/>
                    <a:pt x="3427" y="612"/>
                    <a:pt x="3397" y="612"/>
                  </a:cubicBezTo>
                  <a:cubicBezTo>
                    <a:pt x="2303" y="552"/>
                    <a:pt x="1178" y="400"/>
                    <a:pt x="114" y="4"/>
                  </a:cubicBezTo>
                  <a:cubicBezTo>
                    <a:pt x="106" y="2"/>
                    <a:pt x="98"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167450" y="1679650"/>
              <a:ext cx="147400" cy="49925"/>
            </a:xfrm>
            <a:custGeom>
              <a:avLst/>
              <a:gdLst/>
              <a:ahLst/>
              <a:cxnLst/>
              <a:rect l="l" t="t" r="r" b="b"/>
              <a:pathLst>
                <a:path w="5896" h="1997" extrusionOk="0">
                  <a:moveTo>
                    <a:pt x="61" y="0"/>
                  </a:moveTo>
                  <a:cubicBezTo>
                    <a:pt x="0" y="0"/>
                    <a:pt x="0" y="61"/>
                    <a:pt x="0" y="61"/>
                  </a:cubicBezTo>
                  <a:cubicBezTo>
                    <a:pt x="1885" y="1003"/>
                    <a:pt x="3860" y="1611"/>
                    <a:pt x="5867" y="1976"/>
                  </a:cubicBezTo>
                  <a:cubicBezTo>
                    <a:pt x="5874" y="1991"/>
                    <a:pt x="5880" y="1997"/>
                    <a:pt x="5884" y="1997"/>
                  </a:cubicBezTo>
                  <a:cubicBezTo>
                    <a:pt x="5895" y="1997"/>
                    <a:pt x="5889" y="1946"/>
                    <a:pt x="5867" y="1946"/>
                  </a:cubicBezTo>
                  <a:cubicBezTo>
                    <a:pt x="3860" y="1520"/>
                    <a:pt x="1915" y="85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305750" y="1662175"/>
              <a:ext cx="68400" cy="25850"/>
            </a:xfrm>
            <a:custGeom>
              <a:avLst/>
              <a:gdLst/>
              <a:ahLst/>
              <a:cxnLst/>
              <a:rect l="l" t="t" r="r" b="b"/>
              <a:pathLst>
                <a:path w="2736" h="1034" extrusionOk="0">
                  <a:moveTo>
                    <a:pt x="0" y="0"/>
                  </a:moveTo>
                  <a:lnTo>
                    <a:pt x="0" y="61"/>
                  </a:lnTo>
                  <a:cubicBezTo>
                    <a:pt x="942" y="335"/>
                    <a:pt x="1854" y="669"/>
                    <a:pt x="2736" y="1034"/>
                  </a:cubicBezTo>
                  <a:lnTo>
                    <a:pt x="2736" y="1003"/>
                  </a:lnTo>
                  <a:cubicBezTo>
                    <a:pt x="1854" y="608"/>
                    <a:pt x="942" y="2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216075" y="1614300"/>
              <a:ext cx="101750" cy="32850"/>
            </a:xfrm>
            <a:custGeom>
              <a:avLst/>
              <a:gdLst/>
              <a:ahLst/>
              <a:cxnLst/>
              <a:rect l="l" t="t" r="r" b="b"/>
              <a:pathLst>
                <a:path w="4070" h="1314" extrusionOk="0">
                  <a:moveTo>
                    <a:pt x="92" y="0"/>
                  </a:moveTo>
                  <a:cubicBezTo>
                    <a:pt x="31" y="0"/>
                    <a:pt x="1" y="92"/>
                    <a:pt x="61" y="92"/>
                  </a:cubicBezTo>
                  <a:cubicBezTo>
                    <a:pt x="1460" y="244"/>
                    <a:pt x="2736" y="608"/>
                    <a:pt x="4013" y="1307"/>
                  </a:cubicBezTo>
                  <a:cubicBezTo>
                    <a:pt x="4017" y="1312"/>
                    <a:pt x="4021" y="1314"/>
                    <a:pt x="4026" y="1314"/>
                  </a:cubicBezTo>
                  <a:cubicBezTo>
                    <a:pt x="4051" y="1314"/>
                    <a:pt x="4069" y="1247"/>
                    <a:pt x="4043" y="1247"/>
                  </a:cubicBezTo>
                  <a:cubicBezTo>
                    <a:pt x="2827" y="578"/>
                    <a:pt x="1490" y="122"/>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291300" y="1574775"/>
              <a:ext cx="33475" cy="5350"/>
            </a:xfrm>
            <a:custGeom>
              <a:avLst/>
              <a:gdLst/>
              <a:ahLst/>
              <a:cxnLst/>
              <a:rect l="l" t="t" r="r" b="b"/>
              <a:pathLst>
                <a:path w="1339" h="214" extrusionOk="0">
                  <a:moveTo>
                    <a:pt x="31" y="1"/>
                  </a:moveTo>
                  <a:cubicBezTo>
                    <a:pt x="1" y="1"/>
                    <a:pt x="1" y="62"/>
                    <a:pt x="31" y="62"/>
                  </a:cubicBezTo>
                  <a:cubicBezTo>
                    <a:pt x="457" y="92"/>
                    <a:pt x="882" y="153"/>
                    <a:pt x="1308" y="214"/>
                  </a:cubicBezTo>
                  <a:cubicBezTo>
                    <a:pt x="1338" y="214"/>
                    <a:pt x="1338" y="153"/>
                    <a:pt x="1308" y="153"/>
                  </a:cubicBezTo>
                  <a:cubicBezTo>
                    <a:pt x="882" y="31"/>
                    <a:pt x="457"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34850" y="1655800"/>
              <a:ext cx="144025" cy="164000"/>
            </a:xfrm>
            <a:custGeom>
              <a:avLst/>
              <a:gdLst/>
              <a:ahLst/>
              <a:cxnLst/>
              <a:rect l="l" t="t" r="r" b="b"/>
              <a:pathLst>
                <a:path w="5761" h="6560" extrusionOk="0">
                  <a:moveTo>
                    <a:pt x="63" y="1"/>
                  </a:moveTo>
                  <a:cubicBezTo>
                    <a:pt x="23" y="1"/>
                    <a:pt x="0" y="35"/>
                    <a:pt x="46" y="103"/>
                  </a:cubicBezTo>
                  <a:cubicBezTo>
                    <a:pt x="2386" y="1866"/>
                    <a:pt x="4635" y="3751"/>
                    <a:pt x="5699" y="6547"/>
                  </a:cubicBezTo>
                  <a:cubicBezTo>
                    <a:pt x="5708" y="6556"/>
                    <a:pt x="5717" y="6560"/>
                    <a:pt x="5725" y="6560"/>
                  </a:cubicBezTo>
                  <a:cubicBezTo>
                    <a:pt x="5745" y="6560"/>
                    <a:pt x="5760" y="6538"/>
                    <a:pt x="5760" y="6517"/>
                  </a:cubicBezTo>
                  <a:cubicBezTo>
                    <a:pt x="4696" y="3690"/>
                    <a:pt x="2477" y="1775"/>
                    <a:pt x="107" y="12"/>
                  </a:cubicBezTo>
                  <a:cubicBezTo>
                    <a:pt x="91" y="5"/>
                    <a:pt x="76"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8"/>
            <p:cNvSpPr/>
            <p:nvPr/>
          </p:nvSpPr>
          <p:spPr>
            <a:xfrm>
              <a:off x="30975" y="1629275"/>
              <a:ext cx="103400" cy="82600"/>
            </a:xfrm>
            <a:custGeom>
              <a:avLst/>
              <a:gdLst/>
              <a:ahLst/>
              <a:cxnLst/>
              <a:rect l="l" t="t" r="r" b="b"/>
              <a:pathLst>
                <a:path w="4136" h="3304" extrusionOk="0">
                  <a:moveTo>
                    <a:pt x="43" y="1"/>
                  </a:moveTo>
                  <a:cubicBezTo>
                    <a:pt x="29" y="1"/>
                    <a:pt x="0" y="40"/>
                    <a:pt x="49" y="40"/>
                  </a:cubicBezTo>
                  <a:cubicBezTo>
                    <a:pt x="1477" y="1012"/>
                    <a:pt x="2845" y="2076"/>
                    <a:pt x="4061" y="3292"/>
                  </a:cubicBezTo>
                  <a:cubicBezTo>
                    <a:pt x="4069" y="3300"/>
                    <a:pt x="4079" y="3304"/>
                    <a:pt x="4089" y="3304"/>
                  </a:cubicBezTo>
                  <a:cubicBezTo>
                    <a:pt x="4115" y="3304"/>
                    <a:pt x="4136" y="3276"/>
                    <a:pt x="4091" y="3231"/>
                  </a:cubicBezTo>
                  <a:cubicBezTo>
                    <a:pt x="2845" y="2015"/>
                    <a:pt x="1508" y="921"/>
                    <a:pt x="49" y="9"/>
                  </a:cubicBezTo>
                  <a:cubicBezTo>
                    <a:pt x="49" y="3"/>
                    <a:pt x="46"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8"/>
            <p:cNvSpPr/>
            <p:nvPr/>
          </p:nvSpPr>
          <p:spPr>
            <a:xfrm>
              <a:off x="-62550" y="1631375"/>
              <a:ext cx="117925" cy="173725"/>
            </a:xfrm>
            <a:custGeom>
              <a:avLst/>
              <a:gdLst/>
              <a:ahLst/>
              <a:cxnLst/>
              <a:rect l="l" t="t" r="r" b="b"/>
              <a:pathLst>
                <a:path w="4717" h="6949" extrusionOk="0">
                  <a:moveTo>
                    <a:pt x="191" y="1"/>
                  </a:moveTo>
                  <a:cubicBezTo>
                    <a:pt x="96" y="1"/>
                    <a:pt x="1" y="80"/>
                    <a:pt x="21" y="199"/>
                  </a:cubicBezTo>
                  <a:cubicBezTo>
                    <a:pt x="781" y="2843"/>
                    <a:pt x="2452" y="5184"/>
                    <a:pt x="4550" y="6916"/>
                  </a:cubicBezTo>
                  <a:cubicBezTo>
                    <a:pt x="4565" y="6939"/>
                    <a:pt x="4584" y="6949"/>
                    <a:pt x="4603" y="6949"/>
                  </a:cubicBezTo>
                  <a:cubicBezTo>
                    <a:pt x="4660" y="6949"/>
                    <a:pt x="4717" y="6863"/>
                    <a:pt x="4671" y="6795"/>
                  </a:cubicBezTo>
                  <a:cubicBezTo>
                    <a:pt x="2604" y="4880"/>
                    <a:pt x="1297" y="2691"/>
                    <a:pt x="325" y="77"/>
                  </a:cubicBezTo>
                  <a:cubicBezTo>
                    <a:pt x="293" y="24"/>
                    <a:pt x="242" y="1"/>
                    <a:pt x="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11350" y="1704850"/>
              <a:ext cx="66450" cy="84250"/>
            </a:xfrm>
            <a:custGeom>
              <a:avLst/>
              <a:gdLst/>
              <a:ahLst/>
              <a:cxnLst/>
              <a:rect l="l" t="t" r="r" b="b"/>
              <a:pathLst>
                <a:path w="2658" h="3370" extrusionOk="0">
                  <a:moveTo>
                    <a:pt x="78" y="1"/>
                  </a:moveTo>
                  <a:cubicBezTo>
                    <a:pt x="33" y="1"/>
                    <a:pt x="0" y="44"/>
                    <a:pt x="43" y="87"/>
                  </a:cubicBezTo>
                  <a:cubicBezTo>
                    <a:pt x="743" y="1272"/>
                    <a:pt x="1594" y="2366"/>
                    <a:pt x="2536" y="3369"/>
                  </a:cubicBezTo>
                  <a:cubicBezTo>
                    <a:pt x="2566" y="3369"/>
                    <a:pt x="2658" y="3339"/>
                    <a:pt x="2597" y="3309"/>
                  </a:cubicBezTo>
                  <a:cubicBezTo>
                    <a:pt x="1715" y="2275"/>
                    <a:pt x="895" y="1181"/>
                    <a:pt x="135" y="26"/>
                  </a:cubicBezTo>
                  <a:cubicBezTo>
                    <a:pt x="117" y="8"/>
                    <a:pt x="96" y="1"/>
                    <a:pt x="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8"/>
            <p:cNvSpPr/>
            <p:nvPr/>
          </p:nvSpPr>
          <p:spPr>
            <a:xfrm>
              <a:off x="-17025" y="1766750"/>
              <a:ext cx="62675" cy="79650"/>
            </a:xfrm>
            <a:custGeom>
              <a:avLst/>
              <a:gdLst/>
              <a:ahLst/>
              <a:cxnLst/>
              <a:rect l="l" t="t" r="r" b="b"/>
              <a:pathLst>
                <a:path w="2507" h="3186" extrusionOk="0">
                  <a:moveTo>
                    <a:pt x="58" y="0"/>
                  </a:moveTo>
                  <a:cubicBezTo>
                    <a:pt x="29" y="0"/>
                    <a:pt x="1" y="35"/>
                    <a:pt x="23" y="103"/>
                  </a:cubicBezTo>
                  <a:cubicBezTo>
                    <a:pt x="662" y="1228"/>
                    <a:pt x="1543" y="2231"/>
                    <a:pt x="2455" y="3173"/>
                  </a:cubicBezTo>
                  <a:cubicBezTo>
                    <a:pt x="2455" y="3182"/>
                    <a:pt x="2460" y="3186"/>
                    <a:pt x="2467" y="3186"/>
                  </a:cubicBezTo>
                  <a:cubicBezTo>
                    <a:pt x="2483" y="3186"/>
                    <a:pt x="2507" y="3164"/>
                    <a:pt x="2485" y="3143"/>
                  </a:cubicBezTo>
                  <a:cubicBezTo>
                    <a:pt x="1604" y="2140"/>
                    <a:pt x="844" y="1076"/>
                    <a:pt x="84" y="12"/>
                  </a:cubicBezTo>
                  <a:cubicBezTo>
                    <a:pt x="77" y="4"/>
                    <a:pt x="67"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30550" y="1804875"/>
              <a:ext cx="36150" cy="148275"/>
            </a:xfrm>
            <a:custGeom>
              <a:avLst/>
              <a:gdLst/>
              <a:ahLst/>
              <a:cxnLst/>
              <a:rect l="l" t="t" r="r" b="b"/>
              <a:pathLst>
                <a:path w="1446" h="5931" extrusionOk="0">
                  <a:moveTo>
                    <a:pt x="178" y="1"/>
                  </a:moveTo>
                  <a:cubicBezTo>
                    <a:pt x="91" y="1"/>
                    <a:pt x="0" y="55"/>
                    <a:pt x="17" y="159"/>
                  </a:cubicBezTo>
                  <a:cubicBezTo>
                    <a:pt x="382" y="2074"/>
                    <a:pt x="1142" y="3928"/>
                    <a:pt x="899" y="5873"/>
                  </a:cubicBezTo>
                  <a:cubicBezTo>
                    <a:pt x="882" y="5906"/>
                    <a:pt x="911" y="5931"/>
                    <a:pt x="946" y="5931"/>
                  </a:cubicBezTo>
                  <a:cubicBezTo>
                    <a:pt x="974" y="5931"/>
                    <a:pt x="1007" y="5914"/>
                    <a:pt x="1020" y="5873"/>
                  </a:cubicBezTo>
                  <a:cubicBezTo>
                    <a:pt x="1446" y="3958"/>
                    <a:pt x="868" y="1922"/>
                    <a:pt x="321" y="98"/>
                  </a:cubicBezTo>
                  <a:cubicBezTo>
                    <a:pt x="308" y="32"/>
                    <a:pt x="244" y="1"/>
                    <a:pt x="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8"/>
            <p:cNvSpPr/>
            <p:nvPr/>
          </p:nvSpPr>
          <p:spPr>
            <a:xfrm>
              <a:off x="20775" y="1863725"/>
              <a:ext cx="13700" cy="59225"/>
            </a:xfrm>
            <a:custGeom>
              <a:avLst/>
              <a:gdLst/>
              <a:ahLst/>
              <a:cxnLst/>
              <a:rect l="l" t="t" r="r" b="b"/>
              <a:pathLst>
                <a:path w="548" h="2369" extrusionOk="0">
                  <a:moveTo>
                    <a:pt x="20" y="1"/>
                  </a:moveTo>
                  <a:cubicBezTo>
                    <a:pt x="8" y="1"/>
                    <a:pt x="1" y="8"/>
                    <a:pt x="1" y="23"/>
                  </a:cubicBezTo>
                  <a:cubicBezTo>
                    <a:pt x="92" y="814"/>
                    <a:pt x="305" y="1574"/>
                    <a:pt x="487" y="2334"/>
                  </a:cubicBezTo>
                  <a:cubicBezTo>
                    <a:pt x="487" y="2359"/>
                    <a:pt x="498" y="2369"/>
                    <a:pt x="511" y="2369"/>
                  </a:cubicBezTo>
                  <a:cubicBezTo>
                    <a:pt x="528" y="2369"/>
                    <a:pt x="548" y="2351"/>
                    <a:pt x="548" y="2334"/>
                  </a:cubicBezTo>
                  <a:cubicBezTo>
                    <a:pt x="396" y="1574"/>
                    <a:pt x="244" y="783"/>
                    <a:pt x="62" y="23"/>
                  </a:cubicBezTo>
                  <a:cubicBezTo>
                    <a:pt x="46" y="8"/>
                    <a:pt x="3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8"/>
            <p:cNvSpPr/>
            <p:nvPr/>
          </p:nvSpPr>
          <p:spPr>
            <a:xfrm>
              <a:off x="-61275" y="1829725"/>
              <a:ext cx="15975" cy="128450"/>
            </a:xfrm>
            <a:custGeom>
              <a:avLst/>
              <a:gdLst/>
              <a:ahLst/>
              <a:cxnLst/>
              <a:rect l="l" t="t" r="r" b="b"/>
              <a:pathLst>
                <a:path w="639" h="5138" extrusionOk="0">
                  <a:moveTo>
                    <a:pt x="61" y="0"/>
                  </a:moveTo>
                  <a:cubicBezTo>
                    <a:pt x="30" y="0"/>
                    <a:pt x="0" y="16"/>
                    <a:pt x="0" y="46"/>
                  </a:cubicBezTo>
                  <a:cubicBezTo>
                    <a:pt x="182" y="1748"/>
                    <a:pt x="395" y="3420"/>
                    <a:pt x="578" y="5092"/>
                  </a:cubicBezTo>
                  <a:cubicBezTo>
                    <a:pt x="578" y="5122"/>
                    <a:pt x="593" y="5137"/>
                    <a:pt x="608" y="5137"/>
                  </a:cubicBezTo>
                  <a:cubicBezTo>
                    <a:pt x="623" y="5137"/>
                    <a:pt x="638" y="5122"/>
                    <a:pt x="638" y="5092"/>
                  </a:cubicBezTo>
                  <a:cubicBezTo>
                    <a:pt x="547" y="3390"/>
                    <a:pt x="395" y="1718"/>
                    <a:pt x="122" y="46"/>
                  </a:cubicBezTo>
                  <a:cubicBezTo>
                    <a:pt x="122" y="16"/>
                    <a:pt x="9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8"/>
            <p:cNvSpPr/>
            <p:nvPr/>
          </p:nvSpPr>
          <p:spPr>
            <a:xfrm>
              <a:off x="-133475" y="1838650"/>
              <a:ext cx="7625" cy="65625"/>
            </a:xfrm>
            <a:custGeom>
              <a:avLst/>
              <a:gdLst/>
              <a:ahLst/>
              <a:cxnLst/>
              <a:rect l="l" t="t" r="r" b="b"/>
              <a:pathLst>
                <a:path w="305" h="2625" extrusionOk="0">
                  <a:moveTo>
                    <a:pt x="274" y="1"/>
                  </a:moveTo>
                  <a:cubicBezTo>
                    <a:pt x="259" y="1"/>
                    <a:pt x="244" y="8"/>
                    <a:pt x="244" y="23"/>
                  </a:cubicBezTo>
                  <a:cubicBezTo>
                    <a:pt x="122" y="875"/>
                    <a:pt x="92" y="1756"/>
                    <a:pt x="1" y="2577"/>
                  </a:cubicBezTo>
                  <a:cubicBezTo>
                    <a:pt x="1" y="2595"/>
                    <a:pt x="34" y="2625"/>
                    <a:pt x="61" y="2625"/>
                  </a:cubicBezTo>
                  <a:cubicBezTo>
                    <a:pt x="78" y="2625"/>
                    <a:pt x="92" y="2612"/>
                    <a:pt x="92" y="2577"/>
                  </a:cubicBezTo>
                  <a:cubicBezTo>
                    <a:pt x="152" y="1756"/>
                    <a:pt x="274" y="875"/>
                    <a:pt x="304" y="23"/>
                  </a:cubicBezTo>
                  <a:cubicBezTo>
                    <a:pt x="304" y="8"/>
                    <a:pt x="289"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8"/>
            <p:cNvSpPr/>
            <p:nvPr/>
          </p:nvSpPr>
          <p:spPr>
            <a:xfrm>
              <a:off x="-213950" y="1621300"/>
              <a:ext cx="129900" cy="189950"/>
            </a:xfrm>
            <a:custGeom>
              <a:avLst/>
              <a:gdLst/>
              <a:ahLst/>
              <a:cxnLst/>
              <a:rect l="l" t="t" r="r" b="b"/>
              <a:pathLst>
                <a:path w="5196" h="7598" extrusionOk="0">
                  <a:moveTo>
                    <a:pt x="4982" y="1"/>
                  </a:moveTo>
                  <a:cubicBezTo>
                    <a:pt x="4910" y="1"/>
                    <a:pt x="4843" y="44"/>
                    <a:pt x="4830" y="146"/>
                  </a:cubicBezTo>
                  <a:cubicBezTo>
                    <a:pt x="4375" y="3246"/>
                    <a:pt x="2429" y="5526"/>
                    <a:pt x="28" y="7471"/>
                  </a:cubicBezTo>
                  <a:cubicBezTo>
                    <a:pt x="1" y="7498"/>
                    <a:pt x="22" y="7598"/>
                    <a:pt x="113" y="7598"/>
                  </a:cubicBezTo>
                  <a:cubicBezTo>
                    <a:pt x="124" y="7598"/>
                    <a:pt x="136" y="7596"/>
                    <a:pt x="150" y="7593"/>
                  </a:cubicBezTo>
                  <a:cubicBezTo>
                    <a:pt x="2581" y="5769"/>
                    <a:pt x="4770" y="3368"/>
                    <a:pt x="5195" y="207"/>
                  </a:cubicBezTo>
                  <a:cubicBezTo>
                    <a:pt x="5195" y="83"/>
                    <a:pt x="5083" y="1"/>
                    <a:pt x="4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8"/>
            <p:cNvSpPr/>
            <p:nvPr/>
          </p:nvSpPr>
          <p:spPr>
            <a:xfrm>
              <a:off x="-196950" y="1661525"/>
              <a:ext cx="63275" cy="79450"/>
            </a:xfrm>
            <a:custGeom>
              <a:avLst/>
              <a:gdLst/>
              <a:ahLst/>
              <a:cxnLst/>
              <a:rect l="l" t="t" r="r" b="b"/>
              <a:pathLst>
                <a:path w="2531" h="3178" extrusionOk="0">
                  <a:moveTo>
                    <a:pt x="2472" y="0"/>
                  </a:moveTo>
                  <a:cubicBezTo>
                    <a:pt x="2456" y="0"/>
                    <a:pt x="2437" y="7"/>
                    <a:pt x="2418" y="26"/>
                  </a:cubicBezTo>
                  <a:cubicBezTo>
                    <a:pt x="1749" y="1151"/>
                    <a:pt x="959" y="2184"/>
                    <a:pt x="47" y="3096"/>
                  </a:cubicBezTo>
                  <a:cubicBezTo>
                    <a:pt x="1" y="3119"/>
                    <a:pt x="42" y="3177"/>
                    <a:pt x="78" y="3177"/>
                  </a:cubicBezTo>
                  <a:cubicBezTo>
                    <a:pt x="90" y="3177"/>
                    <a:pt x="101" y="3172"/>
                    <a:pt x="108" y="3157"/>
                  </a:cubicBezTo>
                  <a:cubicBezTo>
                    <a:pt x="1050" y="2215"/>
                    <a:pt x="1871" y="1181"/>
                    <a:pt x="2509" y="57"/>
                  </a:cubicBezTo>
                  <a:cubicBezTo>
                    <a:pt x="2530" y="36"/>
                    <a:pt x="2508" y="0"/>
                    <a:pt x="2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8"/>
            <p:cNvSpPr/>
            <p:nvPr/>
          </p:nvSpPr>
          <p:spPr>
            <a:xfrm>
              <a:off x="-286975" y="1705175"/>
              <a:ext cx="22075" cy="55875"/>
            </a:xfrm>
            <a:custGeom>
              <a:avLst/>
              <a:gdLst/>
              <a:ahLst/>
              <a:cxnLst/>
              <a:rect l="l" t="t" r="r" b="b"/>
              <a:pathLst>
                <a:path w="883" h="2235" extrusionOk="0">
                  <a:moveTo>
                    <a:pt x="834" y="0"/>
                  </a:moveTo>
                  <a:cubicBezTo>
                    <a:pt x="826" y="0"/>
                    <a:pt x="821" y="4"/>
                    <a:pt x="821" y="13"/>
                  </a:cubicBezTo>
                  <a:cubicBezTo>
                    <a:pt x="517" y="742"/>
                    <a:pt x="274" y="1441"/>
                    <a:pt x="1" y="2171"/>
                  </a:cubicBezTo>
                  <a:cubicBezTo>
                    <a:pt x="1" y="2208"/>
                    <a:pt x="12" y="2234"/>
                    <a:pt x="21" y="2234"/>
                  </a:cubicBezTo>
                  <a:cubicBezTo>
                    <a:pt x="27" y="2234"/>
                    <a:pt x="31" y="2225"/>
                    <a:pt x="31" y="2201"/>
                  </a:cubicBezTo>
                  <a:cubicBezTo>
                    <a:pt x="335" y="1502"/>
                    <a:pt x="608" y="773"/>
                    <a:pt x="882" y="43"/>
                  </a:cubicBezTo>
                  <a:cubicBezTo>
                    <a:pt x="882" y="22"/>
                    <a:pt x="852" y="0"/>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8"/>
            <p:cNvSpPr/>
            <p:nvPr/>
          </p:nvSpPr>
          <p:spPr>
            <a:xfrm>
              <a:off x="-245175" y="1583700"/>
              <a:ext cx="93325" cy="89900"/>
            </a:xfrm>
            <a:custGeom>
              <a:avLst/>
              <a:gdLst/>
              <a:ahLst/>
              <a:cxnLst/>
              <a:rect l="l" t="t" r="r" b="b"/>
              <a:pathLst>
                <a:path w="3733" h="3596" extrusionOk="0">
                  <a:moveTo>
                    <a:pt x="3696" y="0"/>
                  </a:moveTo>
                  <a:cubicBezTo>
                    <a:pt x="3690" y="0"/>
                    <a:pt x="3684" y="2"/>
                    <a:pt x="3678" y="9"/>
                  </a:cubicBezTo>
                  <a:cubicBezTo>
                    <a:pt x="2280" y="1012"/>
                    <a:pt x="1064" y="2258"/>
                    <a:pt x="0" y="3595"/>
                  </a:cubicBezTo>
                  <a:cubicBezTo>
                    <a:pt x="1125" y="2258"/>
                    <a:pt x="2371" y="1164"/>
                    <a:pt x="3709" y="39"/>
                  </a:cubicBezTo>
                  <a:cubicBezTo>
                    <a:pt x="3733" y="39"/>
                    <a:pt x="3718" y="0"/>
                    <a:pt x="3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8"/>
            <p:cNvSpPr/>
            <p:nvPr/>
          </p:nvSpPr>
          <p:spPr>
            <a:xfrm>
              <a:off x="-396400" y="1626300"/>
              <a:ext cx="105350" cy="68575"/>
            </a:xfrm>
            <a:custGeom>
              <a:avLst/>
              <a:gdLst/>
              <a:ahLst/>
              <a:cxnLst/>
              <a:rect l="l" t="t" r="r" b="b"/>
              <a:pathLst>
                <a:path w="4214" h="2743" extrusionOk="0">
                  <a:moveTo>
                    <a:pt x="4100" y="1"/>
                  </a:moveTo>
                  <a:cubicBezTo>
                    <a:pt x="4091" y="1"/>
                    <a:pt x="4082" y="3"/>
                    <a:pt x="4074" y="7"/>
                  </a:cubicBezTo>
                  <a:cubicBezTo>
                    <a:pt x="2858" y="1040"/>
                    <a:pt x="1551" y="1952"/>
                    <a:pt x="92" y="2590"/>
                  </a:cubicBezTo>
                  <a:cubicBezTo>
                    <a:pt x="1" y="2651"/>
                    <a:pt x="31" y="2742"/>
                    <a:pt x="122" y="2742"/>
                  </a:cubicBezTo>
                  <a:cubicBezTo>
                    <a:pt x="1612" y="2134"/>
                    <a:pt x="3010" y="1314"/>
                    <a:pt x="4134" y="128"/>
                  </a:cubicBezTo>
                  <a:cubicBezTo>
                    <a:pt x="4213" y="76"/>
                    <a:pt x="4156" y="1"/>
                    <a:pt x="4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8"/>
            <p:cNvSpPr/>
            <p:nvPr/>
          </p:nvSpPr>
          <p:spPr>
            <a:xfrm>
              <a:off x="-378150" y="1669350"/>
              <a:ext cx="71750" cy="50600"/>
            </a:xfrm>
            <a:custGeom>
              <a:avLst/>
              <a:gdLst/>
              <a:ahLst/>
              <a:cxnLst/>
              <a:rect l="l" t="t" r="r" b="b"/>
              <a:pathLst>
                <a:path w="2870" h="2024" extrusionOk="0">
                  <a:moveTo>
                    <a:pt x="2790" y="0"/>
                  </a:moveTo>
                  <a:cubicBezTo>
                    <a:pt x="2781" y="0"/>
                    <a:pt x="2772" y="5"/>
                    <a:pt x="2766" y="17"/>
                  </a:cubicBezTo>
                  <a:cubicBezTo>
                    <a:pt x="1733" y="504"/>
                    <a:pt x="790" y="1172"/>
                    <a:pt x="0" y="2023"/>
                  </a:cubicBezTo>
                  <a:cubicBezTo>
                    <a:pt x="912" y="1294"/>
                    <a:pt x="1854" y="686"/>
                    <a:pt x="2796" y="78"/>
                  </a:cubicBezTo>
                  <a:cubicBezTo>
                    <a:pt x="2869" y="78"/>
                    <a:pt x="2826" y="0"/>
                    <a:pt x="2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8"/>
            <p:cNvSpPr/>
            <p:nvPr/>
          </p:nvSpPr>
          <p:spPr>
            <a:xfrm>
              <a:off x="-448825" y="1566575"/>
              <a:ext cx="135275" cy="28750"/>
            </a:xfrm>
            <a:custGeom>
              <a:avLst/>
              <a:gdLst/>
              <a:ahLst/>
              <a:cxnLst/>
              <a:rect l="l" t="t" r="r" b="b"/>
              <a:pathLst>
                <a:path w="5411" h="1150" extrusionOk="0">
                  <a:moveTo>
                    <a:pt x="4576" y="1"/>
                  </a:moveTo>
                  <a:cubicBezTo>
                    <a:pt x="3010" y="1"/>
                    <a:pt x="1429" y="350"/>
                    <a:pt x="31" y="1089"/>
                  </a:cubicBezTo>
                  <a:cubicBezTo>
                    <a:pt x="0" y="1089"/>
                    <a:pt x="31" y="1149"/>
                    <a:pt x="122" y="1149"/>
                  </a:cubicBezTo>
                  <a:cubicBezTo>
                    <a:pt x="1824" y="511"/>
                    <a:pt x="3465" y="177"/>
                    <a:pt x="5289" y="177"/>
                  </a:cubicBezTo>
                  <a:cubicBezTo>
                    <a:pt x="5350" y="177"/>
                    <a:pt x="5411" y="25"/>
                    <a:pt x="5289" y="25"/>
                  </a:cubicBezTo>
                  <a:cubicBezTo>
                    <a:pt x="5052" y="9"/>
                    <a:pt x="4814" y="1"/>
                    <a:pt x="4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8"/>
            <p:cNvSpPr/>
            <p:nvPr/>
          </p:nvSpPr>
          <p:spPr>
            <a:xfrm>
              <a:off x="-406275" y="1595300"/>
              <a:ext cx="71450" cy="9900"/>
            </a:xfrm>
            <a:custGeom>
              <a:avLst/>
              <a:gdLst/>
              <a:ahLst/>
              <a:cxnLst/>
              <a:rect l="l" t="t" r="r" b="b"/>
              <a:pathLst>
                <a:path w="2858" h="396" extrusionOk="0">
                  <a:moveTo>
                    <a:pt x="2797" y="0"/>
                  </a:moveTo>
                  <a:cubicBezTo>
                    <a:pt x="1885" y="0"/>
                    <a:pt x="973" y="152"/>
                    <a:pt x="92" y="274"/>
                  </a:cubicBezTo>
                  <a:cubicBezTo>
                    <a:pt x="0" y="274"/>
                    <a:pt x="0" y="396"/>
                    <a:pt x="92" y="396"/>
                  </a:cubicBezTo>
                  <a:cubicBezTo>
                    <a:pt x="1004" y="304"/>
                    <a:pt x="1915" y="304"/>
                    <a:pt x="2797" y="122"/>
                  </a:cubicBezTo>
                  <a:cubicBezTo>
                    <a:pt x="2858" y="92"/>
                    <a:pt x="2858" y="0"/>
                    <a:pt x="27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8"/>
            <p:cNvSpPr/>
            <p:nvPr/>
          </p:nvSpPr>
          <p:spPr>
            <a:xfrm>
              <a:off x="-433200" y="1451275"/>
              <a:ext cx="304300" cy="95275"/>
            </a:xfrm>
            <a:custGeom>
              <a:avLst/>
              <a:gdLst/>
              <a:ahLst/>
              <a:cxnLst/>
              <a:rect l="l" t="t" r="r" b="b"/>
              <a:pathLst>
                <a:path w="12172" h="3811" extrusionOk="0">
                  <a:moveTo>
                    <a:pt x="127" y="0"/>
                  </a:moveTo>
                  <a:cubicBezTo>
                    <a:pt x="67" y="0"/>
                    <a:pt x="0" y="95"/>
                    <a:pt x="74" y="169"/>
                  </a:cubicBezTo>
                  <a:cubicBezTo>
                    <a:pt x="2738" y="2636"/>
                    <a:pt x="7265" y="3810"/>
                    <a:pt x="10957" y="3810"/>
                  </a:cubicBezTo>
                  <a:cubicBezTo>
                    <a:pt x="11267" y="3810"/>
                    <a:pt x="11571" y="3802"/>
                    <a:pt x="11868" y="3786"/>
                  </a:cubicBezTo>
                  <a:cubicBezTo>
                    <a:pt x="12172" y="3755"/>
                    <a:pt x="12141" y="3299"/>
                    <a:pt x="11838" y="3299"/>
                  </a:cubicBezTo>
                  <a:cubicBezTo>
                    <a:pt x="11524" y="3317"/>
                    <a:pt x="11203" y="3326"/>
                    <a:pt x="10875" y="3326"/>
                  </a:cubicBezTo>
                  <a:cubicBezTo>
                    <a:pt x="7259" y="3326"/>
                    <a:pt x="2869" y="2246"/>
                    <a:pt x="166" y="17"/>
                  </a:cubicBezTo>
                  <a:cubicBezTo>
                    <a:pt x="154" y="5"/>
                    <a:pt x="141"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8"/>
            <p:cNvSpPr/>
            <p:nvPr/>
          </p:nvSpPr>
          <p:spPr>
            <a:xfrm>
              <a:off x="-369050" y="1341500"/>
              <a:ext cx="169125" cy="72725"/>
            </a:xfrm>
            <a:custGeom>
              <a:avLst/>
              <a:gdLst/>
              <a:ahLst/>
              <a:cxnLst/>
              <a:rect l="l" t="t" r="r" b="b"/>
              <a:pathLst>
                <a:path w="6765" h="2909" extrusionOk="0">
                  <a:moveTo>
                    <a:pt x="31" y="0"/>
                  </a:moveTo>
                  <a:cubicBezTo>
                    <a:pt x="1" y="0"/>
                    <a:pt x="1" y="92"/>
                    <a:pt x="1" y="92"/>
                  </a:cubicBezTo>
                  <a:cubicBezTo>
                    <a:pt x="2463" y="426"/>
                    <a:pt x="4560" y="1611"/>
                    <a:pt x="6657" y="2888"/>
                  </a:cubicBezTo>
                  <a:cubicBezTo>
                    <a:pt x="6672" y="2903"/>
                    <a:pt x="6687" y="2908"/>
                    <a:pt x="6700" y="2908"/>
                  </a:cubicBezTo>
                  <a:cubicBezTo>
                    <a:pt x="6740" y="2908"/>
                    <a:pt x="6764" y="2850"/>
                    <a:pt x="6718" y="2827"/>
                  </a:cubicBezTo>
                  <a:cubicBezTo>
                    <a:pt x="4682" y="1490"/>
                    <a:pt x="2554" y="122"/>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8"/>
            <p:cNvSpPr/>
            <p:nvPr/>
          </p:nvSpPr>
          <p:spPr>
            <a:xfrm>
              <a:off x="-292075" y="1387000"/>
              <a:ext cx="85400" cy="43525"/>
            </a:xfrm>
            <a:custGeom>
              <a:avLst/>
              <a:gdLst/>
              <a:ahLst/>
              <a:cxnLst/>
              <a:rect l="l" t="t" r="r" b="b"/>
              <a:pathLst>
                <a:path w="3416" h="1741" extrusionOk="0">
                  <a:moveTo>
                    <a:pt x="127" y="0"/>
                  </a:moveTo>
                  <a:cubicBezTo>
                    <a:pt x="68" y="0"/>
                    <a:pt x="0" y="128"/>
                    <a:pt x="83" y="156"/>
                  </a:cubicBezTo>
                  <a:cubicBezTo>
                    <a:pt x="1177" y="612"/>
                    <a:pt x="2211" y="1159"/>
                    <a:pt x="3244" y="1737"/>
                  </a:cubicBezTo>
                  <a:cubicBezTo>
                    <a:pt x="3255" y="1739"/>
                    <a:pt x="3265" y="1741"/>
                    <a:pt x="3275" y="1741"/>
                  </a:cubicBezTo>
                  <a:cubicBezTo>
                    <a:pt x="3375" y="1741"/>
                    <a:pt x="3416" y="1607"/>
                    <a:pt x="3305" y="1524"/>
                  </a:cubicBezTo>
                  <a:cubicBezTo>
                    <a:pt x="2332" y="916"/>
                    <a:pt x="1208" y="460"/>
                    <a:pt x="144" y="4"/>
                  </a:cubicBezTo>
                  <a:cubicBezTo>
                    <a:pt x="138" y="1"/>
                    <a:pt x="133"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8"/>
            <p:cNvSpPr/>
            <p:nvPr/>
          </p:nvSpPr>
          <p:spPr>
            <a:xfrm>
              <a:off x="-311750" y="1461400"/>
              <a:ext cx="106100" cy="53375"/>
            </a:xfrm>
            <a:custGeom>
              <a:avLst/>
              <a:gdLst/>
              <a:ahLst/>
              <a:cxnLst/>
              <a:rect l="l" t="t" r="r" b="b"/>
              <a:pathLst>
                <a:path w="4244" h="2135" extrusionOk="0">
                  <a:moveTo>
                    <a:pt x="115" y="1"/>
                  </a:moveTo>
                  <a:cubicBezTo>
                    <a:pt x="59" y="1"/>
                    <a:pt x="1" y="80"/>
                    <a:pt x="80" y="159"/>
                  </a:cubicBezTo>
                  <a:cubicBezTo>
                    <a:pt x="1356" y="919"/>
                    <a:pt x="2694" y="1587"/>
                    <a:pt x="4092" y="2135"/>
                  </a:cubicBezTo>
                  <a:cubicBezTo>
                    <a:pt x="4214" y="2135"/>
                    <a:pt x="4244" y="2013"/>
                    <a:pt x="4183" y="1983"/>
                  </a:cubicBezTo>
                  <a:cubicBezTo>
                    <a:pt x="2815" y="1375"/>
                    <a:pt x="1478" y="736"/>
                    <a:pt x="140" y="7"/>
                  </a:cubicBezTo>
                  <a:cubicBezTo>
                    <a:pt x="132" y="3"/>
                    <a:pt x="12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8"/>
            <p:cNvSpPr/>
            <p:nvPr/>
          </p:nvSpPr>
          <p:spPr>
            <a:xfrm>
              <a:off x="-358925" y="1517450"/>
              <a:ext cx="88550" cy="39225"/>
            </a:xfrm>
            <a:custGeom>
              <a:avLst/>
              <a:gdLst/>
              <a:ahLst/>
              <a:cxnLst/>
              <a:rect l="l" t="t" r="r" b="b"/>
              <a:pathLst>
                <a:path w="3542" h="1569" extrusionOk="0">
                  <a:moveTo>
                    <a:pt x="91" y="0"/>
                  </a:moveTo>
                  <a:cubicBezTo>
                    <a:pt x="14" y="0"/>
                    <a:pt x="1" y="115"/>
                    <a:pt x="52" y="166"/>
                  </a:cubicBezTo>
                  <a:cubicBezTo>
                    <a:pt x="1085" y="804"/>
                    <a:pt x="2210" y="1291"/>
                    <a:pt x="3426" y="1564"/>
                  </a:cubicBezTo>
                  <a:cubicBezTo>
                    <a:pt x="3434" y="1567"/>
                    <a:pt x="3442" y="1568"/>
                    <a:pt x="3449" y="1568"/>
                  </a:cubicBezTo>
                  <a:cubicBezTo>
                    <a:pt x="3522" y="1568"/>
                    <a:pt x="3542" y="1440"/>
                    <a:pt x="3486" y="1412"/>
                  </a:cubicBezTo>
                  <a:cubicBezTo>
                    <a:pt x="2331" y="1017"/>
                    <a:pt x="1207" y="561"/>
                    <a:pt x="143" y="14"/>
                  </a:cubicBezTo>
                  <a:cubicBezTo>
                    <a:pt x="123" y="4"/>
                    <a:pt x="106"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8"/>
          <p:cNvGrpSpPr/>
          <p:nvPr/>
        </p:nvGrpSpPr>
        <p:grpSpPr>
          <a:xfrm rot="-162148" flipH="1">
            <a:off x="7803051" y="2895226"/>
            <a:ext cx="838592" cy="2282808"/>
            <a:chOff x="5902350" y="2149600"/>
            <a:chExt cx="1019050" cy="2774050"/>
          </a:xfrm>
        </p:grpSpPr>
        <p:sp>
          <p:nvSpPr>
            <p:cNvPr id="1482" name="Google Shape;1482;p18"/>
            <p:cNvSpPr/>
            <p:nvPr/>
          </p:nvSpPr>
          <p:spPr>
            <a:xfrm>
              <a:off x="6224550" y="4032275"/>
              <a:ext cx="455950" cy="620850"/>
            </a:xfrm>
            <a:custGeom>
              <a:avLst/>
              <a:gdLst/>
              <a:ahLst/>
              <a:cxnLst/>
              <a:rect l="l" t="t" r="r" b="b"/>
              <a:pathLst>
                <a:path w="18238" h="24834" extrusionOk="0">
                  <a:moveTo>
                    <a:pt x="18238" y="0"/>
                  </a:moveTo>
                  <a:cubicBezTo>
                    <a:pt x="16201" y="1398"/>
                    <a:pt x="13861" y="2067"/>
                    <a:pt x="11551" y="2736"/>
                  </a:cubicBezTo>
                  <a:cubicBezTo>
                    <a:pt x="9210" y="3435"/>
                    <a:pt x="6870" y="4103"/>
                    <a:pt x="4864" y="5471"/>
                  </a:cubicBezTo>
                  <a:cubicBezTo>
                    <a:pt x="2827" y="6839"/>
                    <a:pt x="1216" y="8967"/>
                    <a:pt x="1095" y="11368"/>
                  </a:cubicBezTo>
                  <a:cubicBezTo>
                    <a:pt x="3541" y="8666"/>
                    <a:pt x="7184" y="7028"/>
                    <a:pt x="10855" y="7028"/>
                  </a:cubicBezTo>
                  <a:cubicBezTo>
                    <a:pt x="11107" y="7028"/>
                    <a:pt x="11360" y="7036"/>
                    <a:pt x="11612" y="7052"/>
                  </a:cubicBezTo>
                  <a:cubicBezTo>
                    <a:pt x="9119" y="7356"/>
                    <a:pt x="6687" y="8298"/>
                    <a:pt x="4620" y="9757"/>
                  </a:cubicBezTo>
                  <a:cubicBezTo>
                    <a:pt x="3405" y="10578"/>
                    <a:pt x="2280" y="11642"/>
                    <a:pt x="1581" y="12979"/>
                  </a:cubicBezTo>
                  <a:cubicBezTo>
                    <a:pt x="912" y="14316"/>
                    <a:pt x="669" y="15897"/>
                    <a:pt x="1247" y="17295"/>
                  </a:cubicBezTo>
                  <a:cubicBezTo>
                    <a:pt x="1703" y="15107"/>
                    <a:pt x="4347" y="14134"/>
                    <a:pt x="6596" y="14073"/>
                  </a:cubicBezTo>
                  <a:cubicBezTo>
                    <a:pt x="6850" y="14063"/>
                    <a:pt x="7107" y="14059"/>
                    <a:pt x="7364" y="14059"/>
                  </a:cubicBezTo>
                  <a:cubicBezTo>
                    <a:pt x="8022" y="14059"/>
                    <a:pt x="8688" y="14083"/>
                    <a:pt x="9348" y="14083"/>
                  </a:cubicBezTo>
                  <a:cubicBezTo>
                    <a:pt x="10713" y="14083"/>
                    <a:pt x="12053" y="13980"/>
                    <a:pt x="13253" y="13344"/>
                  </a:cubicBezTo>
                  <a:lnTo>
                    <a:pt x="13253" y="13344"/>
                  </a:lnTo>
                  <a:cubicBezTo>
                    <a:pt x="11186" y="15259"/>
                    <a:pt x="7934" y="14742"/>
                    <a:pt x="5320" y="15684"/>
                  </a:cubicBezTo>
                  <a:cubicBezTo>
                    <a:pt x="3526" y="16322"/>
                    <a:pt x="2006" y="17599"/>
                    <a:pt x="1064" y="19240"/>
                  </a:cubicBezTo>
                  <a:cubicBezTo>
                    <a:pt x="3496" y="16718"/>
                    <a:pt x="7994" y="18237"/>
                    <a:pt x="10943" y="16322"/>
                  </a:cubicBezTo>
                  <a:lnTo>
                    <a:pt x="10943" y="16322"/>
                  </a:lnTo>
                  <a:cubicBezTo>
                    <a:pt x="8602" y="18906"/>
                    <a:pt x="4317" y="18359"/>
                    <a:pt x="1399" y="20244"/>
                  </a:cubicBezTo>
                  <a:cubicBezTo>
                    <a:pt x="1155" y="20395"/>
                    <a:pt x="912" y="20578"/>
                    <a:pt x="791" y="20791"/>
                  </a:cubicBezTo>
                  <a:cubicBezTo>
                    <a:pt x="0" y="22310"/>
                    <a:pt x="699" y="23344"/>
                    <a:pt x="760" y="24833"/>
                  </a:cubicBezTo>
                  <a:cubicBezTo>
                    <a:pt x="2584" y="23344"/>
                    <a:pt x="4590" y="21794"/>
                    <a:pt x="6931" y="21216"/>
                  </a:cubicBezTo>
                  <a:cubicBezTo>
                    <a:pt x="9180" y="20699"/>
                    <a:pt x="11581" y="20274"/>
                    <a:pt x="13405" y="18906"/>
                  </a:cubicBezTo>
                  <a:cubicBezTo>
                    <a:pt x="16505" y="16596"/>
                    <a:pt x="17204" y="12249"/>
                    <a:pt x="17539" y="8420"/>
                  </a:cubicBezTo>
                  <a:lnTo>
                    <a:pt x="17539" y="8420"/>
                  </a:lnTo>
                  <a:cubicBezTo>
                    <a:pt x="15540" y="10150"/>
                    <a:pt x="12935" y="11549"/>
                    <a:pt x="10351" y="11549"/>
                  </a:cubicBezTo>
                  <a:cubicBezTo>
                    <a:pt x="9713" y="11549"/>
                    <a:pt x="9076" y="11463"/>
                    <a:pt x="8450" y="11277"/>
                  </a:cubicBezTo>
                  <a:cubicBezTo>
                    <a:pt x="10639" y="10365"/>
                    <a:pt x="12827" y="9423"/>
                    <a:pt x="14985" y="8541"/>
                  </a:cubicBezTo>
                  <a:cubicBezTo>
                    <a:pt x="15806" y="8176"/>
                    <a:pt x="16627" y="7812"/>
                    <a:pt x="17083" y="7082"/>
                  </a:cubicBezTo>
                  <a:cubicBezTo>
                    <a:pt x="17417" y="6566"/>
                    <a:pt x="17508" y="5897"/>
                    <a:pt x="17569" y="5259"/>
                  </a:cubicBezTo>
                  <a:cubicBezTo>
                    <a:pt x="17812" y="3496"/>
                    <a:pt x="17995" y="1763"/>
                    <a:pt x="18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8"/>
            <p:cNvSpPr/>
            <p:nvPr/>
          </p:nvSpPr>
          <p:spPr>
            <a:xfrm>
              <a:off x="6270900" y="3528450"/>
              <a:ext cx="500800" cy="658850"/>
            </a:xfrm>
            <a:custGeom>
              <a:avLst/>
              <a:gdLst/>
              <a:ahLst/>
              <a:cxnLst/>
              <a:rect l="l" t="t" r="r" b="b"/>
              <a:pathLst>
                <a:path w="20032" h="26354" extrusionOk="0">
                  <a:moveTo>
                    <a:pt x="20031" y="1"/>
                  </a:moveTo>
                  <a:lnTo>
                    <a:pt x="20031" y="1"/>
                  </a:lnTo>
                  <a:cubicBezTo>
                    <a:pt x="16931" y="244"/>
                    <a:pt x="13831" y="670"/>
                    <a:pt x="11065" y="2007"/>
                  </a:cubicBezTo>
                  <a:cubicBezTo>
                    <a:pt x="8268" y="3344"/>
                    <a:pt x="5806" y="5654"/>
                    <a:pt x="5046" y="8664"/>
                  </a:cubicBezTo>
                  <a:lnTo>
                    <a:pt x="5046" y="8664"/>
                  </a:lnTo>
                  <a:cubicBezTo>
                    <a:pt x="7272" y="6826"/>
                    <a:pt x="10182" y="5803"/>
                    <a:pt x="13080" y="5803"/>
                  </a:cubicBezTo>
                  <a:cubicBezTo>
                    <a:pt x="13585" y="5803"/>
                    <a:pt x="14090" y="5834"/>
                    <a:pt x="14590" y="5898"/>
                  </a:cubicBezTo>
                  <a:cubicBezTo>
                    <a:pt x="12372" y="6201"/>
                    <a:pt x="10213" y="6870"/>
                    <a:pt x="8207" y="7812"/>
                  </a:cubicBezTo>
                  <a:cubicBezTo>
                    <a:pt x="6566" y="8572"/>
                    <a:pt x="5016" y="9606"/>
                    <a:pt x="3922" y="11065"/>
                  </a:cubicBezTo>
                  <a:cubicBezTo>
                    <a:pt x="2858" y="12493"/>
                    <a:pt x="2311" y="14469"/>
                    <a:pt x="2918" y="16171"/>
                  </a:cubicBezTo>
                  <a:lnTo>
                    <a:pt x="2918" y="16171"/>
                  </a:lnTo>
                  <a:cubicBezTo>
                    <a:pt x="5928" y="14560"/>
                    <a:pt x="10213" y="15411"/>
                    <a:pt x="12372" y="12797"/>
                  </a:cubicBezTo>
                  <a:lnTo>
                    <a:pt x="12372" y="12797"/>
                  </a:lnTo>
                  <a:cubicBezTo>
                    <a:pt x="11308" y="14591"/>
                    <a:pt x="9484" y="15958"/>
                    <a:pt x="7478" y="16475"/>
                  </a:cubicBezTo>
                  <a:cubicBezTo>
                    <a:pt x="6080" y="16870"/>
                    <a:pt x="4590" y="16870"/>
                    <a:pt x="3222" y="17448"/>
                  </a:cubicBezTo>
                  <a:cubicBezTo>
                    <a:pt x="1885" y="17995"/>
                    <a:pt x="730" y="19424"/>
                    <a:pt x="1095" y="20822"/>
                  </a:cubicBezTo>
                  <a:cubicBezTo>
                    <a:pt x="2311" y="20062"/>
                    <a:pt x="3861" y="20062"/>
                    <a:pt x="5289" y="19758"/>
                  </a:cubicBezTo>
                  <a:cubicBezTo>
                    <a:pt x="7326" y="19302"/>
                    <a:pt x="9241" y="18086"/>
                    <a:pt x="10487" y="16414"/>
                  </a:cubicBezTo>
                  <a:lnTo>
                    <a:pt x="10487" y="16414"/>
                  </a:lnTo>
                  <a:cubicBezTo>
                    <a:pt x="9393" y="18907"/>
                    <a:pt x="6900" y="20791"/>
                    <a:pt x="4225" y="21187"/>
                  </a:cubicBezTo>
                  <a:cubicBezTo>
                    <a:pt x="3222" y="21338"/>
                    <a:pt x="2037" y="21399"/>
                    <a:pt x="1429" y="22190"/>
                  </a:cubicBezTo>
                  <a:cubicBezTo>
                    <a:pt x="1186" y="22524"/>
                    <a:pt x="1064" y="22919"/>
                    <a:pt x="912" y="23314"/>
                  </a:cubicBezTo>
                  <a:cubicBezTo>
                    <a:pt x="608" y="24348"/>
                    <a:pt x="213" y="25351"/>
                    <a:pt x="0" y="26354"/>
                  </a:cubicBezTo>
                  <a:cubicBezTo>
                    <a:pt x="1277" y="25260"/>
                    <a:pt x="2159" y="24287"/>
                    <a:pt x="3770" y="23466"/>
                  </a:cubicBezTo>
                  <a:cubicBezTo>
                    <a:pt x="5502" y="22615"/>
                    <a:pt x="7265" y="21916"/>
                    <a:pt x="8967" y="21126"/>
                  </a:cubicBezTo>
                  <a:cubicBezTo>
                    <a:pt x="11733" y="19819"/>
                    <a:pt x="14469" y="17965"/>
                    <a:pt x="15654" y="15168"/>
                  </a:cubicBezTo>
                  <a:cubicBezTo>
                    <a:pt x="16414" y="13344"/>
                    <a:pt x="16445" y="11278"/>
                    <a:pt x="17144" y="9423"/>
                  </a:cubicBezTo>
                  <a:lnTo>
                    <a:pt x="17144" y="9423"/>
                  </a:lnTo>
                  <a:cubicBezTo>
                    <a:pt x="14408" y="10457"/>
                    <a:pt x="11672" y="11460"/>
                    <a:pt x="8937" y="12524"/>
                  </a:cubicBezTo>
                  <a:lnTo>
                    <a:pt x="8937" y="12524"/>
                  </a:lnTo>
                  <a:cubicBezTo>
                    <a:pt x="10548" y="10244"/>
                    <a:pt x="13679" y="9758"/>
                    <a:pt x="16262" y="8664"/>
                  </a:cubicBezTo>
                  <a:cubicBezTo>
                    <a:pt x="16475" y="8542"/>
                    <a:pt x="16718" y="8420"/>
                    <a:pt x="16901" y="8238"/>
                  </a:cubicBezTo>
                  <a:cubicBezTo>
                    <a:pt x="17083" y="7995"/>
                    <a:pt x="17174" y="7721"/>
                    <a:pt x="17235" y="7417"/>
                  </a:cubicBezTo>
                  <a:cubicBezTo>
                    <a:pt x="17843" y="4834"/>
                    <a:pt x="18815" y="2341"/>
                    <a:pt x="2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8"/>
            <p:cNvSpPr/>
            <p:nvPr/>
          </p:nvSpPr>
          <p:spPr>
            <a:xfrm>
              <a:off x="6445675" y="2243475"/>
              <a:ext cx="475725" cy="1373150"/>
            </a:xfrm>
            <a:custGeom>
              <a:avLst/>
              <a:gdLst/>
              <a:ahLst/>
              <a:cxnLst/>
              <a:rect l="l" t="t" r="r" b="b"/>
              <a:pathLst>
                <a:path w="19029" h="54926" extrusionOk="0">
                  <a:moveTo>
                    <a:pt x="15229" y="1"/>
                  </a:moveTo>
                  <a:lnTo>
                    <a:pt x="15229" y="1"/>
                  </a:lnTo>
                  <a:cubicBezTo>
                    <a:pt x="14560" y="4469"/>
                    <a:pt x="14651" y="9028"/>
                    <a:pt x="15563" y="13466"/>
                  </a:cubicBezTo>
                  <a:cubicBezTo>
                    <a:pt x="15989" y="13253"/>
                    <a:pt x="16353" y="13071"/>
                    <a:pt x="16779" y="12828"/>
                  </a:cubicBezTo>
                  <a:lnTo>
                    <a:pt x="16779" y="12828"/>
                  </a:lnTo>
                  <a:cubicBezTo>
                    <a:pt x="16627" y="13709"/>
                    <a:pt x="15685" y="14165"/>
                    <a:pt x="15320" y="14956"/>
                  </a:cubicBezTo>
                  <a:cubicBezTo>
                    <a:pt x="14803" y="16111"/>
                    <a:pt x="15867" y="20822"/>
                    <a:pt x="13192" y="27995"/>
                  </a:cubicBezTo>
                  <a:cubicBezTo>
                    <a:pt x="14499" y="27843"/>
                    <a:pt x="15806" y="27387"/>
                    <a:pt x="16992" y="26688"/>
                  </a:cubicBezTo>
                  <a:lnTo>
                    <a:pt x="16992" y="26688"/>
                  </a:lnTo>
                  <a:cubicBezTo>
                    <a:pt x="15168" y="29941"/>
                    <a:pt x="12797" y="28421"/>
                    <a:pt x="12189" y="30792"/>
                  </a:cubicBezTo>
                  <a:cubicBezTo>
                    <a:pt x="11885" y="31977"/>
                    <a:pt x="11581" y="33193"/>
                    <a:pt x="11277" y="34378"/>
                  </a:cubicBezTo>
                  <a:cubicBezTo>
                    <a:pt x="12949" y="33740"/>
                    <a:pt x="14621" y="33041"/>
                    <a:pt x="16323" y="32403"/>
                  </a:cubicBezTo>
                  <a:lnTo>
                    <a:pt x="16323" y="32403"/>
                  </a:lnTo>
                  <a:cubicBezTo>
                    <a:pt x="14530" y="35321"/>
                    <a:pt x="10244" y="35959"/>
                    <a:pt x="8663" y="38998"/>
                  </a:cubicBezTo>
                  <a:cubicBezTo>
                    <a:pt x="7782" y="40670"/>
                    <a:pt x="7934" y="42798"/>
                    <a:pt x="6840" y="44318"/>
                  </a:cubicBezTo>
                  <a:cubicBezTo>
                    <a:pt x="9606" y="44014"/>
                    <a:pt x="12311" y="43223"/>
                    <a:pt x="14773" y="41947"/>
                  </a:cubicBezTo>
                  <a:lnTo>
                    <a:pt x="14773" y="41947"/>
                  </a:lnTo>
                  <a:cubicBezTo>
                    <a:pt x="11855" y="44865"/>
                    <a:pt x="6779" y="44622"/>
                    <a:pt x="3891" y="47600"/>
                  </a:cubicBezTo>
                  <a:cubicBezTo>
                    <a:pt x="6931" y="46871"/>
                    <a:pt x="9970" y="46202"/>
                    <a:pt x="13010" y="45473"/>
                  </a:cubicBezTo>
                  <a:lnTo>
                    <a:pt x="13010" y="45473"/>
                  </a:lnTo>
                  <a:cubicBezTo>
                    <a:pt x="6870" y="50093"/>
                    <a:pt x="4043" y="47813"/>
                    <a:pt x="1855" y="51157"/>
                  </a:cubicBezTo>
                  <a:cubicBezTo>
                    <a:pt x="1125" y="52251"/>
                    <a:pt x="213" y="53588"/>
                    <a:pt x="1" y="54926"/>
                  </a:cubicBezTo>
                  <a:cubicBezTo>
                    <a:pt x="2432" y="53558"/>
                    <a:pt x="1642" y="51187"/>
                    <a:pt x="10609" y="49272"/>
                  </a:cubicBezTo>
                  <a:cubicBezTo>
                    <a:pt x="13040" y="48725"/>
                    <a:pt x="13952" y="48360"/>
                    <a:pt x="15077" y="46141"/>
                  </a:cubicBezTo>
                  <a:cubicBezTo>
                    <a:pt x="16232" y="43922"/>
                    <a:pt x="16901" y="41491"/>
                    <a:pt x="17083" y="38968"/>
                  </a:cubicBezTo>
                  <a:lnTo>
                    <a:pt x="17083" y="38968"/>
                  </a:lnTo>
                  <a:cubicBezTo>
                    <a:pt x="15360" y="40381"/>
                    <a:pt x="14001" y="40929"/>
                    <a:pt x="13250" y="40929"/>
                  </a:cubicBezTo>
                  <a:cubicBezTo>
                    <a:pt x="12531" y="40929"/>
                    <a:pt x="12370" y="40426"/>
                    <a:pt x="12979" y="39698"/>
                  </a:cubicBezTo>
                  <a:cubicBezTo>
                    <a:pt x="14712" y="37722"/>
                    <a:pt x="17387" y="38512"/>
                    <a:pt x="18025" y="34956"/>
                  </a:cubicBezTo>
                  <a:cubicBezTo>
                    <a:pt x="18846" y="30579"/>
                    <a:pt x="19028" y="26080"/>
                    <a:pt x="18694" y="21643"/>
                  </a:cubicBezTo>
                  <a:lnTo>
                    <a:pt x="18694" y="21643"/>
                  </a:lnTo>
                  <a:cubicBezTo>
                    <a:pt x="18147" y="22828"/>
                    <a:pt x="17174" y="23801"/>
                    <a:pt x="15989" y="24317"/>
                  </a:cubicBezTo>
                  <a:cubicBezTo>
                    <a:pt x="18542" y="20457"/>
                    <a:pt x="18603" y="19302"/>
                    <a:pt x="18451" y="16627"/>
                  </a:cubicBezTo>
                  <a:cubicBezTo>
                    <a:pt x="18147" y="10943"/>
                    <a:pt x="17812" y="5047"/>
                    <a:pt x="15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8"/>
            <p:cNvSpPr/>
            <p:nvPr/>
          </p:nvSpPr>
          <p:spPr>
            <a:xfrm>
              <a:off x="5902350" y="3966925"/>
              <a:ext cx="281950" cy="665675"/>
            </a:xfrm>
            <a:custGeom>
              <a:avLst/>
              <a:gdLst/>
              <a:ahLst/>
              <a:cxnLst/>
              <a:rect l="l" t="t" r="r" b="b"/>
              <a:pathLst>
                <a:path w="11278" h="26627" extrusionOk="0">
                  <a:moveTo>
                    <a:pt x="1186" y="0"/>
                  </a:moveTo>
                  <a:lnTo>
                    <a:pt x="1186" y="0"/>
                  </a:lnTo>
                  <a:cubicBezTo>
                    <a:pt x="578" y="2219"/>
                    <a:pt x="1" y="4772"/>
                    <a:pt x="1216" y="6717"/>
                  </a:cubicBezTo>
                  <a:cubicBezTo>
                    <a:pt x="2463" y="8815"/>
                    <a:pt x="5320" y="9575"/>
                    <a:pt x="6292" y="11794"/>
                  </a:cubicBezTo>
                  <a:cubicBezTo>
                    <a:pt x="4621" y="11186"/>
                    <a:pt x="3010" y="10395"/>
                    <a:pt x="1490" y="9392"/>
                  </a:cubicBezTo>
                  <a:lnTo>
                    <a:pt x="1490" y="9392"/>
                  </a:lnTo>
                  <a:cubicBezTo>
                    <a:pt x="730" y="12280"/>
                    <a:pt x="1946" y="15350"/>
                    <a:pt x="3678" y="17781"/>
                  </a:cubicBezTo>
                  <a:cubicBezTo>
                    <a:pt x="5411" y="20213"/>
                    <a:pt x="7691" y="22250"/>
                    <a:pt x="9484" y="24620"/>
                  </a:cubicBezTo>
                  <a:cubicBezTo>
                    <a:pt x="10001" y="25289"/>
                    <a:pt x="10366" y="25958"/>
                    <a:pt x="10761" y="26627"/>
                  </a:cubicBezTo>
                  <a:cubicBezTo>
                    <a:pt x="10669" y="25320"/>
                    <a:pt x="10487" y="24013"/>
                    <a:pt x="10366" y="22736"/>
                  </a:cubicBezTo>
                  <a:cubicBezTo>
                    <a:pt x="10335" y="22067"/>
                    <a:pt x="10244" y="21429"/>
                    <a:pt x="10001" y="20821"/>
                  </a:cubicBezTo>
                  <a:cubicBezTo>
                    <a:pt x="9606" y="19909"/>
                    <a:pt x="8815" y="19271"/>
                    <a:pt x="8086" y="18541"/>
                  </a:cubicBezTo>
                  <a:cubicBezTo>
                    <a:pt x="6141" y="16596"/>
                    <a:pt x="4864" y="14164"/>
                    <a:pt x="3557" y="11733"/>
                  </a:cubicBezTo>
                  <a:lnTo>
                    <a:pt x="3557" y="11733"/>
                  </a:lnTo>
                  <a:cubicBezTo>
                    <a:pt x="5806" y="13800"/>
                    <a:pt x="8086" y="15897"/>
                    <a:pt x="10335" y="17964"/>
                  </a:cubicBezTo>
                  <a:cubicBezTo>
                    <a:pt x="10821" y="14620"/>
                    <a:pt x="9697" y="11064"/>
                    <a:pt x="7326" y="8632"/>
                  </a:cubicBezTo>
                  <a:cubicBezTo>
                    <a:pt x="6232" y="7477"/>
                    <a:pt x="4925" y="6626"/>
                    <a:pt x="3982" y="5441"/>
                  </a:cubicBezTo>
                  <a:lnTo>
                    <a:pt x="3982" y="5441"/>
                  </a:lnTo>
                  <a:cubicBezTo>
                    <a:pt x="6596" y="6809"/>
                    <a:pt x="8876" y="8784"/>
                    <a:pt x="10639" y="11186"/>
                  </a:cubicBezTo>
                  <a:cubicBezTo>
                    <a:pt x="11277" y="9544"/>
                    <a:pt x="10517" y="7690"/>
                    <a:pt x="9271" y="6414"/>
                  </a:cubicBezTo>
                  <a:cubicBezTo>
                    <a:pt x="8055" y="5198"/>
                    <a:pt x="6414" y="4438"/>
                    <a:pt x="4894" y="3587"/>
                  </a:cubicBezTo>
                  <a:cubicBezTo>
                    <a:pt x="3374" y="2705"/>
                    <a:pt x="1855" y="1611"/>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8"/>
            <p:cNvSpPr/>
            <p:nvPr/>
          </p:nvSpPr>
          <p:spPr>
            <a:xfrm>
              <a:off x="5959350" y="3435000"/>
              <a:ext cx="352600" cy="778150"/>
            </a:xfrm>
            <a:custGeom>
              <a:avLst/>
              <a:gdLst/>
              <a:ahLst/>
              <a:cxnLst/>
              <a:rect l="l" t="t" r="r" b="b"/>
              <a:pathLst>
                <a:path w="14104" h="31126" extrusionOk="0">
                  <a:moveTo>
                    <a:pt x="6839" y="0"/>
                  </a:moveTo>
                  <a:lnTo>
                    <a:pt x="6839" y="0"/>
                  </a:lnTo>
                  <a:cubicBezTo>
                    <a:pt x="5806" y="2584"/>
                    <a:pt x="4833" y="5228"/>
                    <a:pt x="3800" y="7812"/>
                  </a:cubicBezTo>
                  <a:cubicBezTo>
                    <a:pt x="3587" y="8298"/>
                    <a:pt x="3405" y="8784"/>
                    <a:pt x="3405" y="9332"/>
                  </a:cubicBezTo>
                  <a:cubicBezTo>
                    <a:pt x="3374" y="11854"/>
                    <a:pt x="7386" y="13040"/>
                    <a:pt x="7386" y="15593"/>
                  </a:cubicBezTo>
                  <a:cubicBezTo>
                    <a:pt x="6140" y="14590"/>
                    <a:pt x="4924" y="13617"/>
                    <a:pt x="3678" y="12614"/>
                  </a:cubicBezTo>
                  <a:cubicBezTo>
                    <a:pt x="3465" y="12462"/>
                    <a:pt x="3222" y="12280"/>
                    <a:pt x="2949" y="12219"/>
                  </a:cubicBezTo>
                  <a:cubicBezTo>
                    <a:pt x="2868" y="12197"/>
                    <a:pt x="2786" y="12186"/>
                    <a:pt x="2704" y="12186"/>
                  </a:cubicBezTo>
                  <a:cubicBezTo>
                    <a:pt x="2227" y="12186"/>
                    <a:pt x="1735" y="12538"/>
                    <a:pt x="1398" y="12979"/>
                  </a:cubicBezTo>
                  <a:cubicBezTo>
                    <a:pt x="0" y="14803"/>
                    <a:pt x="183" y="17417"/>
                    <a:pt x="1216" y="19453"/>
                  </a:cubicBezTo>
                  <a:cubicBezTo>
                    <a:pt x="2250" y="21520"/>
                    <a:pt x="3952" y="23070"/>
                    <a:pt x="5593" y="24712"/>
                  </a:cubicBezTo>
                  <a:cubicBezTo>
                    <a:pt x="7478" y="26596"/>
                    <a:pt x="8906" y="28481"/>
                    <a:pt x="9484" y="31125"/>
                  </a:cubicBezTo>
                  <a:cubicBezTo>
                    <a:pt x="10304" y="29484"/>
                    <a:pt x="10791" y="26991"/>
                    <a:pt x="9909" y="25289"/>
                  </a:cubicBezTo>
                  <a:cubicBezTo>
                    <a:pt x="9484" y="24408"/>
                    <a:pt x="8724" y="23769"/>
                    <a:pt x="8055" y="23101"/>
                  </a:cubicBezTo>
                  <a:cubicBezTo>
                    <a:pt x="5775" y="20973"/>
                    <a:pt x="3496" y="18207"/>
                    <a:pt x="3921" y="15107"/>
                  </a:cubicBezTo>
                  <a:lnTo>
                    <a:pt x="3921" y="15107"/>
                  </a:lnTo>
                  <a:cubicBezTo>
                    <a:pt x="5684" y="18481"/>
                    <a:pt x="8237" y="21429"/>
                    <a:pt x="11277" y="23769"/>
                  </a:cubicBezTo>
                  <a:cubicBezTo>
                    <a:pt x="11277" y="21429"/>
                    <a:pt x="12827" y="19149"/>
                    <a:pt x="12037" y="16991"/>
                  </a:cubicBezTo>
                  <a:cubicBezTo>
                    <a:pt x="11824" y="16383"/>
                    <a:pt x="11399" y="15867"/>
                    <a:pt x="11003" y="15350"/>
                  </a:cubicBezTo>
                  <a:cubicBezTo>
                    <a:pt x="9119" y="12918"/>
                    <a:pt x="6900" y="10152"/>
                    <a:pt x="7386" y="7082"/>
                  </a:cubicBezTo>
                  <a:lnTo>
                    <a:pt x="7386" y="7082"/>
                  </a:lnTo>
                  <a:cubicBezTo>
                    <a:pt x="8663" y="10547"/>
                    <a:pt x="10791" y="13648"/>
                    <a:pt x="13526" y="16079"/>
                  </a:cubicBezTo>
                  <a:cubicBezTo>
                    <a:pt x="13921" y="14681"/>
                    <a:pt x="14104" y="13131"/>
                    <a:pt x="13618" y="11702"/>
                  </a:cubicBezTo>
                  <a:cubicBezTo>
                    <a:pt x="12766" y="9088"/>
                    <a:pt x="10092" y="7569"/>
                    <a:pt x="8511" y="5380"/>
                  </a:cubicBezTo>
                  <a:cubicBezTo>
                    <a:pt x="7356" y="3800"/>
                    <a:pt x="6778" y="1915"/>
                    <a:pt x="68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8"/>
            <p:cNvSpPr/>
            <p:nvPr/>
          </p:nvSpPr>
          <p:spPr>
            <a:xfrm>
              <a:off x="6157675" y="2893200"/>
              <a:ext cx="386800" cy="870850"/>
            </a:xfrm>
            <a:custGeom>
              <a:avLst/>
              <a:gdLst/>
              <a:ahLst/>
              <a:cxnLst/>
              <a:rect l="l" t="t" r="r" b="b"/>
              <a:pathLst>
                <a:path w="15472" h="34834" extrusionOk="0">
                  <a:moveTo>
                    <a:pt x="11065" y="0"/>
                  </a:moveTo>
                  <a:cubicBezTo>
                    <a:pt x="10669" y="1733"/>
                    <a:pt x="10001" y="3435"/>
                    <a:pt x="8967" y="4955"/>
                  </a:cubicBezTo>
                  <a:cubicBezTo>
                    <a:pt x="7751" y="6869"/>
                    <a:pt x="5958" y="8815"/>
                    <a:pt x="6475" y="11003"/>
                  </a:cubicBezTo>
                  <a:cubicBezTo>
                    <a:pt x="6992" y="13253"/>
                    <a:pt x="9727" y="14468"/>
                    <a:pt x="10183" y="16718"/>
                  </a:cubicBezTo>
                  <a:cubicBezTo>
                    <a:pt x="7539" y="15836"/>
                    <a:pt x="5350" y="13587"/>
                    <a:pt x="4590" y="10882"/>
                  </a:cubicBezTo>
                  <a:cubicBezTo>
                    <a:pt x="1703" y="14468"/>
                    <a:pt x="1" y="19362"/>
                    <a:pt x="1399" y="23739"/>
                  </a:cubicBezTo>
                  <a:cubicBezTo>
                    <a:pt x="2706" y="27751"/>
                    <a:pt x="6049" y="30639"/>
                    <a:pt x="6840" y="34833"/>
                  </a:cubicBezTo>
                  <a:cubicBezTo>
                    <a:pt x="7295" y="33830"/>
                    <a:pt x="7599" y="32767"/>
                    <a:pt x="7934" y="31763"/>
                  </a:cubicBezTo>
                  <a:cubicBezTo>
                    <a:pt x="8025" y="31490"/>
                    <a:pt x="8086" y="31247"/>
                    <a:pt x="8086" y="31004"/>
                  </a:cubicBezTo>
                  <a:cubicBezTo>
                    <a:pt x="8055" y="30700"/>
                    <a:pt x="7934" y="30426"/>
                    <a:pt x="7782" y="30153"/>
                  </a:cubicBezTo>
                  <a:cubicBezTo>
                    <a:pt x="7052" y="28754"/>
                    <a:pt x="6384" y="27295"/>
                    <a:pt x="5806" y="25836"/>
                  </a:cubicBezTo>
                  <a:cubicBezTo>
                    <a:pt x="5198" y="24256"/>
                    <a:pt x="4681" y="22432"/>
                    <a:pt x="5441" y="20973"/>
                  </a:cubicBezTo>
                  <a:lnTo>
                    <a:pt x="5441" y="20973"/>
                  </a:lnTo>
                  <a:cubicBezTo>
                    <a:pt x="5715" y="23921"/>
                    <a:pt x="7113" y="26779"/>
                    <a:pt x="9271" y="28815"/>
                  </a:cubicBezTo>
                  <a:cubicBezTo>
                    <a:pt x="10335" y="27751"/>
                    <a:pt x="10183" y="25988"/>
                    <a:pt x="9545" y="24621"/>
                  </a:cubicBezTo>
                  <a:cubicBezTo>
                    <a:pt x="8906" y="23253"/>
                    <a:pt x="7843" y="22128"/>
                    <a:pt x="7144" y="20821"/>
                  </a:cubicBezTo>
                  <a:cubicBezTo>
                    <a:pt x="6475" y="19484"/>
                    <a:pt x="6201" y="17721"/>
                    <a:pt x="7113" y="16566"/>
                  </a:cubicBezTo>
                  <a:lnTo>
                    <a:pt x="7113" y="16566"/>
                  </a:lnTo>
                  <a:cubicBezTo>
                    <a:pt x="7417" y="19757"/>
                    <a:pt x="9119" y="22797"/>
                    <a:pt x="11672" y="24772"/>
                  </a:cubicBezTo>
                  <a:cubicBezTo>
                    <a:pt x="12189" y="22706"/>
                    <a:pt x="13861" y="20851"/>
                    <a:pt x="13527" y="18754"/>
                  </a:cubicBezTo>
                  <a:cubicBezTo>
                    <a:pt x="13466" y="18116"/>
                    <a:pt x="13162" y="17508"/>
                    <a:pt x="12858" y="16930"/>
                  </a:cubicBezTo>
                  <a:cubicBezTo>
                    <a:pt x="11703" y="14772"/>
                    <a:pt x="10365" y="12401"/>
                    <a:pt x="10821" y="10031"/>
                  </a:cubicBezTo>
                  <a:lnTo>
                    <a:pt x="10821" y="10031"/>
                  </a:lnTo>
                  <a:cubicBezTo>
                    <a:pt x="11976" y="12705"/>
                    <a:pt x="13344" y="15259"/>
                    <a:pt x="14925" y="17690"/>
                  </a:cubicBezTo>
                  <a:cubicBezTo>
                    <a:pt x="15472" y="15532"/>
                    <a:pt x="15198" y="13253"/>
                    <a:pt x="14742" y="11034"/>
                  </a:cubicBezTo>
                  <a:cubicBezTo>
                    <a:pt x="13983" y="7234"/>
                    <a:pt x="12736" y="3526"/>
                    <a:pt x="1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8"/>
            <p:cNvSpPr/>
            <p:nvPr/>
          </p:nvSpPr>
          <p:spPr>
            <a:xfrm>
              <a:off x="6473800" y="2149600"/>
              <a:ext cx="329800" cy="1095450"/>
            </a:xfrm>
            <a:custGeom>
              <a:avLst/>
              <a:gdLst/>
              <a:ahLst/>
              <a:cxnLst/>
              <a:rect l="l" t="t" r="r" b="b"/>
              <a:pathLst>
                <a:path w="13192" h="43818" extrusionOk="0">
                  <a:moveTo>
                    <a:pt x="12505" y="0"/>
                  </a:moveTo>
                  <a:cubicBezTo>
                    <a:pt x="12279" y="0"/>
                    <a:pt x="11736" y="2380"/>
                    <a:pt x="10578" y="5792"/>
                  </a:cubicBezTo>
                  <a:cubicBezTo>
                    <a:pt x="9666" y="8498"/>
                    <a:pt x="8754" y="11841"/>
                    <a:pt x="11034" y="13847"/>
                  </a:cubicBezTo>
                  <a:cubicBezTo>
                    <a:pt x="10092" y="13513"/>
                    <a:pt x="9119" y="13209"/>
                    <a:pt x="8177" y="12875"/>
                  </a:cubicBezTo>
                  <a:cubicBezTo>
                    <a:pt x="7447" y="15245"/>
                    <a:pt x="6748" y="17677"/>
                    <a:pt x="6019" y="20109"/>
                  </a:cubicBezTo>
                  <a:cubicBezTo>
                    <a:pt x="5228" y="22844"/>
                    <a:pt x="8055" y="23087"/>
                    <a:pt x="7812" y="24911"/>
                  </a:cubicBezTo>
                  <a:cubicBezTo>
                    <a:pt x="5586" y="23215"/>
                    <a:pt x="4838" y="22423"/>
                    <a:pt x="4512" y="22423"/>
                  </a:cubicBezTo>
                  <a:cubicBezTo>
                    <a:pt x="3997" y="22423"/>
                    <a:pt x="4533" y="24402"/>
                    <a:pt x="1945" y="27920"/>
                  </a:cubicBezTo>
                  <a:cubicBezTo>
                    <a:pt x="365" y="30078"/>
                    <a:pt x="0" y="30534"/>
                    <a:pt x="851" y="32692"/>
                  </a:cubicBezTo>
                  <a:cubicBezTo>
                    <a:pt x="1124" y="33389"/>
                    <a:pt x="4532" y="43102"/>
                    <a:pt x="4199" y="43809"/>
                  </a:cubicBezTo>
                  <a:lnTo>
                    <a:pt x="4199" y="43809"/>
                  </a:lnTo>
                  <a:cubicBezTo>
                    <a:pt x="4691" y="42863"/>
                    <a:pt x="6504" y="40834"/>
                    <a:pt x="6201" y="39319"/>
                  </a:cubicBezTo>
                  <a:cubicBezTo>
                    <a:pt x="6019" y="38285"/>
                    <a:pt x="2736" y="35458"/>
                    <a:pt x="3921" y="32145"/>
                  </a:cubicBezTo>
                  <a:lnTo>
                    <a:pt x="3921" y="32145"/>
                  </a:lnTo>
                  <a:cubicBezTo>
                    <a:pt x="5015" y="33969"/>
                    <a:pt x="6019" y="35884"/>
                    <a:pt x="6870" y="37829"/>
                  </a:cubicBezTo>
                  <a:cubicBezTo>
                    <a:pt x="8450" y="36462"/>
                    <a:pt x="7295" y="34060"/>
                    <a:pt x="5259" y="27404"/>
                  </a:cubicBezTo>
                  <a:lnTo>
                    <a:pt x="5259" y="27404"/>
                  </a:lnTo>
                  <a:cubicBezTo>
                    <a:pt x="6657" y="29471"/>
                    <a:pt x="7873" y="31629"/>
                    <a:pt x="8906" y="33878"/>
                  </a:cubicBezTo>
                  <a:cubicBezTo>
                    <a:pt x="13192" y="23148"/>
                    <a:pt x="9149" y="23695"/>
                    <a:pt x="8815" y="21021"/>
                  </a:cubicBezTo>
                  <a:lnTo>
                    <a:pt x="8815" y="21021"/>
                  </a:lnTo>
                  <a:cubicBezTo>
                    <a:pt x="10061" y="21841"/>
                    <a:pt x="11155" y="22935"/>
                    <a:pt x="11854" y="24212"/>
                  </a:cubicBezTo>
                  <a:cubicBezTo>
                    <a:pt x="13045" y="20055"/>
                    <a:pt x="9363" y="15543"/>
                    <a:pt x="9606" y="15543"/>
                  </a:cubicBezTo>
                  <a:cubicBezTo>
                    <a:pt x="9704" y="15543"/>
                    <a:pt x="10443" y="16280"/>
                    <a:pt x="12402" y="18072"/>
                  </a:cubicBezTo>
                  <a:cubicBezTo>
                    <a:pt x="12508" y="4756"/>
                    <a:pt x="12824" y="0"/>
                    <a:pt x="12505" y="0"/>
                  </a:cubicBezTo>
                  <a:close/>
                  <a:moveTo>
                    <a:pt x="4199" y="43809"/>
                  </a:moveTo>
                  <a:cubicBezTo>
                    <a:pt x="4198" y="43812"/>
                    <a:pt x="4196" y="43815"/>
                    <a:pt x="4195" y="43817"/>
                  </a:cubicBezTo>
                  <a:cubicBezTo>
                    <a:pt x="4196" y="43815"/>
                    <a:pt x="4198" y="43812"/>
                    <a:pt x="4199" y="438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8"/>
            <p:cNvSpPr/>
            <p:nvPr/>
          </p:nvSpPr>
          <p:spPr>
            <a:xfrm>
              <a:off x="6153175" y="2596825"/>
              <a:ext cx="655000" cy="2326825"/>
            </a:xfrm>
            <a:custGeom>
              <a:avLst/>
              <a:gdLst/>
              <a:ahLst/>
              <a:cxnLst/>
              <a:rect l="l" t="t" r="r" b="b"/>
              <a:pathLst>
                <a:path w="26200" h="93073" extrusionOk="0">
                  <a:moveTo>
                    <a:pt x="26199" y="1"/>
                  </a:moveTo>
                  <a:lnTo>
                    <a:pt x="26199" y="1"/>
                  </a:lnTo>
                  <a:cubicBezTo>
                    <a:pt x="26015" y="2138"/>
                    <a:pt x="25750" y="4167"/>
                    <a:pt x="25417" y="6104"/>
                  </a:cubicBezTo>
                  <a:lnTo>
                    <a:pt x="25417" y="6104"/>
                  </a:lnTo>
                  <a:cubicBezTo>
                    <a:pt x="25806" y="4105"/>
                    <a:pt x="26076" y="2072"/>
                    <a:pt x="26199" y="1"/>
                  </a:cubicBezTo>
                  <a:close/>
                  <a:moveTo>
                    <a:pt x="25417" y="6104"/>
                  </a:moveTo>
                  <a:cubicBezTo>
                    <a:pt x="22442" y="21359"/>
                    <a:pt x="12461" y="34723"/>
                    <a:pt x="6898" y="49181"/>
                  </a:cubicBezTo>
                  <a:cubicBezTo>
                    <a:pt x="0" y="67231"/>
                    <a:pt x="211" y="90931"/>
                    <a:pt x="3916" y="93070"/>
                  </a:cubicBezTo>
                  <a:lnTo>
                    <a:pt x="3916" y="93070"/>
                  </a:lnTo>
                  <a:cubicBezTo>
                    <a:pt x="3614" y="92874"/>
                    <a:pt x="3402" y="86382"/>
                    <a:pt x="3190" y="85504"/>
                  </a:cubicBezTo>
                  <a:cubicBezTo>
                    <a:pt x="2612" y="82859"/>
                    <a:pt x="2004" y="80944"/>
                    <a:pt x="2126" y="78209"/>
                  </a:cubicBezTo>
                  <a:cubicBezTo>
                    <a:pt x="3457" y="41984"/>
                    <a:pt x="20860" y="32573"/>
                    <a:pt x="25417" y="6104"/>
                  </a:cubicBezTo>
                  <a:close/>
                  <a:moveTo>
                    <a:pt x="3916" y="93070"/>
                  </a:moveTo>
                  <a:cubicBezTo>
                    <a:pt x="3917" y="93071"/>
                    <a:pt x="3918" y="93072"/>
                    <a:pt x="3919" y="93072"/>
                  </a:cubicBezTo>
                  <a:cubicBezTo>
                    <a:pt x="3918" y="93071"/>
                    <a:pt x="3917" y="93071"/>
                    <a:pt x="3916" y="930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 name="Google Shape;1490;p18"/>
          <p:cNvGrpSpPr/>
          <p:nvPr/>
        </p:nvGrpSpPr>
        <p:grpSpPr>
          <a:xfrm rot="9931466">
            <a:off x="5927051" y="-159861"/>
            <a:ext cx="1908255" cy="1712797"/>
            <a:chOff x="2256375" y="3191075"/>
            <a:chExt cx="1811625" cy="1626175"/>
          </a:xfrm>
        </p:grpSpPr>
        <p:sp>
          <p:nvSpPr>
            <p:cNvPr id="1491" name="Google Shape;1491;p18"/>
            <p:cNvSpPr/>
            <p:nvPr/>
          </p:nvSpPr>
          <p:spPr>
            <a:xfrm>
              <a:off x="2787075" y="4248825"/>
              <a:ext cx="277100" cy="411725"/>
            </a:xfrm>
            <a:custGeom>
              <a:avLst/>
              <a:gdLst/>
              <a:ahLst/>
              <a:cxnLst/>
              <a:rect l="l" t="t" r="r" b="b"/>
              <a:pathLst>
                <a:path w="11084" h="16469" extrusionOk="0">
                  <a:moveTo>
                    <a:pt x="10445" y="1"/>
                  </a:moveTo>
                  <a:lnTo>
                    <a:pt x="10445" y="1"/>
                  </a:lnTo>
                  <a:cubicBezTo>
                    <a:pt x="6762" y="1670"/>
                    <a:pt x="1" y="16469"/>
                    <a:pt x="3829" y="16469"/>
                  </a:cubicBezTo>
                  <a:cubicBezTo>
                    <a:pt x="4045" y="16469"/>
                    <a:pt x="4294" y="16422"/>
                    <a:pt x="4579" y="16323"/>
                  </a:cubicBezTo>
                  <a:cubicBezTo>
                    <a:pt x="5916" y="15867"/>
                    <a:pt x="5521" y="13892"/>
                    <a:pt x="5460" y="13162"/>
                  </a:cubicBezTo>
                  <a:cubicBezTo>
                    <a:pt x="4944" y="7053"/>
                    <a:pt x="11084" y="2068"/>
                    <a:pt x="10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8"/>
            <p:cNvSpPr/>
            <p:nvPr/>
          </p:nvSpPr>
          <p:spPr>
            <a:xfrm>
              <a:off x="2256375" y="3888650"/>
              <a:ext cx="759925" cy="346075"/>
            </a:xfrm>
            <a:custGeom>
              <a:avLst/>
              <a:gdLst/>
              <a:ahLst/>
              <a:cxnLst/>
              <a:rect l="l" t="t" r="r" b="b"/>
              <a:pathLst>
                <a:path w="30397" h="13843" extrusionOk="0">
                  <a:moveTo>
                    <a:pt x="1" y="0"/>
                  </a:moveTo>
                  <a:lnTo>
                    <a:pt x="1" y="0"/>
                  </a:lnTo>
                  <a:cubicBezTo>
                    <a:pt x="2250" y="4195"/>
                    <a:pt x="5624" y="7842"/>
                    <a:pt x="9849" y="10031"/>
                  </a:cubicBezTo>
                  <a:cubicBezTo>
                    <a:pt x="12524" y="11429"/>
                    <a:pt x="15503" y="12189"/>
                    <a:pt x="18482" y="12706"/>
                  </a:cubicBezTo>
                  <a:cubicBezTo>
                    <a:pt x="20457" y="13101"/>
                    <a:pt x="22433" y="13374"/>
                    <a:pt x="24530" y="13526"/>
                  </a:cubicBezTo>
                  <a:cubicBezTo>
                    <a:pt x="26268" y="13684"/>
                    <a:pt x="27868" y="13842"/>
                    <a:pt x="29549" y="13842"/>
                  </a:cubicBezTo>
                  <a:cubicBezTo>
                    <a:pt x="29809" y="13842"/>
                    <a:pt x="30071" y="13838"/>
                    <a:pt x="30336" y="13830"/>
                  </a:cubicBezTo>
                  <a:cubicBezTo>
                    <a:pt x="30397" y="13830"/>
                    <a:pt x="28056" y="12098"/>
                    <a:pt x="27661" y="11946"/>
                  </a:cubicBezTo>
                  <a:cubicBezTo>
                    <a:pt x="26506" y="11551"/>
                    <a:pt x="25229" y="11307"/>
                    <a:pt x="24014" y="11004"/>
                  </a:cubicBezTo>
                  <a:cubicBezTo>
                    <a:pt x="21734" y="10426"/>
                    <a:pt x="19424" y="10061"/>
                    <a:pt x="17144" y="9484"/>
                  </a:cubicBezTo>
                  <a:cubicBezTo>
                    <a:pt x="10731" y="7903"/>
                    <a:pt x="4773" y="4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8"/>
            <p:cNvSpPr/>
            <p:nvPr/>
          </p:nvSpPr>
          <p:spPr>
            <a:xfrm>
              <a:off x="3081625" y="4267075"/>
              <a:ext cx="550200" cy="550175"/>
            </a:xfrm>
            <a:custGeom>
              <a:avLst/>
              <a:gdLst/>
              <a:ahLst/>
              <a:cxnLst/>
              <a:rect l="l" t="t" r="r" b="b"/>
              <a:pathLst>
                <a:path w="22008" h="22007" extrusionOk="0">
                  <a:moveTo>
                    <a:pt x="1" y="0"/>
                  </a:moveTo>
                  <a:cubicBezTo>
                    <a:pt x="1" y="2584"/>
                    <a:pt x="1794" y="5168"/>
                    <a:pt x="2980" y="7417"/>
                  </a:cubicBezTo>
                  <a:cubicBezTo>
                    <a:pt x="4317" y="9970"/>
                    <a:pt x="5867" y="12402"/>
                    <a:pt x="7782" y="14560"/>
                  </a:cubicBezTo>
                  <a:cubicBezTo>
                    <a:pt x="11430" y="18663"/>
                    <a:pt x="16506" y="21733"/>
                    <a:pt x="22007" y="22007"/>
                  </a:cubicBezTo>
                  <a:cubicBezTo>
                    <a:pt x="15259" y="18967"/>
                    <a:pt x="9484" y="13739"/>
                    <a:pt x="5746" y="7295"/>
                  </a:cubicBezTo>
                  <a:cubicBezTo>
                    <a:pt x="4773" y="5563"/>
                    <a:pt x="3891" y="3739"/>
                    <a:pt x="2676" y="2128"/>
                  </a:cubicBezTo>
                  <a:cubicBezTo>
                    <a:pt x="2068" y="1338"/>
                    <a:pt x="1095" y="21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8"/>
            <p:cNvSpPr/>
            <p:nvPr/>
          </p:nvSpPr>
          <p:spPr>
            <a:xfrm>
              <a:off x="2402275" y="3666750"/>
              <a:ext cx="642900" cy="544125"/>
            </a:xfrm>
            <a:custGeom>
              <a:avLst/>
              <a:gdLst/>
              <a:ahLst/>
              <a:cxnLst/>
              <a:rect l="l" t="t" r="r" b="b"/>
              <a:pathLst>
                <a:path w="25716" h="21765" extrusionOk="0">
                  <a:moveTo>
                    <a:pt x="1" y="1"/>
                  </a:moveTo>
                  <a:cubicBezTo>
                    <a:pt x="791" y="3770"/>
                    <a:pt x="2372" y="7326"/>
                    <a:pt x="4803" y="10305"/>
                  </a:cubicBezTo>
                  <a:cubicBezTo>
                    <a:pt x="6232" y="11977"/>
                    <a:pt x="7813" y="13405"/>
                    <a:pt x="9636" y="14591"/>
                  </a:cubicBezTo>
                  <a:cubicBezTo>
                    <a:pt x="12190" y="16232"/>
                    <a:pt x="15016" y="17326"/>
                    <a:pt x="17813" y="18329"/>
                  </a:cubicBezTo>
                  <a:cubicBezTo>
                    <a:pt x="19211" y="18876"/>
                    <a:pt x="20670" y="19424"/>
                    <a:pt x="22038" y="20031"/>
                  </a:cubicBezTo>
                  <a:cubicBezTo>
                    <a:pt x="23162" y="20518"/>
                    <a:pt x="24530" y="21673"/>
                    <a:pt x="25716" y="21764"/>
                  </a:cubicBezTo>
                  <a:cubicBezTo>
                    <a:pt x="23740" y="18360"/>
                    <a:pt x="19789" y="15533"/>
                    <a:pt x="16323" y="13770"/>
                  </a:cubicBezTo>
                  <a:cubicBezTo>
                    <a:pt x="14378" y="12767"/>
                    <a:pt x="12342" y="12007"/>
                    <a:pt x="10427" y="10943"/>
                  </a:cubicBezTo>
                  <a:cubicBezTo>
                    <a:pt x="5989" y="8481"/>
                    <a:pt x="2493" y="4439"/>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8"/>
            <p:cNvSpPr/>
            <p:nvPr/>
          </p:nvSpPr>
          <p:spPr>
            <a:xfrm>
              <a:off x="3092275" y="4238575"/>
              <a:ext cx="705200" cy="381750"/>
            </a:xfrm>
            <a:custGeom>
              <a:avLst/>
              <a:gdLst/>
              <a:ahLst/>
              <a:cxnLst/>
              <a:rect l="l" t="t" r="r" b="b"/>
              <a:pathLst>
                <a:path w="28208" h="15270" extrusionOk="0">
                  <a:moveTo>
                    <a:pt x="908" y="0"/>
                  </a:moveTo>
                  <a:cubicBezTo>
                    <a:pt x="575" y="0"/>
                    <a:pt x="267" y="88"/>
                    <a:pt x="0" y="289"/>
                  </a:cubicBezTo>
                  <a:cubicBezTo>
                    <a:pt x="1581" y="988"/>
                    <a:pt x="2250" y="2630"/>
                    <a:pt x="3283" y="3937"/>
                  </a:cubicBezTo>
                  <a:cubicBezTo>
                    <a:pt x="4529" y="5456"/>
                    <a:pt x="5867" y="6885"/>
                    <a:pt x="7174" y="8374"/>
                  </a:cubicBezTo>
                  <a:cubicBezTo>
                    <a:pt x="11212" y="12767"/>
                    <a:pt x="17176" y="15269"/>
                    <a:pt x="23129" y="15269"/>
                  </a:cubicBezTo>
                  <a:cubicBezTo>
                    <a:pt x="24838" y="15269"/>
                    <a:pt x="26546" y="15063"/>
                    <a:pt x="28207" y="14636"/>
                  </a:cubicBezTo>
                  <a:cubicBezTo>
                    <a:pt x="20031" y="13390"/>
                    <a:pt x="12858" y="8648"/>
                    <a:pt x="6383" y="3481"/>
                  </a:cubicBezTo>
                  <a:cubicBezTo>
                    <a:pt x="5355" y="2632"/>
                    <a:pt x="2739" y="0"/>
                    <a:pt x="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8"/>
            <p:cNvSpPr/>
            <p:nvPr/>
          </p:nvSpPr>
          <p:spPr>
            <a:xfrm>
              <a:off x="2520825" y="3491975"/>
              <a:ext cx="543350" cy="695325"/>
            </a:xfrm>
            <a:custGeom>
              <a:avLst/>
              <a:gdLst/>
              <a:ahLst/>
              <a:cxnLst/>
              <a:rect l="l" t="t" r="r" b="b"/>
              <a:pathLst>
                <a:path w="21734" h="27813" extrusionOk="0">
                  <a:moveTo>
                    <a:pt x="487" y="1"/>
                  </a:moveTo>
                  <a:lnTo>
                    <a:pt x="487" y="1"/>
                  </a:lnTo>
                  <a:cubicBezTo>
                    <a:pt x="1" y="5958"/>
                    <a:pt x="2615" y="12098"/>
                    <a:pt x="7265" y="15898"/>
                  </a:cubicBezTo>
                  <a:cubicBezTo>
                    <a:pt x="9727" y="17904"/>
                    <a:pt x="12645" y="19241"/>
                    <a:pt x="15320" y="21035"/>
                  </a:cubicBezTo>
                  <a:cubicBezTo>
                    <a:pt x="18147" y="22889"/>
                    <a:pt x="19576" y="25351"/>
                    <a:pt x="21734" y="27813"/>
                  </a:cubicBezTo>
                  <a:cubicBezTo>
                    <a:pt x="21642" y="26323"/>
                    <a:pt x="21126" y="25381"/>
                    <a:pt x="20335" y="24135"/>
                  </a:cubicBezTo>
                  <a:cubicBezTo>
                    <a:pt x="17813" y="20305"/>
                    <a:pt x="15199" y="16414"/>
                    <a:pt x="11551" y="13618"/>
                  </a:cubicBezTo>
                  <a:cubicBezTo>
                    <a:pt x="9940" y="12372"/>
                    <a:pt x="8116" y="11338"/>
                    <a:pt x="6566" y="10031"/>
                  </a:cubicBezTo>
                  <a:cubicBezTo>
                    <a:pt x="3496" y="7478"/>
                    <a:pt x="1338" y="389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8"/>
            <p:cNvSpPr/>
            <p:nvPr/>
          </p:nvSpPr>
          <p:spPr>
            <a:xfrm>
              <a:off x="3192575" y="4230950"/>
              <a:ext cx="773600" cy="203650"/>
            </a:xfrm>
            <a:custGeom>
              <a:avLst/>
              <a:gdLst/>
              <a:ahLst/>
              <a:cxnLst/>
              <a:rect l="l" t="t" r="r" b="b"/>
              <a:pathLst>
                <a:path w="30944" h="8146" extrusionOk="0">
                  <a:moveTo>
                    <a:pt x="1638" y="1"/>
                  </a:moveTo>
                  <a:cubicBezTo>
                    <a:pt x="980" y="1"/>
                    <a:pt x="406" y="90"/>
                    <a:pt x="0" y="321"/>
                  </a:cubicBezTo>
                  <a:cubicBezTo>
                    <a:pt x="639" y="2266"/>
                    <a:pt x="4286" y="3573"/>
                    <a:pt x="5988" y="4394"/>
                  </a:cubicBezTo>
                  <a:cubicBezTo>
                    <a:pt x="8542" y="5609"/>
                    <a:pt x="11247" y="6521"/>
                    <a:pt x="14013" y="7160"/>
                  </a:cubicBezTo>
                  <a:cubicBezTo>
                    <a:pt x="16882" y="7810"/>
                    <a:pt x="19851" y="8145"/>
                    <a:pt x="22824" y="8145"/>
                  </a:cubicBezTo>
                  <a:cubicBezTo>
                    <a:pt x="25551" y="8145"/>
                    <a:pt x="28282" y="7863"/>
                    <a:pt x="30943" y="7281"/>
                  </a:cubicBezTo>
                  <a:lnTo>
                    <a:pt x="30943" y="7281"/>
                  </a:lnTo>
                  <a:cubicBezTo>
                    <a:pt x="30856" y="7299"/>
                    <a:pt x="30760" y="7307"/>
                    <a:pt x="30657" y="7307"/>
                  </a:cubicBezTo>
                  <a:cubicBezTo>
                    <a:pt x="29680" y="7307"/>
                    <a:pt x="28060" y="6589"/>
                    <a:pt x="27235" y="6369"/>
                  </a:cubicBezTo>
                  <a:cubicBezTo>
                    <a:pt x="25898" y="6005"/>
                    <a:pt x="24560" y="5640"/>
                    <a:pt x="23253" y="5245"/>
                  </a:cubicBezTo>
                  <a:cubicBezTo>
                    <a:pt x="20578" y="4485"/>
                    <a:pt x="17964" y="3664"/>
                    <a:pt x="15290" y="2904"/>
                  </a:cubicBezTo>
                  <a:cubicBezTo>
                    <a:pt x="12676" y="2144"/>
                    <a:pt x="10031" y="1445"/>
                    <a:pt x="7326" y="959"/>
                  </a:cubicBezTo>
                  <a:cubicBezTo>
                    <a:pt x="6024" y="712"/>
                    <a:pt x="3495" y="1"/>
                    <a:pt x="16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8"/>
            <p:cNvSpPr/>
            <p:nvPr/>
          </p:nvSpPr>
          <p:spPr>
            <a:xfrm>
              <a:off x="2688000" y="3321000"/>
              <a:ext cx="316900" cy="686200"/>
            </a:xfrm>
            <a:custGeom>
              <a:avLst/>
              <a:gdLst/>
              <a:ahLst/>
              <a:cxnLst/>
              <a:rect l="l" t="t" r="r" b="b"/>
              <a:pathLst>
                <a:path w="12676" h="27448" extrusionOk="0">
                  <a:moveTo>
                    <a:pt x="1460" y="1"/>
                  </a:moveTo>
                  <a:cubicBezTo>
                    <a:pt x="1" y="3344"/>
                    <a:pt x="487" y="7265"/>
                    <a:pt x="1885" y="10639"/>
                  </a:cubicBezTo>
                  <a:cubicBezTo>
                    <a:pt x="3344" y="13983"/>
                    <a:pt x="5563" y="16931"/>
                    <a:pt x="7782" y="19849"/>
                  </a:cubicBezTo>
                  <a:cubicBezTo>
                    <a:pt x="9606" y="22281"/>
                    <a:pt x="10913" y="25077"/>
                    <a:pt x="12676" y="27448"/>
                  </a:cubicBezTo>
                  <a:cubicBezTo>
                    <a:pt x="11885" y="21703"/>
                    <a:pt x="9636" y="15472"/>
                    <a:pt x="6536" y="10578"/>
                  </a:cubicBezTo>
                  <a:cubicBezTo>
                    <a:pt x="4408" y="7235"/>
                    <a:pt x="1521" y="3952"/>
                    <a:pt x="14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8"/>
            <p:cNvSpPr/>
            <p:nvPr/>
          </p:nvSpPr>
          <p:spPr>
            <a:xfrm>
              <a:off x="2872650" y="3255650"/>
              <a:ext cx="246250" cy="936975"/>
            </a:xfrm>
            <a:custGeom>
              <a:avLst/>
              <a:gdLst/>
              <a:ahLst/>
              <a:cxnLst/>
              <a:rect l="l" t="t" r="r" b="b"/>
              <a:pathLst>
                <a:path w="9850" h="37479" extrusionOk="0">
                  <a:moveTo>
                    <a:pt x="1004" y="1"/>
                  </a:moveTo>
                  <a:cubicBezTo>
                    <a:pt x="1" y="2706"/>
                    <a:pt x="214" y="5654"/>
                    <a:pt x="974" y="8420"/>
                  </a:cubicBezTo>
                  <a:cubicBezTo>
                    <a:pt x="1733" y="11217"/>
                    <a:pt x="2949" y="13800"/>
                    <a:pt x="4013" y="16445"/>
                  </a:cubicBezTo>
                  <a:cubicBezTo>
                    <a:pt x="5411" y="19910"/>
                    <a:pt x="6475" y="23497"/>
                    <a:pt x="7265" y="27083"/>
                  </a:cubicBezTo>
                  <a:cubicBezTo>
                    <a:pt x="7995" y="30579"/>
                    <a:pt x="7965" y="33983"/>
                    <a:pt x="8451" y="37479"/>
                  </a:cubicBezTo>
                  <a:cubicBezTo>
                    <a:pt x="9849" y="33983"/>
                    <a:pt x="9302" y="29150"/>
                    <a:pt x="9059" y="25472"/>
                  </a:cubicBezTo>
                  <a:cubicBezTo>
                    <a:pt x="8481" y="16536"/>
                    <a:pt x="4743" y="8116"/>
                    <a:pt x="1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8"/>
            <p:cNvSpPr/>
            <p:nvPr/>
          </p:nvSpPr>
          <p:spPr>
            <a:xfrm>
              <a:off x="3140900" y="4152500"/>
              <a:ext cx="902775" cy="145625"/>
            </a:xfrm>
            <a:custGeom>
              <a:avLst/>
              <a:gdLst/>
              <a:ahLst/>
              <a:cxnLst/>
              <a:rect l="l" t="t" r="r" b="b"/>
              <a:pathLst>
                <a:path w="36111" h="5825" extrusionOk="0">
                  <a:moveTo>
                    <a:pt x="17652" y="0"/>
                  </a:moveTo>
                  <a:cubicBezTo>
                    <a:pt x="14833" y="0"/>
                    <a:pt x="12007" y="252"/>
                    <a:pt x="9180" y="541"/>
                  </a:cubicBezTo>
                  <a:cubicBezTo>
                    <a:pt x="7508" y="693"/>
                    <a:pt x="5837" y="723"/>
                    <a:pt x="4165" y="936"/>
                  </a:cubicBezTo>
                  <a:cubicBezTo>
                    <a:pt x="2736" y="1149"/>
                    <a:pt x="1186" y="905"/>
                    <a:pt x="1" y="1969"/>
                  </a:cubicBezTo>
                  <a:cubicBezTo>
                    <a:pt x="163" y="2114"/>
                    <a:pt x="358" y="2151"/>
                    <a:pt x="566" y="2151"/>
                  </a:cubicBezTo>
                  <a:cubicBezTo>
                    <a:pt x="708" y="2151"/>
                    <a:pt x="856" y="2134"/>
                    <a:pt x="1004" y="2121"/>
                  </a:cubicBezTo>
                  <a:cubicBezTo>
                    <a:pt x="2295" y="1922"/>
                    <a:pt x="3604" y="1827"/>
                    <a:pt x="4917" y="1827"/>
                  </a:cubicBezTo>
                  <a:cubicBezTo>
                    <a:pt x="6603" y="1827"/>
                    <a:pt x="8296" y="1983"/>
                    <a:pt x="9970" y="2273"/>
                  </a:cubicBezTo>
                  <a:cubicBezTo>
                    <a:pt x="12402" y="2729"/>
                    <a:pt x="14743" y="3611"/>
                    <a:pt x="17144" y="4279"/>
                  </a:cubicBezTo>
                  <a:cubicBezTo>
                    <a:pt x="20305" y="5161"/>
                    <a:pt x="23557" y="5708"/>
                    <a:pt x="26840" y="5799"/>
                  </a:cubicBezTo>
                  <a:cubicBezTo>
                    <a:pt x="27266" y="5815"/>
                    <a:pt x="27693" y="5825"/>
                    <a:pt x="28120" y="5825"/>
                  </a:cubicBezTo>
                  <a:cubicBezTo>
                    <a:pt x="30898" y="5825"/>
                    <a:pt x="33687" y="5436"/>
                    <a:pt x="36111" y="4067"/>
                  </a:cubicBezTo>
                  <a:cubicBezTo>
                    <a:pt x="31673" y="2456"/>
                    <a:pt x="27235" y="875"/>
                    <a:pt x="22554" y="298"/>
                  </a:cubicBezTo>
                  <a:cubicBezTo>
                    <a:pt x="20924" y="85"/>
                    <a:pt x="19289" y="0"/>
                    <a:pt x="17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8"/>
            <p:cNvSpPr/>
            <p:nvPr/>
          </p:nvSpPr>
          <p:spPr>
            <a:xfrm>
              <a:off x="3076300" y="3227550"/>
              <a:ext cx="126175" cy="936300"/>
            </a:xfrm>
            <a:custGeom>
              <a:avLst/>
              <a:gdLst/>
              <a:ahLst/>
              <a:cxnLst/>
              <a:rect l="l" t="t" r="r" b="b"/>
              <a:pathLst>
                <a:path w="5047" h="37452" extrusionOk="0">
                  <a:moveTo>
                    <a:pt x="2858" y="0"/>
                  </a:moveTo>
                  <a:lnTo>
                    <a:pt x="2858" y="0"/>
                  </a:lnTo>
                  <a:cubicBezTo>
                    <a:pt x="426" y="3283"/>
                    <a:pt x="1" y="7629"/>
                    <a:pt x="426" y="11702"/>
                  </a:cubicBezTo>
                  <a:cubicBezTo>
                    <a:pt x="852" y="15745"/>
                    <a:pt x="1946" y="19696"/>
                    <a:pt x="2281" y="23769"/>
                  </a:cubicBezTo>
                  <a:cubicBezTo>
                    <a:pt x="2554" y="26991"/>
                    <a:pt x="2281" y="30244"/>
                    <a:pt x="1855" y="33374"/>
                  </a:cubicBezTo>
                  <a:cubicBezTo>
                    <a:pt x="1794" y="34043"/>
                    <a:pt x="943" y="37326"/>
                    <a:pt x="1673" y="37448"/>
                  </a:cubicBezTo>
                  <a:cubicBezTo>
                    <a:pt x="1686" y="37450"/>
                    <a:pt x="1699" y="37451"/>
                    <a:pt x="1712" y="37451"/>
                  </a:cubicBezTo>
                  <a:cubicBezTo>
                    <a:pt x="2342" y="37451"/>
                    <a:pt x="3074" y="34640"/>
                    <a:pt x="3223" y="34104"/>
                  </a:cubicBezTo>
                  <a:cubicBezTo>
                    <a:pt x="4986" y="28572"/>
                    <a:pt x="5047" y="22584"/>
                    <a:pt x="4226" y="16900"/>
                  </a:cubicBezTo>
                  <a:cubicBezTo>
                    <a:pt x="3436" y="11277"/>
                    <a:pt x="1794" y="5563"/>
                    <a:pt x="2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8"/>
            <p:cNvSpPr/>
            <p:nvPr/>
          </p:nvSpPr>
          <p:spPr>
            <a:xfrm>
              <a:off x="3181350" y="3191075"/>
              <a:ext cx="228575" cy="911875"/>
            </a:xfrm>
            <a:custGeom>
              <a:avLst/>
              <a:gdLst/>
              <a:ahLst/>
              <a:cxnLst/>
              <a:rect l="l" t="t" r="r" b="b"/>
              <a:pathLst>
                <a:path w="9143" h="36475" extrusionOk="0">
                  <a:moveTo>
                    <a:pt x="9143" y="0"/>
                  </a:moveTo>
                  <a:lnTo>
                    <a:pt x="9143" y="0"/>
                  </a:lnTo>
                  <a:cubicBezTo>
                    <a:pt x="5951" y="2797"/>
                    <a:pt x="4188" y="6991"/>
                    <a:pt x="3367" y="11155"/>
                  </a:cubicBezTo>
                  <a:cubicBezTo>
                    <a:pt x="2516" y="15380"/>
                    <a:pt x="2516" y="19696"/>
                    <a:pt x="2273" y="23952"/>
                  </a:cubicBezTo>
                  <a:cubicBezTo>
                    <a:pt x="2091" y="26536"/>
                    <a:pt x="1848" y="29058"/>
                    <a:pt x="1331" y="31551"/>
                  </a:cubicBezTo>
                  <a:cubicBezTo>
                    <a:pt x="968" y="33156"/>
                    <a:pt x="1" y="34791"/>
                    <a:pt x="144" y="36456"/>
                  </a:cubicBezTo>
                  <a:lnTo>
                    <a:pt x="144" y="36456"/>
                  </a:lnTo>
                  <a:cubicBezTo>
                    <a:pt x="166" y="36224"/>
                    <a:pt x="1459" y="35132"/>
                    <a:pt x="1665" y="34955"/>
                  </a:cubicBezTo>
                  <a:cubicBezTo>
                    <a:pt x="3276" y="33253"/>
                    <a:pt x="4036" y="31338"/>
                    <a:pt x="4766" y="29119"/>
                  </a:cubicBezTo>
                  <a:cubicBezTo>
                    <a:pt x="5708" y="26019"/>
                    <a:pt x="6225" y="22797"/>
                    <a:pt x="6559" y="19605"/>
                  </a:cubicBezTo>
                  <a:cubicBezTo>
                    <a:pt x="7228" y="13040"/>
                    <a:pt x="7137" y="6322"/>
                    <a:pt x="9143" y="0"/>
                  </a:cubicBezTo>
                  <a:close/>
                  <a:moveTo>
                    <a:pt x="144" y="36456"/>
                  </a:moveTo>
                  <a:lnTo>
                    <a:pt x="144" y="36456"/>
                  </a:lnTo>
                  <a:cubicBezTo>
                    <a:pt x="143" y="36463"/>
                    <a:pt x="144" y="36469"/>
                    <a:pt x="146" y="36475"/>
                  </a:cubicBezTo>
                  <a:cubicBezTo>
                    <a:pt x="145" y="36469"/>
                    <a:pt x="144" y="36462"/>
                    <a:pt x="144" y="364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8"/>
            <p:cNvSpPr/>
            <p:nvPr/>
          </p:nvSpPr>
          <p:spPr>
            <a:xfrm>
              <a:off x="3240450" y="3841525"/>
              <a:ext cx="789550" cy="249275"/>
            </a:xfrm>
            <a:custGeom>
              <a:avLst/>
              <a:gdLst/>
              <a:ahLst/>
              <a:cxnLst/>
              <a:rect l="l" t="t" r="r" b="b"/>
              <a:pathLst>
                <a:path w="31582" h="9971" extrusionOk="0">
                  <a:moveTo>
                    <a:pt x="31582" y="1"/>
                  </a:moveTo>
                  <a:lnTo>
                    <a:pt x="31582" y="1"/>
                  </a:lnTo>
                  <a:cubicBezTo>
                    <a:pt x="26809" y="2858"/>
                    <a:pt x="20973" y="3132"/>
                    <a:pt x="15441" y="3739"/>
                  </a:cubicBezTo>
                  <a:cubicBezTo>
                    <a:pt x="12675" y="4043"/>
                    <a:pt x="9879" y="4499"/>
                    <a:pt x="7204" y="5350"/>
                  </a:cubicBezTo>
                  <a:cubicBezTo>
                    <a:pt x="4955" y="6110"/>
                    <a:pt x="912" y="7539"/>
                    <a:pt x="0" y="9971"/>
                  </a:cubicBezTo>
                  <a:cubicBezTo>
                    <a:pt x="3466" y="9515"/>
                    <a:pt x="6900" y="8420"/>
                    <a:pt x="10335" y="7904"/>
                  </a:cubicBezTo>
                  <a:cubicBezTo>
                    <a:pt x="13375" y="7448"/>
                    <a:pt x="16384" y="7113"/>
                    <a:pt x="19423" y="6840"/>
                  </a:cubicBezTo>
                  <a:cubicBezTo>
                    <a:pt x="21885" y="6657"/>
                    <a:pt x="24469" y="6475"/>
                    <a:pt x="26718" y="5381"/>
                  </a:cubicBezTo>
                  <a:cubicBezTo>
                    <a:pt x="28937" y="4256"/>
                    <a:pt x="30700" y="2341"/>
                    <a:pt x="31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8"/>
            <p:cNvSpPr/>
            <p:nvPr/>
          </p:nvSpPr>
          <p:spPr>
            <a:xfrm>
              <a:off x="3295925" y="3261725"/>
              <a:ext cx="411875" cy="743200"/>
            </a:xfrm>
            <a:custGeom>
              <a:avLst/>
              <a:gdLst/>
              <a:ahLst/>
              <a:cxnLst/>
              <a:rect l="l" t="t" r="r" b="b"/>
              <a:pathLst>
                <a:path w="16475" h="29728" extrusionOk="0">
                  <a:moveTo>
                    <a:pt x="16475" y="1"/>
                  </a:moveTo>
                  <a:lnTo>
                    <a:pt x="16475" y="1"/>
                  </a:lnTo>
                  <a:cubicBezTo>
                    <a:pt x="11095" y="2189"/>
                    <a:pt x="7569" y="7478"/>
                    <a:pt x="5350" y="12919"/>
                  </a:cubicBezTo>
                  <a:cubicBezTo>
                    <a:pt x="4408" y="15290"/>
                    <a:pt x="3648" y="17782"/>
                    <a:pt x="2858" y="20244"/>
                  </a:cubicBezTo>
                  <a:cubicBezTo>
                    <a:pt x="1854" y="23466"/>
                    <a:pt x="791" y="26475"/>
                    <a:pt x="0" y="29728"/>
                  </a:cubicBezTo>
                  <a:cubicBezTo>
                    <a:pt x="1216" y="28208"/>
                    <a:pt x="2462" y="26779"/>
                    <a:pt x="3526" y="25168"/>
                  </a:cubicBezTo>
                  <a:cubicBezTo>
                    <a:pt x="4772" y="23284"/>
                    <a:pt x="5836" y="21278"/>
                    <a:pt x="6748" y="19181"/>
                  </a:cubicBezTo>
                  <a:cubicBezTo>
                    <a:pt x="8207" y="15837"/>
                    <a:pt x="9180" y="12342"/>
                    <a:pt x="10517" y="8968"/>
                  </a:cubicBezTo>
                  <a:cubicBezTo>
                    <a:pt x="11855" y="5563"/>
                    <a:pt x="13678" y="2311"/>
                    <a:pt x="16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8"/>
            <p:cNvSpPr/>
            <p:nvPr/>
          </p:nvSpPr>
          <p:spPr>
            <a:xfrm>
              <a:off x="3387100" y="3640150"/>
              <a:ext cx="680900" cy="328300"/>
            </a:xfrm>
            <a:custGeom>
              <a:avLst/>
              <a:gdLst/>
              <a:ahLst/>
              <a:cxnLst/>
              <a:rect l="l" t="t" r="r" b="b"/>
              <a:pathLst>
                <a:path w="27236" h="13132" extrusionOk="0">
                  <a:moveTo>
                    <a:pt x="27235" y="2189"/>
                  </a:moveTo>
                  <a:lnTo>
                    <a:pt x="27235" y="2189"/>
                  </a:lnTo>
                  <a:cubicBezTo>
                    <a:pt x="11703" y="5351"/>
                    <a:pt x="12129" y="1"/>
                    <a:pt x="1" y="13132"/>
                  </a:cubicBezTo>
                  <a:cubicBezTo>
                    <a:pt x="2645" y="11855"/>
                    <a:pt x="8572" y="9089"/>
                    <a:pt x="11521" y="8633"/>
                  </a:cubicBezTo>
                  <a:cubicBezTo>
                    <a:pt x="16749" y="7873"/>
                    <a:pt x="25047" y="8573"/>
                    <a:pt x="27235" y="21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8"/>
            <p:cNvSpPr/>
            <p:nvPr/>
          </p:nvSpPr>
          <p:spPr>
            <a:xfrm>
              <a:off x="3380750" y="3330875"/>
              <a:ext cx="547425" cy="601275"/>
            </a:xfrm>
            <a:custGeom>
              <a:avLst/>
              <a:gdLst/>
              <a:ahLst/>
              <a:cxnLst/>
              <a:rect l="l" t="t" r="r" b="b"/>
              <a:pathLst>
                <a:path w="21897" h="24051" extrusionOk="0">
                  <a:moveTo>
                    <a:pt x="21897" y="1"/>
                  </a:moveTo>
                  <a:cubicBezTo>
                    <a:pt x="16517" y="6050"/>
                    <a:pt x="10741" y="4925"/>
                    <a:pt x="4845" y="15776"/>
                  </a:cubicBezTo>
                  <a:cubicBezTo>
                    <a:pt x="2112" y="20812"/>
                    <a:pt x="1" y="24050"/>
                    <a:pt x="381" y="24050"/>
                  </a:cubicBezTo>
                  <a:cubicBezTo>
                    <a:pt x="673" y="24050"/>
                    <a:pt x="2435" y="22138"/>
                    <a:pt x="6516" y="17661"/>
                  </a:cubicBezTo>
                  <a:cubicBezTo>
                    <a:pt x="13295" y="10244"/>
                    <a:pt x="19374" y="9576"/>
                    <a:pt x="21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7" name="Google Shape;1507;p18"/>
          <p:cNvSpPr txBox="1">
            <a:spLocks noGrp="1"/>
          </p:cNvSpPr>
          <p:nvPr>
            <p:ph type="title"/>
          </p:nvPr>
        </p:nvSpPr>
        <p:spPr>
          <a:xfrm>
            <a:off x="2045250" y="1410750"/>
            <a:ext cx="5053500" cy="130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000">
                <a:solidFill>
                  <a:schemeClr val="accent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556"/>
        <p:cNvGrpSpPr/>
        <p:nvPr/>
      </p:nvGrpSpPr>
      <p:grpSpPr>
        <a:xfrm>
          <a:off x="0" y="0"/>
          <a:ext cx="0" cy="0"/>
          <a:chOff x="0" y="0"/>
          <a:chExt cx="0" cy="0"/>
        </a:xfrm>
      </p:grpSpPr>
      <p:sp>
        <p:nvSpPr>
          <p:cNvPr id="1557" name="Google Shape;1557;p20"/>
          <p:cNvSpPr/>
          <p:nvPr/>
        </p:nvSpPr>
        <p:spPr>
          <a:xfrm rot="-5977234">
            <a:off x="-901195" y="-1474171"/>
            <a:ext cx="3025700" cy="2311536"/>
          </a:xfrm>
          <a:custGeom>
            <a:avLst/>
            <a:gdLst/>
            <a:ahLst/>
            <a:cxnLst/>
            <a:rect l="l" t="t" r="r" b="b"/>
            <a:pathLst>
              <a:path w="211796" h="68167" extrusionOk="0">
                <a:moveTo>
                  <a:pt x="66163" y="0"/>
                </a:moveTo>
                <a:cubicBezTo>
                  <a:pt x="28527" y="0"/>
                  <a:pt x="1" y="10980"/>
                  <a:pt x="6715" y="43242"/>
                </a:cubicBezTo>
                <a:cubicBezTo>
                  <a:pt x="9117" y="54975"/>
                  <a:pt x="21488" y="62513"/>
                  <a:pt x="33008" y="65856"/>
                </a:cubicBezTo>
                <a:cubicBezTo>
                  <a:pt x="38719" y="67518"/>
                  <a:pt x="44633" y="68166"/>
                  <a:pt x="50594" y="68166"/>
                </a:cubicBezTo>
                <a:cubicBezTo>
                  <a:pt x="56623" y="68166"/>
                  <a:pt x="62700" y="67503"/>
                  <a:pt x="68662" y="66555"/>
                </a:cubicBezTo>
                <a:cubicBezTo>
                  <a:pt x="76926" y="65228"/>
                  <a:pt x="85190" y="63303"/>
                  <a:pt x="93543" y="63303"/>
                </a:cubicBezTo>
                <a:cubicBezTo>
                  <a:pt x="93608" y="63303"/>
                  <a:pt x="93673" y="63303"/>
                  <a:pt x="93738" y="63303"/>
                </a:cubicBezTo>
                <a:cubicBezTo>
                  <a:pt x="105401" y="63361"/>
                  <a:pt x="116845" y="67047"/>
                  <a:pt x="128485" y="67047"/>
                </a:cubicBezTo>
                <a:cubicBezTo>
                  <a:pt x="129131" y="67047"/>
                  <a:pt x="129778" y="67035"/>
                  <a:pt x="130426" y="67011"/>
                </a:cubicBezTo>
                <a:cubicBezTo>
                  <a:pt x="140152" y="66616"/>
                  <a:pt x="149606" y="63394"/>
                  <a:pt x="159332" y="63090"/>
                </a:cubicBezTo>
                <a:cubicBezTo>
                  <a:pt x="159835" y="63075"/>
                  <a:pt x="160337" y="63068"/>
                  <a:pt x="160839" y="63068"/>
                </a:cubicBezTo>
                <a:cubicBezTo>
                  <a:pt x="169306" y="63068"/>
                  <a:pt x="177753" y="65080"/>
                  <a:pt x="186197" y="65080"/>
                </a:cubicBezTo>
                <a:cubicBezTo>
                  <a:pt x="187405" y="65080"/>
                  <a:pt x="188612" y="65038"/>
                  <a:pt x="189819" y="64944"/>
                </a:cubicBezTo>
                <a:cubicBezTo>
                  <a:pt x="200002" y="64154"/>
                  <a:pt x="211126" y="57619"/>
                  <a:pt x="211734" y="47437"/>
                </a:cubicBezTo>
                <a:cubicBezTo>
                  <a:pt x="211795" y="45856"/>
                  <a:pt x="211643" y="44306"/>
                  <a:pt x="211126" y="42877"/>
                </a:cubicBezTo>
                <a:cubicBezTo>
                  <a:pt x="210367" y="40780"/>
                  <a:pt x="208847" y="39017"/>
                  <a:pt x="207266" y="37406"/>
                </a:cubicBezTo>
                <a:cubicBezTo>
                  <a:pt x="192988" y="22626"/>
                  <a:pt x="120189" y="0"/>
                  <a:pt x="66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0"/>
          <p:cNvSpPr/>
          <p:nvPr/>
        </p:nvSpPr>
        <p:spPr>
          <a:xfrm rot="1022142">
            <a:off x="-559659" y="3998431"/>
            <a:ext cx="4292418" cy="2151365"/>
          </a:xfrm>
          <a:custGeom>
            <a:avLst/>
            <a:gdLst/>
            <a:ahLst/>
            <a:cxnLst/>
            <a:rect l="l" t="t" r="r" b="b"/>
            <a:pathLst>
              <a:path w="211796" h="68167" extrusionOk="0">
                <a:moveTo>
                  <a:pt x="66163" y="0"/>
                </a:moveTo>
                <a:cubicBezTo>
                  <a:pt x="28527" y="0"/>
                  <a:pt x="1" y="10980"/>
                  <a:pt x="6715" y="43242"/>
                </a:cubicBezTo>
                <a:cubicBezTo>
                  <a:pt x="9117" y="54975"/>
                  <a:pt x="21488" y="62513"/>
                  <a:pt x="33008" y="65856"/>
                </a:cubicBezTo>
                <a:cubicBezTo>
                  <a:pt x="38719" y="67518"/>
                  <a:pt x="44633" y="68166"/>
                  <a:pt x="50594" y="68166"/>
                </a:cubicBezTo>
                <a:cubicBezTo>
                  <a:pt x="56623" y="68166"/>
                  <a:pt x="62700" y="67503"/>
                  <a:pt x="68662" y="66555"/>
                </a:cubicBezTo>
                <a:cubicBezTo>
                  <a:pt x="76926" y="65228"/>
                  <a:pt x="85190" y="63303"/>
                  <a:pt x="93543" y="63303"/>
                </a:cubicBezTo>
                <a:cubicBezTo>
                  <a:pt x="93608" y="63303"/>
                  <a:pt x="93673" y="63303"/>
                  <a:pt x="93738" y="63303"/>
                </a:cubicBezTo>
                <a:cubicBezTo>
                  <a:pt x="105401" y="63361"/>
                  <a:pt x="116845" y="67047"/>
                  <a:pt x="128485" y="67047"/>
                </a:cubicBezTo>
                <a:cubicBezTo>
                  <a:pt x="129131" y="67047"/>
                  <a:pt x="129778" y="67035"/>
                  <a:pt x="130426" y="67011"/>
                </a:cubicBezTo>
                <a:cubicBezTo>
                  <a:pt x="140152" y="66616"/>
                  <a:pt x="149606" y="63394"/>
                  <a:pt x="159332" y="63090"/>
                </a:cubicBezTo>
                <a:cubicBezTo>
                  <a:pt x="159835" y="63075"/>
                  <a:pt x="160337" y="63068"/>
                  <a:pt x="160839" y="63068"/>
                </a:cubicBezTo>
                <a:cubicBezTo>
                  <a:pt x="169306" y="63068"/>
                  <a:pt x="177753" y="65080"/>
                  <a:pt x="186197" y="65080"/>
                </a:cubicBezTo>
                <a:cubicBezTo>
                  <a:pt x="187405" y="65080"/>
                  <a:pt x="188612" y="65038"/>
                  <a:pt x="189819" y="64944"/>
                </a:cubicBezTo>
                <a:cubicBezTo>
                  <a:pt x="200002" y="64154"/>
                  <a:pt x="211126" y="57619"/>
                  <a:pt x="211734" y="47437"/>
                </a:cubicBezTo>
                <a:cubicBezTo>
                  <a:pt x="211795" y="45856"/>
                  <a:pt x="211643" y="44306"/>
                  <a:pt x="211126" y="42877"/>
                </a:cubicBezTo>
                <a:cubicBezTo>
                  <a:pt x="210367" y="40780"/>
                  <a:pt x="208847" y="39017"/>
                  <a:pt x="207266" y="37406"/>
                </a:cubicBezTo>
                <a:cubicBezTo>
                  <a:pt x="192988" y="22626"/>
                  <a:pt x="120189" y="0"/>
                  <a:pt x="66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0"/>
          <p:cNvSpPr/>
          <p:nvPr/>
        </p:nvSpPr>
        <p:spPr>
          <a:xfrm rot="529082">
            <a:off x="6204575" y="-597585"/>
            <a:ext cx="5295006" cy="1704209"/>
          </a:xfrm>
          <a:custGeom>
            <a:avLst/>
            <a:gdLst/>
            <a:ahLst/>
            <a:cxnLst/>
            <a:rect l="l" t="t" r="r" b="b"/>
            <a:pathLst>
              <a:path w="211796" h="68167" extrusionOk="0">
                <a:moveTo>
                  <a:pt x="66163" y="0"/>
                </a:moveTo>
                <a:cubicBezTo>
                  <a:pt x="28527" y="0"/>
                  <a:pt x="1" y="10980"/>
                  <a:pt x="6715" y="43242"/>
                </a:cubicBezTo>
                <a:cubicBezTo>
                  <a:pt x="9117" y="54975"/>
                  <a:pt x="21488" y="62513"/>
                  <a:pt x="33008" y="65856"/>
                </a:cubicBezTo>
                <a:cubicBezTo>
                  <a:pt x="38719" y="67518"/>
                  <a:pt x="44633" y="68166"/>
                  <a:pt x="50594" y="68166"/>
                </a:cubicBezTo>
                <a:cubicBezTo>
                  <a:pt x="56623" y="68166"/>
                  <a:pt x="62700" y="67503"/>
                  <a:pt x="68662" y="66555"/>
                </a:cubicBezTo>
                <a:cubicBezTo>
                  <a:pt x="76926" y="65228"/>
                  <a:pt x="85190" y="63303"/>
                  <a:pt x="93543" y="63303"/>
                </a:cubicBezTo>
                <a:cubicBezTo>
                  <a:pt x="93608" y="63303"/>
                  <a:pt x="93673" y="63303"/>
                  <a:pt x="93738" y="63303"/>
                </a:cubicBezTo>
                <a:cubicBezTo>
                  <a:pt x="105401" y="63361"/>
                  <a:pt x="116845" y="67047"/>
                  <a:pt x="128485" y="67047"/>
                </a:cubicBezTo>
                <a:cubicBezTo>
                  <a:pt x="129131" y="67047"/>
                  <a:pt x="129778" y="67035"/>
                  <a:pt x="130426" y="67011"/>
                </a:cubicBezTo>
                <a:cubicBezTo>
                  <a:pt x="140152" y="66616"/>
                  <a:pt x="149606" y="63394"/>
                  <a:pt x="159332" y="63090"/>
                </a:cubicBezTo>
                <a:cubicBezTo>
                  <a:pt x="159835" y="63075"/>
                  <a:pt x="160337" y="63068"/>
                  <a:pt x="160839" y="63068"/>
                </a:cubicBezTo>
                <a:cubicBezTo>
                  <a:pt x="169306" y="63068"/>
                  <a:pt x="177753" y="65080"/>
                  <a:pt x="186197" y="65080"/>
                </a:cubicBezTo>
                <a:cubicBezTo>
                  <a:pt x="187405" y="65080"/>
                  <a:pt x="188612" y="65038"/>
                  <a:pt x="189819" y="64944"/>
                </a:cubicBezTo>
                <a:cubicBezTo>
                  <a:pt x="200002" y="64154"/>
                  <a:pt x="211126" y="57619"/>
                  <a:pt x="211734" y="47437"/>
                </a:cubicBezTo>
                <a:cubicBezTo>
                  <a:pt x="211795" y="45856"/>
                  <a:pt x="211643" y="44306"/>
                  <a:pt x="211126" y="42877"/>
                </a:cubicBezTo>
                <a:cubicBezTo>
                  <a:pt x="210367" y="40780"/>
                  <a:pt x="208847" y="39017"/>
                  <a:pt x="207266" y="37406"/>
                </a:cubicBezTo>
                <a:cubicBezTo>
                  <a:pt x="192988" y="22626"/>
                  <a:pt x="120189" y="0"/>
                  <a:pt x="66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20"/>
          <p:cNvGrpSpPr/>
          <p:nvPr/>
        </p:nvGrpSpPr>
        <p:grpSpPr>
          <a:xfrm rot="1293721">
            <a:off x="7576371" y="111740"/>
            <a:ext cx="1451143" cy="1499667"/>
            <a:chOff x="5317225" y="823600"/>
            <a:chExt cx="1451175" cy="1499700"/>
          </a:xfrm>
        </p:grpSpPr>
        <p:sp>
          <p:nvSpPr>
            <p:cNvPr id="1561" name="Google Shape;1561;p20"/>
            <p:cNvSpPr/>
            <p:nvPr/>
          </p:nvSpPr>
          <p:spPr>
            <a:xfrm>
              <a:off x="6226075" y="823600"/>
              <a:ext cx="542325" cy="431050"/>
            </a:xfrm>
            <a:custGeom>
              <a:avLst/>
              <a:gdLst/>
              <a:ahLst/>
              <a:cxnLst/>
              <a:rect l="l" t="t" r="r" b="b"/>
              <a:pathLst>
                <a:path w="21693" h="17242" extrusionOk="0">
                  <a:moveTo>
                    <a:pt x="17519" y="1"/>
                  </a:moveTo>
                  <a:cubicBezTo>
                    <a:pt x="15828" y="1"/>
                    <a:pt x="13538" y="859"/>
                    <a:pt x="10791" y="3512"/>
                  </a:cubicBezTo>
                  <a:cubicBezTo>
                    <a:pt x="7933" y="6218"/>
                    <a:pt x="1520" y="13938"/>
                    <a:pt x="0" y="17190"/>
                  </a:cubicBezTo>
                  <a:cubicBezTo>
                    <a:pt x="50" y="17225"/>
                    <a:pt x="106" y="17241"/>
                    <a:pt x="170" y="17241"/>
                  </a:cubicBezTo>
                  <a:cubicBezTo>
                    <a:pt x="2043" y="17241"/>
                    <a:pt x="9869" y="2751"/>
                    <a:pt x="18378" y="2751"/>
                  </a:cubicBezTo>
                  <a:cubicBezTo>
                    <a:pt x="18766" y="2751"/>
                    <a:pt x="19155" y="2781"/>
                    <a:pt x="19545" y="2844"/>
                  </a:cubicBezTo>
                  <a:cubicBezTo>
                    <a:pt x="19665" y="2863"/>
                    <a:pt x="19776" y="2872"/>
                    <a:pt x="19879" y="2872"/>
                  </a:cubicBezTo>
                  <a:cubicBezTo>
                    <a:pt x="21693" y="2872"/>
                    <a:pt x="20611" y="1"/>
                    <a:pt x="17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0"/>
            <p:cNvSpPr/>
            <p:nvPr/>
          </p:nvSpPr>
          <p:spPr>
            <a:xfrm>
              <a:off x="5317225" y="889350"/>
              <a:ext cx="937750" cy="1386075"/>
            </a:xfrm>
            <a:custGeom>
              <a:avLst/>
              <a:gdLst/>
              <a:ahLst/>
              <a:cxnLst/>
              <a:rect l="l" t="t" r="r" b="b"/>
              <a:pathLst>
                <a:path w="37510" h="55443" extrusionOk="0">
                  <a:moveTo>
                    <a:pt x="29927" y="0"/>
                  </a:moveTo>
                  <a:cubicBezTo>
                    <a:pt x="27797" y="0"/>
                    <a:pt x="25580" y="717"/>
                    <a:pt x="23922" y="2098"/>
                  </a:cubicBezTo>
                  <a:cubicBezTo>
                    <a:pt x="35238" y="2454"/>
                    <a:pt x="35278" y="9735"/>
                    <a:pt x="32641" y="9735"/>
                  </a:cubicBezTo>
                  <a:cubicBezTo>
                    <a:pt x="31899" y="9735"/>
                    <a:pt x="30945" y="9159"/>
                    <a:pt x="29971" y="7691"/>
                  </a:cubicBezTo>
                  <a:cubicBezTo>
                    <a:pt x="27457" y="3904"/>
                    <a:pt x="23382" y="1993"/>
                    <a:pt x="19298" y="1993"/>
                  </a:cubicBezTo>
                  <a:cubicBezTo>
                    <a:pt x="15482" y="1993"/>
                    <a:pt x="11658" y="3660"/>
                    <a:pt x="9089" y="7022"/>
                  </a:cubicBezTo>
                  <a:cubicBezTo>
                    <a:pt x="9179" y="7025"/>
                    <a:pt x="9268" y="7026"/>
                    <a:pt x="9357" y="7026"/>
                  </a:cubicBezTo>
                  <a:cubicBezTo>
                    <a:pt x="13148" y="7026"/>
                    <a:pt x="16710" y="4787"/>
                    <a:pt x="20467" y="4787"/>
                  </a:cubicBezTo>
                  <a:cubicBezTo>
                    <a:pt x="20857" y="4787"/>
                    <a:pt x="21248" y="4811"/>
                    <a:pt x="21643" y="4864"/>
                  </a:cubicBezTo>
                  <a:cubicBezTo>
                    <a:pt x="26127" y="5456"/>
                    <a:pt x="27435" y="9741"/>
                    <a:pt x="25828" y="9741"/>
                  </a:cubicBezTo>
                  <a:cubicBezTo>
                    <a:pt x="25452" y="9741"/>
                    <a:pt x="24917" y="9507"/>
                    <a:pt x="24226" y="8937"/>
                  </a:cubicBezTo>
                  <a:cubicBezTo>
                    <a:pt x="22810" y="7768"/>
                    <a:pt x="20629" y="7235"/>
                    <a:pt x="18265" y="7235"/>
                  </a:cubicBezTo>
                  <a:cubicBezTo>
                    <a:pt x="11903" y="7235"/>
                    <a:pt x="4217" y="11100"/>
                    <a:pt x="6566" y="16840"/>
                  </a:cubicBezTo>
                  <a:cubicBezTo>
                    <a:pt x="10162" y="14005"/>
                    <a:pt x="15996" y="11314"/>
                    <a:pt x="20395" y="11314"/>
                  </a:cubicBezTo>
                  <a:cubicBezTo>
                    <a:pt x="23024" y="11314"/>
                    <a:pt x="25140" y="12275"/>
                    <a:pt x="25959" y="14743"/>
                  </a:cubicBezTo>
                  <a:cubicBezTo>
                    <a:pt x="24909" y="15307"/>
                    <a:pt x="23884" y="15452"/>
                    <a:pt x="22656" y="15452"/>
                  </a:cubicBezTo>
                  <a:cubicBezTo>
                    <a:pt x="21354" y="15452"/>
                    <a:pt x="19823" y="15289"/>
                    <a:pt x="17791" y="15289"/>
                  </a:cubicBezTo>
                  <a:cubicBezTo>
                    <a:pt x="16578" y="15289"/>
                    <a:pt x="15186" y="15347"/>
                    <a:pt x="13557" y="15533"/>
                  </a:cubicBezTo>
                  <a:cubicBezTo>
                    <a:pt x="5594" y="16506"/>
                    <a:pt x="3162" y="20822"/>
                    <a:pt x="3831" y="24105"/>
                  </a:cubicBezTo>
                  <a:cubicBezTo>
                    <a:pt x="7648" y="21535"/>
                    <a:pt x="12082" y="19135"/>
                    <a:pt x="16546" y="19135"/>
                  </a:cubicBezTo>
                  <a:cubicBezTo>
                    <a:pt x="17415" y="19135"/>
                    <a:pt x="18284" y="19226"/>
                    <a:pt x="19150" y="19424"/>
                  </a:cubicBezTo>
                  <a:cubicBezTo>
                    <a:pt x="22494" y="24013"/>
                    <a:pt x="15533" y="24196"/>
                    <a:pt x="12524" y="24469"/>
                  </a:cubicBezTo>
                  <a:cubicBezTo>
                    <a:pt x="5168" y="25108"/>
                    <a:pt x="1369" y="27783"/>
                    <a:pt x="2341" y="36263"/>
                  </a:cubicBezTo>
                  <a:cubicBezTo>
                    <a:pt x="6080" y="34743"/>
                    <a:pt x="6110" y="29120"/>
                    <a:pt x="12797" y="28573"/>
                  </a:cubicBezTo>
                  <a:cubicBezTo>
                    <a:pt x="13107" y="28548"/>
                    <a:pt x="13397" y="28537"/>
                    <a:pt x="13669" y="28537"/>
                  </a:cubicBezTo>
                  <a:cubicBezTo>
                    <a:pt x="17090" y="28537"/>
                    <a:pt x="17750" y="30364"/>
                    <a:pt x="19637" y="31096"/>
                  </a:cubicBezTo>
                  <a:cubicBezTo>
                    <a:pt x="19273" y="31173"/>
                    <a:pt x="18925" y="31201"/>
                    <a:pt x="18577" y="31201"/>
                  </a:cubicBezTo>
                  <a:cubicBezTo>
                    <a:pt x="17701" y="31201"/>
                    <a:pt x="16828" y="31025"/>
                    <a:pt x="15712" y="31025"/>
                  </a:cubicBezTo>
                  <a:cubicBezTo>
                    <a:pt x="14311" y="31025"/>
                    <a:pt x="12528" y="31302"/>
                    <a:pt x="9879" y="32555"/>
                  </a:cubicBezTo>
                  <a:cubicBezTo>
                    <a:pt x="5715" y="34500"/>
                    <a:pt x="2037" y="37843"/>
                    <a:pt x="2493" y="42372"/>
                  </a:cubicBezTo>
                  <a:cubicBezTo>
                    <a:pt x="9749" y="36891"/>
                    <a:pt x="10638" y="36069"/>
                    <a:pt x="11128" y="36069"/>
                  </a:cubicBezTo>
                  <a:cubicBezTo>
                    <a:pt x="11200" y="36069"/>
                    <a:pt x="11264" y="36087"/>
                    <a:pt x="11338" y="36111"/>
                  </a:cubicBezTo>
                  <a:cubicBezTo>
                    <a:pt x="12494" y="36415"/>
                    <a:pt x="12797" y="40093"/>
                    <a:pt x="8117" y="41764"/>
                  </a:cubicBezTo>
                  <a:cubicBezTo>
                    <a:pt x="5989" y="42524"/>
                    <a:pt x="3496" y="42950"/>
                    <a:pt x="2159" y="44774"/>
                  </a:cubicBezTo>
                  <a:cubicBezTo>
                    <a:pt x="1" y="47722"/>
                    <a:pt x="2341" y="52342"/>
                    <a:pt x="396" y="55442"/>
                  </a:cubicBezTo>
                  <a:cubicBezTo>
                    <a:pt x="4347" y="54561"/>
                    <a:pt x="5563" y="49515"/>
                    <a:pt x="7357" y="46871"/>
                  </a:cubicBezTo>
                  <a:cubicBezTo>
                    <a:pt x="10396" y="42342"/>
                    <a:pt x="15229" y="38968"/>
                    <a:pt x="20913" y="32980"/>
                  </a:cubicBezTo>
                  <a:cubicBezTo>
                    <a:pt x="24395" y="29376"/>
                    <a:pt x="24503" y="27996"/>
                    <a:pt x="24111" y="27996"/>
                  </a:cubicBezTo>
                  <a:cubicBezTo>
                    <a:pt x="24013" y="27996"/>
                    <a:pt x="23885" y="28081"/>
                    <a:pt x="23770" y="28238"/>
                  </a:cubicBezTo>
                  <a:cubicBezTo>
                    <a:pt x="23075" y="29138"/>
                    <a:pt x="22324" y="29626"/>
                    <a:pt x="21269" y="29626"/>
                  </a:cubicBezTo>
                  <a:cubicBezTo>
                    <a:pt x="20756" y="29626"/>
                    <a:pt x="20170" y="29510"/>
                    <a:pt x="19485" y="29272"/>
                  </a:cubicBezTo>
                  <a:cubicBezTo>
                    <a:pt x="16122" y="28143"/>
                    <a:pt x="18507" y="25250"/>
                    <a:pt x="21252" y="25250"/>
                  </a:cubicBezTo>
                  <a:cubicBezTo>
                    <a:pt x="22055" y="25250"/>
                    <a:pt x="22889" y="25498"/>
                    <a:pt x="23618" y="26111"/>
                  </a:cubicBezTo>
                  <a:cubicBezTo>
                    <a:pt x="24194" y="26580"/>
                    <a:pt x="24347" y="27064"/>
                    <a:pt x="24675" y="27064"/>
                  </a:cubicBezTo>
                  <a:cubicBezTo>
                    <a:pt x="25005" y="27064"/>
                    <a:pt x="25513" y="26572"/>
                    <a:pt x="26810" y="25077"/>
                  </a:cubicBezTo>
                  <a:cubicBezTo>
                    <a:pt x="28482" y="23193"/>
                    <a:pt x="31156" y="20670"/>
                    <a:pt x="29728" y="20001"/>
                  </a:cubicBezTo>
                  <a:cubicBezTo>
                    <a:pt x="29649" y="19959"/>
                    <a:pt x="29583" y="19941"/>
                    <a:pt x="29529" y="19941"/>
                  </a:cubicBezTo>
                  <a:cubicBezTo>
                    <a:pt x="29272" y="19941"/>
                    <a:pt x="29272" y="20358"/>
                    <a:pt x="29272" y="20609"/>
                  </a:cubicBezTo>
                  <a:cubicBezTo>
                    <a:pt x="29272" y="21458"/>
                    <a:pt x="27003" y="23737"/>
                    <a:pt x="25154" y="23737"/>
                  </a:cubicBezTo>
                  <a:cubicBezTo>
                    <a:pt x="24950" y="23737"/>
                    <a:pt x="24751" y="23709"/>
                    <a:pt x="24561" y="23649"/>
                  </a:cubicBezTo>
                  <a:cubicBezTo>
                    <a:pt x="21419" y="22624"/>
                    <a:pt x="23495" y="17968"/>
                    <a:pt x="27098" y="17968"/>
                  </a:cubicBezTo>
                  <a:cubicBezTo>
                    <a:pt x="28305" y="17968"/>
                    <a:pt x="29684" y="18491"/>
                    <a:pt x="31096" y="19849"/>
                  </a:cubicBezTo>
                  <a:cubicBezTo>
                    <a:pt x="35533" y="17296"/>
                    <a:pt x="37509" y="10062"/>
                    <a:pt x="36780" y="5229"/>
                  </a:cubicBezTo>
                  <a:cubicBezTo>
                    <a:pt x="36246" y="1680"/>
                    <a:pt x="33189" y="0"/>
                    <a:pt x="29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0"/>
            <p:cNvSpPr/>
            <p:nvPr/>
          </p:nvSpPr>
          <p:spPr>
            <a:xfrm>
              <a:off x="5390175" y="1974475"/>
              <a:ext cx="236350" cy="300950"/>
            </a:xfrm>
            <a:custGeom>
              <a:avLst/>
              <a:gdLst/>
              <a:ahLst/>
              <a:cxnLst/>
              <a:rect l="l" t="t" r="r" b="b"/>
              <a:pathLst>
                <a:path w="9454" h="12038" extrusionOk="0">
                  <a:moveTo>
                    <a:pt x="9302" y="1"/>
                  </a:moveTo>
                  <a:lnTo>
                    <a:pt x="9302" y="1"/>
                  </a:lnTo>
                  <a:cubicBezTo>
                    <a:pt x="2585" y="4682"/>
                    <a:pt x="4104" y="9241"/>
                    <a:pt x="1" y="12037"/>
                  </a:cubicBezTo>
                  <a:cubicBezTo>
                    <a:pt x="2615" y="11612"/>
                    <a:pt x="6354" y="9545"/>
                    <a:pt x="7934" y="7357"/>
                  </a:cubicBezTo>
                  <a:cubicBezTo>
                    <a:pt x="9272" y="5502"/>
                    <a:pt x="9454" y="2129"/>
                    <a:pt x="9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0"/>
            <p:cNvSpPr/>
            <p:nvPr/>
          </p:nvSpPr>
          <p:spPr>
            <a:xfrm>
              <a:off x="5580150" y="1582700"/>
              <a:ext cx="508400" cy="740600"/>
            </a:xfrm>
            <a:custGeom>
              <a:avLst/>
              <a:gdLst/>
              <a:ahLst/>
              <a:cxnLst/>
              <a:rect l="l" t="t" r="r" b="b"/>
              <a:pathLst>
                <a:path w="20336" h="29624" extrusionOk="0">
                  <a:moveTo>
                    <a:pt x="15696" y="1"/>
                  </a:moveTo>
                  <a:cubicBezTo>
                    <a:pt x="15244" y="1"/>
                    <a:pt x="13147" y="3755"/>
                    <a:pt x="11095" y="6067"/>
                  </a:cubicBezTo>
                  <a:cubicBezTo>
                    <a:pt x="13447" y="7003"/>
                    <a:pt x="13800" y="9790"/>
                    <a:pt x="12592" y="9790"/>
                  </a:cubicBezTo>
                  <a:cubicBezTo>
                    <a:pt x="12348" y="9790"/>
                    <a:pt x="12040" y="9676"/>
                    <a:pt x="11673" y="9410"/>
                  </a:cubicBezTo>
                  <a:cubicBezTo>
                    <a:pt x="10484" y="8525"/>
                    <a:pt x="10334" y="7732"/>
                    <a:pt x="9866" y="7732"/>
                  </a:cubicBezTo>
                  <a:cubicBezTo>
                    <a:pt x="9257" y="7732"/>
                    <a:pt x="8109" y="9074"/>
                    <a:pt x="3436" y="13301"/>
                  </a:cubicBezTo>
                  <a:cubicBezTo>
                    <a:pt x="1338" y="15216"/>
                    <a:pt x="4651" y="16948"/>
                    <a:pt x="4104" y="19684"/>
                  </a:cubicBezTo>
                  <a:cubicBezTo>
                    <a:pt x="3466" y="23240"/>
                    <a:pt x="1" y="25915"/>
                    <a:pt x="305" y="29623"/>
                  </a:cubicBezTo>
                  <a:cubicBezTo>
                    <a:pt x="15199" y="22420"/>
                    <a:pt x="7934" y="14942"/>
                    <a:pt x="7904" y="11903"/>
                  </a:cubicBezTo>
                  <a:cubicBezTo>
                    <a:pt x="7885" y="10534"/>
                    <a:pt x="8563" y="9884"/>
                    <a:pt x="9425" y="9884"/>
                  </a:cubicBezTo>
                  <a:cubicBezTo>
                    <a:pt x="11377" y="9884"/>
                    <a:pt x="14277" y="13215"/>
                    <a:pt x="12189" y="19076"/>
                  </a:cubicBezTo>
                  <a:cubicBezTo>
                    <a:pt x="11126" y="22085"/>
                    <a:pt x="9393" y="25064"/>
                    <a:pt x="9606" y="28256"/>
                  </a:cubicBezTo>
                  <a:cubicBezTo>
                    <a:pt x="16293" y="25550"/>
                    <a:pt x="20336" y="17921"/>
                    <a:pt x="17509" y="10231"/>
                  </a:cubicBezTo>
                  <a:cubicBezTo>
                    <a:pt x="16992" y="8772"/>
                    <a:pt x="14317" y="4851"/>
                    <a:pt x="16414" y="3818"/>
                  </a:cubicBezTo>
                  <a:cubicBezTo>
                    <a:pt x="16597" y="3726"/>
                    <a:pt x="16840" y="3666"/>
                    <a:pt x="16992" y="3514"/>
                  </a:cubicBezTo>
                  <a:cubicBezTo>
                    <a:pt x="17873" y="2784"/>
                    <a:pt x="16232" y="2571"/>
                    <a:pt x="16202" y="2571"/>
                  </a:cubicBezTo>
                  <a:cubicBezTo>
                    <a:pt x="15320" y="2207"/>
                    <a:pt x="15715" y="839"/>
                    <a:pt x="15776" y="352"/>
                  </a:cubicBezTo>
                  <a:cubicBezTo>
                    <a:pt x="15803" y="109"/>
                    <a:pt x="15773" y="1"/>
                    <a:pt x="15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0"/>
            <p:cNvSpPr/>
            <p:nvPr/>
          </p:nvSpPr>
          <p:spPr>
            <a:xfrm>
              <a:off x="5999625" y="1325700"/>
              <a:ext cx="701400" cy="902600"/>
            </a:xfrm>
            <a:custGeom>
              <a:avLst/>
              <a:gdLst/>
              <a:ahLst/>
              <a:cxnLst/>
              <a:rect l="l" t="t" r="r" b="b"/>
              <a:pathLst>
                <a:path w="28056" h="36104" extrusionOk="0">
                  <a:moveTo>
                    <a:pt x="11406" y="0"/>
                  </a:moveTo>
                  <a:cubicBezTo>
                    <a:pt x="10486" y="0"/>
                    <a:pt x="9529" y="172"/>
                    <a:pt x="8663" y="420"/>
                  </a:cubicBezTo>
                  <a:cubicBezTo>
                    <a:pt x="7447" y="784"/>
                    <a:pt x="5471" y="3733"/>
                    <a:pt x="4499" y="4645"/>
                  </a:cubicBezTo>
                  <a:cubicBezTo>
                    <a:pt x="3040" y="6043"/>
                    <a:pt x="1368" y="7319"/>
                    <a:pt x="0" y="8778"/>
                  </a:cubicBezTo>
                  <a:cubicBezTo>
                    <a:pt x="791" y="9265"/>
                    <a:pt x="1976" y="9295"/>
                    <a:pt x="2493" y="10329"/>
                  </a:cubicBezTo>
                  <a:cubicBezTo>
                    <a:pt x="3009" y="11392"/>
                    <a:pt x="2401" y="12851"/>
                    <a:pt x="1307" y="13246"/>
                  </a:cubicBezTo>
                  <a:cubicBezTo>
                    <a:pt x="8754" y="22183"/>
                    <a:pt x="2250" y="30694"/>
                    <a:pt x="1702" y="36104"/>
                  </a:cubicBezTo>
                  <a:cubicBezTo>
                    <a:pt x="7508" y="34189"/>
                    <a:pt x="11338" y="27624"/>
                    <a:pt x="10213" y="21605"/>
                  </a:cubicBezTo>
                  <a:cubicBezTo>
                    <a:pt x="9058" y="15617"/>
                    <a:pt x="3982" y="11332"/>
                    <a:pt x="5563" y="9234"/>
                  </a:cubicBezTo>
                  <a:cubicBezTo>
                    <a:pt x="5891" y="8802"/>
                    <a:pt x="6317" y="8601"/>
                    <a:pt x="6804" y="8601"/>
                  </a:cubicBezTo>
                  <a:cubicBezTo>
                    <a:pt x="10875" y="8601"/>
                    <a:pt x="19187" y="22652"/>
                    <a:pt x="9848" y="33429"/>
                  </a:cubicBezTo>
                  <a:cubicBezTo>
                    <a:pt x="12128" y="32244"/>
                    <a:pt x="14438" y="30998"/>
                    <a:pt x="16080" y="29022"/>
                  </a:cubicBezTo>
                  <a:cubicBezTo>
                    <a:pt x="18785" y="25800"/>
                    <a:pt x="19301" y="21089"/>
                    <a:pt x="18025" y="17107"/>
                  </a:cubicBezTo>
                  <a:cubicBezTo>
                    <a:pt x="15745" y="10025"/>
                    <a:pt x="9879" y="7380"/>
                    <a:pt x="9544" y="6043"/>
                  </a:cubicBezTo>
                  <a:cubicBezTo>
                    <a:pt x="9360" y="5407"/>
                    <a:pt x="9909" y="4369"/>
                    <a:pt x="11155" y="4369"/>
                  </a:cubicBezTo>
                  <a:cubicBezTo>
                    <a:pt x="11755" y="4369"/>
                    <a:pt x="12516" y="4610"/>
                    <a:pt x="13435" y="5252"/>
                  </a:cubicBezTo>
                  <a:cubicBezTo>
                    <a:pt x="19879" y="9812"/>
                    <a:pt x="22979" y="18657"/>
                    <a:pt x="20760" y="26256"/>
                  </a:cubicBezTo>
                  <a:cubicBezTo>
                    <a:pt x="21946" y="24706"/>
                    <a:pt x="23952" y="23885"/>
                    <a:pt x="25289" y="22456"/>
                  </a:cubicBezTo>
                  <a:cubicBezTo>
                    <a:pt x="28055" y="19326"/>
                    <a:pt x="27843" y="13246"/>
                    <a:pt x="20760" y="8535"/>
                  </a:cubicBezTo>
                  <a:cubicBezTo>
                    <a:pt x="14104" y="4128"/>
                    <a:pt x="16718" y="3915"/>
                    <a:pt x="14803" y="1392"/>
                  </a:cubicBezTo>
                  <a:cubicBezTo>
                    <a:pt x="14010" y="365"/>
                    <a:pt x="12747" y="0"/>
                    <a:pt x="11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0"/>
            <p:cNvSpPr/>
            <p:nvPr/>
          </p:nvSpPr>
          <p:spPr>
            <a:xfrm>
              <a:off x="6211625" y="1132625"/>
              <a:ext cx="512950" cy="485500"/>
            </a:xfrm>
            <a:custGeom>
              <a:avLst/>
              <a:gdLst/>
              <a:ahLst/>
              <a:cxnLst/>
              <a:rect l="l" t="t" r="r" b="b"/>
              <a:pathLst>
                <a:path w="20518" h="19420" extrusionOk="0">
                  <a:moveTo>
                    <a:pt x="12543" y="0"/>
                  </a:moveTo>
                  <a:cubicBezTo>
                    <a:pt x="12061" y="0"/>
                    <a:pt x="11566" y="58"/>
                    <a:pt x="11065" y="179"/>
                  </a:cubicBezTo>
                  <a:cubicBezTo>
                    <a:pt x="8511" y="787"/>
                    <a:pt x="6657" y="2915"/>
                    <a:pt x="4256" y="3978"/>
                  </a:cubicBezTo>
                  <a:cubicBezTo>
                    <a:pt x="2706" y="4677"/>
                    <a:pt x="548" y="5164"/>
                    <a:pt x="1" y="7079"/>
                  </a:cubicBezTo>
                  <a:cubicBezTo>
                    <a:pt x="465" y="7049"/>
                    <a:pt x="923" y="7034"/>
                    <a:pt x="1375" y="7034"/>
                  </a:cubicBezTo>
                  <a:cubicBezTo>
                    <a:pt x="10064" y="7034"/>
                    <a:pt x="16379" y="12485"/>
                    <a:pt x="17448" y="19419"/>
                  </a:cubicBezTo>
                  <a:cubicBezTo>
                    <a:pt x="20518" y="15134"/>
                    <a:pt x="19971" y="11243"/>
                    <a:pt x="17934" y="9237"/>
                  </a:cubicBezTo>
                  <a:cubicBezTo>
                    <a:pt x="16065" y="7398"/>
                    <a:pt x="12995" y="7276"/>
                    <a:pt x="10483" y="7276"/>
                  </a:cubicBezTo>
                  <a:cubicBezTo>
                    <a:pt x="10101" y="7276"/>
                    <a:pt x="9731" y="7279"/>
                    <a:pt x="9380" y="7279"/>
                  </a:cubicBezTo>
                  <a:cubicBezTo>
                    <a:pt x="7431" y="7279"/>
                    <a:pt x="6075" y="7192"/>
                    <a:pt x="6384" y="6045"/>
                  </a:cubicBezTo>
                  <a:cubicBezTo>
                    <a:pt x="6777" y="4589"/>
                    <a:pt x="8479" y="3784"/>
                    <a:pt x="10540" y="3784"/>
                  </a:cubicBezTo>
                  <a:cubicBezTo>
                    <a:pt x="13255" y="3784"/>
                    <a:pt x="16593" y="5180"/>
                    <a:pt x="18390" y="8325"/>
                  </a:cubicBezTo>
                  <a:cubicBezTo>
                    <a:pt x="19886" y="4163"/>
                    <a:pt x="16659" y="0"/>
                    <a:pt x="1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7" name="Google Shape;1567;p20"/>
          <p:cNvSpPr/>
          <p:nvPr/>
        </p:nvSpPr>
        <p:spPr>
          <a:xfrm rot="5400000">
            <a:off x="5992702" y="4180726"/>
            <a:ext cx="3300436" cy="3075360"/>
          </a:xfrm>
          <a:custGeom>
            <a:avLst/>
            <a:gdLst/>
            <a:ahLst/>
            <a:cxnLst/>
            <a:rect l="l" t="t" r="r" b="b"/>
            <a:pathLst>
              <a:path w="116902" h="64187" extrusionOk="0">
                <a:moveTo>
                  <a:pt x="78481" y="0"/>
                </a:moveTo>
                <a:cubicBezTo>
                  <a:pt x="72798" y="0"/>
                  <a:pt x="67147" y="1392"/>
                  <a:pt x="62250" y="4319"/>
                </a:cubicBezTo>
                <a:cubicBezTo>
                  <a:pt x="56475" y="7754"/>
                  <a:pt x="51825" y="12982"/>
                  <a:pt x="45746" y="15900"/>
                </a:cubicBezTo>
                <a:cubicBezTo>
                  <a:pt x="38390" y="19426"/>
                  <a:pt x="29940" y="19213"/>
                  <a:pt x="21915" y="20490"/>
                </a:cubicBezTo>
                <a:cubicBezTo>
                  <a:pt x="13891" y="21797"/>
                  <a:pt x="5228" y="25505"/>
                  <a:pt x="2432" y="33165"/>
                </a:cubicBezTo>
                <a:cubicBezTo>
                  <a:pt x="0" y="39852"/>
                  <a:pt x="3070" y="47603"/>
                  <a:pt x="8298" y="52375"/>
                </a:cubicBezTo>
                <a:cubicBezTo>
                  <a:pt x="13556" y="57177"/>
                  <a:pt x="20548" y="59548"/>
                  <a:pt x="27447" y="61220"/>
                </a:cubicBezTo>
                <a:cubicBezTo>
                  <a:pt x="35093" y="63072"/>
                  <a:pt x="43061" y="64187"/>
                  <a:pt x="50955" y="64187"/>
                </a:cubicBezTo>
                <a:cubicBezTo>
                  <a:pt x="61201" y="64187"/>
                  <a:pt x="71324" y="62308"/>
                  <a:pt x="80457" y="57724"/>
                </a:cubicBezTo>
                <a:cubicBezTo>
                  <a:pt x="96658" y="49639"/>
                  <a:pt x="116902" y="28089"/>
                  <a:pt x="105169" y="12617"/>
                </a:cubicBezTo>
                <a:cubicBezTo>
                  <a:pt x="98963" y="4479"/>
                  <a:pt x="88673" y="0"/>
                  <a:pt x="78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8" name="Google Shape;1568;p20"/>
          <p:cNvGrpSpPr/>
          <p:nvPr/>
        </p:nvGrpSpPr>
        <p:grpSpPr>
          <a:xfrm rot="3185177" flipH="1">
            <a:off x="7654920" y="3598200"/>
            <a:ext cx="973570" cy="1775841"/>
            <a:chOff x="4303537" y="4499150"/>
            <a:chExt cx="809325" cy="1476250"/>
          </a:xfrm>
        </p:grpSpPr>
        <p:sp>
          <p:nvSpPr>
            <p:cNvPr id="1569" name="Google Shape;1569;p20"/>
            <p:cNvSpPr/>
            <p:nvPr/>
          </p:nvSpPr>
          <p:spPr>
            <a:xfrm>
              <a:off x="4303537" y="4499150"/>
              <a:ext cx="809325" cy="1476250"/>
            </a:xfrm>
            <a:custGeom>
              <a:avLst/>
              <a:gdLst/>
              <a:ahLst/>
              <a:cxnLst/>
              <a:rect l="l" t="t" r="r" b="b"/>
              <a:pathLst>
                <a:path w="32373" h="59050" extrusionOk="0">
                  <a:moveTo>
                    <a:pt x="12181" y="684"/>
                  </a:moveTo>
                  <a:cubicBezTo>
                    <a:pt x="12792" y="2312"/>
                    <a:pt x="15653" y="5384"/>
                    <a:pt x="15902" y="5384"/>
                  </a:cubicBezTo>
                  <a:cubicBezTo>
                    <a:pt x="15914" y="5384"/>
                    <a:pt x="15920" y="5378"/>
                    <a:pt x="15920" y="5365"/>
                  </a:cubicBezTo>
                  <a:cubicBezTo>
                    <a:pt x="15920" y="5091"/>
                    <a:pt x="15859" y="4848"/>
                    <a:pt x="15829" y="4605"/>
                  </a:cubicBezTo>
                  <a:lnTo>
                    <a:pt x="15829" y="4605"/>
                  </a:lnTo>
                  <a:cubicBezTo>
                    <a:pt x="17804" y="6733"/>
                    <a:pt x="19628" y="11079"/>
                    <a:pt x="20570" y="12265"/>
                  </a:cubicBezTo>
                  <a:cubicBezTo>
                    <a:pt x="20630" y="11828"/>
                    <a:pt x="20738" y="11662"/>
                    <a:pt x="20872" y="11662"/>
                  </a:cubicBezTo>
                  <a:cubicBezTo>
                    <a:pt x="21214" y="11662"/>
                    <a:pt x="21724" y="12748"/>
                    <a:pt x="22029" y="13207"/>
                  </a:cubicBezTo>
                  <a:cubicBezTo>
                    <a:pt x="22820" y="14423"/>
                    <a:pt x="26102" y="20015"/>
                    <a:pt x="26619" y="24544"/>
                  </a:cubicBezTo>
                  <a:cubicBezTo>
                    <a:pt x="26710" y="24392"/>
                    <a:pt x="27501" y="22234"/>
                    <a:pt x="27561" y="22143"/>
                  </a:cubicBezTo>
                  <a:cubicBezTo>
                    <a:pt x="27571" y="22138"/>
                    <a:pt x="27581" y="22136"/>
                    <a:pt x="27589" y="22136"/>
                  </a:cubicBezTo>
                  <a:cubicBezTo>
                    <a:pt x="27684" y="22136"/>
                    <a:pt x="27693" y="22427"/>
                    <a:pt x="27805" y="22538"/>
                  </a:cubicBezTo>
                  <a:cubicBezTo>
                    <a:pt x="28686" y="23511"/>
                    <a:pt x="29020" y="26095"/>
                    <a:pt x="29324" y="27310"/>
                  </a:cubicBezTo>
                  <a:cubicBezTo>
                    <a:pt x="29993" y="30228"/>
                    <a:pt x="29811" y="36429"/>
                    <a:pt x="29902" y="36520"/>
                  </a:cubicBezTo>
                  <a:cubicBezTo>
                    <a:pt x="29903" y="36525"/>
                    <a:pt x="29907" y="36527"/>
                    <a:pt x="29913" y="36527"/>
                  </a:cubicBezTo>
                  <a:cubicBezTo>
                    <a:pt x="30017" y="36527"/>
                    <a:pt x="30758" y="35789"/>
                    <a:pt x="30844" y="35760"/>
                  </a:cubicBezTo>
                  <a:cubicBezTo>
                    <a:pt x="30905" y="35760"/>
                    <a:pt x="30966" y="39499"/>
                    <a:pt x="30996" y="40350"/>
                  </a:cubicBezTo>
                  <a:cubicBezTo>
                    <a:pt x="31026" y="42143"/>
                    <a:pt x="31026" y="43967"/>
                    <a:pt x="30966" y="45730"/>
                  </a:cubicBezTo>
                  <a:cubicBezTo>
                    <a:pt x="30814" y="48922"/>
                    <a:pt x="30297" y="52083"/>
                    <a:pt x="30054" y="55274"/>
                  </a:cubicBezTo>
                  <a:cubicBezTo>
                    <a:pt x="25890" y="49438"/>
                    <a:pt x="21847" y="43511"/>
                    <a:pt x="18412" y="37189"/>
                  </a:cubicBezTo>
                  <a:cubicBezTo>
                    <a:pt x="14856" y="30593"/>
                    <a:pt x="12515" y="23845"/>
                    <a:pt x="10692" y="16642"/>
                  </a:cubicBezTo>
                  <a:cubicBezTo>
                    <a:pt x="10509" y="14240"/>
                    <a:pt x="10509" y="11809"/>
                    <a:pt x="10753" y="9347"/>
                  </a:cubicBezTo>
                  <a:cubicBezTo>
                    <a:pt x="10753" y="9331"/>
                    <a:pt x="10737" y="9324"/>
                    <a:pt x="10718" y="9324"/>
                  </a:cubicBezTo>
                  <a:cubicBezTo>
                    <a:pt x="10699" y="9324"/>
                    <a:pt x="10677" y="9331"/>
                    <a:pt x="10661" y="9347"/>
                  </a:cubicBezTo>
                  <a:cubicBezTo>
                    <a:pt x="8990" y="17614"/>
                    <a:pt x="11573" y="26520"/>
                    <a:pt x="15038" y="33997"/>
                  </a:cubicBezTo>
                  <a:cubicBezTo>
                    <a:pt x="18655" y="41748"/>
                    <a:pt x="23549" y="48770"/>
                    <a:pt x="28169" y="55913"/>
                  </a:cubicBezTo>
                  <a:cubicBezTo>
                    <a:pt x="25221" y="55153"/>
                    <a:pt x="22212" y="54758"/>
                    <a:pt x="19324" y="53633"/>
                  </a:cubicBezTo>
                  <a:cubicBezTo>
                    <a:pt x="17987" y="53147"/>
                    <a:pt x="16680" y="52539"/>
                    <a:pt x="15403" y="51900"/>
                  </a:cubicBezTo>
                  <a:cubicBezTo>
                    <a:pt x="14430" y="51353"/>
                    <a:pt x="13427" y="50806"/>
                    <a:pt x="12515" y="50198"/>
                  </a:cubicBezTo>
                  <a:cubicBezTo>
                    <a:pt x="11968" y="49803"/>
                    <a:pt x="11543" y="49195"/>
                    <a:pt x="12576" y="48982"/>
                  </a:cubicBezTo>
                  <a:cubicBezTo>
                    <a:pt x="10965" y="48071"/>
                    <a:pt x="8838" y="46247"/>
                    <a:pt x="7409" y="44514"/>
                  </a:cubicBezTo>
                  <a:cubicBezTo>
                    <a:pt x="6740" y="43754"/>
                    <a:pt x="6132" y="42994"/>
                    <a:pt x="5616" y="42174"/>
                  </a:cubicBezTo>
                  <a:cubicBezTo>
                    <a:pt x="5283" y="41690"/>
                    <a:pt x="3539" y="39195"/>
                    <a:pt x="5190" y="39195"/>
                  </a:cubicBezTo>
                  <a:cubicBezTo>
                    <a:pt x="5200" y="39195"/>
                    <a:pt x="5210" y="39195"/>
                    <a:pt x="5221" y="39195"/>
                  </a:cubicBezTo>
                  <a:cubicBezTo>
                    <a:pt x="4400" y="37462"/>
                    <a:pt x="2880" y="35000"/>
                    <a:pt x="2120" y="32934"/>
                  </a:cubicBezTo>
                  <a:cubicBezTo>
                    <a:pt x="1330" y="30806"/>
                    <a:pt x="813" y="28617"/>
                    <a:pt x="570" y="26368"/>
                  </a:cubicBezTo>
                  <a:lnTo>
                    <a:pt x="570" y="26368"/>
                  </a:lnTo>
                  <a:lnTo>
                    <a:pt x="1421" y="26885"/>
                  </a:lnTo>
                  <a:cubicBezTo>
                    <a:pt x="1467" y="26910"/>
                    <a:pt x="1513" y="26921"/>
                    <a:pt x="1558" y="26921"/>
                  </a:cubicBezTo>
                  <a:cubicBezTo>
                    <a:pt x="1780" y="26921"/>
                    <a:pt x="1953" y="26647"/>
                    <a:pt x="1725" y="26520"/>
                  </a:cubicBezTo>
                  <a:lnTo>
                    <a:pt x="1695" y="26490"/>
                  </a:lnTo>
                  <a:cubicBezTo>
                    <a:pt x="1634" y="24666"/>
                    <a:pt x="1269" y="22842"/>
                    <a:pt x="1330" y="20958"/>
                  </a:cubicBezTo>
                  <a:cubicBezTo>
                    <a:pt x="1330" y="20137"/>
                    <a:pt x="1360" y="19256"/>
                    <a:pt x="1421" y="18435"/>
                  </a:cubicBezTo>
                  <a:cubicBezTo>
                    <a:pt x="1482" y="18009"/>
                    <a:pt x="1512" y="17584"/>
                    <a:pt x="1573" y="17158"/>
                  </a:cubicBezTo>
                  <a:cubicBezTo>
                    <a:pt x="1610" y="17156"/>
                    <a:pt x="1647" y="17155"/>
                    <a:pt x="1682" y="17155"/>
                  </a:cubicBezTo>
                  <a:cubicBezTo>
                    <a:pt x="2146" y="17155"/>
                    <a:pt x="2511" y="17336"/>
                    <a:pt x="2850" y="17675"/>
                  </a:cubicBezTo>
                  <a:cubicBezTo>
                    <a:pt x="2887" y="17706"/>
                    <a:pt x="2926" y="17720"/>
                    <a:pt x="2963" y="17720"/>
                  </a:cubicBezTo>
                  <a:cubicBezTo>
                    <a:pt x="3107" y="17720"/>
                    <a:pt x="3226" y="17522"/>
                    <a:pt x="3154" y="17401"/>
                  </a:cubicBezTo>
                  <a:cubicBezTo>
                    <a:pt x="3184" y="17371"/>
                    <a:pt x="3184" y="17310"/>
                    <a:pt x="3184" y="17280"/>
                  </a:cubicBezTo>
                  <a:cubicBezTo>
                    <a:pt x="2546" y="14514"/>
                    <a:pt x="4217" y="10927"/>
                    <a:pt x="5464" y="8344"/>
                  </a:cubicBezTo>
                  <a:cubicBezTo>
                    <a:pt x="5646" y="8708"/>
                    <a:pt x="5798" y="9073"/>
                    <a:pt x="6041" y="9407"/>
                  </a:cubicBezTo>
                  <a:cubicBezTo>
                    <a:pt x="6043" y="9411"/>
                    <a:pt x="6045" y="9413"/>
                    <a:pt x="6049" y="9413"/>
                  </a:cubicBezTo>
                  <a:cubicBezTo>
                    <a:pt x="6252" y="9413"/>
                    <a:pt x="9819" y="3225"/>
                    <a:pt x="12181" y="684"/>
                  </a:cubicBezTo>
                  <a:close/>
                  <a:moveTo>
                    <a:pt x="11148" y="20137"/>
                  </a:moveTo>
                  <a:cubicBezTo>
                    <a:pt x="12546" y="26125"/>
                    <a:pt x="15282" y="32052"/>
                    <a:pt x="18108" y="37341"/>
                  </a:cubicBezTo>
                  <a:cubicBezTo>
                    <a:pt x="22029" y="44666"/>
                    <a:pt x="26801" y="51505"/>
                    <a:pt x="31604" y="58283"/>
                  </a:cubicBezTo>
                  <a:cubicBezTo>
                    <a:pt x="31300" y="58496"/>
                    <a:pt x="30905" y="58618"/>
                    <a:pt x="30540" y="58709"/>
                  </a:cubicBezTo>
                  <a:cubicBezTo>
                    <a:pt x="25677" y="50593"/>
                    <a:pt x="19841" y="43086"/>
                    <a:pt x="15768" y="34575"/>
                  </a:cubicBezTo>
                  <a:cubicBezTo>
                    <a:pt x="13488" y="29864"/>
                    <a:pt x="11908" y="25061"/>
                    <a:pt x="11148" y="20137"/>
                  </a:cubicBezTo>
                  <a:close/>
                  <a:moveTo>
                    <a:pt x="12158" y="1"/>
                  </a:moveTo>
                  <a:cubicBezTo>
                    <a:pt x="12106" y="1"/>
                    <a:pt x="12050" y="25"/>
                    <a:pt x="11999" y="76"/>
                  </a:cubicBezTo>
                  <a:cubicBezTo>
                    <a:pt x="9537" y="2477"/>
                    <a:pt x="7348" y="5395"/>
                    <a:pt x="6041" y="8617"/>
                  </a:cubicBezTo>
                  <a:cubicBezTo>
                    <a:pt x="5920" y="8313"/>
                    <a:pt x="5768" y="8040"/>
                    <a:pt x="5646" y="7736"/>
                  </a:cubicBezTo>
                  <a:cubicBezTo>
                    <a:pt x="5616" y="7644"/>
                    <a:pt x="5532" y="7599"/>
                    <a:pt x="5445" y="7599"/>
                  </a:cubicBezTo>
                  <a:cubicBezTo>
                    <a:pt x="5357" y="7599"/>
                    <a:pt x="5266" y="7644"/>
                    <a:pt x="5221" y="7736"/>
                  </a:cubicBezTo>
                  <a:cubicBezTo>
                    <a:pt x="4065" y="10289"/>
                    <a:pt x="2090" y="14210"/>
                    <a:pt x="2789" y="17158"/>
                  </a:cubicBezTo>
                  <a:cubicBezTo>
                    <a:pt x="2394" y="16854"/>
                    <a:pt x="1968" y="16611"/>
                    <a:pt x="1512" y="16338"/>
                  </a:cubicBezTo>
                  <a:cubicBezTo>
                    <a:pt x="1476" y="16316"/>
                    <a:pt x="1440" y="16306"/>
                    <a:pt x="1405" y="16306"/>
                  </a:cubicBezTo>
                  <a:cubicBezTo>
                    <a:pt x="1296" y="16306"/>
                    <a:pt x="1208" y="16404"/>
                    <a:pt x="1208" y="16520"/>
                  </a:cubicBezTo>
                  <a:cubicBezTo>
                    <a:pt x="722" y="19651"/>
                    <a:pt x="448" y="23298"/>
                    <a:pt x="1391" y="26368"/>
                  </a:cubicBezTo>
                  <a:cubicBezTo>
                    <a:pt x="1056" y="26186"/>
                    <a:pt x="752" y="25943"/>
                    <a:pt x="418" y="25760"/>
                  </a:cubicBezTo>
                  <a:cubicBezTo>
                    <a:pt x="360" y="25727"/>
                    <a:pt x="302" y="25712"/>
                    <a:pt x="248" y="25712"/>
                  </a:cubicBezTo>
                  <a:cubicBezTo>
                    <a:pt x="107" y="25712"/>
                    <a:pt x="1" y="25818"/>
                    <a:pt x="23" y="25973"/>
                  </a:cubicBezTo>
                  <a:cubicBezTo>
                    <a:pt x="479" y="30198"/>
                    <a:pt x="1786" y="35487"/>
                    <a:pt x="4704" y="38739"/>
                  </a:cubicBezTo>
                  <a:cubicBezTo>
                    <a:pt x="3914" y="38891"/>
                    <a:pt x="3306" y="39073"/>
                    <a:pt x="3366" y="39286"/>
                  </a:cubicBezTo>
                  <a:cubicBezTo>
                    <a:pt x="5190" y="43086"/>
                    <a:pt x="8017" y="46916"/>
                    <a:pt x="11725" y="49074"/>
                  </a:cubicBezTo>
                  <a:cubicBezTo>
                    <a:pt x="11452" y="49104"/>
                    <a:pt x="10631" y="49560"/>
                    <a:pt x="10813" y="49682"/>
                  </a:cubicBezTo>
                  <a:cubicBezTo>
                    <a:pt x="15661" y="53024"/>
                    <a:pt x="22090" y="56187"/>
                    <a:pt x="28149" y="56187"/>
                  </a:cubicBezTo>
                  <a:cubicBezTo>
                    <a:pt x="28207" y="56187"/>
                    <a:pt x="28264" y="56187"/>
                    <a:pt x="28321" y="56186"/>
                  </a:cubicBezTo>
                  <a:lnTo>
                    <a:pt x="30145" y="59043"/>
                  </a:lnTo>
                  <a:cubicBezTo>
                    <a:pt x="30149" y="59047"/>
                    <a:pt x="30162" y="59049"/>
                    <a:pt x="30182" y="59049"/>
                  </a:cubicBezTo>
                  <a:cubicBezTo>
                    <a:pt x="30476" y="59049"/>
                    <a:pt x="32373" y="58645"/>
                    <a:pt x="32060" y="58162"/>
                  </a:cubicBezTo>
                  <a:cubicBezTo>
                    <a:pt x="31482" y="57280"/>
                    <a:pt x="30358" y="55578"/>
                    <a:pt x="30358" y="55487"/>
                  </a:cubicBezTo>
                  <a:cubicBezTo>
                    <a:pt x="32060" y="49043"/>
                    <a:pt x="31908" y="41870"/>
                    <a:pt x="31270" y="35244"/>
                  </a:cubicBezTo>
                  <a:cubicBezTo>
                    <a:pt x="31251" y="35177"/>
                    <a:pt x="31172" y="35152"/>
                    <a:pt x="31070" y="35152"/>
                  </a:cubicBezTo>
                  <a:cubicBezTo>
                    <a:pt x="30847" y="35152"/>
                    <a:pt x="30512" y="35272"/>
                    <a:pt x="30449" y="35335"/>
                  </a:cubicBezTo>
                  <a:cubicBezTo>
                    <a:pt x="31178" y="30623"/>
                    <a:pt x="29476" y="25608"/>
                    <a:pt x="27683" y="21353"/>
                  </a:cubicBezTo>
                  <a:cubicBezTo>
                    <a:pt x="27680" y="21346"/>
                    <a:pt x="27676" y="21342"/>
                    <a:pt x="27671" y="21342"/>
                  </a:cubicBezTo>
                  <a:cubicBezTo>
                    <a:pt x="27568" y="21342"/>
                    <a:pt x="27033" y="22749"/>
                    <a:pt x="26801" y="23329"/>
                  </a:cubicBezTo>
                  <a:cubicBezTo>
                    <a:pt x="26710" y="21231"/>
                    <a:pt x="25707" y="18982"/>
                    <a:pt x="24826" y="17158"/>
                  </a:cubicBezTo>
                  <a:cubicBezTo>
                    <a:pt x="23762" y="14848"/>
                    <a:pt x="22394" y="12720"/>
                    <a:pt x="20814" y="10745"/>
                  </a:cubicBezTo>
                  <a:cubicBezTo>
                    <a:pt x="20760" y="10691"/>
                    <a:pt x="20696" y="10668"/>
                    <a:pt x="20633" y="10668"/>
                  </a:cubicBezTo>
                  <a:cubicBezTo>
                    <a:pt x="20517" y="10668"/>
                    <a:pt x="20408" y="10748"/>
                    <a:pt x="20388" y="10866"/>
                  </a:cubicBezTo>
                  <a:cubicBezTo>
                    <a:pt x="20358" y="10988"/>
                    <a:pt x="20358" y="11140"/>
                    <a:pt x="20327" y="11231"/>
                  </a:cubicBezTo>
                  <a:cubicBezTo>
                    <a:pt x="19203" y="8556"/>
                    <a:pt x="17804" y="5881"/>
                    <a:pt x="15707" y="3845"/>
                  </a:cubicBezTo>
                  <a:cubicBezTo>
                    <a:pt x="15667" y="3805"/>
                    <a:pt x="15623" y="3788"/>
                    <a:pt x="15581" y="3788"/>
                  </a:cubicBezTo>
                  <a:cubicBezTo>
                    <a:pt x="15460" y="3788"/>
                    <a:pt x="15350" y="3923"/>
                    <a:pt x="15373" y="4058"/>
                  </a:cubicBezTo>
                  <a:cubicBezTo>
                    <a:pt x="15373" y="4301"/>
                    <a:pt x="15403" y="4483"/>
                    <a:pt x="15403" y="4696"/>
                  </a:cubicBezTo>
                  <a:cubicBezTo>
                    <a:pt x="14157" y="3419"/>
                    <a:pt x="13184" y="2021"/>
                    <a:pt x="12515" y="289"/>
                  </a:cubicBezTo>
                  <a:cubicBezTo>
                    <a:pt x="12485" y="228"/>
                    <a:pt x="12424" y="137"/>
                    <a:pt x="12333" y="137"/>
                  </a:cubicBezTo>
                  <a:cubicBezTo>
                    <a:pt x="12298" y="48"/>
                    <a:pt x="12231" y="1"/>
                    <a:pt x="12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0"/>
            <p:cNvSpPr/>
            <p:nvPr/>
          </p:nvSpPr>
          <p:spPr>
            <a:xfrm>
              <a:off x="4648525" y="5643075"/>
              <a:ext cx="363125" cy="243925"/>
            </a:xfrm>
            <a:custGeom>
              <a:avLst/>
              <a:gdLst/>
              <a:ahLst/>
              <a:cxnLst/>
              <a:rect l="l" t="t" r="r" b="b"/>
              <a:pathLst>
                <a:path w="14525" h="9757" extrusionOk="0">
                  <a:moveTo>
                    <a:pt x="29" y="1"/>
                  </a:moveTo>
                  <a:cubicBezTo>
                    <a:pt x="23" y="1"/>
                    <a:pt x="1" y="72"/>
                    <a:pt x="1" y="98"/>
                  </a:cubicBezTo>
                  <a:cubicBezTo>
                    <a:pt x="4013" y="4323"/>
                    <a:pt x="8724" y="7545"/>
                    <a:pt x="14135" y="9733"/>
                  </a:cubicBezTo>
                  <a:cubicBezTo>
                    <a:pt x="14170" y="9749"/>
                    <a:pt x="14204" y="9756"/>
                    <a:pt x="14235" y="9756"/>
                  </a:cubicBezTo>
                  <a:cubicBezTo>
                    <a:pt x="14441" y="9756"/>
                    <a:pt x="14524" y="9444"/>
                    <a:pt x="14287" y="9338"/>
                  </a:cubicBezTo>
                  <a:cubicBezTo>
                    <a:pt x="8998" y="7089"/>
                    <a:pt x="4165" y="3958"/>
                    <a:pt x="31" y="7"/>
                  </a:cubicBezTo>
                  <a:cubicBezTo>
                    <a:pt x="31" y="2"/>
                    <a:pt x="30"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0"/>
            <p:cNvSpPr/>
            <p:nvPr/>
          </p:nvSpPr>
          <p:spPr>
            <a:xfrm>
              <a:off x="4437550" y="5310950"/>
              <a:ext cx="408050" cy="316050"/>
            </a:xfrm>
            <a:custGeom>
              <a:avLst/>
              <a:gdLst/>
              <a:ahLst/>
              <a:cxnLst/>
              <a:rect l="l" t="t" r="r" b="b"/>
              <a:pathLst>
                <a:path w="16322" h="12642" extrusionOk="0">
                  <a:moveTo>
                    <a:pt x="106" y="1"/>
                  </a:moveTo>
                  <a:cubicBezTo>
                    <a:pt x="52" y="1"/>
                    <a:pt x="1" y="50"/>
                    <a:pt x="50" y="100"/>
                  </a:cubicBezTo>
                  <a:cubicBezTo>
                    <a:pt x="4245" y="5510"/>
                    <a:pt x="9716" y="9948"/>
                    <a:pt x="16069" y="12623"/>
                  </a:cubicBezTo>
                  <a:cubicBezTo>
                    <a:pt x="16094" y="12636"/>
                    <a:pt x="16118" y="12641"/>
                    <a:pt x="16140" y="12641"/>
                  </a:cubicBezTo>
                  <a:cubicBezTo>
                    <a:pt x="16272" y="12641"/>
                    <a:pt x="16321" y="12428"/>
                    <a:pt x="16191" y="12349"/>
                  </a:cubicBezTo>
                  <a:cubicBezTo>
                    <a:pt x="9959" y="9310"/>
                    <a:pt x="4610" y="5328"/>
                    <a:pt x="142" y="9"/>
                  </a:cubicBezTo>
                  <a:cubicBezTo>
                    <a:pt x="130" y="3"/>
                    <a:pt x="118"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0"/>
            <p:cNvSpPr/>
            <p:nvPr/>
          </p:nvSpPr>
          <p:spPr>
            <a:xfrm>
              <a:off x="4450950" y="5086150"/>
              <a:ext cx="231000" cy="230350"/>
            </a:xfrm>
            <a:custGeom>
              <a:avLst/>
              <a:gdLst/>
              <a:ahLst/>
              <a:cxnLst/>
              <a:rect l="l" t="t" r="r" b="b"/>
              <a:pathLst>
                <a:path w="9240" h="9214" extrusionOk="0">
                  <a:moveTo>
                    <a:pt x="21" y="1"/>
                  </a:moveTo>
                  <a:cubicBezTo>
                    <a:pt x="12" y="1"/>
                    <a:pt x="1" y="27"/>
                    <a:pt x="1" y="65"/>
                  </a:cubicBezTo>
                  <a:cubicBezTo>
                    <a:pt x="2341" y="3682"/>
                    <a:pt x="5320" y="6752"/>
                    <a:pt x="8876" y="9183"/>
                  </a:cubicBezTo>
                  <a:cubicBezTo>
                    <a:pt x="8914" y="9205"/>
                    <a:pt x="8951" y="9214"/>
                    <a:pt x="8984" y="9214"/>
                  </a:cubicBezTo>
                  <a:cubicBezTo>
                    <a:pt x="9142" y="9214"/>
                    <a:pt x="9239" y="9015"/>
                    <a:pt x="9089" y="8940"/>
                  </a:cubicBezTo>
                  <a:cubicBezTo>
                    <a:pt x="5502" y="6539"/>
                    <a:pt x="2493" y="3560"/>
                    <a:pt x="31" y="34"/>
                  </a:cubicBezTo>
                  <a:cubicBezTo>
                    <a:pt x="31" y="11"/>
                    <a:pt x="27"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0"/>
            <p:cNvSpPr/>
            <p:nvPr/>
          </p:nvSpPr>
          <p:spPr>
            <a:xfrm>
              <a:off x="4493800" y="4896200"/>
              <a:ext cx="109000" cy="141200"/>
            </a:xfrm>
            <a:custGeom>
              <a:avLst/>
              <a:gdLst/>
              <a:ahLst/>
              <a:cxnLst/>
              <a:rect l="l" t="t" r="r" b="b"/>
              <a:pathLst>
                <a:path w="4360" h="5648" extrusionOk="0">
                  <a:moveTo>
                    <a:pt x="80" y="0"/>
                  </a:moveTo>
                  <a:cubicBezTo>
                    <a:pt x="40" y="0"/>
                    <a:pt x="1" y="26"/>
                    <a:pt x="19" y="64"/>
                  </a:cubicBezTo>
                  <a:cubicBezTo>
                    <a:pt x="1083" y="2100"/>
                    <a:pt x="2390" y="3924"/>
                    <a:pt x="3940" y="5596"/>
                  </a:cubicBezTo>
                  <a:cubicBezTo>
                    <a:pt x="3977" y="5632"/>
                    <a:pt x="4022" y="5647"/>
                    <a:pt x="4067" y="5647"/>
                  </a:cubicBezTo>
                  <a:cubicBezTo>
                    <a:pt x="4212" y="5647"/>
                    <a:pt x="4360" y="5491"/>
                    <a:pt x="4244" y="5352"/>
                  </a:cubicBezTo>
                  <a:cubicBezTo>
                    <a:pt x="2725" y="3711"/>
                    <a:pt x="1326" y="1948"/>
                    <a:pt x="141" y="33"/>
                  </a:cubicBezTo>
                  <a:cubicBezTo>
                    <a:pt x="129" y="10"/>
                    <a:pt x="104"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0"/>
            <p:cNvSpPr/>
            <p:nvPr/>
          </p:nvSpPr>
          <p:spPr>
            <a:xfrm>
              <a:off x="4549750" y="4820275"/>
              <a:ext cx="42400" cy="66625"/>
            </a:xfrm>
            <a:custGeom>
              <a:avLst/>
              <a:gdLst/>
              <a:ahLst/>
              <a:cxnLst/>
              <a:rect l="l" t="t" r="r" b="b"/>
              <a:pathLst>
                <a:path w="1696" h="2665" extrusionOk="0">
                  <a:moveTo>
                    <a:pt x="31" y="0"/>
                  </a:moveTo>
                  <a:lnTo>
                    <a:pt x="0" y="31"/>
                  </a:lnTo>
                  <a:cubicBezTo>
                    <a:pt x="304" y="912"/>
                    <a:pt x="821" y="2098"/>
                    <a:pt x="1550" y="2645"/>
                  </a:cubicBezTo>
                  <a:cubicBezTo>
                    <a:pt x="1572" y="2659"/>
                    <a:pt x="1591" y="2665"/>
                    <a:pt x="1608" y="2665"/>
                  </a:cubicBezTo>
                  <a:cubicBezTo>
                    <a:pt x="1665" y="2665"/>
                    <a:pt x="1695" y="2600"/>
                    <a:pt x="1672" y="2554"/>
                  </a:cubicBezTo>
                  <a:cubicBezTo>
                    <a:pt x="1429" y="2128"/>
                    <a:pt x="1064" y="1794"/>
                    <a:pt x="791" y="1398"/>
                  </a:cubicBezTo>
                  <a:cubicBezTo>
                    <a:pt x="487" y="943"/>
                    <a:pt x="274" y="487"/>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0"/>
            <p:cNvSpPr/>
            <p:nvPr/>
          </p:nvSpPr>
          <p:spPr>
            <a:xfrm>
              <a:off x="4592325" y="4752925"/>
              <a:ext cx="126950" cy="219700"/>
            </a:xfrm>
            <a:custGeom>
              <a:avLst/>
              <a:gdLst/>
              <a:ahLst/>
              <a:cxnLst/>
              <a:rect l="l" t="t" r="r" b="b"/>
              <a:pathLst>
                <a:path w="5078" h="8788" extrusionOk="0">
                  <a:moveTo>
                    <a:pt x="5028" y="0"/>
                  </a:moveTo>
                  <a:cubicBezTo>
                    <a:pt x="5002" y="0"/>
                    <a:pt x="4968" y="24"/>
                    <a:pt x="4954" y="80"/>
                  </a:cubicBezTo>
                  <a:cubicBezTo>
                    <a:pt x="4103" y="3363"/>
                    <a:pt x="2553" y="6068"/>
                    <a:pt x="121" y="8469"/>
                  </a:cubicBezTo>
                  <a:cubicBezTo>
                    <a:pt x="0" y="8590"/>
                    <a:pt x="90" y="8788"/>
                    <a:pt x="209" y="8788"/>
                  </a:cubicBezTo>
                  <a:cubicBezTo>
                    <a:pt x="239" y="8788"/>
                    <a:pt x="272" y="8774"/>
                    <a:pt x="303" y="8743"/>
                  </a:cubicBezTo>
                  <a:cubicBezTo>
                    <a:pt x="2857" y="6463"/>
                    <a:pt x="4498" y="3424"/>
                    <a:pt x="5045" y="80"/>
                  </a:cubicBezTo>
                  <a:cubicBezTo>
                    <a:pt x="5078" y="31"/>
                    <a:pt x="5058" y="0"/>
                    <a:pt x="5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0"/>
            <p:cNvSpPr/>
            <p:nvPr/>
          </p:nvSpPr>
          <p:spPr>
            <a:xfrm>
              <a:off x="4709625" y="4949350"/>
              <a:ext cx="141825" cy="368775"/>
            </a:xfrm>
            <a:custGeom>
              <a:avLst/>
              <a:gdLst/>
              <a:ahLst/>
              <a:cxnLst/>
              <a:rect l="l" t="t" r="r" b="b"/>
              <a:pathLst>
                <a:path w="5673" h="14751" extrusionOk="0">
                  <a:moveTo>
                    <a:pt x="5583" y="0"/>
                  </a:moveTo>
                  <a:cubicBezTo>
                    <a:pt x="5544" y="0"/>
                    <a:pt x="5504" y="23"/>
                    <a:pt x="5490" y="65"/>
                  </a:cubicBezTo>
                  <a:cubicBezTo>
                    <a:pt x="4578" y="5233"/>
                    <a:pt x="2846" y="9913"/>
                    <a:pt x="110" y="14412"/>
                  </a:cubicBezTo>
                  <a:cubicBezTo>
                    <a:pt x="0" y="14565"/>
                    <a:pt x="144" y="14751"/>
                    <a:pt x="289" y="14751"/>
                  </a:cubicBezTo>
                  <a:cubicBezTo>
                    <a:pt x="345" y="14751"/>
                    <a:pt x="402" y="14723"/>
                    <a:pt x="444" y="14655"/>
                  </a:cubicBezTo>
                  <a:cubicBezTo>
                    <a:pt x="3180" y="10217"/>
                    <a:pt x="5004" y="5293"/>
                    <a:pt x="5672" y="96"/>
                  </a:cubicBezTo>
                  <a:cubicBezTo>
                    <a:pt x="5672" y="31"/>
                    <a:pt x="5629" y="0"/>
                    <a:pt x="5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0"/>
            <p:cNvSpPr/>
            <p:nvPr/>
          </p:nvSpPr>
          <p:spPr>
            <a:xfrm>
              <a:off x="4891500" y="5231000"/>
              <a:ext cx="71650" cy="423400"/>
            </a:xfrm>
            <a:custGeom>
              <a:avLst/>
              <a:gdLst/>
              <a:ahLst/>
              <a:cxnLst/>
              <a:rect l="l" t="t" r="r" b="b"/>
              <a:pathLst>
                <a:path w="2866" h="16936" extrusionOk="0">
                  <a:moveTo>
                    <a:pt x="2546" y="0"/>
                  </a:moveTo>
                  <a:cubicBezTo>
                    <a:pt x="2508" y="0"/>
                    <a:pt x="2470" y="15"/>
                    <a:pt x="2470" y="46"/>
                  </a:cubicBezTo>
                  <a:cubicBezTo>
                    <a:pt x="2227" y="5760"/>
                    <a:pt x="1376" y="11140"/>
                    <a:pt x="39" y="16702"/>
                  </a:cubicBezTo>
                  <a:cubicBezTo>
                    <a:pt x="0" y="16837"/>
                    <a:pt x="144" y="16935"/>
                    <a:pt x="278" y="16935"/>
                  </a:cubicBezTo>
                  <a:cubicBezTo>
                    <a:pt x="356" y="16935"/>
                    <a:pt x="431" y="16902"/>
                    <a:pt x="464" y="16824"/>
                  </a:cubicBezTo>
                  <a:cubicBezTo>
                    <a:pt x="2166" y="11444"/>
                    <a:pt x="2865" y="5638"/>
                    <a:pt x="2622" y="46"/>
                  </a:cubicBezTo>
                  <a:cubicBezTo>
                    <a:pt x="2622" y="15"/>
                    <a:pt x="2584" y="0"/>
                    <a:pt x="2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0"/>
            <p:cNvSpPr/>
            <p:nvPr/>
          </p:nvSpPr>
          <p:spPr>
            <a:xfrm>
              <a:off x="5014375" y="5490875"/>
              <a:ext cx="39950" cy="344300"/>
            </a:xfrm>
            <a:custGeom>
              <a:avLst/>
              <a:gdLst/>
              <a:ahLst/>
              <a:cxnLst/>
              <a:rect l="l" t="t" r="r" b="b"/>
              <a:pathLst>
                <a:path w="1598" h="13772" extrusionOk="0">
                  <a:moveTo>
                    <a:pt x="1100" y="0"/>
                  </a:moveTo>
                  <a:cubicBezTo>
                    <a:pt x="1074" y="0"/>
                    <a:pt x="1051" y="16"/>
                    <a:pt x="1051" y="46"/>
                  </a:cubicBezTo>
                  <a:cubicBezTo>
                    <a:pt x="1142" y="4605"/>
                    <a:pt x="868" y="9043"/>
                    <a:pt x="17" y="13511"/>
                  </a:cubicBezTo>
                  <a:cubicBezTo>
                    <a:pt x="1" y="13678"/>
                    <a:pt x="131" y="13772"/>
                    <a:pt x="257" y="13772"/>
                  </a:cubicBezTo>
                  <a:cubicBezTo>
                    <a:pt x="360" y="13772"/>
                    <a:pt x="460" y="13709"/>
                    <a:pt x="473" y="13572"/>
                  </a:cubicBezTo>
                  <a:cubicBezTo>
                    <a:pt x="1294" y="9104"/>
                    <a:pt x="1598" y="4514"/>
                    <a:pt x="1172" y="46"/>
                  </a:cubicBezTo>
                  <a:cubicBezTo>
                    <a:pt x="1157" y="16"/>
                    <a:pt x="1127" y="0"/>
                    <a:pt x="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0"/>
            <p:cNvSpPr/>
            <p:nvPr/>
          </p:nvSpPr>
          <p:spPr>
            <a:xfrm>
              <a:off x="4675325" y="5592775"/>
              <a:ext cx="261325" cy="181550"/>
            </a:xfrm>
            <a:custGeom>
              <a:avLst/>
              <a:gdLst/>
              <a:ahLst/>
              <a:cxnLst/>
              <a:rect l="l" t="t" r="r" b="b"/>
              <a:pathLst>
                <a:path w="10453" h="7262" extrusionOk="0">
                  <a:moveTo>
                    <a:pt x="30" y="1"/>
                  </a:moveTo>
                  <a:cubicBezTo>
                    <a:pt x="11" y="1"/>
                    <a:pt x="1" y="29"/>
                    <a:pt x="23" y="73"/>
                  </a:cubicBezTo>
                  <a:cubicBezTo>
                    <a:pt x="2911" y="3113"/>
                    <a:pt x="6254" y="5514"/>
                    <a:pt x="10084" y="7247"/>
                  </a:cubicBezTo>
                  <a:cubicBezTo>
                    <a:pt x="10110" y="7257"/>
                    <a:pt x="10136" y="7261"/>
                    <a:pt x="10160" y="7261"/>
                  </a:cubicBezTo>
                  <a:cubicBezTo>
                    <a:pt x="10356" y="7261"/>
                    <a:pt x="10452" y="6960"/>
                    <a:pt x="10236" y="6852"/>
                  </a:cubicBezTo>
                  <a:cubicBezTo>
                    <a:pt x="6436" y="5149"/>
                    <a:pt x="3062" y="2900"/>
                    <a:pt x="53" y="13"/>
                  </a:cubicBezTo>
                  <a:cubicBezTo>
                    <a:pt x="45" y="4"/>
                    <a:pt x="37"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0"/>
            <p:cNvSpPr/>
            <p:nvPr/>
          </p:nvSpPr>
          <p:spPr>
            <a:xfrm>
              <a:off x="4639025" y="5461100"/>
              <a:ext cx="165475" cy="105900"/>
            </a:xfrm>
            <a:custGeom>
              <a:avLst/>
              <a:gdLst/>
              <a:ahLst/>
              <a:cxnLst/>
              <a:rect l="l" t="t" r="r" b="b"/>
              <a:pathLst>
                <a:path w="6619" h="4236" extrusionOk="0">
                  <a:moveTo>
                    <a:pt x="52" y="1"/>
                  </a:moveTo>
                  <a:cubicBezTo>
                    <a:pt x="24" y="1"/>
                    <a:pt x="0" y="59"/>
                    <a:pt x="46" y="82"/>
                  </a:cubicBezTo>
                  <a:cubicBezTo>
                    <a:pt x="1961" y="1754"/>
                    <a:pt x="4089" y="3152"/>
                    <a:pt x="6429" y="4216"/>
                  </a:cubicBezTo>
                  <a:cubicBezTo>
                    <a:pt x="6453" y="4230"/>
                    <a:pt x="6474" y="4236"/>
                    <a:pt x="6493" y="4236"/>
                  </a:cubicBezTo>
                  <a:cubicBezTo>
                    <a:pt x="6595" y="4236"/>
                    <a:pt x="6619" y="4054"/>
                    <a:pt x="6490" y="4003"/>
                  </a:cubicBezTo>
                  <a:cubicBezTo>
                    <a:pt x="4211" y="2848"/>
                    <a:pt x="2083" y="1571"/>
                    <a:pt x="77" y="21"/>
                  </a:cubicBezTo>
                  <a:cubicBezTo>
                    <a:pt x="69" y="7"/>
                    <a:pt x="60"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0"/>
            <p:cNvSpPr/>
            <p:nvPr/>
          </p:nvSpPr>
          <p:spPr>
            <a:xfrm>
              <a:off x="4570800" y="5320525"/>
              <a:ext cx="171600" cy="118550"/>
            </a:xfrm>
            <a:custGeom>
              <a:avLst/>
              <a:gdLst/>
              <a:ahLst/>
              <a:cxnLst/>
              <a:rect l="l" t="t" r="r" b="b"/>
              <a:pathLst>
                <a:path w="6864" h="4742" extrusionOk="0">
                  <a:moveTo>
                    <a:pt x="85" y="1"/>
                  </a:moveTo>
                  <a:cubicBezTo>
                    <a:pt x="37" y="1"/>
                    <a:pt x="1" y="59"/>
                    <a:pt x="70" y="82"/>
                  </a:cubicBezTo>
                  <a:cubicBezTo>
                    <a:pt x="2046" y="1905"/>
                    <a:pt x="4204" y="3486"/>
                    <a:pt x="6605" y="4732"/>
                  </a:cubicBezTo>
                  <a:cubicBezTo>
                    <a:pt x="6620" y="4738"/>
                    <a:pt x="6635" y="4741"/>
                    <a:pt x="6649" y="4741"/>
                  </a:cubicBezTo>
                  <a:cubicBezTo>
                    <a:pt x="6779" y="4741"/>
                    <a:pt x="6864" y="4513"/>
                    <a:pt x="6727" y="4459"/>
                  </a:cubicBezTo>
                  <a:cubicBezTo>
                    <a:pt x="4386" y="3152"/>
                    <a:pt x="2198" y="1693"/>
                    <a:pt x="131" y="21"/>
                  </a:cubicBezTo>
                  <a:cubicBezTo>
                    <a:pt x="116" y="6"/>
                    <a:pt x="100" y="1"/>
                    <a:pt x="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0"/>
            <p:cNvSpPr/>
            <p:nvPr/>
          </p:nvSpPr>
          <p:spPr>
            <a:xfrm>
              <a:off x="4539200" y="5133200"/>
              <a:ext cx="113325" cy="102825"/>
            </a:xfrm>
            <a:custGeom>
              <a:avLst/>
              <a:gdLst/>
              <a:ahLst/>
              <a:cxnLst/>
              <a:rect l="l" t="t" r="r" b="b"/>
              <a:pathLst>
                <a:path w="4533" h="4113" extrusionOk="0">
                  <a:moveTo>
                    <a:pt x="102" y="0"/>
                  </a:moveTo>
                  <a:cubicBezTo>
                    <a:pt x="65" y="0"/>
                    <a:pt x="1" y="71"/>
                    <a:pt x="27" y="97"/>
                  </a:cubicBezTo>
                  <a:cubicBezTo>
                    <a:pt x="1334" y="1526"/>
                    <a:pt x="2763" y="2863"/>
                    <a:pt x="4282" y="4079"/>
                  </a:cubicBezTo>
                  <a:cubicBezTo>
                    <a:pt x="4306" y="4103"/>
                    <a:pt x="4331" y="4113"/>
                    <a:pt x="4355" y="4113"/>
                  </a:cubicBezTo>
                  <a:cubicBezTo>
                    <a:pt x="4453" y="4113"/>
                    <a:pt x="4532" y="3946"/>
                    <a:pt x="4434" y="3897"/>
                  </a:cubicBezTo>
                  <a:cubicBezTo>
                    <a:pt x="2975" y="2681"/>
                    <a:pt x="1516" y="1344"/>
                    <a:pt x="118" y="6"/>
                  </a:cubicBezTo>
                  <a:cubicBezTo>
                    <a:pt x="114" y="2"/>
                    <a:pt x="109" y="0"/>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0"/>
            <p:cNvSpPr/>
            <p:nvPr/>
          </p:nvSpPr>
          <p:spPr>
            <a:xfrm>
              <a:off x="4577275" y="5111550"/>
              <a:ext cx="53225" cy="45225"/>
            </a:xfrm>
            <a:custGeom>
              <a:avLst/>
              <a:gdLst/>
              <a:ahLst/>
              <a:cxnLst/>
              <a:rect l="l" t="t" r="r" b="b"/>
              <a:pathLst>
                <a:path w="2129" h="1809" extrusionOk="0">
                  <a:moveTo>
                    <a:pt x="85" y="1"/>
                  </a:moveTo>
                  <a:cubicBezTo>
                    <a:pt x="48" y="1"/>
                    <a:pt x="1" y="59"/>
                    <a:pt x="24" y="82"/>
                  </a:cubicBezTo>
                  <a:cubicBezTo>
                    <a:pt x="541" y="781"/>
                    <a:pt x="1179" y="1328"/>
                    <a:pt x="1878" y="1784"/>
                  </a:cubicBezTo>
                  <a:cubicBezTo>
                    <a:pt x="1901" y="1802"/>
                    <a:pt x="1926" y="1809"/>
                    <a:pt x="1949" y="1809"/>
                  </a:cubicBezTo>
                  <a:cubicBezTo>
                    <a:pt x="2048" y="1809"/>
                    <a:pt x="2128" y="1676"/>
                    <a:pt x="2030" y="1602"/>
                  </a:cubicBezTo>
                  <a:cubicBezTo>
                    <a:pt x="1361" y="1115"/>
                    <a:pt x="723" y="568"/>
                    <a:pt x="115" y="21"/>
                  </a:cubicBezTo>
                  <a:cubicBezTo>
                    <a:pt x="108" y="7"/>
                    <a:pt x="97" y="1"/>
                    <a:pt x="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0"/>
            <p:cNvSpPr/>
            <p:nvPr/>
          </p:nvSpPr>
          <p:spPr>
            <a:xfrm>
              <a:off x="4492975" y="4973150"/>
              <a:ext cx="114800" cy="103925"/>
            </a:xfrm>
            <a:custGeom>
              <a:avLst/>
              <a:gdLst/>
              <a:ahLst/>
              <a:cxnLst/>
              <a:rect l="l" t="t" r="r" b="b"/>
              <a:pathLst>
                <a:path w="4592" h="4157" extrusionOk="0">
                  <a:moveTo>
                    <a:pt x="64" y="1"/>
                  </a:moveTo>
                  <a:cubicBezTo>
                    <a:pt x="25" y="1"/>
                    <a:pt x="0" y="51"/>
                    <a:pt x="22" y="116"/>
                  </a:cubicBezTo>
                  <a:cubicBezTo>
                    <a:pt x="1268" y="1606"/>
                    <a:pt x="2849" y="3004"/>
                    <a:pt x="4399" y="4129"/>
                  </a:cubicBezTo>
                  <a:cubicBezTo>
                    <a:pt x="4425" y="4148"/>
                    <a:pt x="4450" y="4157"/>
                    <a:pt x="4472" y="4157"/>
                  </a:cubicBezTo>
                  <a:cubicBezTo>
                    <a:pt x="4551" y="4157"/>
                    <a:pt x="4592" y="4048"/>
                    <a:pt x="4521" y="3977"/>
                  </a:cubicBezTo>
                  <a:cubicBezTo>
                    <a:pt x="3031" y="2700"/>
                    <a:pt x="1633" y="1332"/>
                    <a:pt x="113" y="25"/>
                  </a:cubicBezTo>
                  <a:cubicBezTo>
                    <a:pt x="96" y="8"/>
                    <a:pt x="79"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0"/>
            <p:cNvSpPr/>
            <p:nvPr/>
          </p:nvSpPr>
          <p:spPr>
            <a:xfrm>
              <a:off x="4587650" y="4801275"/>
              <a:ext cx="57100" cy="112850"/>
            </a:xfrm>
            <a:custGeom>
              <a:avLst/>
              <a:gdLst/>
              <a:ahLst/>
              <a:cxnLst/>
              <a:rect l="l" t="t" r="r" b="b"/>
              <a:pathLst>
                <a:path w="2284" h="4514" extrusionOk="0">
                  <a:moveTo>
                    <a:pt x="2162" y="0"/>
                  </a:moveTo>
                  <a:cubicBezTo>
                    <a:pt x="1858" y="669"/>
                    <a:pt x="1676" y="1399"/>
                    <a:pt x="1372" y="2098"/>
                  </a:cubicBezTo>
                  <a:cubicBezTo>
                    <a:pt x="1037" y="2888"/>
                    <a:pt x="582" y="3557"/>
                    <a:pt x="65" y="4256"/>
                  </a:cubicBezTo>
                  <a:cubicBezTo>
                    <a:pt x="0" y="4385"/>
                    <a:pt x="88" y="4514"/>
                    <a:pt x="198" y="4514"/>
                  </a:cubicBezTo>
                  <a:cubicBezTo>
                    <a:pt x="244" y="4514"/>
                    <a:pt x="294" y="4492"/>
                    <a:pt x="338" y="4438"/>
                  </a:cubicBezTo>
                  <a:cubicBezTo>
                    <a:pt x="1281" y="3253"/>
                    <a:pt x="2284" y="1551"/>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0"/>
            <p:cNvSpPr/>
            <p:nvPr/>
          </p:nvSpPr>
          <p:spPr>
            <a:xfrm>
              <a:off x="4657775" y="4943025"/>
              <a:ext cx="112100" cy="247400"/>
            </a:xfrm>
            <a:custGeom>
              <a:avLst/>
              <a:gdLst/>
              <a:ahLst/>
              <a:cxnLst/>
              <a:rect l="l" t="t" r="r" b="b"/>
              <a:pathLst>
                <a:path w="4484" h="9896" extrusionOk="0">
                  <a:moveTo>
                    <a:pt x="4470" y="1"/>
                  </a:moveTo>
                  <a:cubicBezTo>
                    <a:pt x="4467" y="1"/>
                    <a:pt x="4464" y="4"/>
                    <a:pt x="4464" y="14"/>
                  </a:cubicBezTo>
                  <a:cubicBezTo>
                    <a:pt x="4484" y="14"/>
                    <a:pt x="4477" y="1"/>
                    <a:pt x="4470" y="1"/>
                  </a:cubicBezTo>
                  <a:close/>
                  <a:moveTo>
                    <a:pt x="4464" y="14"/>
                  </a:moveTo>
                  <a:lnTo>
                    <a:pt x="4464" y="14"/>
                  </a:lnTo>
                  <a:cubicBezTo>
                    <a:pt x="2883" y="3176"/>
                    <a:pt x="2184" y="6823"/>
                    <a:pt x="87" y="9680"/>
                  </a:cubicBezTo>
                  <a:cubicBezTo>
                    <a:pt x="1" y="9788"/>
                    <a:pt x="97" y="9895"/>
                    <a:pt x="182" y="9895"/>
                  </a:cubicBezTo>
                  <a:cubicBezTo>
                    <a:pt x="218" y="9895"/>
                    <a:pt x="251" y="9877"/>
                    <a:pt x="269" y="9832"/>
                  </a:cubicBezTo>
                  <a:cubicBezTo>
                    <a:pt x="2366" y="7157"/>
                    <a:pt x="3552" y="3206"/>
                    <a:pt x="4464"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0"/>
            <p:cNvSpPr/>
            <p:nvPr/>
          </p:nvSpPr>
          <p:spPr>
            <a:xfrm>
              <a:off x="4683625" y="5120100"/>
              <a:ext cx="68050" cy="134900"/>
            </a:xfrm>
            <a:custGeom>
              <a:avLst/>
              <a:gdLst/>
              <a:ahLst/>
              <a:cxnLst/>
              <a:rect l="l" t="t" r="r" b="b"/>
              <a:pathLst>
                <a:path w="2722" h="5396" extrusionOk="0">
                  <a:moveTo>
                    <a:pt x="2682" y="1"/>
                  </a:moveTo>
                  <a:cubicBezTo>
                    <a:pt x="2675" y="1"/>
                    <a:pt x="2670" y="5"/>
                    <a:pt x="2670" y="14"/>
                  </a:cubicBezTo>
                  <a:cubicBezTo>
                    <a:pt x="1971" y="1837"/>
                    <a:pt x="1211" y="3570"/>
                    <a:pt x="86" y="5181"/>
                  </a:cubicBezTo>
                  <a:cubicBezTo>
                    <a:pt x="0" y="5288"/>
                    <a:pt x="81" y="5396"/>
                    <a:pt x="168" y="5396"/>
                  </a:cubicBezTo>
                  <a:cubicBezTo>
                    <a:pt x="205" y="5396"/>
                    <a:pt x="242" y="5377"/>
                    <a:pt x="268" y="5333"/>
                  </a:cubicBezTo>
                  <a:cubicBezTo>
                    <a:pt x="1332" y="3691"/>
                    <a:pt x="2244" y="1959"/>
                    <a:pt x="2700" y="44"/>
                  </a:cubicBezTo>
                  <a:cubicBezTo>
                    <a:pt x="2722" y="22"/>
                    <a:pt x="2697" y="1"/>
                    <a:pt x="2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0"/>
            <p:cNvSpPr/>
            <p:nvPr/>
          </p:nvSpPr>
          <p:spPr>
            <a:xfrm>
              <a:off x="4628925" y="4926150"/>
              <a:ext cx="73700" cy="155950"/>
            </a:xfrm>
            <a:custGeom>
              <a:avLst/>
              <a:gdLst/>
              <a:ahLst/>
              <a:cxnLst/>
              <a:rect l="l" t="t" r="r" b="b"/>
              <a:pathLst>
                <a:path w="2948" h="6238" extrusionOk="0">
                  <a:moveTo>
                    <a:pt x="2925" y="1"/>
                  </a:moveTo>
                  <a:cubicBezTo>
                    <a:pt x="2912" y="1"/>
                    <a:pt x="2895" y="8"/>
                    <a:pt x="2882" y="21"/>
                  </a:cubicBezTo>
                  <a:cubicBezTo>
                    <a:pt x="2122" y="2179"/>
                    <a:pt x="1271" y="4154"/>
                    <a:pt x="25" y="6100"/>
                  </a:cubicBezTo>
                  <a:cubicBezTo>
                    <a:pt x="0" y="6149"/>
                    <a:pt x="55" y="6238"/>
                    <a:pt x="109" y="6238"/>
                  </a:cubicBezTo>
                  <a:cubicBezTo>
                    <a:pt x="122" y="6238"/>
                    <a:pt x="135" y="6233"/>
                    <a:pt x="146" y="6221"/>
                  </a:cubicBezTo>
                  <a:cubicBezTo>
                    <a:pt x="1575" y="4428"/>
                    <a:pt x="2304" y="2270"/>
                    <a:pt x="2912" y="51"/>
                  </a:cubicBezTo>
                  <a:cubicBezTo>
                    <a:pt x="2948" y="15"/>
                    <a:pt x="2942" y="1"/>
                    <a:pt x="29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0"/>
            <p:cNvSpPr/>
            <p:nvPr/>
          </p:nvSpPr>
          <p:spPr>
            <a:xfrm>
              <a:off x="4783875" y="5149100"/>
              <a:ext cx="97975" cy="321075"/>
            </a:xfrm>
            <a:custGeom>
              <a:avLst/>
              <a:gdLst/>
              <a:ahLst/>
              <a:cxnLst/>
              <a:rect l="l" t="t" r="r" b="b"/>
              <a:pathLst>
                <a:path w="3919" h="12843" extrusionOk="0">
                  <a:moveTo>
                    <a:pt x="3873" y="1"/>
                  </a:moveTo>
                  <a:cubicBezTo>
                    <a:pt x="3850" y="1"/>
                    <a:pt x="3827" y="24"/>
                    <a:pt x="3827" y="69"/>
                  </a:cubicBezTo>
                  <a:cubicBezTo>
                    <a:pt x="3097" y="4446"/>
                    <a:pt x="1730" y="8580"/>
                    <a:pt x="58" y="12623"/>
                  </a:cubicBezTo>
                  <a:cubicBezTo>
                    <a:pt x="1" y="12756"/>
                    <a:pt x="87" y="12842"/>
                    <a:pt x="190" y="12842"/>
                  </a:cubicBezTo>
                  <a:cubicBezTo>
                    <a:pt x="250" y="12842"/>
                    <a:pt x="317" y="12812"/>
                    <a:pt x="362" y="12744"/>
                  </a:cubicBezTo>
                  <a:cubicBezTo>
                    <a:pt x="2186" y="8671"/>
                    <a:pt x="3249" y="4477"/>
                    <a:pt x="3918" y="69"/>
                  </a:cubicBezTo>
                  <a:cubicBezTo>
                    <a:pt x="3918" y="24"/>
                    <a:pt x="3895" y="1"/>
                    <a:pt x="3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0"/>
            <p:cNvSpPr/>
            <p:nvPr/>
          </p:nvSpPr>
          <p:spPr>
            <a:xfrm>
              <a:off x="4755175" y="5277425"/>
              <a:ext cx="46875" cy="132550"/>
            </a:xfrm>
            <a:custGeom>
              <a:avLst/>
              <a:gdLst/>
              <a:ahLst/>
              <a:cxnLst/>
              <a:rect l="l" t="t" r="r" b="b"/>
              <a:pathLst>
                <a:path w="1875" h="5302" extrusionOk="0">
                  <a:moveTo>
                    <a:pt x="1825" y="0"/>
                  </a:moveTo>
                  <a:cubicBezTo>
                    <a:pt x="1818" y="0"/>
                    <a:pt x="1814" y="4"/>
                    <a:pt x="1814" y="12"/>
                  </a:cubicBezTo>
                  <a:cubicBezTo>
                    <a:pt x="1358" y="1806"/>
                    <a:pt x="659" y="3478"/>
                    <a:pt x="20" y="5180"/>
                  </a:cubicBezTo>
                  <a:cubicBezTo>
                    <a:pt x="0" y="5261"/>
                    <a:pt x="61" y="5301"/>
                    <a:pt x="113" y="5301"/>
                  </a:cubicBezTo>
                  <a:cubicBezTo>
                    <a:pt x="139" y="5301"/>
                    <a:pt x="162" y="5291"/>
                    <a:pt x="172" y="5271"/>
                  </a:cubicBezTo>
                  <a:cubicBezTo>
                    <a:pt x="1024" y="3629"/>
                    <a:pt x="1510" y="1836"/>
                    <a:pt x="1875" y="73"/>
                  </a:cubicBezTo>
                  <a:cubicBezTo>
                    <a:pt x="1875" y="29"/>
                    <a:pt x="1842" y="0"/>
                    <a:pt x="18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0"/>
            <p:cNvSpPr/>
            <p:nvPr/>
          </p:nvSpPr>
          <p:spPr>
            <a:xfrm>
              <a:off x="4839550" y="5465300"/>
              <a:ext cx="31700" cy="101275"/>
            </a:xfrm>
            <a:custGeom>
              <a:avLst/>
              <a:gdLst/>
              <a:ahLst/>
              <a:cxnLst/>
              <a:rect l="l" t="t" r="r" b="b"/>
              <a:pathLst>
                <a:path w="1268" h="4051" extrusionOk="0">
                  <a:moveTo>
                    <a:pt x="1196" y="1"/>
                  </a:moveTo>
                  <a:cubicBezTo>
                    <a:pt x="1159" y="1"/>
                    <a:pt x="1111" y="24"/>
                    <a:pt x="1083" y="66"/>
                  </a:cubicBezTo>
                  <a:cubicBezTo>
                    <a:pt x="779" y="1403"/>
                    <a:pt x="384" y="2650"/>
                    <a:pt x="19" y="3987"/>
                  </a:cubicBezTo>
                  <a:cubicBezTo>
                    <a:pt x="1" y="4025"/>
                    <a:pt x="51" y="4050"/>
                    <a:pt x="100" y="4050"/>
                  </a:cubicBezTo>
                  <a:cubicBezTo>
                    <a:pt x="130" y="4050"/>
                    <a:pt x="160" y="4041"/>
                    <a:pt x="171" y="4017"/>
                  </a:cubicBezTo>
                  <a:cubicBezTo>
                    <a:pt x="688" y="2771"/>
                    <a:pt x="931" y="1403"/>
                    <a:pt x="1235" y="96"/>
                  </a:cubicBezTo>
                  <a:cubicBezTo>
                    <a:pt x="1268" y="31"/>
                    <a:pt x="1239"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0"/>
            <p:cNvSpPr/>
            <p:nvPr/>
          </p:nvSpPr>
          <p:spPr>
            <a:xfrm>
              <a:off x="4969200" y="5530275"/>
              <a:ext cx="31950" cy="229800"/>
            </a:xfrm>
            <a:custGeom>
              <a:avLst/>
              <a:gdLst/>
              <a:ahLst/>
              <a:cxnLst/>
              <a:rect l="l" t="t" r="r" b="b"/>
              <a:pathLst>
                <a:path w="1278" h="9192" extrusionOk="0">
                  <a:moveTo>
                    <a:pt x="661" y="0"/>
                  </a:moveTo>
                  <a:cubicBezTo>
                    <a:pt x="620" y="0"/>
                    <a:pt x="578" y="15"/>
                    <a:pt x="578" y="51"/>
                  </a:cubicBezTo>
                  <a:cubicBezTo>
                    <a:pt x="609" y="3212"/>
                    <a:pt x="457" y="5978"/>
                    <a:pt x="1" y="9078"/>
                  </a:cubicBezTo>
                  <a:cubicBezTo>
                    <a:pt x="1" y="9152"/>
                    <a:pt x="56" y="9192"/>
                    <a:pt x="114" y="9192"/>
                  </a:cubicBezTo>
                  <a:cubicBezTo>
                    <a:pt x="151" y="9192"/>
                    <a:pt x="189" y="9175"/>
                    <a:pt x="213" y="9139"/>
                  </a:cubicBezTo>
                  <a:cubicBezTo>
                    <a:pt x="1034" y="6312"/>
                    <a:pt x="1277" y="2908"/>
                    <a:pt x="730" y="20"/>
                  </a:cubicBezTo>
                  <a:cubicBezTo>
                    <a:pt x="718" y="8"/>
                    <a:pt x="689" y="0"/>
                    <a:pt x="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0"/>
            <p:cNvSpPr/>
            <p:nvPr/>
          </p:nvSpPr>
          <p:spPr>
            <a:xfrm>
              <a:off x="4736025" y="5760100"/>
              <a:ext cx="185325" cy="105800"/>
            </a:xfrm>
            <a:custGeom>
              <a:avLst/>
              <a:gdLst/>
              <a:ahLst/>
              <a:cxnLst/>
              <a:rect l="l" t="t" r="r" b="b"/>
              <a:pathLst>
                <a:path w="7413" h="4232" extrusionOk="0">
                  <a:moveTo>
                    <a:pt x="44" y="0"/>
                  </a:moveTo>
                  <a:cubicBezTo>
                    <a:pt x="19" y="0"/>
                    <a:pt x="1" y="67"/>
                    <a:pt x="27" y="67"/>
                  </a:cubicBezTo>
                  <a:cubicBezTo>
                    <a:pt x="2185" y="1830"/>
                    <a:pt x="4708" y="3289"/>
                    <a:pt x="7322" y="4232"/>
                  </a:cubicBezTo>
                  <a:cubicBezTo>
                    <a:pt x="7352" y="4232"/>
                    <a:pt x="7413" y="4201"/>
                    <a:pt x="7352" y="4140"/>
                  </a:cubicBezTo>
                  <a:cubicBezTo>
                    <a:pt x="4768" y="3016"/>
                    <a:pt x="2397" y="1678"/>
                    <a:pt x="57" y="7"/>
                  </a:cubicBezTo>
                  <a:cubicBezTo>
                    <a:pt x="53" y="2"/>
                    <a:pt x="48" y="0"/>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0"/>
            <p:cNvSpPr/>
            <p:nvPr/>
          </p:nvSpPr>
          <p:spPr>
            <a:xfrm>
              <a:off x="4692275" y="5641100"/>
              <a:ext cx="231250" cy="162650"/>
            </a:xfrm>
            <a:custGeom>
              <a:avLst/>
              <a:gdLst/>
              <a:ahLst/>
              <a:cxnLst/>
              <a:rect l="l" t="t" r="r" b="b"/>
              <a:pathLst>
                <a:path w="9250" h="6506" extrusionOk="0">
                  <a:moveTo>
                    <a:pt x="70" y="0"/>
                  </a:moveTo>
                  <a:cubicBezTo>
                    <a:pt x="35" y="0"/>
                    <a:pt x="0" y="50"/>
                    <a:pt x="44" y="116"/>
                  </a:cubicBezTo>
                  <a:cubicBezTo>
                    <a:pt x="2719" y="2639"/>
                    <a:pt x="5819" y="4888"/>
                    <a:pt x="9193" y="6499"/>
                  </a:cubicBezTo>
                  <a:cubicBezTo>
                    <a:pt x="9197" y="6503"/>
                    <a:pt x="9202" y="6505"/>
                    <a:pt x="9206" y="6505"/>
                  </a:cubicBezTo>
                  <a:cubicBezTo>
                    <a:pt x="9231" y="6505"/>
                    <a:pt x="9250" y="6434"/>
                    <a:pt x="9224" y="6408"/>
                  </a:cubicBezTo>
                  <a:cubicBezTo>
                    <a:pt x="5880" y="4615"/>
                    <a:pt x="2871" y="2609"/>
                    <a:pt x="105" y="25"/>
                  </a:cubicBezTo>
                  <a:cubicBezTo>
                    <a:pt x="96" y="8"/>
                    <a:pt x="83"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0"/>
            <p:cNvSpPr/>
            <p:nvPr/>
          </p:nvSpPr>
          <p:spPr>
            <a:xfrm>
              <a:off x="4607750" y="5519800"/>
              <a:ext cx="260125" cy="179125"/>
            </a:xfrm>
            <a:custGeom>
              <a:avLst/>
              <a:gdLst/>
              <a:ahLst/>
              <a:cxnLst/>
              <a:rect l="l" t="t" r="r" b="b"/>
              <a:pathLst>
                <a:path w="10405" h="7165" extrusionOk="0">
                  <a:moveTo>
                    <a:pt x="14" y="0"/>
                  </a:moveTo>
                  <a:cubicBezTo>
                    <a:pt x="7" y="0"/>
                    <a:pt x="0" y="14"/>
                    <a:pt x="21" y="14"/>
                  </a:cubicBezTo>
                  <a:cubicBezTo>
                    <a:pt x="21" y="3"/>
                    <a:pt x="17" y="0"/>
                    <a:pt x="14" y="0"/>
                  </a:cubicBezTo>
                  <a:close/>
                  <a:moveTo>
                    <a:pt x="21" y="14"/>
                  </a:moveTo>
                  <a:cubicBezTo>
                    <a:pt x="3212" y="2780"/>
                    <a:pt x="6647" y="5181"/>
                    <a:pt x="10325" y="7157"/>
                  </a:cubicBezTo>
                  <a:cubicBezTo>
                    <a:pt x="10330" y="7162"/>
                    <a:pt x="10337" y="7165"/>
                    <a:pt x="10344" y="7165"/>
                  </a:cubicBezTo>
                  <a:cubicBezTo>
                    <a:pt x="10373" y="7165"/>
                    <a:pt x="10405" y="7115"/>
                    <a:pt x="10355" y="7065"/>
                  </a:cubicBezTo>
                  <a:cubicBezTo>
                    <a:pt x="6708" y="5059"/>
                    <a:pt x="3273" y="2719"/>
                    <a:pt x="21"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0"/>
            <p:cNvSpPr/>
            <p:nvPr/>
          </p:nvSpPr>
          <p:spPr>
            <a:xfrm>
              <a:off x="4739350" y="5590725"/>
              <a:ext cx="87450" cy="58000"/>
            </a:xfrm>
            <a:custGeom>
              <a:avLst/>
              <a:gdLst/>
              <a:ahLst/>
              <a:cxnLst/>
              <a:rect l="l" t="t" r="r" b="b"/>
              <a:pathLst>
                <a:path w="3498" h="2320" extrusionOk="0">
                  <a:moveTo>
                    <a:pt x="48" y="0"/>
                  </a:moveTo>
                  <a:cubicBezTo>
                    <a:pt x="22" y="0"/>
                    <a:pt x="1" y="72"/>
                    <a:pt x="46" y="95"/>
                  </a:cubicBezTo>
                  <a:cubicBezTo>
                    <a:pt x="1049" y="946"/>
                    <a:pt x="2173" y="1797"/>
                    <a:pt x="3389" y="2313"/>
                  </a:cubicBezTo>
                  <a:cubicBezTo>
                    <a:pt x="3393" y="2318"/>
                    <a:pt x="3399" y="2320"/>
                    <a:pt x="3405" y="2320"/>
                  </a:cubicBezTo>
                  <a:cubicBezTo>
                    <a:pt x="3441" y="2320"/>
                    <a:pt x="3498" y="2248"/>
                    <a:pt x="3419" y="2222"/>
                  </a:cubicBezTo>
                  <a:cubicBezTo>
                    <a:pt x="2325" y="1462"/>
                    <a:pt x="1140" y="824"/>
                    <a:pt x="76" y="34"/>
                  </a:cubicBezTo>
                  <a:cubicBezTo>
                    <a:pt x="68" y="10"/>
                    <a:pt x="58"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0"/>
            <p:cNvSpPr/>
            <p:nvPr/>
          </p:nvSpPr>
          <p:spPr>
            <a:xfrm>
              <a:off x="4620100" y="5474225"/>
              <a:ext cx="80675" cy="56725"/>
            </a:xfrm>
            <a:custGeom>
              <a:avLst/>
              <a:gdLst/>
              <a:ahLst/>
              <a:cxnLst/>
              <a:rect l="l" t="t" r="r" b="b"/>
              <a:pathLst>
                <a:path w="3227" h="2269" extrusionOk="0">
                  <a:moveTo>
                    <a:pt x="43" y="0"/>
                  </a:moveTo>
                  <a:cubicBezTo>
                    <a:pt x="18" y="0"/>
                    <a:pt x="0" y="22"/>
                    <a:pt x="43" y="43"/>
                  </a:cubicBezTo>
                  <a:cubicBezTo>
                    <a:pt x="1016" y="803"/>
                    <a:pt x="2050" y="1563"/>
                    <a:pt x="3113" y="2262"/>
                  </a:cubicBezTo>
                  <a:cubicBezTo>
                    <a:pt x="3118" y="2266"/>
                    <a:pt x="3123" y="2268"/>
                    <a:pt x="3129" y="2268"/>
                  </a:cubicBezTo>
                  <a:cubicBezTo>
                    <a:pt x="3166" y="2268"/>
                    <a:pt x="3226" y="2197"/>
                    <a:pt x="3174" y="2171"/>
                  </a:cubicBezTo>
                  <a:cubicBezTo>
                    <a:pt x="2110" y="1441"/>
                    <a:pt x="1107" y="773"/>
                    <a:pt x="74" y="13"/>
                  </a:cubicBezTo>
                  <a:cubicBezTo>
                    <a:pt x="65" y="4"/>
                    <a:pt x="53"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0"/>
            <p:cNvSpPr/>
            <p:nvPr/>
          </p:nvSpPr>
          <p:spPr>
            <a:xfrm>
              <a:off x="4541775" y="5349100"/>
              <a:ext cx="222125" cy="158250"/>
            </a:xfrm>
            <a:custGeom>
              <a:avLst/>
              <a:gdLst/>
              <a:ahLst/>
              <a:cxnLst/>
              <a:rect l="l" t="t" r="r" b="b"/>
              <a:pathLst>
                <a:path w="8885" h="6330" extrusionOk="0">
                  <a:moveTo>
                    <a:pt x="76" y="1"/>
                  </a:moveTo>
                  <a:cubicBezTo>
                    <a:pt x="23" y="1"/>
                    <a:pt x="0" y="86"/>
                    <a:pt x="46" y="155"/>
                  </a:cubicBezTo>
                  <a:cubicBezTo>
                    <a:pt x="2781" y="2404"/>
                    <a:pt x="5669" y="4592"/>
                    <a:pt x="8800" y="6325"/>
                  </a:cubicBezTo>
                  <a:cubicBezTo>
                    <a:pt x="8803" y="6328"/>
                    <a:pt x="8807" y="6330"/>
                    <a:pt x="8811" y="6330"/>
                  </a:cubicBezTo>
                  <a:cubicBezTo>
                    <a:pt x="8842" y="6330"/>
                    <a:pt x="8884" y="6234"/>
                    <a:pt x="8830" y="6234"/>
                  </a:cubicBezTo>
                  <a:cubicBezTo>
                    <a:pt x="5851" y="4228"/>
                    <a:pt x="2903" y="2313"/>
                    <a:pt x="137" y="33"/>
                  </a:cubicBezTo>
                  <a:cubicBezTo>
                    <a:pt x="114" y="10"/>
                    <a:pt x="93"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0"/>
            <p:cNvSpPr/>
            <p:nvPr/>
          </p:nvSpPr>
          <p:spPr>
            <a:xfrm>
              <a:off x="4626075" y="5387425"/>
              <a:ext cx="39050" cy="29575"/>
            </a:xfrm>
            <a:custGeom>
              <a:avLst/>
              <a:gdLst/>
              <a:ahLst/>
              <a:cxnLst/>
              <a:rect l="l" t="t" r="r" b="b"/>
              <a:pathLst>
                <a:path w="1562" h="1183" extrusionOk="0">
                  <a:moveTo>
                    <a:pt x="97" y="0"/>
                  </a:moveTo>
                  <a:cubicBezTo>
                    <a:pt x="26" y="0"/>
                    <a:pt x="0" y="71"/>
                    <a:pt x="48" y="141"/>
                  </a:cubicBezTo>
                  <a:cubicBezTo>
                    <a:pt x="504" y="476"/>
                    <a:pt x="1020" y="871"/>
                    <a:pt x="1476" y="1175"/>
                  </a:cubicBezTo>
                  <a:cubicBezTo>
                    <a:pt x="1487" y="1180"/>
                    <a:pt x="1497" y="1183"/>
                    <a:pt x="1506" y="1183"/>
                  </a:cubicBezTo>
                  <a:cubicBezTo>
                    <a:pt x="1546" y="1183"/>
                    <a:pt x="1562" y="1133"/>
                    <a:pt x="1537" y="1084"/>
                  </a:cubicBezTo>
                  <a:cubicBezTo>
                    <a:pt x="1081" y="719"/>
                    <a:pt x="625" y="385"/>
                    <a:pt x="169" y="20"/>
                  </a:cubicBezTo>
                  <a:cubicBezTo>
                    <a:pt x="142" y="6"/>
                    <a:pt x="117" y="0"/>
                    <a:pt x="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0"/>
            <p:cNvSpPr/>
            <p:nvPr/>
          </p:nvSpPr>
          <p:spPr>
            <a:xfrm>
              <a:off x="4451925" y="5169525"/>
              <a:ext cx="185875" cy="186650"/>
            </a:xfrm>
            <a:custGeom>
              <a:avLst/>
              <a:gdLst/>
              <a:ahLst/>
              <a:cxnLst/>
              <a:rect l="l" t="t" r="r" b="b"/>
              <a:pathLst>
                <a:path w="7435" h="7466" extrusionOk="0">
                  <a:moveTo>
                    <a:pt x="80" y="0"/>
                  </a:moveTo>
                  <a:cubicBezTo>
                    <a:pt x="43" y="0"/>
                    <a:pt x="0" y="29"/>
                    <a:pt x="23" y="73"/>
                  </a:cubicBezTo>
                  <a:cubicBezTo>
                    <a:pt x="2120" y="2809"/>
                    <a:pt x="4704" y="5240"/>
                    <a:pt x="7378" y="7459"/>
                  </a:cubicBezTo>
                  <a:cubicBezTo>
                    <a:pt x="7383" y="7463"/>
                    <a:pt x="7387" y="7465"/>
                    <a:pt x="7391" y="7465"/>
                  </a:cubicBezTo>
                  <a:cubicBezTo>
                    <a:pt x="7416" y="7465"/>
                    <a:pt x="7435" y="7394"/>
                    <a:pt x="7409" y="7368"/>
                  </a:cubicBezTo>
                  <a:cubicBezTo>
                    <a:pt x="4855" y="4967"/>
                    <a:pt x="2272" y="2778"/>
                    <a:pt x="114" y="12"/>
                  </a:cubicBezTo>
                  <a:cubicBezTo>
                    <a:pt x="106" y="4"/>
                    <a:pt x="93"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0"/>
            <p:cNvSpPr/>
            <p:nvPr/>
          </p:nvSpPr>
          <p:spPr>
            <a:xfrm>
              <a:off x="4523150" y="5216625"/>
              <a:ext cx="141975" cy="116800"/>
            </a:xfrm>
            <a:custGeom>
              <a:avLst/>
              <a:gdLst/>
              <a:ahLst/>
              <a:cxnLst/>
              <a:rect l="l" t="t" r="r" b="b"/>
              <a:pathLst>
                <a:path w="5679" h="4672" extrusionOk="0">
                  <a:moveTo>
                    <a:pt x="25" y="1"/>
                  </a:moveTo>
                  <a:cubicBezTo>
                    <a:pt x="17" y="1"/>
                    <a:pt x="0" y="29"/>
                    <a:pt x="0" y="74"/>
                  </a:cubicBezTo>
                  <a:cubicBezTo>
                    <a:pt x="1672" y="1806"/>
                    <a:pt x="3557" y="3356"/>
                    <a:pt x="5624" y="4663"/>
                  </a:cubicBezTo>
                  <a:cubicBezTo>
                    <a:pt x="5629" y="4669"/>
                    <a:pt x="5635" y="4671"/>
                    <a:pt x="5640" y="4671"/>
                  </a:cubicBezTo>
                  <a:cubicBezTo>
                    <a:pt x="5663" y="4671"/>
                    <a:pt x="5679" y="4622"/>
                    <a:pt x="5654" y="4572"/>
                  </a:cubicBezTo>
                  <a:cubicBezTo>
                    <a:pt x="3678" y="3174"/>
                    <a:pt x="1824" y="1654"/>
                    <a:pt x="31" y="13"/>
                  </a:cubicBezTo>
                  <a:cubicBezTo>
                    <a:pt x="31" y="5"/>
                    <a:pt x="29"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0"/>
            <p:cNvSpPr/>
            <p:nvPr/>
          </p:nvSpPr>
          <p:spPr>
            <a:xfrm>
              <a:off x="4500350" y="5118150"/>
              <a:ext cx="84375" cy="93475"/>
            </a:xfrm>
            <a:custGeom>
              <a:avLst/>
              <a:gdLst/>
              <a:ahLst/>
              <a:cxnLst/>
              <a:rect l="l" t="t" r="r" b="b"/>
              <a:pathLst>
                <a:path w="3375" h="3739" extrusionOk="0">
                  <a:moveTo>
                    <a:pt x="61" y="0"/>
                  </a:moveTo>
                  <a:cubicBezTo>
                    <a:pt x="61" y="0"/>
                    <a:pt x="1" y="61"/>
                    <a:pt x="31" y="61"/>
                  </a:cubicBezTo>
                  <a:cubicBezTo>
                    <a:pt x="1064" y="1338"/>
                    <a:pt x="2159" y="2554"/>
                    <a:pt x="3344" y="3739"/>
                  </a:cubicBezTo>
                  <a:cubicBezTo>
                    <a:pt x="3344" y="3739"/>
                    <a:pt x="3374" y="3739"/>
                    <a:pt x="3374" y="3678"/>
                  </a:cubicBezTo>
                  <a:cubicBezTo>
                    <a:pt x="2189" y="2523"/>
                    <a:pt x="1125" y="1277"/>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0"/>
            <p:cNvSpPr/>
            <p:nvPr/>
          </p:nvSpPr>
          <p:spPr>
            <a:xfrm>
              <a:off x="4454000" y="5013275"/>
              <a:ext cx="148200" cy="146700"/>
            </a:xfrm>
            <a:custGeom>
              <a:avLst/>
              <a:gdLst/>
              <a:ahLst/>
              <a:cxnLst/>
              <a:rect l="l" t="t" r="r" b="b"/>
              <a:pathLst>
                <a:path w="5928" h="5868" extrusionOk="0">
                  <a:moveTo>
                    <a:pt x="92" y="1"/>
                  </a:moveTo>
                  <a:cubicBezTo>
                    <a:pt x="61" y="1"/>
                    <a:pt x="0" y="31"/>
                    <a:pt x="31" y="62"/>
                  </a:cubicBezTo>
                  <a:cubicBezTo>
                    <a:pt x="1611" y="2341"/>
                    <a:pt x="3648" y="4287"/>
                    <a:pt x="5867" y="5867"/>
                  </a:cubicBezTo>
                  <a:cubicBezTo>
                    <a:pt x="5867" y="5867"/>
                    <a:pt x="5928" y="5867"/>
                    <a:pt x="5928" y="5837"/>
                  </a:cubicBezTo>
                  <a:cubicBezTo>
                    <a:pt x="3678" y="4195"/>
                    <a:pt x="1763" y="2220"/>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0"/>
            <p:cNvSpPr/>
            <p:nvPr/>
          </p:nvSpPr>
          <p:spPr>
            <a:xfrm>
              <a:off x="4552775" y="5064950"/>
              <a:ext cx="32575" cy="25300"/>
            </a:xfrm>
            <a:custGeom>
              <a:avLst/>
              <a:gdLst/>
              <a:ahLst/>
              <a:cxnLst/>
              <a:rect l="l" t="t" r="r" b="b"/>
              <a:pathLst>
                <a:path w="1303" h="1012" extrusionOk="0">
                  <a:moveTo>
                    <a:pt x="62" y="1"/>
                  </a:moveTo>
                  <a:cubicBezTo>
                    <a:pt x="62" y="1"/>
                    <a:pt x="1" y="61"/>
                    <a:pt x="31" y="61"/>
                  </a:cubicBezTo>
                  <a:cubicBezTo>
                    <a:pt x="366" y="457"/>
                    <a:pt x="761" y="761"/>
                    <a:pt x="1247" y="1004"/>
                  </a:cubicBezTo>
                  <a:cubicBezTo>
                    <a:pt x="1253" y="1009"/>
                    <a:pt x="1258" y="1012"/>
                    <a:pt x="1263" y="1012"/>
                  </a:cubicBezTo>
                  <a:cubicBezTo>
                    <a:pt x="1287" y="1012"/>
                    <a:pt x="1302" y="962"/>
                    <a:pt x="1277" y="913"/>
                  </a:cubicBezTo>
                  <a:cubicBezTo>
                    <a:pt x="821" y="700"/>
                    <a:pt x="396" y="396"/>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0"/>
            <p:cNvSpPr/>
            <p:nvPr/>
          </p:nvSpPr>
          <p:spPr>
            <a:xfrm>
              <a:off x="4462550" y="4880750"/>
              <a:ext cx="98625" cy="129825"/>
            </a:xfrm>
            <a:custGeom>
              <a:avLst/>
              <a:gdLst/>
              <a:ahLst/>
              <a:cxnLst/>
              <a:rect l="l" t="t" r="r" b="b"/>
              <a:pathLst>
                <a:path w="3945" h="5193" extrusionOk="0">
                  <a:moveTo>
                    <a:pt x="105" y="1"/>
                  </a:moveTo>
                  <a:cubicBezTo>
                    <a:pt x="60" y="1"/>
                    <a:pt x="1" y="29"/>
                    <a:pt x="23" y="74"/>
                  </a:cubicBezTo>
                  <a:cubicBezTo>
                    <a:pt x="965" y="2019"/>
                    <a:pt x="2303" y="3721"/>
                    <a:pt x="3914" y="5180"/>
                  </a:cubicBezTo>
                  <a:cubicBezTo>
                    <a:pt x="3922" y="5188"/>
                    <a:pt x="3928" y="5192"/>
                    <a:pt x="3932" y="5192"/>
                  </a:cubicBezTo>
                  <a:cubicBezTo>
                    <a:pt x="3944" y="5192"/>
                    <a:pt x="3944" y="5164"/>
                    <a:pt x="3944" y="5119"/>
                  </a:cubicBezTo>
                  <a:cubicBezTo>
                    <a:pt x="2424" y="3600"/>
                    <a:pt x="1209" y="1897"/>
                    <a:pt x="145" y="13"/>
                  </a:cubicBezTo>
                  <a:cubicBezTo>
                    <a:pt x="137" y="5"/>
                    <a:pt x="122"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0"/>
            <p:cNvSpPr/>
            <p:nvPr/>
          </p:nvSpPr>
          <p:spPr>
            <a:xfrm>
              <a:off x="4520100" y="4900700"/>
              <a:ext cx="57775" cy="68525"/>
            </a:xfrm>
            <a:custGeom>
              <a:avLst/>
              <a:gdLst/>
              <a:ahLst/>
              <a:cxnLst/>
              <a:rect l="l" t="t" r="r" b="b"/>
              <a:pathLst>
                <a:path w="2311" h="2741" extrusionOk="0">
                  <a:moveTo>
                    <a:pt x="45" y="1"/>
                  </a:moveTo>
                  <a:cubicBezTo>
                    <a:pt x="31" y="1"/>
                    <a:pt x="1" y="18"/>
                    <a:pt x="1" y="36"/>
                  </a:cubicBezTo>
                  <a:cubicBezTo>
                    <a:pt x="578" y="1099"/>
                    <a:pt x="1369" y="1981"/>
                    <a:pt x="2311" y="2741"/>
                  </a:cubicBezTo>
                  <a:cubicBezTo>
                    <a:pt x="1399" y="1981"/>
                    <a:pt x="700" y="1039"/>
                    <a:pt x="31" y="36"/>
                  </a:cubicBezTo>
                  <a:cubicBezTo>
                    <a:pt x="57" y="10"/>
                    <a:pt x="55"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0"/>
            <p:cNvSpPr/>
            <p:nvPr/>
          </p:nvSpPr>
          <p:spPr>
            <a:xfrm>
              <a:off x="4493775" y="4805800"/>
              <a:ext cx="77575" cy="109800"/>
            </a:xfrm>
            <a:custGeom>
              <a:avLst/>
              <a:gdLst/>
              <a:ahLst/>
              <a:cxnLst/>
              <a:rect l="l" t="t" r="r" b="b"/>
              <a:pathLst>
                <a:path w="3103" h="4392" extrusionOk="0">
                  <a:moveTo>
                    <a:pt x="86" y="1"/>
                  </a:moveTo>
                  <a:cubicBezTo>
                    <a:pt x="44" y="1"/>
                    <a:pt x="1" y="34"/>
                    <a:pt x="20" y="93"/>
                  </a:cubicBezTo>
                  <a:cubicBezTo>
                    <a:pt x="750" y="1704"/>
                    <a:pt x="1783" y="3133"/>
                    <a:pt x="2999" y="4379"/>
                  </a:cubicBezTo>
                  <a:cubicBezTo>
                    <a:pt x="3008" y="4388"/>
                    <a:pt x="3022" y="4391"/>
                    <a:pt x="3036" y="4391"/>
                  </a:cubicBezTo>
                  <a:cubicBezTo>
                    <a:pt x="3070" y="4391"/>
                    <a:pt x="3103" y="4370"/>
                    <a:pt x="3060" y="4348"/>
                  </a:cubicBezTo>
                  <a:cubicBezTo>
                    <a:pt x="1844" y="3072"/>
                    <a:pt x="902" y="1643"/>
                    <a:pt x="142" y="32"/>
                  </a:cubicBezTo>
                  <a:cubicBezTo>
                    <a:pt x="131" y="11"/>
                    <a:pt x="109" y="1"/>
                    <a:pt x="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0"/>
            <p:cNvSpPr/>
            <p:nvPr/>
          </p:nvSpPr>
          <p:spPr>
            <a:xfrm>
              <a:off x="4534925" y="4757000"/>
              <a:ext cx="46750" cy="76200"/>
            </a:xfrm>
            <a:custGeom>
              <a:avLst/>
              <a:gdLst/>
              <a:ahLst/>
              <a:cxnLst/>
              <a:rect l="l" t="t" r="r" b="b"/>
              <a:pathLst>
                <a:path w="1870" h="3048" extrusionOk="0">
                  <a:moveTo>
                    <a:pt x="20" y="1"/>
                  </a:moveTo>
                  <a:cubicBezTo>
                    <a:pt x="8" y="1"/>
                    <a:pt x="1" y="24"/>
                    <a:pt x="16" y="69"/>
                  </a:cubicBezTo>
                  <a:cubicBezTo>
                    <a:pt x="441" y="1194"/>
                    <a:pt x="1080" y="2197"/>
                    <a:pt x="1870" y="3048"/>
                  </a:cubicBezTo>
                  <a:cubicBezTo>
                    <a:pt x="1171" y="2136"/>
                    <a:pt x="532" y="1103"/>
                    <a:pt x="46" y="69"/>
                  </a:cubicBezTo>
                  <a:cubicBezTo>
                    <a:pt x="46" y="24"/>
                    <a:pt x="3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0"/>
            <p:cNvSpPr/>
            <p:nvPr/>
          </p:nvSpPr>
          <p:spPr>
            <a:xfrm>
              <a:off x="4555600" y="4733600"/>
              <a:ext cx="22050" cy="43275"/>
            </a:xfrm>
            <a:custGeom>
              <a:avLst/>
              <a:gdLst/>
              <a:ahLst/>
              <a:cxnLst/>
              <a:rect l="l" t="t" r="r" b="b"/>
              <a:pathLst>
                <a:path w="882" h="1731" extrusionOk="0">
                  <a:moveTo>
                    <a:pt x="77" y="1"/>
                  </a:moveTo>
                  <a:cubicBezTo>
                    <a:pt x="37" y="1"/>
                    <a:pt x="1" y="34"/>
                    <a:pt x="40" y="93"/>
                  </a:cubicBezTo>
                  <a:cubicBezTo>
                    <a:pt x="222" y="640"/>
                    <a:pt x="496" y="1188"/>
                    <a:pt x="800" y="1704"/>
                  </a:cubicBezTo>
                  <a:cubicBezTo>
                    <a:pt x="809" y="1723"/>
                    <a:pt x="821" y="1730"/>
                    <a:pt x="833" y="1730"/>
                  </a:cubicBezTo>
                  <a:cubicBezTo>
                    <a:pt x="859" y="1730"/>
                    <a:pt x="881" y="1695"/>
                    <a:pt x="860" y="1674"/>
                  </a:cubicBezTo>
                  <a:cubicBezTo>
                    <a:pt x="557" y="1157"/>
                    <a:pt x="344" y="610"/>
                    <a:pt x="131" y="33"/>
                  </a:cubicBezTo>
                  <a:cubicBezTo>
                    <a:pt x="120" y="11"/>
                    <a:pt x="98" y="1"/>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0"/>
            <p:cNvSpPr/>
            <p:nvPr/>
          </p:nvSpPr>
          <p:spPr>
            <a:xfrm>
              <a:off x="5054300" y="5565350"/>
              <a:ext cx="31200" cy="311300"/>
            </a:xfrm>
            <a:custGeom>
              <a:avLst/>
              <a:gdLst/>
              <a:ahLst/>
              <a:cxnLst/>
              <a:rect l="l" t="t" r="r" b="b"/>
              <a:pathLst>
                <a:path w="1248" h="12452" extrusionOk="0">
                  <a:moveTo>
                    <a:pt x="1004" y="0"/>
                  </a:moveTo>
                  <a:cubicBezTo>
                    <a:pt x="974" y="0"/>
                    <a:pt x="943" y="15"/>
                    <a:pt x="943" y="46"/>
                  </a:cubicBezTo>
                  <a:cubicBezTo>
                    <a:pt x="791" y="4210"/>
                    <a:pt x="639" y="8253"/>
                    <a:pt x="1" y="12417"/>
                  </a:cubicBezTo>
                  <a:cubicBezTo>
                    <a:pt x="1" y="12434"/>
                    <a:pt x="21" y="12452"/>
                    <a:pt x="38" y="12452"/>
                  </a:cubicBezTo>
                  <a:cubicBezTo>
                    <a:pt x="51" y="12452"/>
                    <a:pt x="62" y="12442"/>
                    <a:pt x="62" y="12417"/>
                  </a:cubicBezTo>
                  <a:cubicBezTo>
                    <a:pt x="761" y="8374"/>
                    <a:pt x="1247" y="4149"/>
                    <a:pt x="1065" y="46"/>
                  </a:cubicBezTo>
                  <a:cubicBezTo>
                    <a:pt x="1065" y="15"/>
                    <a:pt x="1034" y="0"/>
                    <a:pt x="1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0"/>
            <p:cNvSpPr/>
            <p:nvPr/>
          </p:nvSpPr>
          <p:spPr>
            <a:xfrm>
              <a:off x="5005675" y="5459900"/>
              <a:ext cx="15225" cy="313200"/>
            </a:xfrm>
            <a:custGeom>
              <a:avLst/>
              <a:gdLst/>
              <a:ahLst/>
              <a:cxnLst/>
              <a:rect l="l" t="t" r="r" b="b"/>
              <a:pathLst>
                <a:path w="609" h="12528" extrusionOk="0">
                  <a:moveTo>
                    <a:pt x="407" y="1"/>
                  </a:moveTo>
                  <a:cubicBezTo>
                    <a:pt x="373" y="1"/>
                    <a:pt x="335" y="24"/>
                    <a:pt x="335" y="69"/>
                  </a:cubicBezTo>
                  <a:cubicBezTo>
                    <a:pt x="183" y="4203"/>
                    <a:pt x="335" y="8337"/>
                    <a:pt x="1" y="12501"/>
                  </a:cubicBezTo>
                  <a:cubicBezTo>
                    <a:pt x="1" y="12501"/>
                    <a:pt x="14" y="12528"/>
                    <a:pt x="23" y="12528"/>
                  </a:cubicBezTo>
                  <a:cubicBezTo>
                    <a:pt x="28" y="12528"/>
                    <a:pt x="31" y="12521"/>
                    <a:pt x="31" y="12501"/>
                  </a:cubicBezTo>
                  <a:cubicBezTo>
                    <a:pt x="426" y="8367"/>
                    <a:pt x="609" y="4203"/>
                    <a:pt x="457" y="69"/>
                  </a:cubicBezTo>
                  <a:cubicBezTo>
                    <a:pt x="472" y="24"/>
                    <a:pt x="441" y="1"/>
                    <a:pt x="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0"/>
            <p:cNvSpPr/>
            <p:nvPr/>
          </p:nvSpPr>
          <p:spPr>
            <a:xfrm>
              <a:off x="4941850" y="5291650"/>
              <a:ext cx="29650" cy="377250"/>
            </a:xfrm>
            <a:custGeom>
              <a:avLst/>
              <a:gdLst/>
              <a:ahLst/>
              <a:cxnLst/>
              <a:rect l="l" t="t" r="r" b="b"/>
              <a:pathLst>
                <a:path w="1186" h="15090" extrusionOk="0">
                  <a:moveTo>
                    <a:pt x="977" y="1"/>
                  </a:moveTo>
                  <a:cubicBezTo>
                    <a:pt x="934" y="1"/>
                    <a:pt x="882" y="16"/>
                    <a:pt x="882" y="51"/>
                  </a:cubicBezTo>
                  <a:cubicBezTo>
                    <a:pt x="639" y="5067"/>
                    <a:pt x="760" y="10082"/>
                    <a:pt x="0" y="15067"/>
                  </a:cubicBezTo>
                  <a:cubicBezTo>
                    <a:pt x="0" y="15082"/>
                    <a:pt x="8" y="15090"/>
                    <a:pt x="16" y="15090"/>
                  </a:cubicBezTo>
                  <a:cubicBezTo>
                    <a:pt x="23" y="15090"/>
                    <a:pt x="31" y="15082"/>
                    <a:pt x="31" y="15067"/>
                  </a:cubicBezTo>
                  <a:cubicBezTo>
                    <a:pt x="912" y="10143"/>
                    <a:pt x="1186" y="5036"/>
                    <a:pt x="1034" y="21"/>
                  </a:cubicBezTo>
                  <a:cubicBezTo>
                    <a:pt x="1034" y="8"/>
                    <a:pt x="1008"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0"/>
            <p:cNvSpPr/>
            <p:nvPr/>
          </p:nvSpPr>
          <p:spPr>
            <a:xfrm>
              <a:off x="4870425" y="5268675"/>
              <a:ext cx="60800" cy="318675"/>
            </a:xfrm>
            <a:custGeom>
              <a:avLst/>
              <a:gdLst/>
              <a:ahLst/>
              <a:cxnLst/>
              <a:rect l="l" t="t" r="r" b="b"/>
              <a:pathLst>
                <a:path w="2432" h="12747" extrusionOk="0">
                  <a:moveTo>
                    <a:pt x="2370" y="1"/>
                  </a:moveTo>
                  <a:cubicBezTo>
                    <a:pt x="2341" y="1"/>
                    <a:pt x="2307" y="17"/>
                    <a:pt x="2280" y="58"/>
                  </a:cubicBezTo>
                  <a:cubicBezTo>
                    <a:pt x="1733" y="4375"/>
                    <a:pt x="1125" y="8539"/>
                    <a:pt x="0" y="12733"/>
                  </a:cubicBezTo>
                  <a:cubicBezTo>
                    <a:pt x="0" y="12733"/>
                    <a:pt x="0" y="12747"/>
                    <a:pt x="18" y="12747"/>
                  </a:cubicBezTo>
                  <a:cubicBezTo>
                    <a:pt x="27" y="12747"/>
                    <a:pt x="41" y="12744"/>
                    <a:pt x="61" y="12733"/>
                  </a:cubicBezTo>
                  <a:cubicBezTo>
                    <a:pt x="1277" y="8630"/>
                    <a:pt x="2219" y="4314"/>
                    <a:pt x="2432" y="58"/>
                  </a:cubicBezTo>
                  <a:cubicBezTo>
                    <a:pt x="2432" y="25"/>
                    <a:pt x="2404"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0"/>
            <p:cNvSpPr/>
            <p:nvPr/>
          </p:nvSpPr>
          <p:spPr>
            <a:xfrm>
              <a:off x="4821025" y="5185400"/>
              <a:ext cx="79050" cy="307700"/>
            </a:xfrm>
            <a:custGeom>
              <a:avLst/>
              <a:gdLst/>
              <a:ahLst/>
              <a:cxnLst/>
              <a:rect l="l" t="t" r="r" b="b"/>
              <a:pathLst>
                <a:path w="3162" h="12308" extrusionOk="0">
                  <a:moveTo>
                    <a:pt x="3101" y="0"/>
                  </a:moveTo>
                  <a:cubicBezTo>
                    <a:pt x="3070" y="0"/>
                    <a:pt x="3040" y="16"/>
                    <a:pt x="3040" y="46"/>
                  </a:cubicBezTo>
                  <a:cubicBezTo>
                    <a:pt x="2280" y="4210"/>
                    <a:pt x="1429" y="8253"/>
                    <a:pt x="0" y="12265"/>
                  </a:cubicBezTo>
                  <a:cubicBezTo>
                    <a:pt x="0" y="12286"/>
                    <a:pt x="31" y="12308"/>
                    <a:pt x="59" y="12308"/>
                  </a:cubicBezTo>
                  <a:cubicBezTo>
                    <a:pt x="71" y="12308"/>
                    <a:pt x="83" y="12304"/>
                    <a:pt x="92" y="12295"/>
                  </a:cubicBezTo>
                  <a:cubicBezTo>
                    <a:pt x="1581" y="8374"/>
                    <a:pt x="2736" y="4241"/>
                    <a:pt x="3162" y="46"/>
                  </a:cubicBezTo>
                  <a:cubicBezTo>
                    <a:pt x="3162" y="16"/>
                    <a:pt x="3131" y="0"/>
                    <a:pt x="3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0"/>
            <p:cNvSpPr/>
            <p:nvPr/>
          </p:nvSpPr>
          <p:spPr>
            <a:xfrm>
              <a:off x="4892450" y="5252825"/>
              <a:ext cx="22825" cy="90175"/>
            </a:xfrm>
            <a:custGeom>
              <a:avLst/>
              <a:gdLst/>
              <a:ahLst/>
              <a:cxnLst/>
              <a:rect l="l" t="t" r="r" b="b"/>
              <a:pathLst>
                <a:path w="913" h="3607" extrusionOk="0">
                  <a:moveTo>
                    <a:pt x="840" y="1"/>
                  </a:moveTo>
                  <a:cubicBezTo>
                    <a:pt x="814" y="1"/>
                    <a:pt x="791" y="9"/>
                    <a:pt x="791" y="24"/>
                  </a:cubicBezTo>
                  <a:cubicBezTo>
                    <a:pt x="700" y="1240"/>
                    <a:pt x="457" y="2425"/>
                    <a:pt x="1" y="3550"/>
                  </a:cubicBezTo>
                  <a:cubicBezTo>
                    <a:pt x="1" y="3571"/>
                    <a:pt x="15" y="3606"/>
                    <a:pt x="44" y="3606"/>
                  </a:cubicBezTo>
                  <a:cubicBezTo>
                    <a:pt x="57" y="3606"/>
                    <a:pt x="73" y="3599"/>
                    <a:pt x="92" y="3580"/>
                  </a:cubicBezTo>
                  <a:cubicBezTo>
                    <a:pt x="548" y="2455"/>
                    <a:pt x="791" y="1270"/>
                    <a:pt x="913" y="24"/>
                  </a:cubicBezTo>
                  <a:cubicBezTo>
                    <a:pt x="897" y="9"/>
                    <a:pt x="867" y="1"/>
                    <a:pt x="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0"/>
            <p:cNvSpPr/>
            <p:nvPr/>
          </p:nvSpPr>
          <p:spPr>
            <a:xfrm>
              <a:off x="4789100" y="5135875"/>
              <a:ext cx="63225" cy="252050"/>
            </a:xfrm>
            <a:custGeom>
              <a:avLst/>
              <a:gdLst/>
              <a:ahLst/>
              <a:cxnLst/>
              <a:rect l="l" t="t" r="r" b="b"/>
              <a:pathLst>
                <a:path w="2529" h="10082" extrusionOk="0">
                  <a:moveTo>
                    <a:pt x="2474" y="1"/>
                  </a:moveTo>
                  <a:cubicBezTo>
                    <a:pt x="2453" y="1"/>
                    <a:pt x="2433" y="8"/>
                    <a:pt x="2433" y="21"/>
                  </a:cubicBezTo>
                  <a:cubicBezTo>
                    <a:pt x="1825" y="3395"/>
                    <a:pt x="1065" y="6799"/>
                    <a:pt x="1" y="10051"/>
                  </a:cubicBezTo>
                  <a:cubicBezTo>
                    <a:pt x="1" y="10082"/>
                    <a:pt x="31" y="10082"/>
                    <a:pt x="31" y="10082"/>
                  </a:cubicBezTo>
                  <a:cubicBezTo>
                    <a:pt x="1095" y="6799"/>
                    <a:pt x="1977" y="3486"/>
                    <a:pt x="2493" y="51"/>
                  </a:cubicBezTo>
                  <a:cubicBezTo>
                    <a:pt x="2529" y="16"/>
                    <a:pt x="2502" y="1"/>
                    <a:pt x="24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0"/>
            <p:cNvSpPr/>
            <p:nvPr/>
          </p:nvSpPr>
          <p:spPr>
            <a:xfrm>
              <a:off x="4748825" y="4969400"/>
              <a:ext cx="123525" cy="361550"/>
            </a:xfrm>
            <a:custGeom>
              <a:avLst/>
              <a:gdLst/>
              <a:ahLst/>
              <a:cxnLst/>
              <a:rect l="l" t="t" r="r" b="b"/>
              <a:pathLst>
                <a:path w="4941" h="14462" extrusionOk="0">
                  <a:moveTo>
                    <a:pt x="4891" y="0"/>
                  </a:moveTo>
                  <a:cubicBezTo>
                    <a:pt x="4864" y="0"/>
                    <a:pt x="4834" y="8"/>
                    <a:pt x="4834" y="23"/>
                  </a:cubicBezTo>
                  <a:cubicBezTo>
                    <a:pt x="3952" y="5130"/>
                    <a:pt x="2433" y="9902"/>
                    <a:pt x="1" y="14461"/>
                  </a:cubicBezTo>
                  <a:cubicBezTo>
                    <a:pt x="2402" y="9963"/>
                    <a:pt x="4165" y="5099"/>
                    <a:pt x="4925" y="23"/>
                  </a:cubicBezTo>
                  <a:cubicBezTo>
                    <a:pt x="4940" y="8"/>
                    <a:pt x="4917" y="0"/>
                    <a:pt x="48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0"/>
            <p:cNvSpPr/>
            <p:nvPr/>
          </p:nvSpPr>
          <p:spPr>
            <a:xfrm>
              <a:off x="4742750" y="5082875"/>
              <a:ext cx="50950" cy="135900"/>
            </a:xfrm>
            <a:custGeom>
              <a:avLst/>
              <a:gdLst/>
              <a:ahLst/>
              <a:cxnLst/>
              <a:rect l="l" t="t" r="r" b="b"/>
              <a:pathLst>
                <a:path w="2038" h="5436" extrusionOk="0">
                  <a:moveTo>
                    <a:pt x="1984" y="1"/>
                  </a:moveTo>
                  <a:cubicBezTo>
                    <a:pt x="1979" y="1"/>
                    <a:pt x="1976" y="4"/>
                    <a:pt x="1976" y="13"/>
                  </a:cubicBezTo>
                  <a:cubicBezTo>
                    <a:pt x="1338" y="1806"/>
                    <a:pt x="669" y="3600"/>
                    <a:pt x="1" y="5363"/>
                  </a:cubicBezTo>
                  <a:cubicBezTo>
                    <a:pt x="1" y="5407"/>
                    <a:pt x="17" y="5435"/>
                    <a:pt x="38" y="5435"/>
                  </a:cubicBezTo>
                  <a:cubicBezTo>
                    <a:pt x="45" y="5435"/>
                    <a:pt x="53" y="5432"/>
                    <a:pt x="62" y="5424"/>
                  </a:cubicBezTo>
                  <a:cubicBezTo>
                    <a:pt x="761" y="3630"/>
                    <a:pt x="1399" y="1837"/>
                    <a:pt x="2037" y="44"/>
                  </a:cubicBezTo>
                  <a:cubicBezTo>
                    <a:pt x="2016" y="22"/>
                    <a:pt x="1994" y="1"/>
                    <a:pt x="19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0"/>
            <p:cNvSpPr/>
            <p:nvPr/>
          </p:nvSpPr>
          <p:spPr>
            <a:xfrm>
              <a:off x="4709325" y="5021150"/>
              <a:ext cx="57775" cy="131225"/>
            </a:xfrm>
            <a:custGeom>
              <a:avLst/>
              <a:gdLst/>
              <a:ahLst/>
              <a:cxnLst/>
              <a:rect l="l" t="t" r="r" b="b"/>
              <a:pathLst>
                <a:path w="2311" h="5249" extrusionOk="0">
                  <a:moveTo>
                    <a:pt x="2291" y="0"/>
                  </a:moveTo>
                  <a:cubicBezTo>
                    <a:pt x="2285" y="0"/>
                    <a:pt x="2280" y="8"/>
                    <a:pt x="2280" y="20"/>
                  </a:cubicBezTo>
                  <a:cubicBezTo>
                    <a:pt x="1581" y="1813"/>
                    <a:pt x="912" y="3546"/>
                    <a:pt x="0" y="5248"/>
                  </a:cubicBezTo>
                  <a:cubicBezTo>
                    <a:pt x="912" y="3576"/>
                    <a:pt x="1733" y="1874"/>
                    <a:pt x="2310" y="51"/>
                  </a:cubicBezTo>
                  <a:cubicBezTo>
                    <a:pt x="2310" y="15"/>
                    <a:pt x="2300" y="0"/>
                    <a:pt x="2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0"/>
            <p:cNvSpPr/>
            <p:nvPr/>
          </p:nvSpPr>
          <p:spPr>
            <a:xfrm>
              <a:off x="4660925" y="4839150"/>
              <a:ext cx="106175" cy="279675"/>
            </a:xfrm>
            <a:custGeom>
              <a:avLst/>
              <a:gdLst/>
              <a:ahLst/>
              <a:cxnLst/>
              <a:rect l="l" t="t" r="r" b="b"/>
              <a:pathLst>
                <a:path w="4247" h="11187" extrusionOk="0">
                  <a:moveTo>
                    <a:pt x="4172" y="0"/>
                  </a:moveTo>
                  <a:cubicBezTo>
                    <a:pt x="4147" y="0"/>
                    <a:pt x="4125" y="10"/>
                    <a:pt x="4125" y="36"/>
                  </a:cubicBezTo>
                  <a:cubicBezTo>
                    <a:pt x="3304" y="3957"/>
                    <a:pt x="1967" y="7634"/>
                    <a:pt x="21" y="11130"/>
                  </a:cubicBezTo>
                  <a:cubicBezTo>
                    <a:pt x="0" y="11151"/>
                    <a:pt x="37" y="11186"/>
                    <a:pt x="72" y="11186"/>
                  </a:cubicBezTo>
                  <a:cubicBezTo>
                    <a:pt x="88" y="11186"/>
                    <a:pt x="103" y="11179"/>
                    <a:pt x="113" y="11160"/>
                  </a:cubicBezTo>
                  <a:cubicBezTo>
                    <a:pt x="2088" y="7665"/>
                    <a:pt x="3487" y="3987"/>
                    <a:pt x="4246" y="36"/>
                  </a:cubicBezTo>
                  <a:cubicBezTo>
                    <a:pt x="4246" y="18"/>
                    <a:pt x="4206" y="0"/>
                    <a:pt x="4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0"/>
            <p:cNvSpPr/>
            <p:nvPr/>
          </p:nvSpPr>
          <p:spPr>
            <a:xfrm>
              <a:off x="4702800" y="4906500"/>
              <a:ext cx="27050" cy="72475"/>
            </a:xfrm>
            <a:custGeom>
              <a:avLst/>
              <a:gdLst/>
              <a:ahLst/>
              <a:cxnLst/>
              <a:rect l="l" t="t" r="r" b="b"/>
              <a:pathLst>
                <a:path w="1082" h="2899" extrusionOk="0">
                  <a:moveTo>
                    <a:pt x="1003" y="0"/>
                  </a:moveTo>
                  <a:cubicBezTo>
                    <a:pt x="979" y="0"/>
                    <a:pt x="952" y="13"/>
                    <a:pt x="930" y="47"/>
                  </a:cubicBezTo>
                  <a:cubicBezTo>
                    <a:pt x="626" y="989"/>
                    <a:pt x="383" y="1901"/>
                    <a:pt x="18" y="2813"/>
                  </a:cubicBezTo>
                  <a:cubicBezTo>
                    <a:pt x="0" y="2866"/>
                    <a:pt x="34" y="2898"/>
                    <a:pt x="71" y="2898"/>
                  </a:cubicBezTo>
                  <a:cubicBezTo>
                    <a:pt x="98" y="2898"/>
                    <a:pt x="127" y="2881"/>
                    <a:pt x="140" y="2843"/>
                  </a:cubicBezTo>
                  <a:cubicBezTo>
                    <a:pt x="535" y="1931"/>
                    <a:pt x="869" y="1019"/>
                    <a:pt x="1082" y="77"/>
                  </a:cubicBezTo>
                  <a:cubicBezTo>
                    <a:pt x="1082" y="39"/>
                    <a:pt x="1046" y="0"/>
                    <a:pt x="1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0"/>
            <p:cNvSpPr/>
            <p:nvPr/>
          </p:nvSpPr>
          <p:spPr>
            <a:xfrm>
              <a:off x="4626500" y="4783950"/>
              <a:ext cx="102275" cy="216450"/>
            </a:xfrm>
            <a:custGeom>
              <a:avLst/>
              <a:gdLst/>
              <a:ahLst/>
              <a:cxnLst/>
              <a:rect l="l" t="t" r="r" b="b"/>
              <a:pathLst>
                <a:path w="4091" h="8658" extrusionOk="0">
                  <a:moveTo>
                    <a:pt x="4020" y="0"/>
                  </a:moveTo>
                  <a:cubicBezTo>
                    <a:pt x="3993" y="0"/>
                    <a:pt x="3964" y="17"/>
                    <a:pt x="3952" y="55"/>
                  </a:cubicBezTo>
                  <a:cubicBezTo>
                    <a:pt x="2918" y="3095"/>
                    <a:pt x="1763" y="5921"/>
                    <a:pt x="0" y="8657"/>
                  </a:cubicBezTo>
                  <a:cubicBezTo>
                    <a:pt x="1824" y="6043"/>
                    <a:pt x="3313" y="3186"/>
                    <a:pt x="4073" y="85"/>
                  </a:cubicBezTo>
                  <a:cubicBezTo>
                    <a:pt x="4091" y="32"/>
                    <a:pt x="4057" y="0"/>
                    <a:pt x="4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0"/>
            <p:cNvSpPr/>
            <p:nvPr/>
          </p:nvSpPr>
          <p:spPr>
            <a:xfrm>
              <a:off x="4631450" y="4691475"/>
              <a:ext cx="58900" cy="204350"/>
            </a:xfrm>
            <a:custGeom>
              <a:avLst/>
              <a:gdLst/>
              <a:ahLst/>
              <a:cxnLst/>
              <a:rect l="l" t="t" r="r" b="b"/>
              <a:pathLst>
                <a:path w="2356" h="8174" extrusionOk="0">
                  <a:moveTo>
                    <a:pt x="2279" y="0"/>
                  </a:moveTo>
                  <a:cubicBezTo>
                    <a:pt x="2241" y="0"/>
                    <a:pt x="2203" y="15"/>
                    <a:pt x="2203" y="46"/>
                  </a:cubicBezTo>
                  <a:cubicBezTo>
                    <a:pt x="1717" y="2873"/>
                    <a:pt x="1048" y="5456"/>
                    <a:pt x="45" y="8101"/>
                  </a:cubicBezTo>
                  <a:cubicBezTo>
                    <a:pt x="1" y="8145"/>
                    <a:pt x="54" y="8173"/>
                    <a:pt x="86" y="8173"/>
                  </a:cubicBezTo>
                  <a:cubicBezTo>
                    <a:pt x="97" y="8173"/>
                    <a:pt x="106" y="8170"/>
                    <a:pt x="106" y="8161"/>
                  </a:cubicBezTo>
                  <a:cubicBezTo>
                    <a:pt x="1292" y="5669"/>
                    <a:pt x="2112" y="2842"/>
                    <a:pt x="2355" y="46"/>
                  </a:cubicBezTo>
                  <a:cubicBezTo>
                    <a:pt x="2355" y="15"/>
                    <a:pt x="2317" y="0"/>
                    <a:pt x="2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0"/>
            <p:cNvSpPr/>
            <p:nvPr/>
          </p:nvSpPr>
          <p:spPr>
            <a:xfrm>
              <a:off x="4604975" y="4713825"/>
              <a:ext cx="22000" cy="62775"/>
            </a:xfrm>
            <a:custGeom>
              <a:avLst/>
              <a:gdLst/>
              <a:ahLst/>
              <a:cxnLst/>
              <a:rect l="l" t="t" r="r" b="b"/>
              <a:pathLst>
                <a:path w="880" h="2511" extrusionOk="0">
                  <a:moveTo>
                    <a:pt x="814" y="0"/>
                  </a:moveTo>
                  <a:cubicBezTo>
                    <a:pt x="790" y="0"/>
                    <a:pt x="763" y="10"/>
                    <a:pt x="740" y="33"/>
                  </a:cubicBezTo>
                  <a:cubicBezTo>
                    <a:pt x="588" y="824"/>
                    <a:pt x="375" y="1644"/>
                    <a:pt x="41" y="2404"/>
                  </a:cubicBezTo>
                  <a:cubicBezTo>
                    <a:pt x="1" y="2464"/>
                    <a:pt x="52" y="2510"/>
                    <a:pt x="109" y="2510"/>
                  </a:cubicBezTo>
                  <a:cubicBezTo>
                    <a:pt x="139" y="2510"/>
                    <a:pt x="171" y="2497"/>
                    <a:pt x="192" y="2465"/>
                  </a:cubicBezTo>
                  <a:cubicBezTo>
                    <a:pt x="527" y="1705"/>
                    <a:pt x="740" y="915"/>
                    <a:pt x="861" y="64"/>
                  </a:cubicBezTo>
                  <a:cubicBezTo>
                    <a:pt x="880" y="26"/>
                    <a:pt x="852" y="0"/>
                    <a:pt x="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5" name="Google Shape;1625;p20"/>
          <p:cNvGrpSpPr/>
          <p:nvPr/>
        </p:nvGrpSpPr>
        <p:grpSpPr>
          <a:xfrm rot="-7691075" flipH="1">
            <a:off x="108911" y="3539444"/>
            <a:ext cx="1450947" cy="1499465"/>
            <a:chOff x="5317225" y="823600"/>
            <a:chExt cx="1451175" cy="1499700"/>
          </a:xfrm>
        </p:grpSpPr>
        <p:sp>
          <p:nvSpPr>
            <p:cNvPr id="1626" name="Google Shape;1626;p20"/>
            <p:cNvSpPr/>
            <p:nvPr/>
          </p:nvSpPr>
          <p:spPr>
            <a:xfrm>
              <a:off x="6226075" y="823600"/>
              <a:ext cx="542325" cy="431050"/>
            </a:xfrm>
            <a:custGeom>
              <a:avLst/>
              <a:gdLst/>
              <a:ahLst/>
              <a:cxnLst/>
              <a:rect l="l" t="t" r="r" b="b"/>
              <a:pathLst>
                <a:path w="21693" h="17242" extrusionOk="0">
                  <a:moveTo>
                    <a:pt x="17519" y="1"/>
                  </a:moveTo>
                  <a:cubicBezTo>
                    <a:pt x="15828" y="1"/>
                    <a:pt x="13538" y="859"/>
                    <a:pt x="10791" y="3512"/>
                  </a:cubicBezTo>
                  <a:cubicBezTo>
                    <a:pt x="7933" y="6218"/>
                    <a:pt x="1520" y="13938"/>
                    <a:pt x="0" y="17190"/>
                  </a:cubicBezTo>
                  <a:cubicBezTo>
                    <a:pt x="50" y="17225"/>
                    <a:pt x="106" y="17241"/>
                    <a:pt x="170" y="17241"/>
                  </a:cubicBezTo>
                  <a:cubicBezTo>
                    <a:pt x="2043" y="17241"/>
                    <a:pt x="9869" y="2751"/>
                    <a:pt x="18378" y="2751"/>
                  </a:cubicBezTo>
                  <a:cubicBezTo>
                    <a:pt x="18766" y="2751"/>
                    <a:pt x="19155" y="2781"/>
                    <a:pt x="19545" y="2844"/>
                  </a:cubicBezTo>
                  <a:cubicBezTo>
                    <a:pt x="19665" y="2863"/>
                    <a:pt x="19776" y="2872"/>
                    <a:pt x="19879" y="2872"/>
                  </a:cubicBezTo>
                  <a:cubicBezTo>
                    <a:pt x="21693" y="2872"/>
                    <a:pt x="20611" y="1"/>
                    <a:pt x="17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0"/>
            <p:cNvSpPr/>
            <p:nvPr/>
          </p:nvSpPr>
          <p:spPr>
            <a:xfrm>
              <a:off x="5317225" y="889350"/>
              <a:ext cx="937750" cy="1386075"/>
            </a:xfrm>
            <a:custGeom>
              <a:avLst/>
              <a:gdLst/>
              <a:ahLst/>
              <a:cxnLst/>
              <a:rect l="l" t="t" r="r" b="b"/>
              <a:pathLst>
                <a:path w="37510" h="55443" extrusionOk="0">
                  <a:moveTo>
                    <a:pt x="29927" y="0"/>
                  </a:moveTo>
                  <a:cubicBezTo>
                    <a:pt x="27797" y="0"/>
                    <a:pt x="25580" y="717"/>
                    <a:pt x="23922" y="2098"/>
                  </a:cubicBezTo>
                  <a:cubicBezTo>
                    <a:pt x="35238" y="2454"/>
                    <a:pt x="35278" y="9735"/>
                    <a:pt x="32641" y="9735"/>
                  </a:cubicBezTo>
                  <a:cubicBezTo>
                    <a:pt x="31899" y="9735"/>
                    <a:pt x="30945" y="9159"/>
                    <a:pt x="29971" y="7691"/>
                  </a:cubicBezTo>
                  <a:cubicBezTo>
                    <a:pt x="27457" y="3904"/>
                    <a:pt x="23382" y="1993"/>
                    <a:pt x="19298" y="1993"/>
                  </a:cubicBezTo>
                  <a:cubicBezTo>
                    <a:pt x="15482" y="1993"/>
                    <a:pt x="11658" y="3660"/>
                    <a:pt x="9089" y="7022"/>
                  </a:cubicBezTo>
                  <a:cubicBezTo>
                    <a:pt x="9179" y="7025"/>
                    <a:pt x="9268" y="7026"/>
                    <a:pt x="9357" y="7026"/>
                  </a:cubicBezTo>
                  <a:cubicBezTo>
                    <a:pt x="13148" y="7026"/>
                    <a:pt x="16710" y="4787"/>
                    <a:pt x="20467" y="4787"/>
                  </a:cubicBezTo>
                  <a:cubicBezTo>
                    <a:pt x="20857" y="4787"/>
                    <a:pt x="21248" y="4811"/>
                    <a:pt x="21643" y="4864"/>
                  </a:cubicBezTo>
                  <a:cubicBezTo>
                    <a:pt x="26127" y="5456"/>
                    <a:pt x="27435" y="9741"/>
                    <a:pt x="25828" y="9741"/>
                  </a:cubicBezTo>
                  <a:cubicBezTo>
                    <a:pt x="25452" y="9741"/>
                    <a:pt x="24917" y="9507"/>
                    <a:pt x="24226" y="8937"/>
                  </a:cubicBezTo>
                  <a:cubicBezTo>
                    <a:pt x="22810" y="7768"/>
                    <a:pt x="20629" y="7235"/>
                    <a:pt x="18265" y="7235"/>
                  </a:cubicBezTo>
                  <a:cubicBezTo>
                    <a:pt x="11903" y="7235"/>
                    <a:pt x="4217" y="11100"/>
                    <a:pt x="6566" y="16840"/>
                  </a:cubicBezTo>
                  <a:cubicBezTo>
                    <a:pt x="10162" y="14005"/>
                    <a:pt x="15996" y="11314"/>
                    <a:pt x="20395" y="11314"/>
                  </a:cubicBezTo>
                  <a:cubicBezTo>
                    <a:pt x="23024" y="11314"/>
                    <a:pt x="25140" y="12275"/>
                    <a:pt x="25959" y="14743"/>
                  </a:cubicBezTo>
                  <a:cubicBezTo>
                    <a:pt x="24909" y="15307"/>
                    <a:pt x="23884" y="15452"/>
                    <a:pt x="22656" y="15452"/>
                  </a:cubicBezTo>
                  <a:cubicBezTo>
                    <a:pt x="21354" y="15452"/>
                    <a:pt x="19823" y="15289"/>
                    <a:pt x="17791" y="15289"/>
                  </a:cubicBezTo>
                  <a:cubicBezTo>
                    <a:pt x="16578" y="15289"/>
                    <a:pt x="15186" y="15347"/>
                    <a:pt x="13557" y="15533"/>
                  </a:cubicBezTo>
                  <a:cubicBezTo>
                    <a:pt x="5594" y="16506"/>
                    <a:pt x="3162" y="20822"/>
                    <a:pt x="3831" y="24105"/>
                  </a:cubicBezTo>
                  <a:cubicBezTo>
                    <a:pt x="7648" y="21535"/>
                    <a:pt x="12082" y="19135"/>
                    <a:pt x="16546" y="19135"/>
                  </a:cubicBezTo>
                  <a:cubicBezTo>
                    <a:pt x="17415" y="19135"/>
                    <a:pt x="18284" y="19226"/>
                    <a:pt x="19150" y="19424"/>
                  </a:cubicBezTo>
                  <a:cubicBezTo>
                    <a:pt x="22494" y="24013"/>
                    <a:pt x="15533" y="24196"/>
                    <a:pt x="12524" y="24469"/>
                  </a:cubicBezTo>
                  <a:cubicBezTo>
                    <a:pt x="5168" y="25108"/>
                    <a:pt x="1369" y="27783"/>
                    <a:pt x="2341" y="36263"/>
                  </a:cubicBezTo>
                  <a:cubicBezTo>
                    <a:pt x="6080" y="34743"/>
                    <a:pt x="6110" y="29120"/>
                    <a:pt x="12797" y="28573"/>
                  </a:cubicBezTo>
                  <a:cubicBezTo>
                    <a:pt x="13107" y="28548"/>
                    <a:pt x="13397" y="28537"/>
                    <a:pt x="13669" y="28537"/>
                  </a:cubicBezTo>
                  <a:cubicBezTo>
                    <a:pt x="17090" y="28537"/>
                    <a:pt x="17750" y="30364"/>
                    <a:pt x="19637" y="31096"/>
                  </a:cubicBezTo>
                  <a:cubicBezTo>
                    <a:pt x="19273" y="31173"/>
                    <a:pt x="18925" y="31201"/>
                    <a:pt x="18577" y="31201"/>
                  </a:cubicBezTo>
                  <a:cubicBezTo>
                    <a:pt x="17701" y="31201"/>
                    <a:pt x="16828" y="31025"/>
                    <a:pt x="15712" y="31025"/>
                  </a:cubicBezTo>
                  <a:cubicBezTo>
                    <a:pt x="14311" y="31025"/>
                    <a:pt x="12528" y="31302"/>
                    <a:pt x="9879" y="32555"/>
                  </a:cubicBezTo>
                  <a:cubicBezTo>
                    <a:pt x="5715" y="34500"/>
                    <a:pt x="2037" y="37843"/>
                    <a:pt x="2493" y="42372"/>
                  </a:cubicBezTo>
                  <a:cubicBezTo>
                    <a:pt x="9749" y="36891"/>
                    <a:pt x="10638" y="36069"/>
                    <a:pt x="11128" y="36069"/>
                  </a:cubicBezTo>
                  <a:cubicBezTo>
                    <a:pt x="11200" y="36069"/>
                    <a:pt x="11264" y="36087"/>
                    <a:pt x="11338" y="36111"/>
                  </a:cubicBezTo>
                  <a:cubicBezTo>
                    <a:pt x="12494" y="36415"/>
                    <a:pt x="12797" y="40093"/>
                    <a:pt x="8117" y="41764"/>
                  </a:cubicBezTo>
                  <a:cubicBezTo>
                    <a:pt x="5989" y="42524"/>
                    <a:pt x="3496" y="42950"/>
                    <a:pt x="2159" y="44774"/>
                  </a:cubicBezTo>
                  <a:cubicBezTo>
                    <a:pt x="1" y="47722"/>
                    <a:pt x="2341" y="52342"/>
                    <a:pt x="396" y="55442"/>
                  </a:cubicBezTo>
                  <a:cubicBezTo>
                    <a:pt x="4347" y="54561"/>
                    <a:pt x="5563" y="49515"/>
                    <a:pt x="7357" y="46871"/>
                  </a:cubicBezTo>
                  <a:cubicBezTo>
                    <a:pt x="10396" y="42342"/>
                    <a:pt x="15229" y="38968"/>
                    <a:pt x="20913" y="32980"/>
                  </a:cubicBezTo>
                  <a:cubicBezTo>
                    <a:pt x="24395" y="29376"/>
                    <a:pt x="24503" y="27996"/>
                    <a:pt x="24111" y="27996"/>
                  </a:cubicBezTo>
                  <a:cubicBezTo>
                    <a:pt x="24013" y="27996"/>
                    <a:pt x="23885" y="28081"/>
                    <a:pt x="23770" y="28238"/>
                  </a:cubicBezTo>
                  <a:cubicBezTo>
                    <a:pt x="23075" y="29138"/>
                    <a:pt x="22324" y="29626"/>
                    <a:pt x="21269" y="29626"/>
                  </a:cubicBezTo>
                  <a:cubicBezTo>
                    <a:pt x="20756" y="29626"/>
                    <a:pt x="20170" y="29510"/>
                    <a:pt x="19485" y="29272"/>
                  </a:cubicBezTo>
                  <a:cubicBezTo>
                    <a:pt x="16122" y="28143"/>
                    <a:pt x="18507" y="25250"/>
                    <a:pt x="21252" y="25250"/>
                  </a:cubicBezTo>
                  <a:cubicBezTo>
                    <a:pt x="22055" y="25250"/>
                    <a:pt x="22889" y="25498"/>
                    <a:pt x="23618" y="26111"/>
                  </a:cubicBezTo>
                  <a:cubicBezTo>
                    <a:pt x="24194" y="26580"/>
                    <a:pt x="24347" y="27064"/>
                    <a:pt x="24675" y="27064"/>
                  </a:cubicBezTo>
                  <a:cubicBezTo>
                    <a:pt x="25005" y="27064"/>
                    <a:pt x="25513" y="26572"/>
                    <a:pt x="26810" y="25077"/>
                  </a:cubicBezTo>
                  <a:cubicBezTo>
                    <a:pt x="28482" y="23193"/>
                    <a:pt x="31156" y="20670"/>
                    <a:pt x="29728" y="20001"/>
                  </a:cubicBezTo>
                  <a:cubicBezTo>
                    <a:pt x="29649" y="19959"/>
                    <a:pt x="29583" y="19941"/>
                    <a:pt x="29529" y="19941"/>
                  </a:cubicBezTo>
                  <a:cubicBezTo>
                    <a:pt x="29272" y="19941"/>
                    <a:pt x="29272" y="20358"/>
                    <a:pt x="29272" y="20609"/>
                  </a:cubicBezTo>
                  <a:cubicBezTo>
                    <a:pt x="29272" y="21458"/>
                    <a:pt x="27003" y="23737"/>
                    <a:pt x="25154" y="23737"/>
                  </a:cubicBezTo>
                  <a:cubicBezTo>
                    <a:pt x="24950" y="23737"/>
                    <a:pt x="24751" y="23709"/>
                    <a:pt x="24561" y="23649"/>
                  </a:cubicBezTo>
                  <a:cubicBezTo>
                    <a:pt x="21419" y="22624"/>
                    <a:pt x="23495" y="17968"/>
                    <a:pt x="27098" y="17968"/>
                  </a:cubicBezTo>
                  <a:cubicBezTo>
                    <a:pt x="28305" y="17968"/>
                    <a:pt x="29684" y="18491"/>
                    <a:pt x="31096" y="19849"/>
                  </a:cubicBezTo>
                  <a:cubicBezTo>
                    <a:pt x="35533" y="17296"/>
                    <a:pt x="37509" y="10062"/>
                    <a:pt x="36780" y="5229"/>
                  </a:cubicBezTo>
                  <a:cubicBezTo>
                    <a:pt x="36246" y="1680"/>
                    <a:pt x="33189" y="0"/>
                    <a:pt x="29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0"/>
            <p:cNvSpPr/>
            <p:nvPr/>
          </p:nvSpPr>
          <p:spPr>
            <a:xfrm>
              <a:off x="5390175" y="1974475"/>
              <a:ext cx="236350" cy="300950"/>
            </a:xfrm>
            <a:custGeom>
              <a:avLst/>
              <a:gdLst/>
              <a:ahLst/>
              <a:cxnLst/>
              <a:rect l="l" t="t" r="r" b="b"/>
              <a:pathLst>
                <a:path w="9454" h="12038" extrusionOk="0">
                  <a:moveTo>
                    <a:pt x="9302" y="1"/>
                  </a:moveTo>
                  <a:lnTo>
                    <a:pt x="9302" y="1"/>
                  </a:lnTo>
                  <a:cubicBezTo>
                    <a:pt x="2585" y="4682"/>
                    <a:pt x="4104" y="9241"/>
                    <a:pt x="1" y="12037"/>
                  </a:cubicBezTo>
                  <a:cubicBezTo>
                    <a:pt x="2615" y="11612"/>
                    <a:pt x="6354" y="9545"/>
                    <a:pt x="7934" y="7357"/>
                  </a:cubicBezTo>
                  <a:cubicBezTo>
                    <a:pt x="9272" y="5502"/>
                    <a:pt x="9454" y="2129"/>
                    <a:pt x="9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0"/>
            <p:cNvSpPr/>
            <p:nvPr/>
          </p:nvSpPr>
          <p:spPr>
            <a:xfrm>
              <a:off x="5580150" y="1582700"/>
              <a:ext cx="508400" cy="740600"/>
            </a:xfrm>
            <a:custGeom>
              <a:avLst/>
              <a:gdLst/>
              <a:ahLst/>
              <a:cxnLst/>
              <a:rect l="l" t="t" r="r" b="b"/>
              <a:pathLst>
                <a:path w="20336" h="29624" extrusionOk="0">
                  <a:moveTo>
                    <a:pt x="15696" y="1"/>
                  </a:moveTo>
                  <a:cubicBezTo>
                    <a:pt x="15244" y="1"/>
                    <a:pt x="13147" y="3755"/>
                    <a:pt x="11095" y="6067"/>
                  </a:cubicBezTo>
                  <a:cubicBezTo>
                    <a:pt x="13447" y="7003"/>
                    <a:pt x="13800" y="9790"/>
                    <a:pt x="12592" y="9790"/>
                  </a:cubicBezTo>
                  <a:cubicBezTo>
                    <a:pt x="12348" y="9790"/>
                    <a:pt x="12040" y="9676"/>
                    <a:pt x="11673" y="9410"/>
                  </a:cubicBezTo>
                  <a:cubicBezTo>
                    <a:pt x="10484" y="8525"/>
                    <a:pt x="10334" y="7732"/>
                    <a:pt x="9866" y="7732"/>
                  </a:cubicBezTo>
                  <a:cubicBezTo>
                    <a:pt x="9257" y="7732"/>
                    <a:pt x="8109" y="9074"/>
                    <a:pt x="3436" y="13301"/>
                  </a:cubicBezTo>
                  <a:cubicBezTo>
                    <a:pt x="1338" y="15216"/>
                    <a:pt x="4651" y="16948"/>
                    <a:pt x="4104" y="19684"/>
                  </a:cubicBezTo>
                  <a:cubicBezTo>
                    <a:pt x="3466" y="23240"/>
                    <a:pt x="1" y="25915"/>
                    <a:pt x="305" y="29623"/>
                  </a:cubicBezTo>
                  <a:cubicBezTo>
                    <a:pt x="15199" y="22420"/>
                    <a:pt x="7934" y="14942"/>
                    <a:pt x="7904" y="11903"/>
                  </a:cubicBezTo>
                  <a:cubicBezTo>
                    <a:pt x="7885" y="10534"/>
                    <a:pt x="8563" y="9884"/>
                    <a:pt x="9425" y="9884"/>
                  </a:cubicBezTo>
                  <a:cubicBezTo>
                    <a:pt x="11377" y="9884"/>
                    <a:pt x="14277" y="13215"/>
                    <a:pt x="12189" y="19076"/>
                  </a:cubicBezTo>
                  <a:cubicBezTo>
                    <a:pt x="11126" y="22085"/>
                    <a:pt x="9393" y="25064"/>
                    <a:pt x="9606" y="28256"/>
                  </a:cubicBezTo>
                  <a:cubicBezTo>
                    <a:pt x="16293" y="25550"/>
                    <a:pt x="20336" y="17921"/>
                    <a:pt x="17509" y="10231"/>
                  </a:cubicBezTo>
                  <a:cubicBezTo>
                    <a:pt x="16992" y="8772"/>
                    <a:pt x="14317" y="4851"/>
                    <a:pt x="16414" y="3818"/>
                  </a:cubicBezTo>
                  <a:cubicBezTo>
                    <a:pt x="16597" y="3726"/>
                    <a:pt x="16840" y="3666"/>
                    <a:pt x="16992" y="3514"/>
                  </a:cubicBezTo>
                  <a:cubicBezTo>
                    <a:pt x="17873" y="2784"/>
                    <a:pt x="16232" y="2571"/>
                    <a:pt x="16202" y="2571"/>
                  </a:cubicBezTo>
                  <a:cubicBezTo>
                    <a:pt x="15320" y="2207"/>
                    <a:pt x="15715" y="839"/>
                    <a:pt x="15776" y="352"/>
                  </a:cubicBezTo>
                  <a:cubicBezTo>
                    <a:pt x="15803" y="109"/>
                    <a:pt x="15773" y="1"/>
                    <a:pt x="15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0"/>
            <p:cNvSpPr/>
            <p:nvPr/>
          </p:nvSpPr>
          <p:spPr>
            <a:xfrm>
              <a:off x="5999625" y="1325700"/>
              <a:ext cx="701400" cy="902600"/>
            </a:xfrm>
            <a:custGeom>
              <a:avLst/>
              <a:gdLst/>
              <a:ahLst/>
              <a:cxnLst/>
              <a:rect l="l" t="t" r="r" b="b"/>
              <a:pathLst>
                <a:path w="28056" h="36104" extrusionOk="0">
                  <a:moveTo>
                    <a:pt x="11406" y="0"/>
                  </a:moveTo>
                  <a:cubicBezTo>
                    <a:pt x="10486" y="0"/>
                    <a:pt x="9529" y="172"/>
                    <a:pt x="8663" y="420"/>
                  </a:cubicBezTo>
                  <a:cubicBezTo>
                    <a:pt x="7447" y="784"/>
                    <a:pt x="5471" y="3733"/>
                    <a:pt x="4499" y="4645"/>
                  </a:cubicBezTo>
                  <a:cubicBezTo>
                    <a:pt x="3040" y="6043"/>
                    <a:pt x="1368" y="7319"/>
                    <a:pt x="0" y="8778"/>
                  </a:cubicBezTo>
                  <a:cubicBezTo>
                    <a:pt x="791" y="9265"/>
                    <a:pt x="1976" y="9295"/>
                    <a:pt x="2493" y="10329"/>
                  </a:cubicBezTo>
                  <a:cubicBezTo>
                    <a:pt x="3009" y="11392"/>
                    <a:pt x="2401" y="12851"/>
                    <a:pt x="1307" y="13246"/>
                  </a:cubicBezTo>
                  <a:cubicBezTo>
                    <a:pt x="8754" y="22183"/>
                    <a:pt x="2250" y="30694"/>
                    <a:pt x="1702" y="36104"/>
                  </a:cubicBezTo>
                  <a:cubicBezTo>
                    <a:pt x="7508" y="34189"/>
                    <a:pt x="11338" y="27624"/>
                    <a:pt x="10213" y="21605"/>
                  </a:cubicBezTo>
                  <a:cubicBezTo>
                    <a:pt x="9058" y="15617"/>
                    <a:pt x="3982" y="11332"/>
                    <a:pt x="5563" y="9234"/>
                  </a:cubicBezTo>
                  <a:cubicBezTo>
                    <a:pt x="5891" y="8802"/>
                    <a:pt x="6317" y="8601"/>
                    <a:pt x="6804" y="8601"/>
                  </a:cubicBezTo>
                  <a:cubicBezTo>
                    <a:pt x="10875" y="8601"/>
                    <a:pt x="19187" y="22652"/>
                    <a:pt x="9848" y="33429"/>
                  </a:cubicBezTo>
                  <a:cubicBezTo>
                    <a:pt x="12128" y="32244"/>
                    <a:pt x="14438" y="30998"/>
                    <a:pt x="16080" y="29022"/>
                  </a:cubicBezTo>
                  <a:cubicBezTo>
                    <a:pt x="18785" y="25800"/>
                    <a:pt x="19301" y="21089"/>
                    <a:pt x="18025" y="17107"/>
                  </a:cubicBezTo>
                  <a:cubicBezTo>
                    <a:pt x="15745" y="10025"/>
                    <a:pt x="9879" y="7380"/>
                    <a:pt x="9544" y="6043"/>
                  </a:cubicBezTo>
                  <a:cubicBezTo>
                    <a:pt x="9360" y="5407"/>
                    <a:pt x="9909" y="4369"/>
                    <a:pt x="11155" y="4369"/>
                  </a:cubicBezTo>
                  <a:cubicBezTo>
                    <a:pt x="11755" y="4369"/>
                    <a:pt x="12516" y="4610"/>
                    <a:pt x="13435" y="5252"/>
                  </a:cubicBezTo>
                  <a:cubicBezTo>
                    <a:pt x="19879" y="9812"/>
                    <a:pt x="22979" y="18657"/>
                    <a:pt x="20760" y="26256"/>
                  </a:cubicBezTo>
                  <a:cubicBezTo>
                    <a:pt x="21946" y="24706"/>
                    <a:pt x="23952" y="23885"/>
                    <a:pt x="25289" y="22456"/>
                  </a:cubicBezTo>
                  <a:cubicBezTo>
                    <a:pt x="28055" y="19326"/>
                    <a:pt x="27843" y="13246"/>
                    <a:pt x="20760" y="8535"/>
                  </a:cubicBezTo>
                  <a:cubicBezTo>
                    <a:pt x="14104" y="4128"/>
                    <a:pt x="16718" y="3915"/>
                    <a:pt x="14803" y="1392"/>
                  </a:cubicBezTo>
                  <a:cubicBezTo>
                    <a:pt x="14010" y="365"/>
                    <a:pt x="12747" y="0"/>
                    <a:pt x="11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0"/>
            <p:cNvSpPr/>
            <p:nvPr/>
          </p:nvSpPr>
          <p:spPr>
            <a:xfrm>
              <a:off x="6211625" y="1132625"/>
              <a:ext cx="512950" cy="485500"/>
            </a:xfrm>
            <a:custGeom>
              <a:avLst/>
              <a:gdLst/>
              <a:ahLst/>
              <a:cxnLst/>
              <a:rect l="l" t="t" r="r" b="b"/>
              <a:pathLst>
                <a:path w="20518" h="19420" extrusionOk="0">
                  <a:moveTo>
                    <a:pt x="12543" y="0"/>
                  </a:moveTo>
                  <a:cubicBezTo>
                    <a:pt x="12061" y="0"/>
                    <a:pt x="11566" y="58"/>
                    <a:pt x="11065" y="179"/>
                  </a:cubicBezTo>
                  <a:cubicBezTo>
                    <a:pt x="8511" y="787"/>
                    <a:pt x="6657" y="2915"/>
                    <a:pt x="4256" y="3978"/>
                  </a:cubicBezTo>
                  <a:cubicBezTo>
                    <a:pt x="2706" y="4677"/>
                    <a:pt x="548" y="5164"/>
                    <a:pt x="1" y="7079"/>
                  </a:cubicBezTo>
                  <a:cubicBezTo>
                    <a:pt x="465" y="7049"/>
                    <a:pt x="923" y="7034"/>
                    <a:pt x="1375" y="7034"/>
                  </a:cubicBezTo>
                  <a:cubicBezTo>
                    <a:pt x="10064" y="7034"/>
                    <a:pt x="16379" y="12485"/>
                    <a:pt x="17448" y="19419"/>
                  </a:cubicBezTo>
                  <a:cubicBezTo>
                    <a:pt x="20518" y="15134"/>
                    <a:pt x="19971" y="11243"/>
                    <a:pt x="17934" y="9237"/>
                  </a:cubicBezTo>
                  <a:cubicBezTo>
                    <a:pt x="16065" y="7398"/>
                    <a:pt x="12995" y="7276"/>
                    <a:pt x="10483" y="7276"/>
                  </a:cubicBezTo>
                  <a:cubicBezTo>
                    <a:pt x="10101" y="7276"/>
                    <a:pt x="9731" y="7279"/>
                    <a:pt x="9380" y="7279"/>
                  </a:cubicBezTo>
                  <a:cubicBezTo>
                    <a:pt x="7431" y="7279"/>
                    <a:pt x="6075" y="7192"/>
                    <a:pt x="6384" y="6045"/>
                  </a:cubicBezTo>
                  <a:cubicBezTo>
                    <a:pt x="6777" y="4589"/>
                    <a:pt x="8479" y="3784"/>
                    <a:pt x="10540" y="3784"/>
                  </a:cubicBezTo>
                  <a:cubicBezTo>
                    <a:pt x="13255" y="3784"/>
                    <a:pt x="16593" y="5180"/>
                    <a:pt x="18390" y="8325"/>
                  </a:cubicBezTo>
                  <a:cubicBezTo>
                    <a:pt x="19886" y="4163"/>
                    <a:pt x="16659" y="0"/>
                    <a:pt x="1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2" name="Google Shape;1632;p20"/>
          <p:cNvGrpSpPr/>
          <p:nvPr/>
        </p:nvGrpSpPr>
        <p:grpSpPr>
          <a:xfrm rot="451996">
            <a:off x="226251" y="102410"/>
            <a:ext cx="973523" cy="1775755"/>
            <a:chOff x="4303537" y="4499150"/>
            <a:chExt cx="809325" cy="1476250"/>
          </a:xfrm>
        </p:grpSpPr>
        <p:sp>
          <p:nvSpPr>
            <p:cNvPr id="1633" name="Google Shape;1633;p20"/>
            <p:cNvSpPr/>
            <p:nvPr/>
          </p:nvSpPr>
          <p:spPr>
            <a:xfrm>
              <a:off x="4303537" y="4499150"/>
              <a:ext cx="809325" cy="1476250"/>
            </a:xfrm>
            <a:custGeom>
              <a:avLst/>
              <a:gdLst/>
              <a:ahLst/>
              <a:cxnLst/>
              <a:rect l="l" t="t" r="r" b="b"/>
              <a:pathLst>
                <a:path w="32373" h="59050" extrusionOk="0">
                  <a:moveTo>
                    <a:pt x="12181" y="684"/>
                  </a:moveTo>
                  <a:cubicBezTo>
                    <a:pt x="12792" y="2312"/>
                    <a:pt x="15653" y="5384"/>
                    <a:pt x="15902" y="5384"/>
                  </a:cubicBezTo>
                  <a:cubicBezTo>
                    <a:pt x="15914" y="5384"/>
                    <a:pt x="15920" y="5378"/>
                    <a:pt x="15920" y="5365"/>
                  </a:cubicBezTo>
                  <a:cubicBezTo>
                    <a:pt x="15920" y="5091"/>
                    <a:pt x="15859" y="4848"/>
                    <a:pt x="15829" y="4605"/>
                  </a:cubicBezTo>
                  <a:lnTo>
                    <a:pt x="15829" y="4605"/>
                  </a:lnTo>
                  <a:cubicBezTo>
                    <a:pt x="17804" y="6733"/>
                    <a:pt x="19628" y="11079"/>
                    <a:pt x="20570" y="12265"/>
                  </a:cubicBezTo>
                  <a:cubicBezTo>
                    <a:pt x="20630" y="11828"/>
                    <a:pt x="20738" y="11662"/>
                    <a:pt x="20872" y="11662"/>
                  </a:cubicBezTo>
                  <a:cubicBezTo>
                    <a:pt x="21214" y="11662"/>
                    <a:pt x="21724" y="12748"/>
                    <a:pt x="22029" y="13207"/>
                  </a:cubicBezTo>
                  <a:cubicBezTo>
                    <a:pt x="22820" y="14423"/>
                    <a:pt x="26102" y="20015"/>
                    <a:pt x="26619" y="24544"/>
                  </a:cubicBezTo>
                  <a:cubicBezTo>
                    <a:pt x="26710" y="24392"/>
                    <a:pt x="27501" y="22234"/>
                    <a:pt x="27561" y="22143"/>
                  </a:cubicBezTo>
                  <a:cubicBezTo>
                    <a:pt x="27571" y="22138"/>
                    <a:pt x="27581" y="22136"/>
                    <a:pt x="27589" y="22136"/>
                  </a:cubicBezTo>
                  <a:cubicBezTo>
                    <a:pt x="27684" y="22136"/>
                    <a:pt x="27693" y="22427"/>
                    <a:pt x="27805" y="22538"/>
                  </a:cubicBezTo>
                  <a:cubicBezTo>
                    <a:pt x="28686" y="23511"/>
                    <a:pt x="29020" y="26095"/>
                    <a:pt x="29324" y="27310"/>
                  </a:cubicBezTo>
                  <a:cubicBezTo>
                    <a:pt x="29993" y="30228"/>
                    <a:pt x="29811" y="36429"/>
                    <a:pt x="29902" y="36520"/>
                  </a:cubicBezTo>
                  <a:cubicBezTo>
                    <a:pt x="29903" y="36525"/>
                    <a:pt x="29907" y="36527"/>
                    <a:pt x="29913" y="36527"/>
                  </a:cubicBezTo>
                  <a:cubicBezTo>
                    <a:pt x="30017" y="36527"/>
                    <a:pt x="30758" y="35789"/>
                    <a:pt x="30844" y="35760"/>
                  </a:cubicBezTo>
                  <a:cubicBezTo>
                    <a:pt x="30905" y="35760"/>
                    <a:pt x="30966" y="39499"/>
                    <a:pt x="30996" y="40350"/>
                  </a:cubicBezTo>
                  <a:cubicBezTo>
                    <a:pt x="31026" y="42143"/>
                    <a:pt x="31026" y="43967"/>
                    <a:pt x="30966" y="45730"/>
                  </a:cubicBezTo>
                  <a:cubicBezTo>
                    <a:pt x="30814" y="48922"/>
                    <a:pt x="30297" y="52083"/>
                    <a:pt x="30054" y="55274"/>
                  </a:cubicBezTo>
                  <a:cubicBezTo>
                    <a:pt x="25890" y="49438"/>
                    <a:pt x="21847" y="43511"/>
                    <a:pt x="18412" y="37189"/>
                  </a:cubicBezTo>
                  <a:cubicBezTo>
                    <a:pt x="14856" y="30593"/>
                    <a:pt x="12515" y="23845"/>
                    <a:pt x="10692" y="16642"/>
                  </a:cubicBezTo>
                  <a:cubicBezTo>
                    <a:pt x="10509" y="14240"/>
                    <a:pt x="10509" y="11809"/>
                    <a:pt x="10753" y="9347"/>
                  </a:cubicBezTo>
                  <a:cubicBezTo>
                    <a:pt x="10753" y="9331"/>
                    <a:pt x="10737" y="9324"/>
                    <a:pt x="10718" y="9324"/>
                  </a:cubicBezTo>
                  <a:cubicBezTo>
                    <a:pt x="10699" y="9324"/>
                    <a:pt x="10677" y="9331"/>
                    <a:pt x="10661" y="9347"/>
                  </a:cubicBezTo>
                  <a:cubicBezTo>
                    <a:pt x="8990" y="17614"/>
                    <a:pt x="11573" y="26520"/>
                    <a:pt x="15038" y="33997"/>
                  </a:cubicBezTo>
                  <a:cubicBezTo>
                    <a:pt x="18655" y="41748"/>
                    <a:pt x="23549" y="48770"/>
                    <a:pt x="28169" y="55913"/>
                  </a:cubicBezTo>
                  <a:cubicBezTo>
                    <a:pt x="25221" y="55153"/>
                    <a:pt x="22212" y="54758"/>
                    <a:pt x="19324" y="53633"/>
                  </a:cubicBezTo>
                  <a:cubicBezTo>
                    <a:pt x="17987" y="53147"/>
                    <a:pt x="16680" y="52539"/>
                    <a:pt x="15403" y="51900"/>
                  </a:cubicBezTo>
                  <a:cubicBezTo>
                    <a:pt x="14430" y="51353"/>
                    <a:pt x="13427" y="50806"/>
                    <a:pt x="12515" y="50198"/>
                  </a:cubicBezTo>
                  <a:cubicBezTo>
                    <a:pt x="11968" y="49803"/>
                    <a:pt x="11543" y="49195"/>
                    <a:pt x="12576" y="48982"/>
                  </a:cubicBezTo>
                  <a:cubicBezTo>
                    <a:pt x="10965" y="48071"/>
                    <a:pt x="8838" y="46247"/>
                    <a:pt x="7409" y="44514"/>
                  </a:cubicBezTo>
                  <a:cubicBezTo>
                    <a:pt x="6740" y="43754"/>
                    <a:pt x="6132" y="42994"/>
                    <a:pt x="5616" y="42174"/>
                  </a:cubicBezTo>
                  <a:cubicBezTo>
                    <a:pt x="5283" y="41690"/>
                    <a:pt x="3539" y="39195"/>
                    <a:pt x="5190" y="39195"/>
                  </a:cubicBezTo>
                  <a:cubicBezTo>
                    <a:pt x="5200" y="39195"/>
                    <a:pt x="5210" y="39195"/>
                    <a:pt x="5221" y="39195"/>
                  </a:cubicBezTo>
                  <a:cubicBezTo>
                    <a:pt x="4400" y="37462"/>
                    <a:pt x="2880" y="35000"/>
                    <a:pt x="2120" y="32934"/>
                  </a:cubicBezTo>
                  <a:cubicBezTo>
                    <a:pt x="1330" y="30806"/>
                    <a:pt x="813" y="28617"/>
                    <a:pt x="570" y="26368"/>
                  </a:cubicBezTo>
                  <a:lnTo>
                    <a:pt x="570" y="26368"/>
                  </a:lnTo>
                  <a:lnTo>
                    <a:pt x="1421" y="26885"/>
                  </a:lnTo>
                  <a:cubicBezTo>
                    <a:pt x="1467" y="26910"/>
                    <a:pt x="1513" y="26921"/>
                    <a:pt x="1558" y="26921"/>
                  </a:cubicBezTo>
                  <a:cubicBezTo>
                    <a:pt x="1780" y="26921"/>
                    <a:pt x="1953" y="26647"/>
                    <a:pt x="1725" y="26520"/>
                  </a:cubicBezTo>
                  <a:lnTo>
                    <a:pt x="1695" y="26490"/>
                  </a:lnTo>
                  <a:cubicBezTo>
                    <a:pt x="1634" y="24666"/>
                    <a:pt x="1269" y="22842"/>
                    <a:pt x="1330" y="20958"/>
                  </a:cubicBezTo>
                  <a:cubicBezTo>
                    <a:pt x="1330" y="20137"/>
                    <a:pt x="1360" y="19256"/>
                    <a:pt x="1421" y="18435"/>
                  </a:cubicBezTo>
                  <a:cubicBezTo>
                    <a:pt x="1482" y="18009"/>
                    <a:pt x="1512" y="17584"/>
                    <a:pt x="1573" y="17158"/>
                  </a:cubicBezTo>
                  <a:cubicBezTo>
                    <a:pt x="1610" y="17156"/>
                    <a:pt x="1647" y="17155"/>
                    <a:pt x="1682" y="17155"/>
                  </a:cubicBezTo>
                  <a:cubicBezTo>
                    <a:pt x="2146" y="17155"/>
                    <a:pt x="2511" y="17336"/>
                    <a:pt x="2850" y="17675"/>
                  </a:cubicBezTo>
                  <a:cubicBezTo>
                    <a:pt x="2887" y="17706"/>
                    <a:pt x="2926" y="17720"/>
                    <a:pt x="2963" y="17720"/>
                  </a:cubicBezTo>
                  <a:cubicBezTo>
                    <a:pt x="3107" y="17720"/>
                    <a:pt x="3226" y="17522"/>
                    <a:pt x="3154" y="17401"/>
                  </a:cubicBezTo>
                  <a:cubicBezTo>
                    <a:pt x="3184" y="17371"/>
                    <a:pt x="3184" y="17310"/>
                    <a:pt x="3184" y="17280"/>
                  </a:cubicBezTo>
                  <a:cubicBezTo>
                    <a:pt x="2546" y="14514"/>
                    <a:pt x="4217" y="10927"/>
                    <a:pt x="5464" y="8344"/>
                  </a:cubicBezTo>
                  <a:cubicBezTo>
                    <a:pt x="5646" y="8708"/>
                    <a:pt x="5798" y="9073"/>
                    <a:pt x="6041" y="9407"/>
                  </a:cubicBezTo>
                  <a:cubicBezTo>
                    <a:pt x="6043" y="9411"/>
                    <a:pt x="6045" y="9413"/>
                    <a:pt x="6049" y="9413"/>
                  </a:cubicBezTo>
                  <a:cubicBezTo>
                    <a:pt x="6252" y="9413"/>
                    <a:pt x="9819" y="3225"/>
                    <a:pt x="12181" y="684"/>
                  </a:cubicBezTo>
                  <a:close/>
                  <a:moveTo>
                    <a:pt x="11148" y="20137"/>
                  </a:moveTo>
                  <a:cubicBezTo>
                    <a:pt x="12546" y="26125"/>
                    <a:pt x="15282" y="32052"/>
                    <a:pt x="18108" y="37341"/>
                  </a:cubicBezTo>
                  <a:cubicBezTo>
                    <a:pt x="22029" y="44666"/>
                    <a:pt x="26801" y="51505"/>
                    <a:pt x="31604" y="58283"/>
                  </a:cubicBezTo>
                  <a:cubicBezTo>
                    <a:pt x="31300" y="58496"/>
                    <a:pt x="30905" y="58618"/>
                    <a:pt x="30540" y="58709"/>
                  </a:cubicBezTo>
                  <a:cubicBezTo>
                    <a:pt x="25677" y="50593"/>
                    <a:pt x="19841" y="43086"/>
                    <a:pt x="15768" y="34575"/>
                  </a:cubicBezTo>
                  <a:cubicBezTo>
                    <a:pt x="13488" y="29864"/>
                    <a:pt x="11908" y="25061"/>
                    <a:pt x="11148" y="20137"/>
                  </a:cubicBezTo>
                  <a:close/>
                  <a:moveTo>
                    <a:pt x="12158" y="1"/>
                  </a:moveTo>
                  <a:cubicBezTo>
                    <a:pt x="12106" y="1"/>
                    <a:pt x="12050" y="25"/>
                    <a:pt x="11999" y="76"/>
                  </a:cubicBezTo>
                  <a:cubicBezTo>
                    <a:pt x="9537" y="2477"/>
                    <a:pt x="7348" y="5395"/>
                    <a:pt x="6041" y="8617"/>
                  </a:cubicBezTo>
                  <a:cubicBezTo>
                    <a:pt x="5920" y="8313"/>
                    <a:pt x="5768" y="8040"/>
                    <a:pt x="5646" y="7736"/>
                  </a:cubicBezTo>
                  <a:cubicBezTo>
                    <a:pt x="5616" y="7644"/>
                    <a:pt x="5532" y="7599"/>
                    <a:pt x="5445" y="7599"/>
                  </a:cubicBezTo>
                  <a:cubicBezTo>
                    <a:pt x="5357" y="7599"/>
                    <a:pt x="5266" y="7644"/>
                    <a:pt x="5221" y="7736"/>
                  </a:cubicBezTo>
                  <a:cubicBezTo>
                    <a:pt x="4065" y="10289"/>
                    <a:pt x="2090" y="14210"/>
                    <a:pt x="2789" y="17158"/>
                  </a:cubicBezTo>
                  <a:cubicBezTo>
                    <a:pt x="2394" y="16854"/>
                    <a:pt x="1968" y="16611"/>
                    <a:pt x="1512" y="16338"/>
                  </a:cubicBezTo>
                  <a:cubicBezTo>
                    <a:pt x="1476" y="16316"/>
                    <a:pt x="1440" y="16306"/>
                    <a:pt x="1405" y="16306"/>
                  </a:cubicBezTo>
                  <a:cubicBezTo>
                    <a:pt x="1296" y="16306"/>
                    <a:pt x="1208" y="16404"/>
                    <a:pt x="1208" y="16520"/>
                  </a:cubicBezTo>
                  <a:cubicBezTo>
                    <a:pt x="722" y="19651"/>
                    <a:pt x="448" y="23298"/>
                    <a:pt x="1391" y="26368"/>
                  </a:cubicBezTo>
                  <a:cubicBezTo>
                    <a:pt x="1056" y="26186"/>
                    <a:pt x="752" y="25943"/>
                    <a:pt x="418" y="25760"/>
                  </a:cubicBezTo>
                  <a:cubicBezTo>
                    <a:pt x="360" y="25727"/>
                    <a:pt x="302" y="25712"/>
                    <a:pt x="248" y="25712"/>
                  </a:cubicBezTo>
                  <a:cubicBezTo>
                    <a:pt x="107" y="25712"/>
                    <a:pt x="1" y="25818"/>
                    <a:pt x="23" y="25973"/>
                  </a:cubicBezTo>
                  <a:cubicBezTo>
                    <a:pt x="479" y="30198"/>
                    <a:pt x="1786" y="35487"/>
                    <a:pt x="4704" y="38739"/>
                  </a:cubicBezTo>
                  <a:cubicBezTo>
                    <a:pt x="3914" y="38891"/>
                    <a:pt x="3306" y="39073"/>
                    <a:pt x="3366" y="39286"/>
                  </a:cubicBezTo>
                  <a:cubicBezTo>
                    <a:pt x="5190" y="43086"/>
                    <a:pt x="8017" y="46916"/>
                    <a:pt x="11725" y="49074"/>
                  </a:cubicBezTo>
                  <a:cubicBezTo>
                    <a:pt x="11452" y="49104"/>
                    <a:pt x="10631" y="49560"/>
                    <a:pt x="10813" y="49682"/>
                  </a:cubicBezTo>
                  <a:cubicBezTo>
                    <a:pt x="15661" y="53024"/>
                    <a:pt x="22090" y="56187"/>
                    <a:pt x="28149" y="56187"/>
                  </a:cubicBezTo>
                  <a:cubicBezTo>
                    <a:pt x="28207" y="56187"/>
                    <a:pt x="28264" y="56187"/>
                    <a:pt x="28321" y="56186"/>
                  </a:cubicBezTo>
                  <a:lnTo>
                    <a:pt x="30145" y="59043"/>
                  </a:lnTo>
                  <a:cubicBezTo>
                    <a:pt x="30149" y="59047"/>
                    <a:pt x="30162" y="59049"/>
                    <a:pt x="30182" y="59049"/>
                  </a:cubicBezTo>
                  <a:cubicBezTo>
                    <a:pt x="30476" y="59049"/>
                    <a:pt x="32373" y="58645"/>
                    <a:pt x="32060" y="58162"/>
                  </a:cubicBezTo>
                  <a:cubicBezTo>
                    <a:pt x="31482" y="57280"/>
                    <a:pt x="30358" y="55578"/>
                    <a:pt x="30358" y="55487"/>
                  </a:cubicBezTo>
                  <a:cubicBezTo>
                    <a:pt x="32060" y="49043"/>
                    <a:pt x="31908" y="41870"/>
                    <a:pt x="31270" y="35244"/>
                  </a:cubicBezTo>
                  <a:cubicBezTo>
                    <a:pt x="31251" y="35177"/>
                    <a:pt x="31172" y="35152"/>
                    <a:pt x="31070" y="35152"/>
                  </a:cubicBezTo>
                  <a:cubicBezTo>
                    <a:pt x="30847" y="35152"/>
                    <a:pt x="30512" y="35272"/>
                    <a:pt x="30449" y="35335"/>
                  </a:cubicBezTo>
                  <a:cubicBezTo>
                    <a:pt x="31178" y="30623"/>
                    <a:pt x="29476" y="25608"/>
                    <a:pt x="27683" y="21353"/>
                  </a:cubicBezTo>
                  <a:cubicBezTo>
                    <a:pt x="27680" y="21346"/>
                    <a:pt x="27676" y="21342"/>
                    <a:pt x="27671" y="21342"/>
                  </a:cubicBezTo>
                  <a:cubicBezTo>
                    <a:pt x="27568" y="21342"/>
                    <a:pt x="27033" y="22749"/>
                    <a:pt x="26801" y="23329"/>
                  </a:cubicBezTo>
                  <a:cubicBezTo>
                    <a:pt x="26710" y="21231"/>
                    <a:pt x="25707" y="18982"/>
                    <a:pt x="24826" y="17158"/>
                  </a:cubicBezTo>
                  <a:cubicBezTo>
                    <a:pt x="23762" y="14848"/>
                    <a:pt x="22394" y="12720"/>
                    <a:pt x="20814" y="10745"/>
                  </a:cubicBezTo>
                  <a:cubicBezTo>
                    <a:pt x="20760" y="10691"/>
                    <a:pt x="20696" y="10668"/>
                    <a:pt x="20633" y="10668"/>
                  </a:cubicBezTo>
                  <a:cubicBezTo>
                    <a:pt x="20517" y="10668"/>
                    <a:pt x="20408" y="10748"/>
                    <a:pt x="20388" y="10866"/>
                  </a:cubicBezTo>
                  <a:cubicBezTo>
                    <a:pt x="20358" y="10988"/>
                    <a:pt x="20358" y="11140"/>
                    <a:pt x="20327" y="11231"/>
                  </a:cubicBezTo>
                  <a:cubicBezTo>
                    <a:pt x="19203" y="8556"/>
                    <a:pt x="17804" y="5881"/>
                    <a:pt x="15707" y="3845"/>
                  </a:cubicBezTo>
                  <a:cubicBezTo>
                    <a:pt x="15667" y="3805"/>
                    <a:pt x="15623" y="3788"/>
                    <a:pt x="15581" y="3788"/>
                  </a:cubicBezTo>
                  <a:cubicBezTo>
                    <a:pt x="15460" y="3788"/>
                    <a:pt x="15350" y="3923"/>
                    <a:pt x="15373" y="4058"/>
                  </a:cubicBezTo>
                  <a:cubicBezTo>
                    <a:pt x="15373" y="4301"/>
                    <a:pt x="15403" y="4483"/>
                    <a:pt x="15403" y="4696"/>
                  </a:cubicBezTo>
                  <a:cubicBezTo>
                    <a:pt x="14157" y="3419"/>
                    <a:pt x="13184" y="2021"/>
                    <a:pt x="12515" y="289"/>
                  </a:cubicBezTo>
                  <a:cubicBezTo>
                    <a:pt x="12485" y="228"/>
                    <a:pt x="12424" y="137"/>
                    <a:pt x="12333" y="137"/>
                  </a:cubicBezTo>
                  <a:cubicBezTo>
                    <a:pt x="12298" y="48"/>
                    <a:pt x="12231" y="1"/>
                    <a:pt x="12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0"/>
            <p:cNvSpPr/>
            <p:nvPr/>
          </p:nvSpPr>
          <p:spPr>
            <a:xfrm>
              <a:off x="4648525" y="5643075"/>
              <a:ext cx="363125" cy="243925"/>
            </a:xfrm>
            <a:custGeom>
              <a:avLst/>
              <a:gdLst/>
              <a:ahLst/>
              <a:cxnLst/>
              <a:rect l="l" t="t" r="r" b="b"/>
              <a:pathLst>
                <a:path w="14525" h="9757" extrusionOk="0">
                  <a:moveTo>
                    <a:pt x="29" y="1"/>
                  </a:moveTo>
                  <a:cubicBezTo>
                    <a:pt x="23" y="1"/>
                    <a:pt x="1" y="72"/>
                    <a:pt x="1" y="98"/>
                  </a:cubicBezTo>
                  <a:cubicBezTo>
                    <a:pt x="4013" y="4323"/>
                    <a:pt x="8724" y="7545"/>
                    <a:pt x="14135" y="9733"/>
                  </a:cubicBezTo>
                  <a:cubicBezTo>
                    <a:pt x="14170" y="9749"/>
                    <a:pt x="14204" y="9756"/>
                    <a:pt x="14235" y="9756"/>
                  </a:cubicBezTo>
                  <a:cubicBezTo>
                    <a:pt x="14441" y="9756"/>
                    <a:pt x="14524" y="9444"/>
                    <a:pt x="14287" y="9338"/>
                  </a:cubicBezTo>
                  <a:cubicBezTo>
                    <a:pt x="8998" y="7089"/>
                    <a:pt x="4165" y="3958"/>
                    <a:pt x="31" y="7"/>
                  </a:cubicBezTo>
                  <a:cubicBezTo>
                    <a:pt x="31" y="2"/>
                    <a:pt x="30"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0"/>
            <p:cNvSpPr/>
            <p:nvPr/>
          </p:nvSpPr>
          <p:spPr>
            <a:xfrm>
              <a:off x="4437550" y="5310950"/>
              <a:ext cx="408050" cy="316050"/>
            </a:xfrm>
            <a:custGeom>
              <a:avLst/>
              <a:gdLst/>
              <a:ahLst/>
              <a:cxnLst/>
              <a:rect l="l" t="t" r="r" b="b"/>
              <a:pathLst>
                <a:path w="16322" h="12642" extrusionOk="0">
                  <a:moveTo>
                    <a:pt x="106" y="1"/>
                  </a:moveTo>
                  <a:cubicBezTo>
                    <a:pt x="52" y="1"/>
                    <a:pt x="1" y="50"/>
                    <a:pt x="50" y="100"/>
                  </a:cubicBezTo>
                  <a:cubicBezTo>
                    <a:pt x="4245" y="5510"/>
                    <a:pt x="9716" y="9948"/>
                    <a:pt x="16069" y="12623"/>
                  </a:cubicBezTo>
                  <a:cubicBezTo>
                    <a:pt x="16094" y="12636"/>
                    <a:pt x="16118" y="12641"/>
                    <a:pt x="16140" y="12641"/>
                  </a:cubicBezTo>
                  <a:cubicBezTo>
                    <a:pt x="16272" y="12641"/>
                    <a:pt x="16321" y="12428"/>
                    <a:pt x="16191" y="12349"/>
                  </a:cubicBezTo>
                  <a:cubicBezTo>
                    <a:pt x="9959" y="9310"/>
                    <a:pt x="4610" y="5328"/>
                    <a:pt x="142" y="9"/>
                  </a:cubicBezTo>
                  <a:cubicBezTo>
                    <a:pt x="130" y="3"/>
                    <a:pt x="118"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0"/>
            <p:cNvSpPr/>
            <p:nvPr/>
          </p:nvSpPr>
          <p:spPr>
            <a:xfrm>
              <a:off x="4450950" y="5086150"/>
              <a:ext cx="231000" cy="230350"/>
            </a:xfrm>
            <a:custGeom>
              <a:avLst/>
              <a:gdLst/>
              <a:ahLst/>
              <a:cxnLst/>
              <a:rect l="l" t="t" r="r" b="b"/>
              <a:pathLst>
                <a:path w="9240" h="9214" extrusionOk="0">
                  <a:moveTo>
                    <a:pt x="21" y="1"/>
                  </a:moveTo>
                  <a:cubicBezTo>
                    <a:pt x="12" y="1"/>
                    <a:pt x="1" y="27"/>
                    <a:pt x="1" y="65"/>
                  </a:cubicBezTo>
                  <a:cubicBezTo>
                    <a:pt x="2341" y="3682"/>
                    <a:pt x="5320" y="6752"/>
                    <a:pt x="8876" y="9183"/>
                  </a:cubicBezTo>
                  <a:cubicBezTo>
                    <a:pt x="8914" y="9205"/>
                    <a:pt x="8951" y="9214"/>
                    <a:pt x="8984" y="9214"/>
                  </a:cubicBezTo>
                  <a:cubicBezTo>
                    <a:pt x="9142" y="9214"/>
                    <a:pt x="9239" y="9015"/>
                    <a:pt x="9089" y="8940"/>
                  </a:cubicBezTo>
                  <a:cubicBezTo>
                    <a:pt x="5502" y="6539"/>
                    <a:pt x="2493" y="3560"/>
                    <a:pt x="31" y="34"/>
                  </a:cubicBezTo>
                  <a:cubicBezTo>
                    <a:pt x="31" y="11"/>
                    <a:pt x="27"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0"/>
            <p:cNvSpPr/>
            <p:nvPr/>
          </p:nvSpPr>
          <p:spPr>
            <a:xfrm>
              <a:off x="4493800" y="4896200"/>
              <a:ext cx="109000" cy="141200"/>
            </a:xfrm>
            <a:custGeom>
              <a:avLst/>
              <a:gdLst/>
              <a:ahLst/>
              <a:cxnLst/>
              <a:rect l="l" t="t" r="r" b="b"/>
              <a:pathLst>
                <a:path w="4360" h="5648" extrusionOk="0">
                  <a:moveTo>
                    <a:pt x="80" y="0"/>
                  </a:moveTo>
                  <a:cubicBezTo>
                    <a:pt x="40" y="0"/>
                    <a:pt x="1" y="26"/>
                    <a:pt x="19" y="64"/>
                  </a:cubicBezTo>
                  <a:cubicBezTo>
                    <a:pt x="1083" y="2100"/>
                    <a:pt x="2390" y="3924"/>
                    <a:pt x="3940" y="5596"/>
                  </a:cubicBezTo>
                  <a:cubicBezTo>
                    <a:pt x="3977" y="5632"/>
                    <a:pt x="4022" y="5647"/>
                    <a:pt x="4067" y="5647"/>
                  </a:cubicBezTo>
                  <a:cubicBezTo>
                    <a:pt x="4212" y="5647"/>
                    <a:pt x="4360" y="5491"/>
                    <a:pt x="4244" y="5352"/>
                  </a:cubicBezTo>
                  <a:cubicBezTo>
                    <a:pt x="2725" y="3711"/>
                    <a:pt x="1326" y="1948"/>
                    <a:pt x="141" y="33"/>
                  </a:cubicBezTo>
                  <a:cubicBezTo>
                    <a:pt x="129" y="10"/>
                    <a:pt x="104"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0"/>
            <p:cNvSpPr/>
            <p:nvPr/>
          </p:nvSpPr>
          <p:spPr>
            <a:xfrm>
              <a:off x="4549750" y="4820275"/>
              <a:ext cx="42400" cy="66625"/>
            </a:xfrm>
            <a:custGeom>
              <a:avLst/>
              <a:gdLst/>
              <a:ahLst/>
              <a:cxnLst/>
              <a:rect l="l" t="t" r="r" b="b"/>
              <a:pathLst>
                <a:path w="1696" h="2665" extrusionOk="0">
                  <a:moveTo>
                    <a:pt x="31" y="0"/>
                  </a:moveTo>
                  <a:lnTo>
                    <a:pt x="0" y="31"/>
                  </a:lnTo>
                  <a:cubicBezTo>
                    <a:pt x="304" y="912"/>
                    <a:pt x="821" y="2098"/>
                    <a:pt x="1550" y="2645"/>
                  </a:cubicBezTo>
                  <a:cubicBezTo>
                    <a:pt x="1572" y="2659"/>
                    <a:pt x="1591" y="2665"/>
                    <a:pt x="1608" y="2665"/>
                  </a:cubicBezTo>
                  <a:cubicBezTo>
                    <a:pt x="1665" y="2665"/>
                    <a:pt x="1695" y="2600"/>
                    <a:pt x="1672" y="2554"/>
                  </a:cubicBezTo>
                  <a:cubicBezTo>
                    <a:pt x="1429" y="2128"/>
                    <a:pt x="1064" y="1794"/>
                    <a:pt x="791" y="1398"/>
                  </a:cubicBezTo>
                  <a:cubicBezTo>
                    <a:pt x="487" y="943"/>
                    <a:pt x="274" y="487"/>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0"/>
            <p:cNvSpPr/>
            <p:nvPr/>
          </p:nvSpPr>
          <p:spPr>
            <a:xfrm>
              <a:off x="4592325" y="4752925"/>
              <a:ext cx="126950" cy="219700"/>
            </a:xfrm>
            <a:custGeom>
              <a:avLst/>
              <a:gdLst/>
              <a:ahLst/>
              <a:cxnLst/>
              <a:rect l="l" t="t" r="r" b="b"/>
              <a:pathLst>
                <a:path w="5078" h="8788" extrusionOk="0">
                  <a:moveTo>
                    <a:pt x="5028" y="0"/>
                  </a:moveTo>
                  <a:cubicBezTo>
                    <a:pt x="5002" y="0"/>
                    <a:pt x="4968" y="24"/>
                    <a:pt x="4954" y="80"/>
                  </a:cubicBezTo>
                  <a:cubicBezTo>
                    <a:pt x="4103" y="3363"/>
                    <a:pt x="2553" y="6068"/>
                    <a:pt x="121" y="8469"/>
                  </a:cubicBezTo>
                  <a:cubicBezTo>
                    <a:pt x="0" y="8590"/>
                    <a:pt x="90" y="8788"/>
                    <a:pt x="209" y="8788"/>
                  </a:cubicBezTo>
                  <a:cubicBezTo>
                    <a:pt x="239" y="8788"/>
                    <a:pt x="272" y="8774"/>
                    <a:pt x="303" y="8743"/>
                  </a:cubicBezTo>
                  <a:cubicBezTo>
                    <a:pt x="2857" y="6463"/>
                    <a:pt x="4498" y="3424"/>
                    <a:pt x="5045" y="80"/>
                  </a:cubicBezTo>
                  <a:cubicBezTo>
                    <a:pt x="5078" y="31"/>
                    <a:pt x="5058" y="0"/>
                    <a:pt x="5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0"/>
            <p:cNvSpPr/>
            <p:nvPr/>
          </p:nvSpPr>
          <p:spPr>
            <a:xfrm>
              <a:off x="4709625" y="4949350"/>
              <a:ext cx="141825" cy="368775"/>
            </a:xfrm>
            <a:custGeom>
              <a:avLst/>
              <a:gdLst/>
              <a:ahLst/>
              <a:cxnLst/>
              <a:rect l="l" t="t" r="r" b="b"/>
              <a:pathLst>
                <a:path w="5673" h="14751" extrusionOk="0">
                  <a:moveTo>
                    <a:pt x="5583" y="0"/>
                  </a:moveTo>
                  <a:cubicBezTo>
                    <a:pt x="5544" y="0"/>
                    <a:pt x="5504" y="23"/>
                    <a:pt x="5490" y="65"/>
                  </a:cubicBezTo>
                  <a:cubicBezTo>
                    <a:pt x="4578" y="5233"/>
                    <a:pt x="2846" y="9913"/>
                    <a:pt x="110" y="14412"/>
                  </a:cubicBezTo>
                  <a:cubicBezTo>
                    <a:pt x="0" y="14565"/>
                    <a:pt x="144" y="14751"/>
                    <a:pt x="289" y="14751"/>
                  </a:cubicBezTo>
                  <a:cubicBezTo>
                    <a:pt x="345" y="14751"/>
                    <a:pt x="402" y="14723"/>
                    <a:pt x="444" y="14655"/>
                  </a:cubicBezTo>
                  <a:cubicBezTo>
                    <a:pt x="3180" y="10217"/>
                    <a:pt x="5004" y="5293"/>
                    <a:pt x="5672" y="96"/>
                  </a:cubicBezTo>
                  <a:cubicBezTo>
                    <a:pt x="5672" y="31"/>
                    <a:pt x="5629" y="0"/>
                    <a:pt x="5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0"/>
            <p:cNvSpPr/>
            <p:nvPr/>
          </p:nvSpPr>
          <p:spPr>
            <a:xfrm>
              <a:off x="4891500" y="5231000"/>
              <a:ext cx="71650" cy="423400"/>
            </a:xfrm>
            <a:custGeom>
              <a:avLst/>
              <a:gdLst/>
              <a:ahLst/>
              <a:cxnLst/>
              <a:rect l="l" t="t" r="r" b="b"/>
              <a:pathLst>
                <a:path w="2866" h="16936" extrusionOk="0">
                  <a:moveTo>
                    <a:pt x="2546" y="0"/>
                  </a:moveTo>
                  <a:cubicBezTo>
                    <a:pt x="2508" y="0"/>
                    <a:pt x="2470" y="15"/>
                    <a:pt x="2470" y="46"/>
                  </a:cubicBezTo>
                  <a:cubicBezTo>
                    <a:pt x="2227" y="5760"/>
                    <a:pt x="1376" y="11140"/>
                    <a:pt x="39" y="16702"/>
                  </a:cubicBezTo>
                  <a:cubicBezTo>
                    <a:pt x="0" y="16837"/>
                    <a:pt x="144" y="16935"/>
                    <a:pt x="278" y="16935"/>
                  </a:cubicBezTo>
                  <a:cubicBezTo>
                    <a:pt x="356" y="16935"/>
                    <a:pt x="431" y="16902"/>
                    <a:pt x="464" y="16824"/>
                  </a:cubicBezTo>
                  <a:cubicBezTo>
                    <a:pt x="2166" y="11444"/>
                    <a:pt x="2865" y="5638"/>
                    <a:pt x="2622" y="46"/>
                  </a:cubicBezTo>
                  <a:cubicBezTo>
                    <a:pt x="2622" y="15"/>
                    <a:pt x="2584" y="0"/>
                    <a:pt x="2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0"/>
            <p:cNvSpPr/>
            <p:nvPr/>
          </p:nvSpPr>
          <p:spPr>
            <a:xfrm>
              <a:off x="5014375" y="5490875"/>
              <a:ext cx="39950" cy="344300"/>
            </a:xfrm>
            <a:custGeom>
              <a:avLst/>
              <a:gdLst/>
              <a:ahLst/>
              <a:cxnLst/>
              <a:rect l="l" t="t" r="r" b="b"/>
              <a:pathLst>
                <a:path w="1598" h="13772" extrusionOk="0">
                  <a:moveTo>
                    <a:pt x="1100" y="0"/>
                  </a:moveTo>
                  <a:cubicBezTo>
                    <a:pt x="1074" y="0"/>
                    <a:pt x="1051" y="16"/>
                    <a:pt x="1051" y="46"/>
                  </a:cubicBezTo>
                  <a:cubicBezTo>
                    <a:pt x="1142" y="4605"/>
                    <a:pt x="868" y="9043"/>
                    <a:pt x="17" y="13511"/>
                  </a:cubicBezTo>
                  <a:cubicBezTo>
                    <a:pt x="1" y="13678"/>
                    <a:pt x="131" y="13772"/>
                    <a:pt x="257" y="13772"/>
                  </a:cubicBezTo>
                  <a:cubicBezTo>
                    <a:pt x="360" y="13772"/>
                    <a:pt x="460" y="13709"/>
                    <a:pt x="473" y="13572"/>
                  </a:cubicBezTo>
                  <a:cubicBezTo>
                    <a:pt x="1294" y="9104"/>
                    <a:pt x="1598" y="4514"/>
                    <a:pt x="1172" y="46"/>
                  </a:cubicBezTo>
                  <a:cubicBezTo>
                    <a:pt x="1157" y="16"/>
                    <a:pt x="1127" y="0"/>
                    <a:pt x="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0"/>
            <p:cNvSpPr/>
            <p:nvPr/>
          </p:nvSpPr>
          <p:spPr>
            <a:xfrm>
              <a:off x="4675325" y="5592775"/>
              <a:ext cx="261325" cy="181550"/>
            </a:xfrm>
            <a:custGeom>
              <a:avLst/>
              <a:gdLst/>
              <a:ahLst/>
              <a:cxnLst/>
              <a:rect l="l" t="t" r="r" b="b"/>
              <a:pathLst>
                <a:path w="10453" h="7262" extrusionOk="0">
                  <a:moveTo>
                    <a:pt x="30" y="1"/>
                  </a:moveTo>
                  <a:cubicBezTo>
                    <a:pt x="11" y="1"/>
                    <a:pt x="1" y="29"/>
                    <a:pt x="23" y="73"/>
                  </a:cubicBezTo>
                  <a:cubicBezTo>
                    <a:pt x="2911" y="3113"/>
                    <a:pt x="6254" y="5514"/>
                    <a:pt x="10084" y="7247"/>
                  </a:cubicBezTo>
                  <a:cubicBezTo>
                    <a:pt x="10110" y="7257"/>
                    <a:pt x="10136" y="7261"/>
                    <a:pt x="10160" y="7261"/>
                  </a:cubicBezTo>
                  <a:cubicBezTo>
                    <a:pt x="10356" y="7261"/>
                    <a:pt x="10452" y="6960"/>
                    <a:pt x="10236" y="6852"/>
                  </a:cubicBezTo>
                  <a:cubicBezTo>
                    <a:pt x="6436" y="5149"/>
                    <a:pt x="3062" y="2900"/>
                    <a:pt x="53" y="13"/>
                  </a:cubicBezTo>
                  <a:cubicBezTo>
                    <a:pt x="45" y="4"/>
                    <a:pt x="37"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0"/>
            <p:cNvSpPr/>
            <p:nvPr/>
          </p:nvSpPr>
          <p:spPr>
            <a:xfrm>
              <a:off x="4639025" y="5461100"/>
              <a:ext cx="165475" cy="105900"/>
            </a:xfrm>
            <a:custGeom>
              <a:avLst/>
              <a:gdLst/>
              <a:ahLst/>
              <a:cxnLst/>
              <a:rect l="l" t="t" r="r" b="b"/>
              <a:pathLst>
                <a:path w="6619" h="4236" extrusionOk="0">
                  <a:moveTo>
                    <a:pt x="52" y="1"/>
                  </a:moveTo>
                  <a:cubicBezTo>
                    <a:pt x="24" y="1"/>
                    <a:pt x="0" y="59"/>
                    <a:pt x="46" y="82"/>
                  </a:cubicBezTo>
                  <a:cubicBezTo>
                    <a:pt x="1961" y="1754"/>
                    <a:pt x="4089" y="3152"/>
                    <a:pt x="6429" y="4216"/>
                  </a:cubicBezTo>
                  <a:cubicBezTo>
                    <a:pt x="6453" y="4230"/>
                    <a:pt x="6474" y="4236"/>
                    <a:pt x="6493" y="4236"/>
                  </a:cubicBezTo>
                  <a:cubicBezTo>
                    <a:pt x="6595" y="4236"/>
                    <a:pt x="6619" y="4054"/>
                    <a:pt x="6490" y="4003"/>
                  </a:cubicBezTo>
                  <a:cubicBezTo>
                    <a:pt x="4211" y="2848"/>
                    <a:pt x="2083" y="1571"/>
                    <a:pt x="77" y="21"/>
                  </a:cubicBezTo>
                  <a:cubicBezTo>
                    <a:pt x="69" y="7"/>
                    <a:pt x="60"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0"/>
            <p:cNvSpPr/>
            <p:nvPr/>
          </p:nvSpPr>
          <p:spPr>
            <a:xfrm>
              <a:off x="4570800" y="5320525"/>
              <a:ext cx="171600" cy="118550"/>
            </a:xfrm>
            <a:custGeom>
              <a:avLst/>
              <a:gdLst/>
              <a:ahLst/>
              <a:cxnLst/>
              <a:rect l="l" t="t" r="r" b="b"/>
              <a:pathLst>
                <a:path w="6864" h="4742" extrusionOk="0">
                  <a:moveTo>
                    <a:pt x="85" y="1"/>
                  </a:moveTo>
                  <a:cubicBezTo>
                    <a:pt x="37" y="1"/>
                    <a:pt x="1" y="59"/>
                    <a:pt x="70" y="82"/>
                  </a:cubicBezTo>
                  <a:cubicBezTo>
                    <a:pt x="2046" y="1905"/>
                    <a:pt x="4204" y="3486"/>
                    <a:pt x="6605" y="4732"/>
                  </a:cubicBezTo>
                  <a:cubicBezTo>
                    <a:pt x="6620" y="4738"/>
                    <a:pt x="6635" y="4741"/>
                    <a:pt x="6649" y="4741"/>
                  </a:cubicBezTo>
                  <a:cubicBezTo>
                    <a:pt x="6779" y="4741"/>
                    <a:pt x="6864" y="4513"/>
                    <a:pt x="6727" y="4459"/>
                  </a:cubicBezTo>
                  <a:cubicBezTo>
                    <a:pt x="4386" y="3152"/>
                    <a:pt x="2198" y="1693"/>
                    <a:pt x="131" y="21"/>
                  </a:cubicBezTo>
                  <a:cubicBezTo>
                    <a:pt x="116" y="6"/>
                    <a:pt x="100" y="1"/>
                    <a:pt x="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0"/>
            <p:cNvSpPr/>
            <p:nvPr/>
          </p:nvSpPr>
          <p:spPr>
            <a:xfrm>
              <a:off x="4539200" y="5133200"/>
              <a:ext cx="113325" cy="102825"/>
            </a:xfrm>
            <a:custGeom>
              <a:avLst/>
              <a:gdLst/>
              <a:ahLst/>
              <a:cxnLst/>
              <a:rect l="l" t="t" r="r" b="b"/>
              <a:pathLst>
                <a:path w="4533" h="4113" extrusionOk="0">
                  <a:moveTo>
                    <a:pt x="102" y="0"/>
                  </a:moveTo>
                  <a:cubicBezTo>
                    <a:pt x="65" y="0"/>
                    <a:pt x="1" y="71"/>
                    <a:pt x="27" y="97"/>
                  </a:cubicBezTo>
                  <a:cubicBezTo>
                    <a:pt x="1334" y="1526"/>
                    <a:pt x="2763" y="2863"/>
                    <a:pt x="4282" y="4079"/>
                  </a:cubicBezTo>
                  <a:cubicBezTo>
                    <a:pt x="4306" y="4103"/>
                    <a:pt x="4331" y="4113"/>
                    <a:pt x="4355" y="4113"/>
                  </a:cubicBezTo>
                  <a:cubicBezTo>
                    <a:pt x="4453" y="4113"/>
                    <a:pt x="4532" y="3946"/>
                    <a:pt x="4434" y="3897"/>
                  </a:cubicBezTo>
                  <a:cubicBezTo>
                    <a:pt x="2975" y="2681"/>
                    <a:pt x="1516" y="1344"/>
                    <a:pt x="118" y="6"/>
                  </a:cubicBezTo>
                  <a:cubicBezTo>
                    <a:pt x="114" y="2"/>
                    <a:pt x="109" y="0"/>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0"/>
            <p:cNvSpPr/>
            <p:nvPr/>
          </p:nvSpPr>
          <p:spPr>
            <a:xfrm>
              <a:off x="4577275" y="5111550"/>
              <a:ext cx="53225" cy="45225"/>
            </a:xfrm>
            <a:custGeom>
              <a:avLst/>
              <a:gdLst/>
              <a:ahLst/>
              <a:cxnLst/>
              <a:rect l="l" t="t" r="r" b="b"/>
              <a:pathLst>
                <a:path w="2129" h="1809" extrusionOk="0">
                  <a:moveTo>
                    <a:pt x="85" y="1"/>
                  </a:moveTo>
                  <a:cubicBezTo>
                    <a:pt x="48" y="1"/>
                    <a:pt x="1" y="59"/>
                    <a:pt x="24" y="82"/>
                  </a:cubicBezTo>
                  <a:cubicBezTo>
                    <a:pt x="541" y="781"/>
                    <a:pt x="1179" y="1328"/>
                    <a:pt x="1878" y="1784"/>
                  </a:cubicBezTo>
                  <a:cubicBezTo>
                    <a:pt x="1901" y="1802"/>
                    <a:pt x="1926" y="1809"/>
                    <a:pt x="1949" y="1809"/>
                  </a:cubicBezTo>
                  <a:cubicBezTo>
                    <a:pt x="2048" y="1809"/>
                    <a:pt x="2128" y="1676"/>
                    <a:pt x="2030" y="1602"/>
                  </a:cubicBezTo>
                  <a:cubicBezTo>
                    <a:pt x="1361" y="1115"/>
                    <a:pt x="723" y="568"/>
                    <a:pt x="115" y="21"/>
                  </a:cubicBezTo>
                  <a:cubicBezTo>
                    <a:pt x="108" y="7"/>
                    <a:pt x="97" y="1"/>
                    <a:pt x="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0"/>
            <p:cNvSpPr/>
            <p:nvPr/>
          </p:nvSpPr>
          <p:spPr>
            <a:xfrm>
              <a:off x="4492975" y="4973150"/>
              <a:ext cx="114800" cy="103925"/>
            </a:xfrm>
            <a:custGeom>
              <a:avLst/>
              <a:gdLst/>
              <a:ahLst/>
              <a:cxnLst/>
              <a:rect l="l" t="t" r="r" b="b"/>
              <a:pathLst>
                <a:path w="4592" h="4157" extrusionOk="0">
                  <a:moveTo>
                    <a:pt x="64" y="1"/>
                  </a:moveTo>
                  <a:cubicBezTo>
                    <a:pt x="25" y="1"/>
                    <a:pt x="0" y="51"/>
                    <a:pt x="22" y="116"/>
                  </a:cubicBezTo>
                  <a:cubicBezTo>
                    <a:pt x="1268" y="1606"/>
                    <a:pt x="2849" y="3004"/>
                    <a:pt x="4399" y="4129"/>
                  </a:cubicBezTo>
                  <a:cubicBezTo>
                    <a:pt x="4425" y="4148"/>
                    <a:pt x="4450" y="4157"/>
                    <a:pt x="4472" y="4157"/>
                  </a:cubicBezTo>
                  <a:cubicBezTo>
                    <a:pt x="4551" y="4157"/>
                    <a:pt x="4592" y="4048"/>
                    <a:pt x="4521" y="3977"/>
                  </a:cubicBezTo>
                  <a:cubicBezTo>
                    <a:pt x="3031" y="2700"/>
                    <a:pt x="1633" y="1332"/>
                    <a:pt x="113" y="25"/>
                  </a:cubicBezTo>
                  <a:cubicBezTo>
                    <a:pt x="96" y="8"/>
                    <a:pt x="79"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0"/>
            <p:cNvSpPr/>
            <p:nvPr/>
          </p:nvSpPr>
          <p:spPr>
            <a:xfrm>
              <a:off x="4587650" y="4801275"/>
              <a:ext cx="57100" cy="112850"/>
            </a:xfrm>
            <a:custGeom>
              <a:avLst/>
              <a:gdLst/>
              <a:ahLst/>
              <a:cxnLst/>
              <a:rect l="l" t="t" r="r" b="b"/>
              <a:pathLst>
                <a:path w="2284" h="4514" extrusionOk="0">
                  <a:moveTo>
                    <a:pt x="2162" y="0"/>
                  </a:moveTo>
                  <a:cubicBezTo>
                    <a:pt x="1858" y="669"/>
                    <a:pt x="1676" y="1399"/>
                    <a:pt x="1372" y="2098"/>
                  </a:cubicBezTo>
                  <a:cubicBezTo>
                    <a:pt x="1037" y="2888"/>
                    <a:pt x="582" y="3557"/>
                    <a:pt x="65" y="4256"/>
                  </a:cubicBezTo>
                  <a:cubicBezTo>
                    <a:pt x="0" y="4385"/>
                    <a:pt x="88" y="4514"/>
                    <a:pt x="198" y="4514"/>
                  </a:cubicBezTo>
                  <a:cubicBezTo>
                    <a:pt x="244" y="4514"/>
                    <a:pt x="294" y="4492"/>
                    <a:pt x="338" y="4438"/>
                  </a:cubicBezTo>
                  <a:cubicBezTo>
                    <a:pt x="1281" y="3253"/>
                    <a:pt x="2284" y="1551"/>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0"/>
            <p:cNvSpPr/>
            <p:nvPr/>
          </p:nvSpPr>
          <p:spPr>
            <a:xfrm>
              <a:off x="4657775" y="4943025"/>
              <a:ext cx="112100" cy="247400"/>
            </a:xfrm>
            <a:custGeom>
              <a:avLst/>
              <a:gdLst/>
              <a:ahLst/>
              <a:cxnLst/>
              <a:rect l="l" t="t" r="r" b="b"/>
              <a:pathLst>
                <a:path w="4484" h="9896" extrusionOk="0">
                  <a:moveTo>
                    <a:pt x="4470" y="1"/>
                  </a:moveTo>
                  <a:cubicBezTo>
                    <a:pt x="4467" y="1"/>
                    <a:pt x="4464" y="4"/>
                    <a:pt x="4464" y="14"/>
                  </a:cubicBezTo>
                  <a:cubicBezTo>
                    <a:pt x="4484" y="14"/>
                    <a:pt x="4477" y="1"/>
                    <a:pt x="4470" y="1"/>
                  </a:cubicBezTo>
                  <a:close/>
                  <a:moveTo>
                    <a:pt x="4464" y="14"/>
                  </a:moveTo>
                  <a:lnTo>
                    <a:pt x="4464" y="14"/>
                  </a:lnTo>
                  <a:cubicBezTo>
                    <a:pt x="2883" y="3176"/>
                    <a:pt x="2184" y="6823"/>
                    <a:pt x="87" y="9680"/>
                  </a:cubicBezTo>
                  <a:cubicBezTo>
                    <a:pt x="1" y="9788"/>
                    <a:pt x="97" y="9895"/>
                    <a:pt x="182" y="9895"/>
                  </a:cubicBezTo>
                  <a:cubicBezTo>
                    <a:pt x="218" y="9895"/>
                    <a:pt x="251" y="9877"/>
                    <a:pt x="269" y="9832"/>
                  </a:cubicBezTo>
                  <a:cubicBezTo>
                    <a:pt x="2366" y="7157"/>
                    <a:pt x="3552" y="3206"/>
                    <a:pt x="4464"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0"/>
            <p:cNvSpPr/>
            <p:nvPr/>
          </p:nvSpPr>
          <p:spPr>
            <a:xfrm>
              <a:off x="4683625" y="5120100"/>
              <a:ext cx="68050" cy="134900"/>
            </a:xfrm>
            <a:custGeom>
              <a:avLst/>
              <a:gdLst/>
              <a:ahLst/>
              <a:cxnLst/>
              <a:rect l="l" t="t" r="r" b="b"/>
              <a:pathLst>
                <a:path w="2722" h="5396" extrusionOk="0">
                  <a:moveTo>
                    <a:pt x="2682" y="1"/>
                  </a:moveTo>
                  <a:cubicBezTo>
                    <a:pt x="2675" y="1"/>
                    <a:pt x="2670" y="5"/>
                    <a:pt x="2670" y="14"/>
                  </a:cubicBezTo>
                  <a:cubicBezTo>
                    <a:pt x="1971" y="1837"/>
                    <a:pt x="1211" y="3570"/>
                    <a:pt x="86" y="5181"/>
                  </a:cubicBezTo>
                  <a:cubicBezTo>
                    <a:pt x="0" y="5288"/>
                    <a:pt x="81" y="5396"/>
                    <a:pt x="168" y="5396"/>
                  </a:cubicBezTo>
                  <a:cubicBezTo>
                    <a:pt x="205" y="5396"/>
                    <a:pt x="242" y="5377"/>
                    <a:pt x="268" y="5333"/>
                  </a:cubicBezTo>
                  <a:cubicBezTo>
                    <a:pt x="1332" y="3691"/>
                    <a:pt x="2244" y="1959"/>
                    <a:pt x="2700" y="44"/>
                  </a:cubicBezTo>
                  <a:cubicBezTo>
                    <a:pt x="2722" y="22"/>
                    <a:pt x="2697" y="1"/>
                    <a:pt x="2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0"/>
            <p:cNvSpPr/>
            <p:nvPr/>
          </p:nvSpPr>
          <p:spPr>
            <a:xfrm>
              <a:off x="4628925" y="4926150"/>
              <a:ext cx="73700" cy="155950"/>
            </a:xfrm>
            <a:custGeom>
              <a:avLst/>
              <a:gdLst/>
              <a:ahLst/>
              <a:cxnLst/>
              <a:rect l="l" t="t" r="r" b="b"/>
              <a:pathLst>
                <a:path w="2948" h="6238" extrusionOk="0">
                  <a:moveTo>
                    <a:pt x="2925" y="1"/>
                  </a:moveTo>
                  <a:cubicBezTo>
                    <a:pt x="2912" y="1"/>
                    <a:pt x="2895" y="8"/>
                    <a:pt x="2882" y="21"/>
                  </a:cubicBezTo>
                  <a:cubicBezTo>
                    <a:pt x="2122" y="2179"/>
                    <a:pt x="1271" y="4154"/>
                    <a:pt x="25" y="6100"/>
                  </a:cubicBezTo>
                  <a:cubicBezTo>
                    <a:pt x="0" y="6149"/>
                    <a:pt x="55" y="6238"/>
                    <a:pt x="109" y="6238"/>
                  </a:cubicBezTo>
                  <a:cubicBezTo>
                    <a:pt x="122" y="6238"/>
                    <a:pt x="135" y="6233"/>
                    <a:pt x="146" y="6221"/>
                  </a:cubicBezTo>
                  <a:cubicBezTo>
                    <a:pt x="1575" y="4428"/>
                    <a:pt x="2304" y="2270"/>
                    <a:pt x="2912" y="51"/>
                  </a:cubicBezTo>
                  <a:cubicBezTo>
                    <a:pt x="2948" y="15"/>
                    <a:pt x="2942" y="1"/>
                    <a:pt x="29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0"/>
            <p:cNvSpPr/>
            <p:nvPr/>
          </p:nvSpPr>
          <p:spPr>
            <a:xfrm>
              <a:off x="4783875" y="5149100"/>
              <a:ext cx="97975" cy="321075"/>
            </a:xfrm>
            <a:custGeom>
              <a:avLst/>
              <a:gdLst/>
              <a:ahLst/>
              <a:cxnLst/>
              <a:rect l="l" t="t" r="r" b="b"/>
              <a:pathLst>
                <a:path w="3919" h="12843" extrusionOk="0">
                  <a:moveTo>
                    <a:pt x="3873" y="1"/>
                  </a:moveTo>
                  <a:cubicBezTo>
                    <a:pt x="3850" y="1"/>
                    <a:pt x="3827" y="24"/>
                    <a:pt x="3827" y="69"/>
                  </a:cubicBezTo>
                  <a:cubicBezTo>
                    <a:pt x="3097" y="4446"/>
                    <a:pt x="1730" y="8580"/>
                    <a:pt x="58" y="12623"/>
                  </a:cubicBezTo>
                  <a:cubicBezTo>
                    <a:pt x="1" y="12756"/>
                    <a:pt x="87" y="12842"/>
                    <a:pt x="190" y="12842"/>
                  </a:cubicBezTo>
                  <a:cubicBezTo>
                    <a:pt x="250" y="12842"/>
                    <a:pt x="317" y="12812"/>
                    <a:pt x="362" y="12744"/>
                  </a:cubicBezTo>
                  <a:cubicBezTo>
                    <a:pt x="2186" y="8671"/>
                    <a:pt x="3249" y="4477"/>
                    <a:pt x="3918" y="69"/>
                  </a:cubicBezTo>
                  <a:cubicBezTo>
                    <a:pt x="3918" y="24"/>
                    <a:pt x="3895" y="1"/>
                    <a:pt x="3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0"/>
            <p:cNvSpPr/>
            <p:nvPr/>
          </p:nvSpPr>
          <p:spPr>
            <a:xfrm>
              <a:off x="4755175" y="5277425"/>
              <a:ext cx="46875" cy="132550"/>
            </a:xfrm>
            <a:custGeom>
              <a:avLst/>
              <a:gdLst/>
              <a:ahLst/>
              <a:cxnLst/>
              <a:rect l="l" t="t" r="r" b="b"/>
              <a:pathLst>
                <a:path w="1875" h="5302" extrusionOk="0">
                  <a:moveTo>
                    <a:pt x="1825" y="0"/>
                  </a:moveTo>
                  <a:cubicBezTo>
                    <a:pt x="1818" y="0"/>
                    <a:pt x="1814" y="4"/>
                    <a:pt x="1814" y="12"/>
                  </a:cubicBezTo>
                  <a:cubicBezTo>
                    <a:pt x="1358" y="1806"/>
                    <a:pt x="659" y="3478"/>
                    <a:pt x="20" y="5180"/>
                  </a:cubicBezTo>
                  <a:cubicBezTo>
                    <a:pt x="0" y="5261"/>
                    <a:pt x="61" y="5301"/>
                    <a:pt x="113" y="5301"/>
                  </a:cubicBezTo>
                  <a:cubicBezTo>
                    <a:pt x="139" y="5301"/>
                    <a:pt x="162" y="5291"/>
                    <a:pt x="172" y="5271"/>
                  </a:cubicBezTo>
                  <a:cubicBezTo>
                    <a:pt x="1024" y="3629"/>
                    <a:pt x="1510" y="1836"/>
                    <a:pt x="1875" y="73"/>
                  </a:cubicBezTo>
                  <a:cubicBezTo>
                    <a:pt x="1875" y="29"/>
                    <a:pt x="1842" y="0"/>
                    <a:pt x="18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0"/>
            <p:cNvSpPr/>
            <p:nvPr/>
          </p:nvSpPr>
          <p:spPr>
            <a:xfrm>
              <a:off x="4839550" y="5465300"/>
              <a:ext cx="31700" cy="101275"/>
            </a:xfrm>
            <a:custGeom>
              <a:avLst/>
              <a:gdLst/>
              <a:ahLst/>
              <a:cxnLst/>
              <a:rect l="l" t="t" r="r" b="b"/>
              <a:pathLst>
                <a:path w="1268" h="4051" extrusionOk="0">
                  <a:moveTo>
                    <a:pt x="1196" y="1"/>
                  </a:moveTo>
                  <a:cubicBezTo>
                    <a:pt x="1159" y="1"/>
                    <a:pt x="1111" y="24"/>
                    <a:pt x="1083" y="66"/>
                  </a:cubicBezTo>
                  <a:cubicBezTo>
                    <a:pt x="779" y="1403"/>
                    <a:pt x="384" y="2650"/>
                    <a:pt x="19" y="3987"/>
                  </a:cubicBezTo>
                  <a:cubicBezTo>
                    <a:pt x="1" y="4025"/>
                    <a:pt x="51" y="4050"/>
                    <a:pt x="100" y="4050"/>
                  </a:cubicBezTo>
                  <a:cubicBezTo>
                    <a:pt x="130" y="4050"/>
                    <a:pt x="160" y="4041"/>
                    <a:pt x="171" y="4017"/>
                  </a:cubicBezTo>
                  <a:cubicBezTo>
                    <a:pt x="688" y="2771"/>
                    <a:pt x="931" y="1403"/>
                    <a:pt x="1235" y="96"/>
                  </a:cubicBezTo>
                  <a:cubicBezTo>
                    <a:pt x="1268" y="31"/>
                    <a:pt x="1239"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0"/>
            <p:cNvSpPr/>
            <p:nvPr/>
          </p:nvSpPr>
          <p:spPr>
            <a:xfrm>
              <a:off x="4969200" y="5530275"/>
              <a:ext cx="31950" cy="229800"/>
            </a:xfrm>
            <a:custGeom>
              <a:avLst/>
              <a:gdLst/>
              <a:ahLst/>
              <a:cxnLst/>
              <a:rect l="l" t="t" r="r" b="b"/>
              <a:pathLst>
                <a:path w="1278" h="9192" extrusionOk="0">
                  <a:moveTo>
                    <a:pt x="661" y="0"/>
                  </a:moveTo>
                  <a:cubicBezTo>
                    <a:pt x="620" y="0"/>
                    <a:pt x="578" y="15"/>
                    <a:pt x="578" y="51"/>
                  </a:cubicBezTo>
                  <a:cubicBezTo>
                    <a:pt x="609" y="3212"/>
                    <a:pt x="457" y="5978"/>
                    <a:pt x="1" y="9078"/>
                  </a:cubicBezTo>
                  <a:cubicBezTo>
                    <a:pt x="1" y="9152"/>
                    <a:pt x="56" y="9192"/>
                    <a:pt x="114" y="9192"/>
                  </a:cubicBezTo>
                  <a:cubicBezTo>
                    <a:pt x="151" y="9192"/>
                    <a:pt x="189" y="9175"/>
                    <a:pt x="213" y="9139"/>
                  </a:cubicBezTo>
                  <a:cubicBezTo>
                    <a:pt x="1034" y="6312"/>
                    <a:pt x="1277" y="2908"/>
                    <a:pt x="730" y="20"/>
                  </a:cubicBezTo>
                  <a:cubicBezTo>
                    <a:pt x="718" y="8"/>
                    <a:pt x="689" y="0"/>
                    <a:pt x="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0"/>
            <p:cNvSpPr/>
            <p:nvPr/>
          </p:nvSpPr>
          <p:spPr>
            <a:xfrm>
              <a:off x="4736025" y="5760100"/>
              <a:ext cx="185325" cy="105800"/>
            </a:xfrm>
            <a:custGeom>
              <a:avLst/>
              <a:gdLst/>
              <a:ahLst/>
              <a:cxnLst/>
              <a:rect l="l" t="t" r="r" b="b"/>
              <a:pathLst>
                <a:path w="7413" h="4232" extrusionOk="0">
                  <a:moveTo>
                    <a:pt x="44" y="0"/>
                  </a:moveTo>
                  <a:cubicBezTo>
                    <a:pt x="19" y="0"/>
                    <a:pt x="1" y="67"/>
                    <a:pt x="27" y="67"/>
                  </a:cubicBezTo>
                  <a:cubicBezTo>
                    <a:pt x="2185" y="1830"/>
                    <a:pt x="4708" y="3289"/>
                    <a:pt x="7322" y="4232"/>
                  </a:cubicBezTo>
                  <a:cubicBezTo>
                    <a:pt x="7352" y="4232"/>
                    <a:pt x="7413" y="4201"/>
                    <a:pt x="7352" y="4140"/>
                  </a:cubicBezTo>
                  <a:cubicBezTo>
                    <a:pt x="4768" y="3016"/>
                    <a:pt x="2397" y="1678"/>
                    <a:pt x="57" y="7"/>
                  </a:cubicBezTo>
                  <a:cubicBezTo>
                    <a:pt x="53" y="2"/>
                    <a:pt x="48" y="0"/>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0"/>
            <p:cNvSpPr/>
            <p:nvPr/>
          </p:nvSpPr>
          <p:spPr>
            <a:xfrm>
              <a:off x="4692275" y="5641100"/>
              <a:ext cx="231250" cy="162650"/>
            </a:xfrm>
            <a:custGeom>
              <a:avLst/>
              <a:gdLst/>
              <a:ahLst/>
              <a:cxnLst/>
              <a:rect l="l" t="t" r="r" b="b"/>
              <a:pathLst>
                <a:path w="9250" h="6506" extrusionOk="0">
                  <a:moveTo>
                    <a:pt x="70" y="0"/>
                  </a:moveTo>
                  <a:cubicBezTo>
                    <a:pt x="35" y="0"/>
                    <a:pt x="0" y="50"/>
                    <a:pt x="44" y="116"/>
                  </a:cubicBezTo>
                  <a:cubicBezTo>
                    <a:pt x="2719" y="2639"/>
                    <a:pt x="5819" y="4888"/>
                    <a:pt x="9193" y="6499"/>
                  </a:cubicBezTo>
                  <a:cubicBezTo>
                    <a:pt x="9197" y="6503"/>
                    <a:pt x="9202" y="6505"/>
                    <a:pt x="9206" y="6505"/>
                  </a:cubicBezTo>
                  <a:cubicBezTo>
                    <a:pt x="9231" y="6505"/>
                    <a:pt x="9250" y="6434"/>
                    <a:pt x="9224" y="6408"/>
                  </a:cubicBezTo>
                  <a:cubicBezTo>
                    <a:pt x="5880" y="4615"/>
                    <a:pt x="2871" y="2609"/>
                    <a:pt x="105" y="25"/>
                  </a:cubicBezTo>
                  <a:cubicBezTo>
                    <a:pt x="96" y="8"/>
                    <a:pt x="83"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0"/>
            <p:cNvSpPr/>
            <p:nvPr/>
          </p:nvSpPr>
          <p:spPr>
            <a:xfrm>
              <a:off x="4607750" y="5519800"/>
              <a:ext cx="260125" cy="179125"/>
            </a:xfrm>
            <a:custGeom>
              <a:avLst/>
              <a:gdLst/>
              <a:ahLst/>
              <a:cxnLst/>
              <a:rect l="l" t="t" r="r" b="b"/>
              <a:pathLst>
                <a:path w="10405" h="7165" extrusionOk="0">
                  <a:moveTo>
                    <a:pt x="14" y="0"/>
                  </a:moveTo>
                  <a:cubicBezTo>
                    <a:pt x="7" y="0"/>
                    <a:pt x="0" y="14"/>
                    <a:pt x="21" y="14"/>
                  </a:cubicBezTo>
                  <a:cubicBezTo>
                    <a:pt x="21" y="3"/>
                    <a:pt x="17" y="0"/>
                    <a:pt x="14" y="0"/>
                  </a:cubicBezTo>
                  <a:close/>
                  <a:moveTo>
                    <a:pt x="21" y="14"/>
                  </a:moveTo>
                  <a:cubicBezTo>
                    <a:pt x="3212" y="2780"/>
                    <a:pt x="6647" y="5181"/>
                    <a:pt x="10325" y="7157"/>
                  </a:cubicBezTo>
                  <a:cubicBezTo>
                    <a:pt x="10330" y="7162"/>
                    <a:pt x="10337" y="7165"/>
                    <a:pt x="10344" y="7165"/>
                  </a:cubicBezTo>
                  <a:cubicBezTo>
                    <a:pt x="10373" y="7165"/>
                    <a:pt x="10405" y="7115"/>
                    <a:pt x="10355" y="7065"/>
                  </a:cubicBezTo>
                  <a:cubicBezTo>
                    <a:pt x="6708" y="5059"/>
                    <a:pt x="3273" y="2719"/>
                    <a:pt x="21"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0"/>
            <p:cNvSpPr/>
            <p:nvPr/>
          </p:nvSpPr>
          <p:spPr>
            <a:xfrm>
              <a:off x="4739350" y="5590725"/>
              <a:ext cx="87450" cy="58000"/>
            </a:xfrm>
            <a:custGeom>
              <a:avLst/>
              <a:gdLst/>
              <a:ahLst/>
              <a:cxnLst/>
              <a:rect l="l" t="t" r="r" b="b"/>
              <a:pathLst>
                <a:path w="3498" h="2320" extrusionOk="0">
                  <a:moveTo>
                    <a:pt x="48" y="0"/>
                  </a:moveTo>
                  <a:cubicBezTo>
                    <a:pt x="22" y="0"/>
                    <a:pt x="1" y="72"/>
                    <a:pt x="46" y="95"/>
                  </a:cubicBezTo>
                  <a:cubicBezTo>
                    <a:pt x="1049" y="946"/>
                    <a:pt x="2173" y="1797"/>
                    <a:pt x="3389" y="2313"/>
                  </a:cubicBezTo>
                  <a:cubicBezTo>
                    <a:pt x="3393" y="2318"/>
                    <a:pt x="3399" y="2320"/>
                    <a:pt x="3405" y="2320"/>
                  </a:cubicBezTo>
                  <a:cubicBezTo>
                    <a:pt x="3441" y="2320"/>
                    <a:pt x="3498" y="2248"/>
                    <a:pt x="3419" y="2222"/>
                  </a:cubicBezTo>
                  <a:cubicBezTo>
                    <a:pt x="2325" y="1462"/>
                    <a:pt x="1140" y="824"/>
                    <a:pt x="76" y="34"/>
                  </a:cubicBezTo>
                  <a:cubicBezTo>
                    <a:pt x="68" y="10"/>
                    <a:pt x="58"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0"/>
            <p:cNvSpPr/>
            <p:nvPr/>
          </p:nvSpPr>
          <p:spPr>
            <a:xfrm>
              <a:off x="4620100" y="5474225"/>
              <a:ext cx="80675" cy="56725"/>
            </a:xfrm>
            <a:custGeom>
              <a:avLst/>
              <a:gdLst/>
              <a:ahLst/>
              <a:cxnLst/>
              <a:rect l="l" t="t" r="r" b="b"/>
              <a:pathLst>
                <a:path w="3227" h="2269" extrusionOk="0">
                  <a:moveTo>
                    <a:pt x="43" y="0"/>
                  </a:moveTo>
                  <a:cubicBezTo>
                    <a:pt x="18" y="0"/>
                    <a:pt x="0" y="22"/>
                    <a:pt x="43" y="43"/>
                  </a:cubicBezTo>
                  <a:cubicBezTo>
                    <a:pt x="1016" y="803"/>
                    <a:pt x="2050" y="1563"/>
                    <a:pt x="3113" y="2262"/>
                  </a:cubicBezTo>
                  <a:cubicBezTo>
                    <a:pt x="3118" y="2266"/>
                    <a:pt x="3123" y="2268"/>
                    <a:pt x="3129" y="2268"/>
                  </a:cubicBezTo>
                  <a:cubicBezTo>
                    <a:pt x="3166" y="2268"/>
                    <a:pt x="3226" y="2197"/>
                    <a:pt x="3174" y="2171"/>
                  </a:cubicBezTo>
                  <a:cubicBezTo>
                    <a:pt x="2110" y="1441"/>
                    <a:pt x="1107" y="773"/>
                    <a:pt x="74" y="13"/>
                  </a:cubicBezTo>
                  <a:cubicBezTo>
                    <a:pt x="65" y="4"/>
                    <a:pt x="53"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0"/>
            <p:cNvSpPr/>
            <p:nvPr/>
          </p:nvSpPr>
          <p:spPr>
            <a:xfrm>
              <a:off x="4541775" y="5349100"/>
              <a:ext cx="222125" cy="158250"/>
            </a:xfrm>
            <a:custGeom>
              <a:avLst/>
              <a:gdLst/>
              <a:ahLst/>
              <a:cxnLst/>
              <a:rect l="l" t="t" r="r" b="b"/>
              <a:pathLst>
                <a:path w="8885" h="6330" extrusionOk="0">
                  <a:moveTo>
                    <a:pt x="76" y="1"/>
                  </a:moveTo>
                  <a:cubicBezTo>
                    <a:pt x="23" y="1"/>
                    <a:pt x="0" y="86"/>
                    <a:pt x="46" y="155"/>
                  </a:cubicBezTo>
                  <a:cubicBezTo>
                    <a:pt x="2781" y="2404"/>
                    <a:pt x="5669" y="4592"/>
                    <a:pt x="8800" y="6325"/>
                  </a:cubicBezTo>
                  <a:cubicBezTo>
                    <a:pt x="8803" y="6328"/>
                    <a:pt x="8807" y="6330"/>
                    <a:pt x="8811" y="6330"/>
                  </a:cubicBezTo>
                  <a:cubicBezTo>
                    <a:pt x="8842" y="6330"/>
                    <a:pt x="8884" y="6234"/>
                    <a:pt x="8830" y="6234"/>
                  </a:cubicBezTo>
                  <a:cubicBezTo>
                    <a:pt x="5851" y="4228"/>
                    <a:pt x="2903" y="2313"/>
                    <a:pt x="137" y="33"/>
                  </a:cubicBezTo>
                  <a:cubicBezTo>
                    <a:pt x="114" y="10"/>
                    <a:pt x="93"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0"/>
            <p:cNvSpPr/>
            <p:nvPr/>
          </p:nvSpPr>
          <p:spPr>
            <a:xfrm>
              <a:off x="4626075" y="5387425"/>
              <a:ext cx="39050" cy="29575"/>
            </a:xfrm>
            <a:custGeom>
              <a:avLst/>
              <a:gdLst/>
              <a:ahLst/>
              <a:cxnLst/>
              <a:rect l="l" t="t" r="r" b="b"/>
              <a:pathLst>
                <a:path w="1562" h="1183" extrusionOk="0">
                  <a:moveTo>
                    <a:pt x="97" y="0"/>
                  </a:moveTo>
                  <a:cubicBezTo>
                    <a:pt x="26" y="0"/>
                    <a:pt x="0" y="71"/>
                    <a:pt x="48" y="141"/>
                  </a:cubicBezTo>
                  <a:cubicBezTo>
                    <a:pt x="504" y="476"/>
                    <a:pt x="1020" y="871"/>
                    <a:pt x="1476" y="1175"/>
                  </a:cubicBezTo>
                  <a:cubicBezTo>
                    <a:pt x="1487" y="1180"/>
                    <a:pt x="1497" y="1183"/>
                    <a:pt x="1506" y="1183"/>
                  </a:cubicBezTo>
                  <a:cubicBezTo>
                    <a:pt x="1546" y="1183"/>
                    <a:pt x="1562" y="1133"/>
                    <a:pt x="1537" y="1084"/>
                  </a:cubicBezTo>
                  <a:cubicBezTo>
                    <a:pt x="1081" y="719"/>
                    <a:pt x="625" y="385"/>
                    <a:pt x="169" y="20"/>
                  </a:cubicBezTo>
                  <a:cubicBezTo>
                    <a:pt x="142" y="6"/>
                    <a:pt x="117" y="0"/>
                    <a:pt x="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0"/>
            <p:cNvSpPr/>
            <p:nvPr/>
          </p:nvSpPr>
          <p:spPr>
            <a:xfrm>
              <a:off x="4451925" y="5169525"/>
              <a:ext cx="185875" cy="186650"/>
            </a:xfrm>
            <a:custGeom>
              <a:avLst/>
              <a:gdLst/>
              <a:ahLst/>
              <a:cxnLst/>
              <a:rect l="l" t="t" r="r" b="b"/>
              <a:pathLst>
                <a:path w="7435" h="7466" extrusionOk="0">
                  <a:moveTo>
                    <a:pt x="80" y="0"/>
                  </a:moveTo>
                  <a:cubicBezTo>
                    <a:pt x="43" y="0"/>
                    <a:pt x="0" y="29"/>
                    <a:pt x="23" y="73"/>
                  </a:cubicBezTo>
                  <a:cubicBezTo>
                    <a:pt x="2120" y="2809"/>
                    <a:pt x="4704" y="5240"/>
                    <a:pt x="7378" y="7459"/>
                  </a:cubicBezTo>
                  <a:cubicBezTo>
                    <a:pt x="7383" y="7463"/>
                    <a:pt x="7387" y="7465"/>
                    <a:pt x="7391" y="7465"/>
                  </a:cubicBezTo>
                  <a:cubicBezTo>
                    <a:pt x="7416" y="7465"/>
                    <a:pt x="7435" y="7394"/>
                    <a:pt x="7409" y="7368"/>
                  </a:cubicBezTo>
                  <a:cubicBezTo>
                    <a:pt x="4855" y="4967"/>
                    <a:pt x="2272" y="2778"/>
                    <a:pt x="114" y="12"/>
                  </a:cubicBezTo>
                  <a:cubicBezTo>
                    <a:pt x="106" y="4"/>
                    <a:pt x="93"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0"/>
            <p:cNvSpPr/>
            <p:nvPr/>
          </p:nvSpPr>
          <p:spPr>
            <a:xfrm>
              <a:off x="4523150" y="5216625"/>
              <a:ext cx="141975" cy="116800"/>
            </a:xfrm>
            <a:custGeom>
              <a:avLst/>
              <a:gdLst/>
              <a:ahLst/>
              <a:cxnLst/>
              <a:rect l="l" t="t" r="r" b="b"/>
              <a:pathLst>
                <a:path w="5679" h="4672" extrusionOk="0">
                  <a:moveTo>
                    <a:pt x="25" y="1"/>
                  </a:moveTo>
                  <a:cubicBezTo>
                    <a:pt x="17" y="1"/>
                    <a:pt x="0" y="29"/>
                    <a:pt x="0" y="74"/>
                  </a:cubicBezTo>
                  <a:cubicBezTo>
                    <a:pt x="1672" y="1806"/>
                    <a:pt x="3557" y="3356"/>
                    <a:pt x="5624" y="4663"/>
                  </a:cubicBezTo>
                  <a:cubicBezTo>
                    <a:pt x="5629" y="4669"/>
                    <a:pt x="5635" y="4671"/>
                    <a:pt x="5640" y="4671"/>
                  </a:cubicBezTo>
                  <a:cubicBezTo>
                    <a:pt x="5663" y="4671"/>
                    <a:pt x="5679" y="4622"/>
                    <a:pt x="5654" y="4572"/>
                  </a:cubicBezTo>
                  <a:cubicBezTo>
                    <a:pt x="3678" y="3174"/>
                    <a:pt x="1824" y="1654"/>
                    <a:pt x="31" y="13"/>
                  </a:cubicBezTo>
                  <a:cubicBezTo>
                    <a:pt x="31" y="5"/>
                    <a:pt x="29"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0"/>
            <p:cNvSpPr/>
            <p:nvPr/>
          </p:nvSpPr>
          <p:spPr>
            <a:xfrm>
              <a:off x="4500350" y="5118150"/>
              <a:ext cx="84375" cy="93475"/>
            </a:xfrm>
            <a:custGeom>
              <a:avLst/>
              <a:gdLst/>
              <a:ahLst/>
              <a:cxnLst/>
              <a:rect l="l" t="t" r="r" b="b"/>
              <a:pathLst>
                <a:path w="3375" h="3739" extrusionOk="0">
                  <a:moveTo>
                    <a:pt x="61" y="0"/>
                  </a:moveTo>
                  <a:cubicBezTo>
                    <a:pt x="61" y="0"/>
                    <a:pt x="1" y="61"/>
                    <a:pt x="31" y="61"/>
                  </a:cubicBezTo>
                  <a:cubicBezTo>
                    <a:pt x="1064" y="1338"/>
                    <a:pt x="2159" y="2554"/>
                    <a:pt x="3344" y="3739"/>
                  </a:cubicBezTo>
                  <a:cubicBezTo>
                    <a:pt x="3344" y="3739"/>
                    <a:pt x="3374" y="3739"/>
                    <a:pt x="3374" y="3678"/>
                  </a:cubicBezTo>
                  <a:cubicBezTo>
                    <a:pt x="2189" y="2523"/>
                    <a:pt x="1125" y="1277"/>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0"/>
            <p:cNvSpPr/>
            <p:nvPr/>
          </p:nvSpPr>
          <p:spPr>
            <a:xfrm>
              <a:off x="4454000" y="5013275"/>
              <a:ext cx="148200" cy="146700"/>
            </a:xfrm>
            <a:custGeom>
              <a:avLst/>
              <a:gdLst/>
              <a:ahLst/>
              <a:cxnLst/>
              <a:rect l="l" t="t" r="r" b="b"/>
              <a:pathLst>
                <a:path w="5928" h="5868" extrusionOk="0">
                  <a:moveTo>
                    <a:pt x="92" y="1"/>
                  </a:moveTo>
                  <a:cubicBezTo>
                    <a:pt x="61" y="1"/>
                    <a:pt x="0" y="31"/>
                    <a:pt x="31" y="62"/>
                  </a:cubicBezTo>
                  <a:cubicBezTo>
                    <a:pt x="1611" y="2341"/>
                    <a:pt x="3648" y="4287"/>
                    <a:pt x="5867" y="5867"/>
                  </a:cubicBezTo>
                  <a:cubicBezTo>
                    <a:pt x="5867" y="5867"/>
                    <a:pt x="5928" y="5867"/>
                    <a:pt x="5928" y="5837"/>
                  </a:cubicBezTo>
                  <a:cubicBezTo>
                    <a:pt x="3678" y="4195"/>
                    <a:pt x="1763" y="2220"/>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0"/>
            <p:cNvSpPr/>
            <p:nvPr/>
          </p:nvSpPr>
          <p:spPr>
            <a:xfrm>
              <a:off x="4552775" y="5064950"/>
              <a:ext cx="32575" cy="25300"/>
            </a:xfrm>
            <a:custGeom>
              <a:avLst/>
              <a:gdLst/>
              <a:ahLst/>
              <a:cxnLst/>
              <a:rect l="l" t="t" r="r" b="b"/>
              <a:pathLst>
                <a:path w="1303" h="1012" extrusionOk="0">
                  <a:moveTo>
                    <a:pt x="62" y="1"/>
                  </a:moveTo>
                  <a:cubicBezTo>
                    <a:pt x="62" y="1"/>
                    <a:pt x="1" y="61"/>
                    <a:pt x="31" y="61"/>
                  </a:cubicBezTo>
                  <a:cubicBezTo>
                    <a:pt x="366" y="457"/>
                    <a:pt x="761" y="761"/>
                    <a:pt x="1247" y="1004"/>
                  </a:cubicBezTo>
                  <a:cubicBezTo>
                    <a:pt x="1253" y="1009"/>
                    <a:pt x="1258" y="1012"/>
                    <a:pt x="1263" y="1012"/>
                  </a:cubicBezTo>
                  <a:cubicBezTo>
                    <a:pt x="1287" y="1012"/>
                    <a:pt x="1302" y="962"/>
                    <a:pt x="1277" y="913"/>
                  </a:cubicBezTo>
                  <a:cubicBezTo>
                    <a:pt x="821" y="700"/>
                    <a:pt x="396" y="396"/>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0"/>
            <p:cNvSpPr/>
            <p:nvPr/>
          </p:nvSpPr>
          <p:spPr>
            <a:xfrm>
              <a:off x="4462550" y="4880750"/>
              <a:ext cx="98625" cy="129825"/>
            </a:xfrm>
            <a:custGeom>
              <a:avLst/>
              <a:gdLst/>
              <a:ahLst/>
              <a:cxnLst/>
              <a:rect l="l" t="t" r="r" b="b"/>
              <a:pathLst>
                <a:path w="3945" h="5193" extrusionOk="0">
                  <a:moveTo>
                    <a:pt x="105" y="1"/>
                  </a:moveTo>
                  <a:cubicBezTo>
                    <a:pt x="60" y="1"/>
                    <a:pt x="1" y="29"/>
                    <a:pt x="23" y="74"/>
                  </a:cubicBezTo>
                  <a:cubicBezTo>
                    <a:pt x="965" y="2019"/>
                    <a:pt x="2303" y="3721"/>
                    <a:pt x="3914" y="5180"/>
                  </a:cubicBezTo>
                  <a:cubicBezTo>
                    <a:pt x="3922" y="5188"/>
                    <a:pt x="3928" y="5192"/>
                    <a:pt x="3932" y="5192"/>
                  </a:cubicBezTo>
                  <a:cubicBezTo>
                    <a:pt x="3944" y="5192"/>
                    <a:pt x="3944" y="5164"/>
                    <a:pt x="3944" y="5119"/>
                  </a:cubicBezTo>
                  <a:cubicBezTo>
                    <a:pt x="2424" y="3600"/>
                    <a:pt x="1209" y="1897"/>
                    <a:pt x="145" y="13"/>
                  </a:cubicBezTo>
                  <a:cubicBezTo>
                    <a:pt x="137" y="5"/>
                    <a:pt x="122"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0"/>
            <p:cNvSpPr/>
            <p:nvPr/>
          </p:nvSpPr>
          <p:spPr>
            <a:xfrm>
              <a:off x="4520100" y="4900700"/>
              <a:ext cx="57775" cy="68525"/>
            </a:xfrm>
            <a:custGeom>
              <a:avLst/>
              <a:gdLst/>
              <a:ahLst/>
              <a:cxnLst/>
              <a:rect l="l" t="t" r="r" b="b"/>
              <a:pathLst>
                <a:path w="2311" h="2741" extrusionOk="0">
                  <a:moveTo>
                    <a:pt x="45" y="1"/>
                  </a:moveTo>
                  <a:cubicBezTo>
                    <a:pt x="31" y="1"/>
                    <a:pt x="1" y="18"/>
                    <a:pt x="1" y="36"/>
                  </a:cubicBezTo>
                  <a:cubicBezTo>
                    <a:pt x="578" y="1099"/>
                    <a:pt x="1369" y="1981"/>
                    <a:pt x="2311" y="2741"/>
                  </a:cubicBezTo>
                  <a:cubicBezTo>
                    <a:pt x="1399" y="1981"/>
                    <a:pt x="700" y="1039"/>
                    <a:pt x="31" y="36"/>
                  </a:cubicBezTo>
                  <a:cubicBezTo>
                    <a:pt x="57" y="10"/>
                    <a:pt x="55"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0"/>
            <p:cNvSpPr/>
            <p:nvPr/>
          </p:nvSpPr>
          <p:spPr>
            <a:xfrm>
              <a:off x="4493775" y="4805800"/>
              <a:ext cx="77575" cy="109800"/>
            </a:xfrm>
            <a:custGeom>
              <a:avLst/>
              <a:gdLst/>
              <a:ahLst/>
              <a:cxnLst/>
              <a:rect l="l" t="t" r="r" b="b"/>
              <a:pathLst>
                <a:path w="3103" h="4392" extrusionOk="0">
                  <a:moveTo>
                    <a:pt x="86" y="1"/>
                  </a:moveTo>
                  <a:cubicBezTo>
                    <a:pt x="44" y="1"/>
                    <a:pt x="1" y="34"/>
                    <a:pt x="20" y="93"/>
                  </a:cubicBezTo>
                  <a:cubicBezTo>
                    <a:pt x="750" y="1704"/>
                    <a:pt x="1783" y="3133"/>
                    <a:pt x="2999" y="4379"/>
                  </a:cubicBezTo>
                  <a:cubicBezTo>
                    <a:pt x="3008" y="4388"/>
                    <a:pt x="3022" y="4391"/>
                    <a:pt x="3036" y="4391"/>
                  </a:cubicBezTo>
                  <a:cubicBezTo>
                    <a:pt x="3070" y="4391"/>
                    <a:pt x="3103" y="4370"/>
                    <a:pt x="3060" y="4348"/>
                  </a:cubicBezTo>
                  <a:cubicBezTo>
                    <a:pt x="1844" y="3072"/>
                    <a:pt x="902" y="1643"/>
                    <a:pt x="142" y="32"/>
                  </a:cubicBezTo>
                  <a:cubicBezTo>
                    <a:pt x="131" y="11"/>
                    <a:pt x="109" y="1"/>
                    <a:pt x="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0"/>
            <p:cNvSpPr/>
            <p:nvPr/>
          </p:nvSpPr>
          <p:spPr>
            <a:xfrm>
              <a:off x="4534925" y="4757000"/>
              <a:ext cx="46750" cy="76200"/>
            </a:xfrm>
            <a:custGeom>
              <a:avLst/>
              <a:gdLst/>
              <a:ahLst/>
              <a:cxnLst/>
              <a:rect l="l" t="t" r="r" b="b"/>
              <a:pathLst>
                <a:path w="1870" h="3048" extrusionOk="0">
                  <a:moveTo>
                    <a:pt x="20" y="1"/>
                  </a:moveTo>
                  <a:cubicBezTo>
                    <a:pt x="8" y="1"/>
                    <a:pt x="1" y="24"/>
                    <a:pt x="16" y="69"/>
                  </a:cubicBezTo>
                  <a:cubicBezTo>
                    <a:pt x="441" y="1194"/>
                    <a:pt x="1080" y="2197"/>
                    <a:pt x="1870" y="3048"/>
                  </a:cubicBezTo>
                  <a:cubicBezTo>
                    <a:pt x="1171" y="2136"/>
                    <a:pt x="532" y="1103"/>
                    <a:pt x="46" y="69"/>
                  </a:cubicBezTo>
                  <a:cubicBezTo>
                    <a:pt x="46" y="24"/>
                    <a:pt x="3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0"/>
            <p:cNvSpPr/>
            <p:nvPr/>
          </p:nvSpPr>
          <p:spPr>
            <a:xfrm>
              <a:off x="4555600" y="4733600"/>
              <a:ext cx="22050" cy="43275"/>
            </a:xfrm>
            <a:custGeom>
              <a:avLst/>
              <a:gdLst/>
              <a:ahLst/>
              <a:cxnLst/>
              <a:rect l="l" t="t" r="r" b="b"/>
              <a:pathLst>
                <a:path w="882" h="1731" extrusionOk="0">
                  <a:moveTo>
                    <a:pt x="77" y="1"/>
                  </a:moveTo>
                  <a:cubicBezTo>
                    <a:pt x="37" y="1"/>
                    <a:pt x="1" y="34"/>
                    <a:pt x="40" y="93"/>
                  </a:cubicBezTo>
                  <a:cubicBezTo>
                    <a:pt x="222" y="640"/>
                    <a:pt x="496" y="1188"/>
                    <a:pt x="800" y="1704"/>
                  </a:cubicBezTo>
                  <a:cubicBezTo>
                    <a:pt x="809" y="1723"/>
                    <a:pt x="821" y="1730"/>
                    <a:pt x="833" y="1730"/>
                  </a:cubicBezTo>
                  <a:cubicBezTo>
                    <a:pt x="859" y="1730"/>
                    <a:pt x="881" y="1695"/>
                    <a:pt x="860" y="1674"/>
                  </a:cubicBezTo>
                  <a:cubicBezTo>
                    <a:pt x="557" y="1157"/>
                    <a:pt x="344" y="610"/>
                    <a:pt x="131" y="33"/>
                  </a:cubicBezTo>
                  <a:cubicBezTo>
                    <a:pt x="120" y="11"/>
                    <a:pt x="98" y="1"/>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0"/>
            <p:cNvSpPr/>
            <p:nvPr/>
          </p:nvSpPr>
          <p:spPr>
            <a:xfrm>
              <a:off x="5054300" y="5565350"/>
              <a:ext cx="31200" cy="311300"/>
            </a:xfrm>
            <a:custGeom>
              <a:avLst/>
              <a:gdLst/>
              <a:ahLst/>
              <a:cxnLst/>
              <a:rect l="l" t="t" r="r" b="b"/>
              <a:pathLst>
                <a:path w="1248" h="12452" extrusionOk="0">
                  <a:moveTo>
                    <a:pt x="1004" y="0"/>
                  </a:moveTo>
                  <a:cubicBezTo>
                    <a:pt x="974" y="0"/>
                    <a:pt x="943" y="15"/>
                    <a:pt x="943" y="46"/>
                  </a:cubicBezTo>
                  <a:cubicBezTo>
                    <a:pt x="791" y="4210"/>
                    <a:pt x="639" y="8253"/>
                    <a:pt x="1" y="12417"/>
                  </a:cubicBezTo>
                  <a:cubicBezTo>
                    <a:pt x="1" y="12434"/>
                    <a:pt x="21" y="12452"/>
                    <a:pt x="38" y="12452"/>
                  </a:cubicBezTo>
                  <a:cubicBezTo>
                    <a:pt x="51" y="12452"/>
                    <a:pt x="62" y="12442"/>
                    <a:pt x="62" y="12417"/>
                  </a:cubicBezTo>
                  <a:cubicBezTo>
                    <a:pt x="761" y="8374"/>
                    <a:pt x="1247" y="4149"/>
                    <a:pt x="1065" y="46"/>
                  </a:cubicBezTo>
                  <a:cubicBezTo>
                    <a:pt x="1065" y="15"/>
                    <a:pt x="1034" y="0"/>
                    <a:pt x="1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0"/>
            <p:cNvSpPr/>
            <p:nvPr/>
          </p:nvSpPr>
          <p:spPr>
            <a:xfrm>
              <a:off x="5005675" y="5459900"/>
              <a:ext cx="15225" cy="313200"/>
            </a:xfrm>
            <a:custGeom>
              <a:avLst/>
              <a:gdLst/>
              <a:ahLst/>
              <a:cxnLst/>
              <a:rect l="l" t="t" r="r" b="b"/>
              <a:pathLst>
                <a:path w="609" h="12528" extrusionOk="0">
                  <a:moveTo>
                    <a:pt x="407" y="1"/>
                  </a:moveTo>
                  <a:cubicBezTo>
                    <a:pt x="373" y="1"/>
                    <a:pt x="335" y="24"/>
                    <a:pt x="335" y="69"/>
                  </a:cubicBezTo>
                  <a:cubicBezTo>
                    <a:pt x="183" y="4203"/>
                    <a:pt x="335" y="8337"/>
                    <a:pt x="1" y="12501"/>
                  </a:cubicBezTo>
                  <a:cubicBezTo>
                    <a:pt x="1" y="12501"/>
                    <a:pt x="14" y="12528"/>
                    <a:pt x="23" y="12528"/>
                  </a:cubicBezTo>
                  <a:cubicBezTo>
                    <a:pt x="28" y="12528"/>
                    <a:pt x="31" y="12521"/>
                    <a:pt x="31" y="12501"/>
                  </a:cubicBezTo>
                  <a:cubicBezTo>
                    <a:pt x="426" y="8367"/>
                    <a:pt x="609" y="4203"/>
                    <a:pt x="457" y="69"/>
                  </a:cubicBezTo>
                  <a:cubicBezTo>
                    <a:pt x="472" y="24"/>
                    <a:pt x="441" y="1"/>
                    <a:pt x="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0"/>
            <p:cNvSpPr/>
            <p:nvPr/>
          </p:nvSpPr>
          <p:spPr>
            <a:xfrm>
              <a:off x="4941850" y="5291650"/>
              <a:ext cx="29650" cy="377250"/>
            </a:xfrm>
            <a:custGeom>
              <a:avLst/>
              <a:gdLst/>
              <a:ahLst/>
              <a:cxnLst/>
              <a:rect l="l" t="t" r="r" b="b"/>
              <a:pathLst>
                <a:path w="1186" h="15090" extrusionOk="0">
                  <a:moveTo>
                    <a:pt x="977" y="1"/>
                  </a:moveTo>
                  <a:cubicBezTo>
                    <a:pt x="934" y="1"/>
                    <a:pt x="882" y="16"/>
                    <a:pt x="882" y="51"/>
                  </a:cubicBezTo>
                  <a:cubicBezTo>
                    <a:pt x="639" y="5067"/>
                    <a:pt x="760" y="10082"/>
                    <a:pt x="0" y="15067"/>
                  </a:cubicBezTo>
                  <a:cubicBezTo>
                    <a:pt x="0" y="15082"/>
                    <a:pt x="8" y="15090"/>
                    <a:pt x="16" y="15090"/>
                  </a:cubicBezTo>
                  <a:cubicBezTo>
                    <a:pt x="23" y="15090"/>
                    <a:pt x="31" y="15082"/>
                    <a:pt x="31" y="15067"/>
                  </a:cubicBezTo>
                  <a:cubicBezTo>
                    <a:pt x="912" y="10143"/>
                    <a:pt x="1186" y="5036"/>
                    <a:pt x="1034" y="21"/>
                  </a:cubicBezTo>
                  <a:cubicBezTo>
                    <a:pt x="1034" y="8"/>
                    <a:pt x="1008"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0"/>
            <p:cNvSpPr/>
            <p:nvPr/>
          </p:nvSpPr>
          <p:spPr>
            <a:xfrm>
              <a:off x="4870425" y="5268675"/>
              <a:ext cx="60800" cy="318675"/>
            </a:xfrm>
            <a:custGeom>
              <a:avLst/>
              <a:gdLst/>
              <a:ahLst/>
              <a:cxnLst/>
              <a:rect l="l" t="t" r="r" b="b"/>
              <a:pathLst>
                <a:path w="2432" h="12747" extrusionOk="0">
                  <a:moveTo>
                    <a:pt x="2370" y="1"/>
                  </a:moveTo>
                  <a:cubicBezTo>
                    <a:pt x="2341" y="1"/>
                    <a:pt x="2307" y="17"/>
                    <a:pt x="2280" y="58"/>
                  </a:cubicBezTo>
                  <a:cubicBezTo>
                    <a:pt x="1733" y="4375"/>
                    <a:pt x="1125" y="8539"/>
                    <a:pt x="0" y="12733"/>
                  </a:cubicBezTo>
                  <a:cubicBezTo>
                    <a:pt x="0" y="12733"/>
                    <a:pt x="0" y="12747"/>
                    <a:pt x="18" y="12747"/>
                  </a:cubicBezTo>
                  <a:cubicBezTo>
                    <a:pt x="27" y="12747"/>
                    <a:pt x="41" y="12744"/>
                    <a:pt x="61" y="12733"/>
                  </a:cubicBezTo>
                  <a:cubicBezTo>
                    <a:pt x="1277" y="8630"/>
                    <a:pt x="2219" y="4314"/>
                    <a:pt x="2432" y="58"/>
                  </a:cubicBezTo>
                  <a:cubicBezTo>
                    <a:pt x="2432" y="25"/>
                    <a:pt x="2404"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0"/>
            <p:cNvSpPr/>
            <p:nvPr/>
          </p:nvSpPr>
          <p:spPr>
            <a:xfrm>
              <a:off x="4821025" y="5185400"/>
              <a:ext cx="79050" cy="307700"/>
            </a:xfrm>
            <a:custGeom>
              <a:avLst/>
              <a:gdLst/>
              <a:ahLst/>
              <a:cxnLst/>
              <a:rect l="l" t="t" r="r" b="b"/>
              <a:pathLst>
                <a:path w="3162" h="12308" extrusionOk="0">
                  <a:moveTo>
                    <a:pt x="3101" y="0"/>
                  </a:moveTo>
                  <a:cubicBezTo>
                    <a:pt x="3070" y="0"/>
                    <a:pt x="3040" y="16"/>
                    <a:pt x="3040" y="46"/>
                  </a:cubicBezTo>
                  <a:cubicBezTo>
                    <a:pt x="2280" y="4210"/>
                    <a:pt x="1429" y="8253"/>
                    <a:pt x="0" y="12265"/>
                  </a:cubicBezTo>
                  <a:cubicBezTo>
                    <a:pt x="0" y="12286"/>
                    <a:pt x="31" y="12308"/>
                    <a:pt x="59" y="12308"/>
                  </a:cubicBezTo>
                  <a:cubicBezTo>
                    <a:pt x="71" y="12308"/>
                    <a:pt x="83" y="12304"/>
                    <a:pt x="92" y="12295"/>
                  </a:cubicBezTo>
                  <a:cubicBezTo>
                    <a:pt x="1581" y="8374"/>
                    <a:pt x="2736" y="4241"/>
                    <a:pt x="3162" y="46"/>
                  </a:cubicBezTo>
                  <a:cubicBezTo>
                    <a:pt x="3162" y="16"/>
                    <a:pt x="3131" y="0"/>
                    <a:pt x="3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0"/>
            <p:cNvSpPr/>
            <p:nvPr/>
          </p:nvSpPr>
          <p:spPr>
            <a:xfrm>
              <a:off x="4892450" y="5252825"/>
              <a:ext cx="22825" cy="90175"/>
            </a:xfrm>
            <a:custGeom>
              <a:avLst/>
              <a:gdLst/>
              <a:ahLst/>
              <a:cxnLst/>
              <a:rect l="l" t="t" r="r" b="b"/>
              <a:pathLst>
                <a:path w="913" h="3607" extrusionOk="0">
                  <a:moveTo>
                    <a:pt x="840" y="1"/>
                  </a:moveTo>
                  <a:cubicBezTo>
                    <a:pt x="814" y="1"/>
                    <a:pt x="791" y="9"/>
                    <a:pt x="791" y="24"/>
                  </a:cubicBezTo>
                  <a:cubicBezTo>
                    <a:pt x="700" y="1240"/>
                    <a:pt x="457" y="2425"/>
                    <a:pt x="1" y="3550"/>
                  </a:cubicBezTo>
                  <a:cubicBezTo>
                    <a:pt x="1" y="3571"/>
                    <a:pt x="15" y="3606"/>
                    <a:pt x="44" y="3606"/>
                  </a:cubicBezTo>
                  <a:cubicBezTo>
                    <a:pt x="57" y="3606"/>
                    <a:pt x="73" y="3599"/>
                    <a:pt x="92" y="3580"/>
                  </a:cubicBezTo>
                  <a:cubicBezTo>
                    <a:pt x="548" y="2455"/>
                    <a:pt x="791" y="1270"/>
                    <a:pt x="913" y="24"/>
                  </a:cubicBezTo>
                  <a:cubicBezTo>
                    <a:pt x="897" y="9"/>
                    <a:pt x="867" y="1"/>
                    <a:pt x="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0"/>
            <p:cNvSpPr/>
            <p:nvPr/>
          </p:nvSpPr>
          <p:spPr>
            <a:xfrm>
              <a:off x="4789100" y="5135875"/>
              <a:ext cx="63225" cy="252050"/>
            </a:xfrm>
            <a:custGeom>
              <a:avLst/>
              <a:gdLst/>
              <a:ahLst/>
              <a:cxnLst/>
              <a:rect l="l" t="t" r="r" b="b"/>
              <a:pathLst>
                <a:path w="2529" h="10082" extrusionOk="0">
                  <a:moveTo>
                    <a:pt x="2474" y="1"/>
                  </a:moveTo>
                  <a:cubicBezTo>
                    <a:pt x="2453" y="1"/>
                    <a:pt x="2433" y="8"/>
                    <a:pt x="2433" y="21"/>
                  </a:cubicBezTo>
                  <a:cubicBezTo>
                    <a:pt x="1825" y="3395"/>
                    <a:pt x="1065" y="6799"/>
                    <a:pt x="1" y="10051"/>
                  </a:cubicBezTo>
                  <a:cubicBezTo>
                    <a:pt x="1" y="10082"/>
                    <a:pt x="31" y="10082"/>
                    <a:pt x="31" y="10082"/>
                  </a:cubicBezTo>
                  <a:cubicBezTo>
                    <a:pt x="1095" y="6799"/>
                    <a:pt x="1977" y="3486"/>
                    <a:pt x="2493" y="51"/>
                  </a:cubicBezTo>
                  <a:cubicBezTo>
                    <a:pt x="2529" y="16"/>
                    <a:pt x="2502" y="1"/>
                    <a:pt x="24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0"/>
            <p:cNvSpPr/>
            <p:nvPr/>
          </p:nvSpPr>
          <p:spPr>
            <a:xfrm>
              <a:off x="4748825" y="4969400"/>
              <a:ext cx="123525" cy="361550"/>
            </a:xfrm>
            <a:custGeom>
              <a:avLst/>
              <a:gdLst/>
              <a:ahLst/>
              <a:cxnLst/>
              <a:rect l="l" t="t" r="r" b="b"/>
              <a:pathLst>
                <a:path w="4941" h="14462" extrusionOk="0">
                  <a:moveTo>
                    <a:pt x="4891" y="0"/>
                  </a:moveTo>
                  <a:cubicBezTo>
                    <a:pt x="4864" y="0"/>
                    <a:pt x="4834" y="8"/>
                    <a:pt x="4834" y="23"/>
                  </a:cubicBezTo>
                  <a:cubicBezTo>
                    <a:pt x="3952" y="5130"/>
                    <a:pt x="2433" y="9902"/>
                    <a:pt x="1" y="14461"/>
                  </a:cubicBezTo>
                  <a:cubicBezTo>
                    <a:pt x="2402" y="9963"/>
                    <a:pt x="4165" y="5099"/>
                    <a:pt x="4925" y="23"/>
                  </a:cubicBezTo>
                  <a:cubicBezTo>
                    <a:pt x="4940" y="8"/>
                    <a:pt x="4917" y="0"/>
                    <a:pt x="48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0"/>
            <p:cNvSpPr/>
            <p:nvPr/>
          </p:nvSpPr>
          <p:spPr>
            <a:xfrm>
              <a:off x="4742750" y="5082875"/>
              <a:ext cx="50950" cy="135900"/>
            </a:xfrm>
            <a:custGeom>
              <a:avLst/>
              <a:gdLst/>
              <a:ahLst/>
              <a:cxnLst/>
              <a:rect l="l" t="t" r="r" b="b"/>
              <a:pathLst>
                <a:path w="2038" h="5436" extrusionOk="0">
                  <a:moveTo>
                    <a:pt x="1984" y="1"/>
                  </a:moveTo>
                  <a:cubicBezTo>
                    <a:pt x="1979" y="1"/>
                    <a:pt x="1976" y="4"/>
                    <a:pt x="1976" y="13"/>
                  </a:cubicBezTo>
                  <a:cubicBezTo>
                    <a:pt x="1338" y="1806"/>
                    <a:pt x="669" y="3600"/>
                    <a:pt x="1" y="5363"/>
                  </a:cubicBezTo>
                  <a:cubicBezTo>
                    <a:pt x="1" y="5407"/>
                    <a:pt x="17" y="5435"/>
                    <a:pt x="38" y="5435"/>
                  </a:cubicBezTo>
                  <a:cubicBezTo>
                    <a:pt x="45" y="5435"/>
                    <a:pt x="53" y="5432"/>
                    <a:pt x="62" y="5424"/>
                  </a:cubicBezTo>
                  <a:cubicBezTo>
                    <a:pt x="761" y="3630"/>
                    <a:pt x="1399" y="1837"/>
                    <a:pt x="2037" y="44"/>
                  </a:cubicBezTo>
                  <a:cubicBezTo>
                    <a:pt x="2016" y="22"/>
                    <a:pt x="1994" y="1"/>
                    <a:pt x="19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0"/>
            <p:cNvSpPr/>
            <p:nvPr/>
          </p:nvSpPr>
          <p:spPr>
            <a:xfrm>
              <a:off x="4709325" y="5021150"/>
              <a:ext cx="57775" cy="131225"/>
            </a:xfrm>
            <a:custGeom>
              <a:avLst/>
              <a:gdLst/>
              <a:ahLst/>
              <a:cxnLst/>
              <a:rect l="l" t="t" r="r" b="b"/>
              <a:pathLst>
                <a:path w="2311" h="5249" extrusionOk="0">
                  <a:moveTo>
                    <a:pt x="2291" y="0"/>
                  </a:moveTo>
                  <a:cubicBezTo>
                    <a:pt x="2285" y="0"/>
                    <a:pt x="2280" y="8"/>
                    <a:pt x="2280" y="20"/>
                  </a:cubicBezTo>
                  <a:cubicBezTo>
                    <a:pt x="1581" y="1813"/>
                    <a:pt x="912" y="3546"/>
                    <a:pt x="0" y="5248"/>
                  </a:cubicBezTo>
                  <a:cubicBezTo>
                    <a:pt x="912" y="3576"/>
                    <a:pt x="1733" y="1874"/>
                    <a:pt x="2310" y="51"/>
                  </a:cubicBezTo>
                  <a:cubicBezTo>
                    <a:pt x="2310" y="15"/>
                    <a:pt x="2300" y="0"/>
                    <a:pt x="2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0"/>
            <p:cNvSpPr/>
            <p:nvPr/>
          </p:nvSpPr>
          <p:spPr>
            <a:xfrm>
              <a:off x="4660925" y="4839150"/>
              <a:ext cx="106175" cy="279675"/>
            </a:xfrm>
            <a:custGeom>
              <a:avLst/>
              <a:gdLst/>
              <a:ahLst/>
              <a:cxnLst/>
              <a:rect l="l" t="t" r="r" b="b"/>
              <a:pathLst>
                <a:path w="4247" h="11187" extrusionOk="0">
                  <a:moveTo>
                    <a:pt x="4172" y="0"/>
                  </a:moveTo>
                  <a:cubicBezTo>
                    <a:pt x="4147" y="0"/>
                    <a:pt x="4125" y="10"/>
                    <a:pt x="4125" y="36"/>
                  </a:cubicBezTo>
                  <a:cubicBezTo>
                    <a:pt x="3304" y="3957"/>
                    <a:pt x="1967" y="7634"/>
                    <a:pt x="21" y="11130"/>
                  </a:cubicBezTo>
                  <a:cubicBezTo>
                    <a:pt x="0" y="11151"/>
                    <a:pt x="37" y="11186"/>
                    <a:pt x="72" y="11186"/>
                  </a:cubicBezTo>
                  <a:cubicBezTo>
                    <a:pt x="88" y="11186"/>
                    <a:pt x="103" y="11179"/>
                    <a:pt x="113" y="11160"/>
                  </a:cubicBezTo>
                  <a:cubicBezTo>
                    <a:pt x="2088" y="7665"/>
                    <a:pt x="3487" y="3987"/>
                    <a:pt x="4246" y="36"/>
                  </a:cubicBezTo>
                  <a:cubicBezTo>
                    <a:pt x="4246" y="18"/>
                    <a:pt x="4206" y="0"/>
                    <a:pt x="4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0"/>
            <p:cNvSpPr/>
            <p:nvPr/>
          </p:nvSpPr>
          <p:spPr>
            <a:xfrm>
              <a:off x="4702800" y="4906500"/>
              <a:ext cx="27050" cy="72475"/>
            </a:xfrm>
            <a:custGeom>
              <a:avLst/>
              <a:gdLst/>
              <a:ahLst/>
              <a:cxnLst/>
              <a:rect l="l" t="t" r="r" b="b"/>
              <a:pathLst>
                <a:path w="1082" h="2899" extrusionOk="0">
                  <a:moveTo>
                    <a:pt x="1003" y="0"/>
                  </a:moveTo>
                  <a:cubicBezTo>
                    <a:pt x="979" y="0"/>
                    <a:pt x="952" y="13"/>
                    <a:pt x="930" y="47"/>
                  </a:cubicBezTo>
                  <a:cubicBezTo>
                    <a:pt x="626" y="989"/>
                    <a:pt x="383" y="1901"/>
                    <a:pt x="18" y="2813"/>
                  </a:cubicBezTo>
                  <a:cubicBezTo>
                    <a:pt x="0" y="2866"/>
                    <a:pt x="34" y="2898"/>
                    <a:pt x="71" y="2898"/>
                  </a:cubicBezTo>
                  <a:cubicBezTo>
                    <a:pt x="98" y="2898"/>
                    <a:pt x="127" y="2881"/>
                    <a:pt x="140" y="2843"/>
                  </a:cubicBezTo>
                  <a:cubicBezTo>
                    <a:pt x="535" y="1931"/>
                    <a:pt x="869" y="1019"/>
                    <a:pt x="1082" y="77"/>
                  </a:cubicBezTo>
                  <a:cubicBezTo>
                    <a:pt x="1082" y="39"/>
                    <a:pt x="1046" y="0"/>
                    <a:pt x="1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0"/>
            <p:cNvSpPr/>
            <p:nvPr/>
          </p:nvSpPr>
          <p:spPr>
            <a:xfrm>
              <a:off x="4626500" y="4783950"/>
              <a:ext cx="102275" cy="216450"/>
            </a:xfrm>
            <a:custGeom>
              <a:avLst/>
              <a:gdLst/>
              <a:ahLst/>
              <a:cxnLst/>
              <a:rect l="l" t="t" r="r" b="b"/>
              <a:pathLst>
                <a:path w="4091" h="8658" extrusionOk="0">
                  <a:moveTo>
                    <a:pt x="4020" y="0"/>
                  </a:moveTo>
                  <a:cubicBezTo>
                    <a:pt x="3993" y="0"/>
                    <a:pt x="3964" y="17"/>
                    <a:pt x="3952" y="55"/>
                  </a:cubicBezTo>
                  <a:cubicBezTo>
                    <a:pt x="2918" y="3095"/>
                    <a:pt x="1763" y="5921"/>
                    <a:pt x="0" y="8657"/>
                  </a:cubicBezTo>
                  <a:cubicBezTo>
                    <a:pt x="1824" y="6043"/>
                    <a:pt x="3313" y="3186"/>
                    <a:pt x="4073" y="85"/>
                  </a:cubicBezTo>
                  <a:cubicBezTo>
                    <a:pt x="4091" y="32"/>
                    <a:pt x="4057" y="0"/>
                    <a:pt x="4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0"/>
            <p:cNvSpPr/>
            <p:nvPr/>
          </p:nvSpPr>
          <p:spPr>
            <a:xfrm>
              <a:off x="4631450" y="4691475"/>
              <a:ext cx="58900" cy="204350"/>
            </a:xfrm>
            <a:custGeom>
              <a:avLst/>
              <a:gdLst/>
              <a:ahLst/>
              <a:cxnLst/>
              <a:rect l="l" t="t" r="r" b="b"/>
              <a:pathLst>
                <a:path w="2356" h="8174" extrusionOk="0">
                  <a:moveTo>
                    <a:pt x="2279" y="0"/>
                  </a:moveTo>
                  <a:cubicBezTo>
                    <a:pt x="2241" y="0"/>
                    <a:pt x="2203" y="15"/>
                    <a:pt x="2203" y="46"/>
                  </a:cubicBezTo>
                  <a:cubicBezTo>
                    <a:pt x="1717" y="2873"/>
                    <a:pt x="1048" y="5456"/>
                    <a:pt x="45" y="8101"/>
                  </a:cubicBezTo>
                  <a:cubicBezTo>
                    <a:pt x="1" y="8145"/>
                    <a:pt x="54" y="8173"/>
                    <a:pt x="86" y="8173"/>
                  </a:cubicBezTo>
                  <a:cubicBezTo>
                    <a:pt x="97" y="8173"/>
                    <a:pt x="106" y="8170"/>
                    <a:pt x="106" y="8161"/>
                  </a:cubicBezTo>
                  <a:cubicBezTo>
                    <a:pt x="1292" y="5669"/>
                    <a:pt x="2112" y="2842"/>
                    <a:pt x="2355" y="46"/>
                  </a:cubicBezTo>
                  <a:cubicBezTo>
                    <a:pt x="2355" y="15"/>
                    <a:pt x="2317" y="0"/>
                    <a:pt x="2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0"/>
            <p:cNvSpPr/>
            <p:nvPr/>
          </p:nvSpPr>
          <p:spPr>
            <a:xfrm>
              <a:off x="4604975" y="4713825"/>
              <a:ext cx="22000" cy="62775"/>
            </a:xfrm>
            <a:custGeom>
              <a:avLst/>
              <a:gdLst/>
              <a:ahLst/>
              <a:cxnLst/>
              <a:rect l="l" t="t" r="r" b="b"/>
              <a:pathLst>
                <a:path w="880" h="2511" extrusionOk="0">
                  <a:moveTo>
                    <a:pt x="814" y="0"/>
                  </a:moveTo>
                  <a:cubicBezTo>
                    <a:pt x="790" y="0"/>
                    <a:pt x="763" y="10"/>
                    <a:pt x="740" y="33"/>
                  </a:cubicBezTo>
                  <a:cubicBezTo>
                    <a:pt x="588" y="824"/>
                    <a:pt x="375" y="1644"/>
                    <a:pt x="41" y="2404"/>
                  </a:cubicBezTo>
                  <a:cubicBezTo>
                    <a:pt x="1" y="2464"/>
                    <a:pt x="52" y="2510"/>
                    <a:pt x="109" y="2510"/>
                  </a:cubicBezTo>
                  <a:cubicBezTo>
                    <a:pt x="139" y="2510"/>
                    <a:pt x="171" y="2497"/>
                    <a:pt x="192" y="2465"/>
                  </a:cubicBezTo>
                  <a:cubicBezTo>
                    <a:pt x="527" y="1705"/>
                    <a:pt x="740" y="915"/>
                    <a:pt x="861" y="64"/>
                  </a:cubicBezTo>
                  <a:cubicBezTo>
                    <a:pt x="880" y="26"/>
                    <a:pt x="852" y="0"/>
                    <a:pt x="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9" name="Google Shape;1689;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90" name="Google Shape;1690;p20"/>
          <p:cNvSpPr txBox="1">
            <a:spLocks noGrp="1"/>
          </p:cNvSpPr>
          <p:nvPr>
            <p:ph type="subTitle" idx="1"/>
          </p:nvPr>
        </p:nvSpPr>
        <p:spPr>
          <a:xfrm>
            <a:off x="4923247" y="259982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1" name="Google Shape;1691;p20"/>
          <p:cNvSpPr txBox="1">
            <a:spLocks noGrp="1"/>
          </p:cNvSpPr>
          <p:nvPr>
            <p:ph type="subTitle" idx="2"/>
          </p:nvPr>
        </p:nvSpPr>
        <p:spPr>
          <a:xfrm>
            <a:off x="1715375" y="259982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2" name="Google Shape;1692;p20"/>
          <p:cNvSpPr txBox="1">
            <a:spLocks noGrp="1"/>
          </p:cNvSpPr>
          <p:nvPr>
            <p:ph type="subTitle" idx="3"/>
          </p:nvPr>
        </p:nvSpPr>
        <p:spPr>
          <a:xfrm>
            <a:off x="1715375" y="21122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93" name="Google Shape;1693;p20"/>
          <p:cNvSpPr txBox="1">
            <a:spLocks noGrp="1"/>
          </p:cNvSpPr>
          <p:nvPr>
            <p:ph type="subTitle" idx="4"/>
          </p:nvPr>
        </p:nvSpPr>
        <p:spPr>
          <a:xfrm>
            <a:off x="4923250" y="21122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694"/>
        <p:cNvGrpSpPr/>
        <p:nvPr/>
      </p:nvGrpSpPr>
      <p:grpSpPr>
        <a:xfrm>
          <a:off x="0" y="0"/>
          <a:ext cx="0" cy="0"/>
          <a:chOff x="0" y="0"/>
          <a:chExt cx="0" cy="0"/>
        </a:xfrm>
      </p:grpSpPr>
      <p:sp>
        <p:nvSpPr>
          <p:cNvPr id="1695" name="Google Shape;1695;p21"/>
          <p:cNvSpPr/>
          <p:nvPr/>
        </p:nvSpPr>
        <p:spPr>
          <a:xfrm rot="4019776">
            <a:off x="6823222" y="4855711"/>
            <a:ext cx="4641554" cy="2793863"/>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1"/>
          <p:cNvSpPr/>
          <p:nvPr/>
        </p:nvSpPr>
        <p:spPr>
          <a:xfrm rot="-8100000" flipH="1">
            <a:off x="6110077" y="-1592051"/>
            <a:ext cx="4641405" cy="2793773"/>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1"/>
          <p:cNvSpPr/>
          <p:nvPr/>
        </p:nvSpPr>
        <p:spPr>
          <a:xfrm rot="1751690">
            <a:off x="-2320815" y="3655167"/>
            <a:ext cx="4641631" cy="2793909"/>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8" name="Google Shape;1698;p21"/>
          <p:cNvGrpSpPr/>
          <p:nvPr/>
        </p:nvGrpSpPr>
        <p:grpSpPr>
          <a:xfrm rot="-9571151">
            <a:off x="7324714" y="-116277"/>
            <a:ext cx="1770723" cy="1580192"/>
            <a:chOff x="2256375" y="3191075"/>
            <a:chExt cx="1822250" cy="1626175"/>
          </a:xfrm>
        </p:grpSpPr>
        <p:sp>
          <p:nvSpPr>
            <p:cNvPr id="1699" name="Google Shape;1699;p21"/>
            <p:cNvSpPr/>
            <p:nvPr/>
          </p:nvSpPr>
          <p:spPr>
            <a:xfrm>
              <a:off x="2787075" y="4248825"/>
              <a:ext cx="277100" cy="411725"/>
            </a:xfrm>
            <a:custGeom>
              <a:avLst/>
              <a:gdLst/>
              <a:ahLst/>
              <a:cxnLst/>
              <a:rect l="l" t="t" r="r" b="b"/>
              <a:pathLst>
                <a:path w="11084" h="16469" extrusionOk="0">
                  <a:moveTo>
                    <a:pt x="10445" y="1"/>
                  </a:moveTo>
                  <a:lnTo>
                    <a:pt x="10445" y="1"/>
                  </a:lnTo>
                  <a:cubicBezTo>
                    <a:pt x="6762" y="1670"/>
                    <a:pt x="1" y="16469"/>
                    <a:pt x="3829" y="16469"/>
                  </a:cubicBezTo>
                  <a:cubicBezTo>
                    <a:pt x="4045" y="16469"/>
                    <a:pt x="4294" y="16422"/>
                    <a:pt x="4579" y="16323"/>
                  </a:cubicBezTo>
                  <a:cubicBezTo>
                    <a:pt x="5916" y="15867"/>
                    <a:pt x="5521" y="13892"/>
                    <a:pt x="5460" y="13162"/>
                  </a:cubicBezTo>
                  <a:cubicBezTo>
                    <a:pt x="4944" y="7053"/>
                    <a:pt x="11084" y="2068"/>
                    <a:pt x="10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1"/>
            <p:cNvSpPr/>
            <p:nvPr/>
          </p:nvSpPr>
          <p:spPr>
            <a:xfrm>
              <a:off x="2256375" y="3888650"/>
              <a:ext cx="759925" cy="346075"/>
            </a:xfrm>
            <a:custGeom>
              <a:avLst/>
              <a:gdLst/>
              <a:ahLst/>
              <a:cxnLst/>
              <a:rect l="l" t="t" r="r" b="b"/>
              <a:pathLst>
                <a:path w="30397" h="13843" extrusionOk="0">
                  <a:moveTo>
                    <a:pt x="1" y="0"/>
                  </a:moveTo>
                  <a:lnTo>
                    <a:pt x="1" y="0"/>
                  </a:lnTo>
                  <a:cubicBezTo>
                    <a:pt x="2250" y="4195"/>
                    <a:pt x="5624" y="7842"/>
                    <a:pt x="9849" y="10031"/>
                  </a:cubicBezTo>
                  <a:cubicBezTo>
                    <a:pt x="12524" y="11429"/>
                    <a:pt x="15503" y="12189"/>
                    <a:pt x="18482" y="12706"/>
                  </a:cubicBezTo>
                  <a:cubicBezTo>
                    <a:pt x="20457" y="13101"/>
                    <a:pt x="22433" y="13374"/>
                    <a:pt x="24530" y="13526"/>
                  </a:cubicBezTo>
                  <a:cubicBezTo>
                    <a:pt x="26268" y="13684"/>
                    <a:pt x="27868" y="13842"/>
                    <a:pt x="29549" y="13842"/>
                  </a:cubicBezTo>
                  <a:cubicBezTo>
                    <a:pt x="29809" y="13842"/>
                    <a:pt x="30071" y="13838"/>
                    <a:pt x="30336" y="13830"/>
                  </a:cubicBezTo>
                  <a:cubicBezTo>
                    <a:pt x="30397" y="13830"/>
                    <a:pt x="28056" y="12098"/>
                    <a:pt x="27661" y="11946"/>
                  </a:cubicBezTo>
                  <a:cubicBezTo>
                    <a:pt x="26506" y="11551"/>
                    <a:pt x="25229" y="11307"/>
                    <a:pt x="24014" y="11004"/>
                  </a:cubicBezTo>
                  <a:cubicBezTo>
                    <a:pt x="21734" y="10426"/>
                    <a:pt x="19424" y="10061"/>
                    <a:pt x="17144" y="9484"/>
                  </a:cubicBezTo>
                  <a:cubicBezTo>
                    <a:pt x="10731" y="7903"/>
                    <a:pt x="4773" y="456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1"/>
            <p:cNvSpPr/>
            <p:nvPr/>
          </p:nvSpPr>
          <p:spPr>
            <a:xfrm>
              <a:off x="3081625" y="4267075"/>
              <a:ext cx="550200" cy="550175"/>
            </a:xfrm>
            <a:custGeom>
              <a:avLst/>
              <a:gdLst/>
              <a:ahLst/>
              <a:cxnLst/>
              <a:rect l="l" t="t" r="r" b="b"/>
              <a:pathLst>
                <a:path w="22008" h="22007" extrusionOk="0">
                  <a:moveTo>
                    <a:pt x="1" y="0"/>
                  </a:moveTo>
                  <a:cubicBezTo>
                    <a:pt x="1" y="2584"/>
                    <a:pt x="1794" y="5168"/>
                    <a:pt x="2980" y="7417"/>
                  </a:cubicBezTo>
                  <a:cubicBezTo>
                    <a:pt x="4317" y="9970"/>
                    <a:pt x="5867" y="12402"/>
                    <a:pt x="7782" y="14560"/>
                  </a:cubicBezTo>
                  <a:cubicBezTo>
                    <a:pt x="11430" y="18663"/>
                    <a:pt x="16506" y="21733"/>
                    <a:pt x="22007" y="22007"/>
                  </a:cubicBezTo>
                  <a:cubicBezTo>
                    <a:pt x="15259" y="18967"/>
                    <a:pt x="9484" y="13739"/>
                    <a:pt x="5746" y="7295"/>
                  </a:cubicBezTo>
                  <a:cubicBezTo>
                    <a:pt x="4773" y="5563"/>
                    <a:pt x="3891" y="3739"/>
                    <a:pt x="2676" y="2128"/>
                  </a:cubicBezTo>
                  <a:cubicBezTo>
                    <a:pt x="2068" y="1338"/>
                    <a:pt x="1095" y="21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1"/>
            <p:cNvSpPr/>
            <p:nvPr/>
          </p:nvSpPr>
          <p:spPr>
            <a:xfrm>
              <a:off x="2402275" y="3666750"/>
              <a:ext cx="642900" cy="544125"/>
            </a:xfrm>
            <a:custGeom>
              <a:avLst/>
              <a:gdLst/>
              <a:ahLst/>
              <a:cxnLst/>
              <a:rect l="l" t="t" r="r" b="b"/>
              <a:pathLst>
                <a:path w="25716" h="21765" extrusionOk="0">
                  <a:moveTo>
                    <a:pt x="1" y="1"/>
                  </a:moveTo>
                  <a:cubicBezTo>
                    <a:pt x="791" y="3770"/>
                    <a:pt x="2372" y="7326"/>
                    <a:pt x="4803" y="10305"/>
                  </a:cubicBezTo>
                  <a:cubicBezTo>
                    <a:pt x="6232" y="11977"/>
                    <a:pt x="7813" y="13405"/>
                    <a:pt x="9636" y="14591"/>
                  </a:cubicBezTo>
                  <a:cubicBezTo>
                    <a:pt x="12190" y="16232"/>
                    <a:pt x="15016" y="17326"/>
                    <a:pt x="17813" y="18329"/>
                  </a:cubicBezTo>
                  <a:cubicBezTo>
                    <a:pt x="19211" y="18876"/>
                    <a:pt x="20670" y="19424"/>
                    <a:pt x="22038" y="20031"/>
                  </a:cubicBezTo>
                  <a:cubicBezTo>
                    <a:pt x="23162" y="20518"/>
                    <a:pt x="24530" y="21673"/>
                    <a:pt x="25716" y="21764"/>
                  </a:cubicBezTo>
                  <a:cubicBezTo>
                    <a:pt x="23740" y="18360"/>
                    <a:pt x="19789" y="15533"/>
                    <a:pt x="16323" y="13770"/>
                  </a:cubicBezTo>
                  <a:cubicBezTo>
                    <a:pt x="14378" y="12767"/>
                    <a:pt x="12342" y="12007"/>
                    <a:pt x="10427" y="10943"/>
                  </a:cubicBezTo>
                  <a:cubicBezTo>
                    <a:pt x="5989" y="8481"/>
                    <a:pt x="2493" y="443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1"/>
            <p:cNvSpPr/>
            <p:nvPr/>
          </p:nvSpPr>
          <p:spPr>
            <a:xfrm>
              <a:off x="3092275" y="4238575"/>
              <a:ext cx="705200" cy="381750"/>
            </a:xfrm>
            <a:custGeom>
              <a:avLst/>
              <a:gdLst/>
              <a:ahLst/>
              <a:cxnLst/>
              <a:rect l="l" t="t" r="r" b="b"/>
              <a:pathLst>
                <a:path w="28208" h="15270" extrusionOk="0">
                  <a:moveTo>
                    <a:pt x="908" y="0"/>
                  </a:moveTo>
                  <a:cubicBezTo>
                    <a:pt x="575" y="0"/>
                    <a:pt x="267" y="88"/>
                    <a:pt x="0" y="289"/>
                  </a:cubicBezTo>
                  <a:cubicBezTo>
                    <a:pt x="1581" y="988"/>
                    <a:pt x="2250" y="2630"/>
                    <a:pt x="3283" y="3937"/>
                  </a:cubicBezTo>
                  <a:cubicBezTo>
                    <a:pt x="4529" y="5456"/>
                    <a:pt x="5867" y="6885"/>
                    <a:pt x="7174" y="8374"/>
                  </a:cubicBezTo>
                  <a:cubicBezTo>
                    <a:pt x="11212" y="12767"/>
                    <a:pt x="17176" y="15269"/>
                    <a:pt x="23129" y="15269"/>
                  </a:cubicBezTo>
                  <a:cubicBezTo>
                    <a:pt x="24838" y="15269"/>
                    <a:pt x="26546" y="15063"/>
                    <a:pt x="28207" y="14636"/>
                  </a:cubicBezTo>
                  <a:cubicBezTo>
                    <a:pt x="20031" y="13390"/>
                    <a:pt x="12858" y="8648"/>
                    <a:pt x="6383" y="3481"/>
                  </a:cubicBezTo>
                  <a:cubicBezTo>
                    <a:pt x="5355" y="2632"/>
                    <a:pt x="2739" y="0"/>
                    <a:pt x="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1"/>
            <p:cNvSpPr/>
            <p:nvPr/>
          </p:nvSpPr>
          <p:spPr>
            <a:xfrm>
              <a:off x="2520825" y="3491975"/>
              <a:ext cx="543350" cy="695325"/>
            </a:xfrm>
            <a:custGeom>
              <a:avLst/>
              <a:gdLst/>
              <a:ahLst/>
              <a:cxnLst/>
              <a:rect l="l" t="t" r="r" b="b"/>
              <a:pathLst>
                <a:path w="21734" h="27813" extrusionOk="0">
                  <a:moveTo>
                    <a:pt x="487" y="1"/>
                  </a:moveTo>
                  <a:lnTo>
                    <a:pt x="487" y="1"/>
                  </a:lnTo>
                  <a:cubicBezTo>
                    <a:pt x="1" y="5958"/>
                    <a:pt x="2615" y="12098"/>
                    <a:pt x="7265" y="15898"/>
                  </a:cubicBezTo>
                  <a:cubicBezTo>
                    <a:pt x="9727" y="17904"/>
                    <a:pt x="12645" y="19241"/>
                    <a:pt x="15320" y="21035"/>
                  </a:cubicBezTo>
                  <a:cubicBezTo>
                    <a:pt x="18147" y="22889"/>
                    <a:pt x="19576" y="25351"/>
                    <a:pt x="21734" y="27813"/>
                  </a:cubicBezTo>
                  <a:cubicBezTo>
                    <a:pt x="21642" y="26323"/>
                    <a:pt x="21126" y="25381"/>
                    <a:pt x="20335" y="24135"/>
                  </a:cubicBezTo>
                  <a:cubicBezTo>
                    <a:pt x="17813" y="20305"/>
                    <a:pt x="15199" y="16414"/>
                    <a:pt x="11551" y="13618"/>
                  </a:cubicBezTo>
                  <a:cubicBezTo>
                    <a:pt x="9940" y="12372"/>
                    <a:pt x="8116" y="11338"/>
                    <a:pt x="6566" y="10031"/>
                  </a:cubicBezTo>
                  <a:cubicBezTo>
                    <a:pt x="3496" y="7478"/>
                    <a:pt x="1338" y="3891"/>
                    <a:pt x="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1"/>
            <p:cNvSpPr/>
            <p:nvPr/>
          </p:nvSpPr>
          <p:spPr>
            <a:xfrm>
              <a:off x="3192575" y="4230950"/>
              <a:ext cx="773600" cy="203650"/>
            </a:xfrm>
            <a:custGeom>
              <a:avLst/>
              <a:gdLst/>
              <a:ahLst/>
              <a:cxnLst/>
              <a:rect l="l" t="t" r="r" b="b"/>
              <a:pathLst>
                <a:path w="30944" h="8146" extrusionOk="0">
                  <a:moveTo>
                    <a:pt x="1638" y="1"/>
                  </a:moveTo>
                  <a:cubicBezTo>
                    <a:pt x="980" y="1"/>
                    <a:pt x="406" y="90"/>
                    <a:pt x="0" y="321"/>
                  </a:cubicBezTo>
                  <a:cubicBezTo>
                    <a:pt x="639" y="2266"/>
                    <a:pt x="4286" y="3573"/>
                    <a:pt x="5988" y="4394"/>
                  </a:cubicBezTo>
                  <a:cubicBezTo>
                    <a:pt x="8542" y="5609"/>
                    <a:pt x="11247" y="6521"/>
                    <a:pt x="14013" y="7160"/>
                  </a:cubicBezTo>
                  <a:cubicBezTo>
                    <a:pt x="16882" y="7810"/>
                    <a:pt x="19851" y="8145"/>
                    <a:pt x="22824" y="8145"/>
                  </a:cubicBezTo>
                  <a:cubicBezTo>
                    <a:pt x="25551" y="8145"/>
                    <a:pt x="28282" y="7863"/>
                    <a:pt x="30943" y="7281"/>
                  </a:cubicBezTo>
                  <a:lnTo>
                    <a:pt x="30943" y="7281"/>
                  </a:lnTo>
                  <a:cubicBezTo>
                    <a:pt x="30856" y="7299"/>
                    <a:pt x="30760" y="7307"/>
                    <a:pt x="30657" y="7307"/>
                  </a:cubicBezTo>
                  <a:cubicBezTo>
                    <a:pt x="29680" y="7307"/>
                    <a:pt x="28060" y="6589"/>
                    <a:pt x="27235" y="6369"/>
                  </a:cubicBezTo>
                  <a:cubicBezTo>
                    <a:pt x="25898" y="6005"/>
                    <a:pt x="24560" y="5640"/>
                    <a:pt x="23253" y="5245"/>
                  </a:cubicBezTo>
                  <a:cubicBezTo>
                    <a:pt x="20578" y="4485"/>
                    <a:pt x="17964" y="3664"/>
                    <a:pt x="15290" y="2904"/>
                  </a:cubicBezTo>
                  <a:cubicBezTo>
                    <a:pt x="12676" y="2144"/>
                    <a:pt x="10031" y="1445"/>
                    <a:pt x="7326" y="959"/>
                  </a:cubicBezTo>
                  <a:cubicBezTo>
                    <a:pt x="6024" y="712"/>
                    <a:pt x="3495" y="1"/>
                    <a:pt x="1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1"/>
            <p:cNvSpPr/>
            <p:nvPr/>
          </p:nvSpPr>
          <p:spPr>
            <a:xfrm>
              <a:off x="2688000" y="3321000"/>
              <a:ext cx="316900" cy="686200"/>
            </a:xfrm>
            <a:custGeom>
              <a:avLst/>
              <a:gdLst/>
              <a:ahLst/>
              <a:cxnLst/>
              <a:rect l="l" t="t" r="r" b="b"/>
              <a:pathLst>
                <a:path w="12676" h="27448" extrusionOk="0">
                  <a:moveTo>
                    <a:pt x="1460" y="1"/>
                  </a:moveTo>
                  <a:cubicBezTo>
                    <a:pt x="1" y="3344"/>
                    <a:pt x="487" y="7265"/>
                    <a:pt x="1885" y="10639"/>
                  </a:cubicBezTo>
                  <a:cubicBezTo>
                    <a:pt x="3344" y="13983"/>
                    <a:pt x="5563" y="16931"/>
                    <a:pt x="7782" y="19849"/>
                  </a:cubicBezTo>
                  <a:cubicBezTo>
                    <a:pt x="9606" y="22281"/>
                    <a:pt x="10913" y="25077"/>
                    <a:pt x="12676" y="27448"/>
                  </a:cubicBezTo>
                  <a:cubicBezTo>
                    <a:pt x="11885" y="21703"/>
                    <a:pt x="9636" y="15472"/>
                    <a:pt x="6536" y="10578"/>
                  </a:cubicBezTo>
                  <a:cubicBezTo>
                    <a:pt x="4408" y="7235"/>
                    <a:pt x="1521" y="3952"/>
                    <a:pt x="1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1"/>
            <p:cNvSpPr/>
            <p:nvPr/>
          </p:nvSpPr>
          <p:spPr>
            <a:xfrm>
              <a:off x="2872650" y="3255650"/>
              <a:ext cx="246250" cy="936975"/>
            </a:xfrm>
            <a:custGeom>
              <a:avLst/>
              <a:gdLst/>
              <a:ahLst/>
              <a:cxnLst/>
              <a:rect l="l" t="t" r="r" b="b"/>
              <a:pathLst>
                <a:path w="9850" h="37479" extrusionOk="0">
                  <a:moveTo>
                    <a:pt x="1004" y="1"/>
                  </a:moveTo>
                  <a:cubicBezTo>
                    <a:pt x="1" y="2706"/>
                    <a:pt x="214" y="5654"/>
                    <a:pt x="974" y="8420"/>
                  </a:cubicBezTo>
                  <a:cubicBezTo>
                    <a:pt x="1733" y="11217"/>
                    <a:pt x="2949" y="13800"/>
                    <a:pt x="4013" y="16445"/>
                  </a:cubicBezTo>
                  <a:cubicBezTo>
                    <a:pt x="5411" y="19910"/>
                    <a:pt x="6475" y="23497"/>
                    <a:pt x="7265" y="27083"/>
                  </a:cubicBezTo>
                  <a:cubicBezTo>
                    <a:pt x="7995" y="30579"/>
                    <a:pt x="7965" y="33983"/>
                    <a:pt x="8451" y="37479"/>
                  </a:cubicBezTo>
                  <a:cubicBezTo>
                    <a:pt x="9849" y="33983"/>
                    <a:pt x="9302" y="29150"/>
                    <a:pt x="9059" y="25472"/>
                  </a:cubicBezTo>
                  <a:cubicBezTo>
                    <a:pt x="8481" y="16536"/>
                    <a:pt x="4743" y="8116"/>
                    <a:pt x="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1"/>
            <p:cNvSpPr/>
            <p:nvPr/>
          </p:nvSpPr>
          <p:spPr>
            <a:xfrm>
              <a:off x="3140900" y="4152500"/>
              <a:ext cx="902775" cy="145625"/>
            </a:xfrm>
            <a:custGeom>
              <a:avLst/>
              <a:gdLst/>
              <a:ahLst/>
              <a:cxnLst/>
              <a:rect l="l" t="t" r="r" b="b"/>
              <a:pathLst>
                <a:path w="36111" h="5825" extrusionOk="0">
                  <a:moveTo>
                    <a:pt x="17652" y="0"/>
                  </a:moveTo>
                  <a:cubicBezTo>
                    <a:pt x="14833" y="0"/>
                    <a:pt x="12007" y="252"/>
                    <a:pt x="9180" y="541"/>
                  </a:cubicBezTo>
                  <a:cubicBezTo>
                    <a:pt x="7508" y="693"/>
                    <a:pt x="5837" y="723"/>
                    <a:pt x="4165" y="936"/>
                  </a:cubicBezTo>
                  <a:cubicBezTo>
                    <a:pt x="2736" y="1149"/>
                    <a:pt x="1186" y="905"/>
                    <a:pt x="1" y="1969"/>
                  </a:cubicBezTo>
                  <a:cubicBezTo>
                    <a:pt x="163" y="2114"/>
                    <a:pt x="358" y="2151"/>
                    <a:pt x="566" y="2151"/>
                  </a:cubicBezTo>
                  <a:cubicBezTo>
                    <a:pt x="708" y="2151"/>
                    <a:pt x="856" y="2134"/>
                    <a:pt x="1004" y="2121"/>
                  </a:cubicBezTo>
                  <a:cubicBezTo>
                    <a:pt x="2295" y="1922"/>
                    <a:pt x="3604" y="1827"/>
                    <a:pt x="4917" y="1827"/>
                  </a:cubicBezTo>
                  <a:cubicBezTo>
                    <a:pt x="6603" y="1827"/>
                    <a:pt x="8296" y="1983"/>
                    <a:pt x="9970" y="2273"/>
                  </a:cubicBezTo>
                  <a:cubicBezTo>
                    <a:pt x="12402" y="2729"/>
                    <a:pt x="14743" y="3611"/>
                    <a:pt x="17144" y="4279"/>
                  </a:cubicBezTo>
                  <a:cubicBezTo>
                    <a:pt x="20305" y="5161"/>
                    <a:pt x="23557" y="5708"/>
                    <a:pt x="26840" y="5799"/>
                  </a:cubicBezTo>
                  <a:cubicBezTo>
                    <a:pt x="27266" y="5815"/>
                    <a:pt x="27693" y="5825"/>
                    <a:pt x="28120" y="5825"/>
                  </a:cubicBezTo>
                  <a:cubicBezTo>
                    <a:pt x="30898" y="5825"/>
                    <a:pt x="33687" y="5436"/>
                    <a:pt x="36111" y="4067"/>
                  </a:cubicBezTo>
                  <a:cubicBezTo>
                    <a:pt x="31673" y="2456"/>
                    <a:pt x="27235" y="875"/>
                    <a:pt x="22554" y="298"/>
                  </a:cubicBezTo>
                  <a:cubicBezTo>
                    <a:pt x="20924" y="85"/>
                    <a:pt x="19289" y="0"/>
                    <a:pt x="17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1"/>
            <p:cNvSpPr/>
            <p:nvPr/>
          </p:nvSpPr>
          <p:spPr>
            <a:xfrm>
              <a:off x="3076300" y="3227550"/>
              <a:ext cx="126175" cy="936300"/>
            </a:xfrm>
            <a:custGeom>
              <a:avLst/>
              <a:gdLst/>
              <a:ahLst/>
              <a:cxnLst/>
              <a:rect l="l" t="t" r="r" b="b"/>
              <a:pathLst>
                <a:path w="5047" h="37452" extrusionOk="0">
                  <a:moveTo>
                    <a:pt x="2858" y="0"/>
                  </a:moveTo>
                  <a:lnTo>
                    <a:pt x="2858" y="0"/>
                  </a:lnTo>
                  <a:cubicBezTo>
                    <a:pt x="426" y="3283"/>
                    <a:pt x="1" y="7629"/>
                    <a:pt x="426" y="11702"/>
                  </a:cubicBezTo>
                  <a:cubicBezTo>
                    <a:pt x="852" y="15745"/>
                    <a:pt x="1946" y="19696"/>
                    <a:pt x="2281" y="23769"/>
                  </a:cubicBezTo>
                  <a:cubicBezTo>
                    <a:pt x="2554" y="26991"/>
                    <a:pt x="2281" y="30244"/>
                    <a:pt x="1855" y="33374"/>
                  </a:cubicBezTo>
                  <a:cubicBezTo>
                    <a:pt x="1794" y="34043"/>
                    <a:pt x="943" y="37326"/>
                    <a:pt x="1673" y="37448"/>
                  </a:cubicBezTo>
                  <a:cubicBezTo>
                    <a:pt x="1686" y="37450"/>
                    <a:pt x="1699" y="37451"/>
                    <a:pt x="1712" y="37451"/>
                  </a:cubicBezTo>
                  <a:cubicBezTo>
                    <a:pt x="2342" y="37451"/>
                    <a:pt x="3074" y="34640"/>
                    <a:pt x="3223" y="34104"/>
                  </a:cubicBezTo>
                  <a:cubicBezTo>
                    <a:pt x="4986" y="28572"/>
                    <a:pt x="5047" y="22584"/>
                    <a:pt x="4226" y="16900"/>
                  </a:cubicBezTo>
                  <a:cubicBezTo>
                    <a:pt x="3436" y="11277"/>
                    <a:pt x="1794" y="5563"/>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1"/>
            <p:cNvSpPr/>
            <p:nvPr/>
          </p:nvSpPr>
          <p:spPr>
            <a:xfrm>
              <a:off x="3156100" y="4047125"/>
              <a:ext cx="922525" cy="115125"/>
            </a:xfrm>
            <a:custGeom>
              <a:avLst/>
              <a:gdLst/>
              <a:ahLst/>
              <a:cxnLst/>
              <a:rect l="l" t="t" r="r" b="b"/>
              <a:pathLst>
                <a:path w="36901" h="4605" extrusionOk="0">
                  <a:moveTo>
                    <a:pt x="23577" y="0"/>
                  </a:moveTo>
                  <a:cubicBezTo>
                    <a:pt x="18716" y="0"/>
                    <a:pt x="13832" y="882"/>
                    <a:pt x="8998" y="1747"/>
                  </a:cubicBezTo>
                  <a:cubicBezTo>
                    <a:pt x="6262" y="2233"/>
                    <a:pt x="2128" y="2628"/>
                    <a:pt x="1" y="4543"/>
                  </a:cubicBezTo>
                  <a:cubicBezTo>
                    <a:pt x="187" y="4586"/>
                    <a:pt x="384" y="4604"/>
                    <a:pt x="589" y="4604"/>
                  </a:cubicBezTo>
                  <a:cubicBezTo>
                    <a:pt x="1386" y="4604"/>
                    <a:pt x="2290" y="4330"/>
                    <a:pt x="3040" y="4209"/>
                  </a:cubicBezTo>
                  <a:cubicBezTo>
                    <a:pt x="5046" y="3905"/>
                    <a:pt x="7113" y="3783"/>
                    <a:pt x="9150" y="3631"/>
                  </a:cubicBezTo>
                  <a:cubicBezTo>
                    <a:pt x="12674" y="3411"/>
                    <a:pt x="16231" y="3254"/>
                    <a:pt x="19785" y="3254"/>
                  </a:cubicBezTo>
                  <a:cubicBezTo>
                    <a:pt x="21134" y="3254"/>
                    <a:pt x="22484" y="3277"/>
                    <a:pt x="23831" y="3327"/>
                  </a:cubicBezTo>
                  <a:cubicBezTo>
                    <a:pt x="25268" y="3396"/>
                    <a:pt x="26755" y="3483"/>
                    <a:pt x="28233" y="3483"/>
                  </a:cubicBezTo>
                  <a:cubicBezTo>
                    <a:pt x="31350" y="3483"/>
                    <a:pt x="34426" y="3094"/>
                    <a:pt x="36901" y="1321"/>
                  </a:cubicBezTo>
                  <a:lnTo>
                    <a:pt x="36901" y="1321"/>
                  </a:lnTo>
                  <a:cubicBezTo>
                    <a:pt x="36475" y="1369"/>
                    <a:pt x="36050" y="1391"/>
                    <a:pt x="35626" y="1391"/>
                  </a:cubicBezTo>
                  <a:cubicBezTo>
                    <a:pt x="33385" y="1391"/>
                    <a:pt x="31166" y="792"/>
                    <a:pt x="28968" y="409"/>
                  </a:cubicBezTo>
                  <a:cubicBezTo>
                    <a:pt x="27176" y="121"/>
                    <a:pt x="25378" y="0"/>
                    <a:pt x="23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1"/>
            <p:cNvSpPr/>
            <p:nvPr/>
          </p:nvSpPr>
          <p:spPr>
            <a:xfrm>
              <a:off x="3181350" y="3191075"/>
              <a:ext cx="228575" cy="911875"/>
            </a:xfrm>
            <a:custGeom>
              <a:avLst/>
              <a:gdLst/>
              <a:ahLst/>
              <a:cxnLst/>
              <a:rect l="l" t="t" r="r" b="b"/>
              <a:pathLst>
                <a:path w="9143" h="36475" extrusionOk="0">
                  <a:moveTo>
                    <a:pt x="9143" y="0"/>
                  </a:moveTo>
                  <a:lnTo>
                    <a:pt x="9143" y="0"/>
                  </a:lnTo>
                  <a:cubicBezTo>
                    <a:pt x="5951" y="2797"/>
                    <a:pt x="4188" y="6991"/>
                    <a:pt x="3367" y="11155"/>
                  </a:cubicBezTo>
                  <a:cubicBezTo>
                    <a:pt x="2516" y="15380"/>
                    <a:pt x="2516" y="19696"/>
                    <a:pt x="2273" y="23952"/>
                  </a:cubicBezTo>
                  <a:cubicBezTo>
                    <a:pt x="2091" y="26536"/>
                    <a:pt x="1848" y="29058"/>
                    <a:pt x="1331" y="31551"/>
                  </a:cubicBezTo>
                  <a:cubicBezTo>
                    <a:pt x="968" y="33156"/>
                    <a:pt x="1" y="34791"/>
                    <a:pt x="144" y="36456"/>
                  </a:cubicBezTo>
                  <a:lnTo>
                    <a:pt x="144" y="36456"/>
                  </a:lnTo>
                  <a:cubicBezTo>
                    <a:pt x="166" y="36224"/>
                    <a:pt x="1459" y="35132"/>
                    <a:pt x="1665" y="34955"/>
                  </a:cubicBezTo>
                  <a:cubicBezTo>
                    <a:pt x="3276" y="33253"/>
                    <a:pt x="4036" y="31338"/>
                    <a:pt x="4766" y="29119"/>
                  </a:cubicBezTo>
                  <a:cubicBezTo>
                    <a:pt x="5708" y="26019"/>
                    <a:pt x="6225" y="22797"/>
                    <a:pt x="6559" y="19605"/>
                  </a:cubicBezTo>
                  <a:cubicBezTo>
                    <a:pt x="7228" y="13040"/>
                    <a:pt x="7137" y="6322"/>
                    <a:pt x="9143" y="0"/>
                  </a:cubicBezTo>
                  <a:close/>
                  <a:moveTo>
                    <a:pt x="144" y="36456"/>
                  </a:moveTo>
                  <a:lnTo>
                    <a:pt x="144" y="36456"/>
                  </a:lnTo>
                  <a:cubicBezTo>
                    <a:pt x="143" y="36463"/>
                    <a:pt x="144" y="36469"/>
                    <a:pt x="146" y="36475"/>
                  </a:cubicBezTo>
                  <a:cubicBezTo>
                    <a:pt x="145" y="36469"/>
                    <a:pt x="144" y="36462"/>
                    <a:pt x="144" y="364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1"/>
            <p:cNvSpPr/>
            <p:nvPr/>
          </p:nvSpPr>
          <p:spPr>
            <a:xfrm>
              <a:off x="3240450" y="3841525"/>
              <a:ext cx="789550" cy="249275"/>
            </a:xfrm>
            <a:custGeom>
              <a:avLst/>
              <a:gdLst/>
              <a:ahLst/>
              <a:cxnLst/>
              <a:rect l="l" t="t" r="r" b="b"/>
              <a:pathLst>
                <a:path w="31582" h="9971" extrusionOk="0">
                  <a:moveTo>
                    <a:pt x="31582" y="1"/>
                  </a:moveTo>
                  <a:lnTo>
                    <a:pt x="31582" y="1"/>
                  </a:lnTo>
                  <a:cubicBezTo>
                    <a:pt x="26809" y="2858"/>
                    <a:pt x="20973" y="3132"/>
                    <a:pt x="15441" y="3739"/>
                  </a:cubicBezTo>
                  <a:cubicBezTo>
                    <a:pt x="12675" y="4043"/>
                    <a:pt x="9879" y="4499"/>
                    <a:pt x="7204" y="5350"/>
                  </a:cubicBezTo>
                  <a:cubicBezTo>
                    <a:pt x="4955" y="6110"/>
                    <a:pt x="912" y="7539"/>
                    <a:pt x="0" y="9971"/>
                  </a:cubicBezTo>
                  <a:cubicBezTo>
                    <a:pt x="3466" y="9515"/>
                    <a:pt x="6900" y="8420"/>
                    <a:pt x="10335" y="7904"/>
                  </a:cubicBezTo>
                  <a:cubicBezTo>
                    <a:pt x="13375" y="7448"/>
                    <a:pt x="16384" y="7113"/>
                    <a:pt x="19423" y="6840"/>
                  </a:cubicBezTo>
                  <a:cubicBezTo>
                    <a:pt x="21885" y="6657"/>
                    <a:pt x="24469" y="6475"/>
                    <a:pt x="26718" y="5381"/>
                  </a:cubicBezTo>
                  <a:cubicBezTo>
                    <a:pt x="28937" y="4256"/>
                    <a:pt x="30700" y="2341"/>
                    <a:pt x="31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1"/>
            <p:cNvSpPr/>
            <p:nvPr/>
          </p:nvSpPr>
          <p:spPr>
            <a:xfrm>
              <a:off x="3295925" y="3261725"/>
              <a:ext cx="411875" cy="743200"/>
            </a:xfrm>
            <a:custGeom>
              <a:avLst/>
              <a:gdLst/>
              <a:ahLst/>
              <a:cxnLst/>
              <a:rect l="l" t="t" r="r" b="b"/>
              <a:pathLst>
                <a:path w="16475" h="29728" extrusionOk="0">
                  <a:moveTo>
                    <a:pt x="16475" y="1"/>
                  </a:moveTo>
                  <a:lnTo>
                    <a:pt x="16475" y="1"/>
                  </a:lnTo>
                  <a:cubicBezTo>
                    <a:pt x="11095" y="2189"/>
                    <a:pt x="7569" y="7478"/>
                    <a:pt x="5350" y="12919"/>
                  </a:cubicBezTo>
                  <a:cubicBezTo>
                    <a:pt x="4408" y="15290"/>
                    <a:pt x="3648" y="17782"/>
                    <a:pt x="2858" y="20244"/>
                  </a:cubicBezTo>
                  <a:cubicBezTo>
                    <a:pt x="1854" y="23466"/>
                    <a:pt x="791" y="26475"/>
                    <a:pt x="0" y="29728"/>
                  </a:cubicBezTo>
                  <a:cubicBezTo>
                    <a:pt x="1216" y="28208"/>
                    <a:pt x="2462" y="26779"/>
                    <a:pt x="3526" y="25168"/>
                  </a:cubicBezTo>
                  <a:cubicBezTo>
                    <a:pt x="4772" y="23284"/>
                    <a:pt x="5836" y="21278"/>
                    <a:pt x="6748" y="19181"/>
                  </a:cubicBezTo>
                  <a:cubicBezTo>
                    <a:pt x="8207" y="15837"/>
                    <a:pt x="9180" y="12342"/>
                    <a:pt x="10517" y="8968"/>
                  </a:cubicBezTo>
                  <a:cubicBezTo>
                    <a:pt x="11855" y="5563"/>
                    <a:pt x="13678" y="2311"/>
                    <a:pt x="16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1"/>
            <p:cNvSpPr/>
            <p:nvPr/>
          </p:nvSpPr>
          <p:spPr>
            <a:xfrm>
              <a:off x="3387100" y="3640150"/>
              <a:ext cx="680900" cy="328300"/>
            </a:xfrm>
            <a:custGeom>
              <a:avLst/>
              <a:gdLst/>
              <a:ahLst/>
              <a:cxnLst/>
              <a:rect l="l" t="t" r="r" b="b"/>
              <a:pathLst>
                <a:path w="27236" h="13132" extrusionOk="0">
                  <a:moveTo>
                    <a:pt x="27235" y="2189"/>
                  </a:moveTo>
                  <a:lnTo>
                    <a:pt x="27235" y="2189"/>
                  </a:lnTo>
                  <a:cubicBezTo>
                    <a:pt x="11703" y="5351"/>
                    <a:pt x="12129" y="1"/>
                    <a:pt x="1" y="13132"/>
                  </a:cubicBezTo>
                  <a:cubicBezTo>
                    <a:pt x="2645" y="11855"/>
                    <a:pt x="8572" y="9089"/>
                    <a:pt x="11521" y="8633"/>
                  </a:cubicBezTo>
                  <a:cubicBezTo>
                    <a:pt x="16749" y="7873"/>
                    <a:pt x="25047" y="8573"/>
                    <a:pt x="27235" y="21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1"/>
            <p:cNvSpPr/>
            <p:nvPr/>
          </p:nvSpPr>
          <p:spPr>
            <a:xfrm>
              <a:off x="3380750" y="3330875"/>
              <a:ext cx="547425" cy="601275"/>
            </a:xfrm>
            <a:custGeom>
              <a:avLst/>
              <a:gdLst/>
              <a:ahLst/>
              <a:cxnLst/>
              <a:rect l="l" t="t" r="r" b="b"/>
              <a:pathLst>
                <a:path w="21897" h="24051" extrusionOk="0">
                  <a:moveTo>
                    <a:pt x="21897" y="1"/>
                  </a:moveTo>
                  <a:cubicBezTo>
                    <a:pt x="16517" y="6050"/>
                    <a:pt x="10741" y="4925"/>
                    <a:pt x="4845" y="15776"/>
                  </a:cubicBezTo>
                  <a:cubicBezTo>
                    <a:pt x="2112" y="20812"/>
                    <a:pt x="1" y="24050"/>
                    <a:pt x="381" y="24050"/>
                  </a:cubicBezTo>
                  <a:cubicBezTo>
                    <a:pt x="673" y="24050"/>
                    <a:pt x="2435" y="22138"/>
                    <a:pt x="6516" y="17661"/>
                  </a:cubicBezTo>
                  <a:cubicBezTo>
                    <a:pt x="13295" y="10244"/>
                    <a:pt x="19374" y="9576"/>
                    <a:pt x="2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21"/>
          <p:cNvGrpSpPr/>
          <p:nvPr/>
        </p:nvGrpSpPr>
        <p:grpSpPr>
          <a:xfrm rot="-2700000">
            <a:off x="330553" y="4456455"/>
            <a:ext cx="765333" cy="701353"/>
            <a:chOff x="1494225" y="3040450"/>
            <a:chExt cx="425550" cy="389975"/>
          </a:xfrm>
        </p:grpSpPr>
        <p:sp>
          <p:nvSpPr>
            <p:cNvPr id="1717" name="Google Shape;1717;p21"/>
            <p:cNvSpPr/>
            <p:nvPr/>
          </p:nvSpPr>
          <p:spPr>
            <a:xfrm>
              <a:off x="1494225" y="3040450"/>
              <a:ext cx="425550" cy="389975"/>
            </a:xfrm>
            <a:custGeom>
              <a:avLst/>
              <a:gdLst/>
              <a:ahLst/>
              <a:cxnLst/>
              <a:rect l="l" t="t" r="r" b="b"/>
              <a:pathLst>
                <a:path w="17022" h="15599" extrusionOk="0">
                  <a:moveTo>
                    <a:pt x="8825" y="460"/>
                  </a:moveTo>
                  <a:cubicBezTo>
                    <a:pt x="8997" y="460"/>
                    <a:pt x="9167" y="463"/>
                    <a:pt x="9332" y="463"/>
                  </a:cubicBezTo>
                  <a:cubicBezTo>
                    <a:pt x="9442" y="463"/>
                    <a:pt x="9559" y="462"/>
                    <a:pt x="9678" y="462"/>
                  </a:cubicBezTo>
                  <a:cubicBezTo>
                    <a:pt x="10217" y="462"/>
                    <a:pt x="10818" y="482"/>
                    <a:pt x="11216" y="706"/>
                  </a:cubicBezTo>
                  <a:cubicBezTo>
                    <a:pt x="12310" y="1223"/>
                    <a:pt x="12310" y="2469"/>
                    <a:pt x="11672" y="3320"/>
                  </a:cubicBezTo>
                  <a:cubicBezTo>
                    <a:pt x="10973" y="4384"/>
                    <a:pt x="10152" y="5417"/>
                    <a:pt x="9332" y="6390"/>
                  </a:cubicBezTo>
                  <a:cubicBezTo>
                    <a:pt x="9106" y="6165"/>
                    <a:pt x="8829" y="5991"/>
                    <a:pt x="8572" y="5991"/>
                  </a:cubicBezTo>
                  <a:cubicBezTo>
                    <a:pt x="8551" y="5991"/>
                    <a:pt x="8531" y="5993"/>
                    <a:pt x="8511" y="5995"/>
                  </a:cubicBezTo>
                  <a:cubicBezTo>
                    <a:pt x="8389" y="5934"/>
                    <a:pt x="8268" y="5934"/>
                    <a:pt x="8146" y="5934"/>
                  </a:cubicBezTo>
                  <a:cubicBezTo>
                    <a:pt x="7538" y="5083"/>
                    <a:pt x="6991" y="4171"/>
                    <a:pt x="6596" y="3107"/>
                  </a:cubicBezTo>
                  <a:cubicBezTo>
                    <a:pt x="6292" y="2165"/>
                    <a:pt x="6383" y="949"/>
                    <a:pt x="7538" y="584"/>
                  </a:cubicBezTo>
                  <a:cubicBezTo>
                    <a:pt x="7951" y="476"/>
                    <a:pt x="8394" y="460"/>
                    <a:pt x="8825" y="460"/>
                  </a:cubicBezTo>
                  <a:close/>
                  <a:moveTo>
                    <a:pt x="8393" y="6327"/>
                  </a:moveTo>
                  <a:cubicBezTo>
                    <a:pt x="8793" y="6327"/>
                    <a:pt x="9149" y="6597"/>
                    <a:pt x="9149" y="7059"/>
                  </a:cubicBezTo>
                  <a:cubicBezTo>
                    <a:pt x="9149" y="7211"/>
                    <a:pt x="9088" y="7302"/>
                    <a:pt x="9028" y="7423"/>
                  </a:cubicBezTo>
                  <a:cubicBezTo>
                    <a:pt x="8967" y="7484"/>
                    <a:pt x="8906" y="7515"/>
                    <a:pt x="8906" y="7575"/>
                  </a:cubicBezTo>
                  <a:cubicBezTo>
                    <a:pt x="8784" y="7697"/>
                    <a:pt x="8663" y="7788"/>
                    <a:pt x="8450" y="7788"/>
                  </a:cubicBezTo>
                  <a:cubicBezTo>
                    <a:pt x="8055" y="7727"/>
                    <a:pt x="7660" y="7363"/>
                    <a:pt x="7781" y="6937"/>
                  </a:cubicBezTo>
                  <a:cubicBezTo>
                    <a:pt x="7842" y="6633"/>
                    <a:pt x="8085" y="6451"/>
                    <a:pt x="8329" y="6329"/>
                  </a:cubicBezTo>
                  <a:cubicBezTo>
                    <a:pt x="8350" y="6328"/>
                    <a:pt x="8371" y="6327"/>
                    <a:pt x="8393" y="6327"/>
                  </a:cubicBezTo>
                  <a:close/>
                  <a:moveTo>
                    <a:pt x="13996" y="4080"/>
                  </a:moveTo>
                  <a:cubicBezTo>
                    <a:pt x="14860" y="4080"/>
                    <a:pt x="15607" y="4509"/>
                    <a:pt x="16019" y="5539"/>
                  </a:cubicBezTo>
                  <a:cubicBezTo>
                    <a:pt x="16231" y="6056"/>
                    <a:pt x="16353" y="6755"/>
                    <a:pt x="16353" y="7302"/>
                  </a:cubicBezTo>
                  <a:cubicBezTo>
                    <a:pt x="16353" y="8092"/>
                    <a:pt x="16292" y="8882"/>
                    <a:pt x="15867" y="9429"/>
                  </a:cubicBezTo>
                  <a:cubicBezTo>
                    <a:pt x="15419" y="10094"/>
                    <a:pt x="14861" y="10334"/>
                    <a:pt x="14265" y="10334"/>
                  </a:cubicBezTo>
                  <a:cubicBezTo>
                    <a:pt x="13688" y="10334"/>
                    <a:pt x="13076" y="10109"/>
                    <a:pt x="12493" y="9825"/>
                  </a:cubicBezTo>
                  <a:cubicBezTo>
                    <a:pt x="11338" y="9247"/>
                    <a:pt x="10365" y="8487"/>
                    <a:pt x="9484" y="7606"/>
                  </a:cubicBezTo>
                  <a:cubicBezTo>
                    <a:pt x="9605" y="7393"/>
                    <a:pt x="9666" y="7089"/>
                    <a:pt x="9605" y="6815"/>
                  </a:cubicBezTo>
                  <a:lnTo>
                    <a:pt x="9636" y="6785"/>
                  </a:lnTo>
                  <a:cubicBezTo>
                    <a:pt x="9909" y="6451"/>
                    <a:pt x="10183" y="6086"/>
                    <a:pt x="10456" y="5752"/>
                  </a:cubicBezTo>
                  <a:cubicBezTo>
                    <a:pt x="11155" y="5235"/>
                    <a:pt x="11885" y="4688"/>
                    <a:pt x="12706" y="4353"/>
                  </a:cubicBezTo>
                  <a:cubicBezTo>
                    <a:pt x="13147" y="4177"/>
                    <a:pt x="13585" y="4080"/>
                    <a:pt x="13996" y="4080"/>
                  </a:cubicBezTo>
                  <a:close/>
                  <a:moveTo>
                    <a:pt x="2924" y="3729"/>
                  </a:moveTo>
                  <a:cubicBezTo>
                    <a:pt x="3375" y="3729"/>
                    <a:pt x="3841" y="3814"/>
                    <a:pt x="4286" y="3928"/>
                  </a:cubicBezTo>
                  <a:cubicBezTo>
                    <a:pt x="5684" y="4323"/>
                    <a:pt x="6748" y="5144"/>
                    <a:pt x="7690" y="6177"/>
                  </a:cubicBezTo>
                  <a:cubicBezTo>
                    <a:pt x="7477" y="6360"/>
                    <a:pt x="7295" y="6663"/>
                    <a:pt x="7234" y="6967"/>
                  </a:cubicBezTo>
                  <a:cubicBezTo>
                    <a:pt x="7204" y="7454"/>
                    <a:pt x="7477" y="7879"/>
                    <a:pt x="7903" y="8122"/>
                  </a:cubicBezTo>
                  <a:cubicBezTo>
                    <a:pt x="6809" y="8943"/>
                    <a:pt x="5684" y="9764"/>
                    <a:pt x="4499" y="10402"/>
                  </a:cubicBezTo>
                  <a:cubicBezTo>
                    <a:pt x="3863" y="10726"/>
                    <a:pt x="3256" y="10951"/>
                    <a:pt x="2702" y="10951"/>
                  </a:cubicBezTo>
                  <a:cubicBezTo>
                    <a:pt x="1957" y="10951"/>
                    <a:pt x="1309" y="10545"/>
                    <a:pt x="821" y="9429"/>
                  </a:cubicBezTo>
                  <a:cubicBezTo>
                    <a:pt x="517" y="8791"/>
                    <a:pt x="517" y="7970"/>
                    <a:pt x="517" y="7241"/>
                  </a:cubicBezTo>
                  <a:cubicBezTo>
                    <a:pt x="517" y="6542"/>
                    <a:pt x="456" y="5721"/>
                    <a:pt x="730" y="5113"/>
                  </a:cubicBezTo>
                  <a:cubicBezTo>
                    <a:pt x="1231" y="4050"/>
                    <a:pt x="2050" y="3729"/>
                    <a:pt x="2924" y="3729"/>
                  </a:cubicBezTo>
                  <a:close/>
                  <a:moveTo>
                    <a:pt x="9028" y="8092"/>
                  </a:moveTo>
                  <a:cubicBezTo>
                    <a:pt x="9818" y="9186"/>
                    <a:pt x="10608" y="10372"/>
                    <a:pt x="10973" y="11679"/>
                  </a:cubicBezTo>
                  <a:cubicBezTo>
                    <a:pt x="11492" y="13647"/>
                    <a:pt x="10561" y="15172"/>
                    <a:pt x="8711" y="15172"/>
                  </a:cubicBezTo>
                  <a:cubicBezTo>
                    <a:pt x="8503" y="15172"/>
                    <a:pt x="8285" y="15153"/>
                    <a:pt x="8055" y="15113"/>
                  </a:cubicBezTo>
                  <a:cubicBezTo>
                    <a:pt x="7386" y="14992"/>
                    <a:pt x="6414" y="14779"/>
                    <a:pt x="6018" y="14202"/>
                  </a:cubicBezTo>
                  <a:lnTo>
                    <a:pt x="5563" y="12439"/>
                  </a:lnTo>
                  <a:cubicBezTo>
                    <a:pt x="5684" y="12043"/>
                    <a:pt x="5866" y="11618"/>
                    <a:pt x="6079" y="11192"/>
                  </a:cubicBezTo>
                  <a:cubicBezTo>
                    <a:pt x="6626" y="10068"/>
                    <a:pt x="7508" y="9186"/>
                    <a:pt x="8298" y="8244"/>
                  </a:cubicBezTo>
                  <a:cubicBezTo>
                    <a:pt x="8359" y="8244"/>
                    <a:pt x="8433" y="8258"/>
                    <a:pt x="8494" y="8258"/>
                  </a:cubicBezTo>
                  <a:cubicBezTo>
                    <a:pt x="8524" y="8258"/>
                    <a:pt x="8551" y="8254"/>
                    <a:pt x="8572" y="8244"/>
                  </a:cubicBezTo>
                  <a:cubicBezTo>
                    <a:pt x="8724" y="8244"/>
                    <a:pt x="8906" y="8153"/>
                    <a:pt x="9028" y="8092"/>
                  </a:cubicBezTo>
                  <a:close/>
                  <a:moveTo>
                    <a:pt x="8720" y="1"/>
                  </a:moveTo>
                  <a:cubicBezTo>
                    <a:pt x="7584" y="1"/>
                    <a:pt x="6213" y="224"/>
                    <a:pt x="5927" y="1344"/>
                  </a:cubicBezTo>
                  <a:cubicBezTo>
                    <a:pt x="5623" y="2560"/>
                    <a:pt x="6474" y="4201"/>
                    <a:pt x="7325" y="5356"/>
                  </a:cubicBezTo>
                  <a:cubicBezTo>
                    <a:pt x="6262" y="4171"/>
                    <a:pt x="4742" y="3442"/>
                    <a:pt x="3131" y="3320"/>
                  </a:cubicBezTo>
                  <a:cubicBezTo>
                    <a:pt x="3022" y="3312"/>
                    <a:pt x="2916" y="3308"/>
                    <a:pt x="2813" y="3308"/>
                  </a:cubicBezTo>
                  <a:cubicBezTo>
                    <a:pt x="976" y="3308"/>
                    <a:pt x="205" y="4578"/>
                    <a:pt x="61" y="6420"/>
                  </a:cubicBezTo>
                  <a:cubicBezTo>
                    <a:pt x="0" y="7970"/>
                    <a:pt x="61" y="10615"/>
                    <a:pt x="1885" y="11162"/>
                  </a:cubicBezTo>
                  <a:cubicBezTo>
                    <a:pt x="2139" y="11240"/>
                    <a:pt x="2399" y="11275"/>
                    <a:pt x="2662" y="11275"/>
                  </a:cubicBezTo>
                  <a:cubicBezTo>
                    <a:pt x="3937" y="11275"/>
                    <a:pt x="5285" y="10444"/>
                    <a:pt x="6444" y="9612"/>
                  </a:cubicBezTo>
                  <a:lnTo>
                    <a:pt x="6444" y="9612"/>
                  </a:lnTo>
                  <a:cubicBezTo>
                    <a:pt x="5654" y="10554"/>
                    <a:pt x="5076" y="11740"/>
                    <a:pt x="5015" y="12834"/>
                  </a:cubicBezTo>
                  <a:cubicBezTo>
                    <a:pt x="4894" y="14566"/>
                    <a:pt x="6839" y="15387"/>
                    <a:pt x="8268" y="15569"/>
                  </a:cubicBezTo>
                  <a:cubicBezTo>
                    <a:pt x="8432" y="15589"/>
                    <a:pt x="8596" y="15599"/>
                    <a:pt x="8757" y="15599"/>
                  </a:cubicBezTo>
                  <a:cubicBezTo>
                    <a:pt x="10114" y="15599"/>
                    <a:pt x="11306" y="14906"/>
                    <a:pt x="11550" y="13411"/>
                  </a:cubicBezTo>
                  <a:cubicBezTo>
                    <a:pt x="11763" y="11892"/>
                    <a:pt x="11003" y="10250"/>
                    <a:pt x="10091" y="8882"/>
                  </a:cubicBezTo>
                  <a:lnTo>
                    <a:pt x="10091" y="8882"/>
                  </a:lnTo>
                  <a:cubicBezTo>
                    <a:pt x="11271" y="9914"/>
                    <a:pt x="12765" y="10861"/>
                    <a:pt x="14213" y="10861"/>
                  </a:cubicBezTo>
                  <a:cubicBezTo>
                    <a:pt x="14258" y="10861"/>
                    <a:pt x="14302" y="10860"/>
                    <a:pt x="14347" y="10858"/>
                  </a:cubicBezTo>
                  <a:cubicBezTo>
                    <a:pt x="16201" y="10828"/>
                    <a:pt x="17022" y="9004"/>
                    <a:pt x="16931" y="7363"/>
                  </a:cubicBezTo>
                  <a:cubicBezTo>
                    <a:pt x="16870" y="5782"/>
                    <a:pt x="16292" y="3867"/>
                    <a:pt x="14499" y="3594"/>
                  </a:cubicBezTo>
                  <a:cubicBezTo>
                    <a:pt x="14363" y="3574"/>
                    <a:pt x="14227" y="3564"/>
                    <a:pt x="14090" y="3564"/>
                  </a:cubicBezTo>
                  <a:cubicBezTo>
                    <a:pt x="13181" y="3564"/>
                    <a:pt x="12244" y="3981"/>
                    <a:pt x="11398" y="4536"/>
                  </a:cubicBezTo>
                  <a:cubicBezTo>
                    <a:pt x="11490" y="4384"/>
                    <a:pt x="11611" y="4232"/>
                    <a:pt x="11702" y="4110"/>
                  </a:cubicBezTo>
                  <a:cubicBezTo>
                    <a:pt x="12158" y="3472"/>
                    <a:pt x="12949" y="2590"/>
                    <a:pt x="12857" y="1709"/>
                  </a:cubicBezTo>
                  <a:cubicBezTo>
                    <a:pt x="12766" y="189"/>
                    <a:pt x="10699" y="98"/>
                    <a:pt x="9575" y="37"/>
                  </a:cubicBezTo>
                  <a:cubicBezTo>
                    <a:pt x="9326" y="18"/>
                    <a:pt x="9032" y="1"/>
                    <a:pt x="8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1"/>
            <p:cNvSpPr/>
            <p:nvPr/>
          </p:nvSpPr>
          <p:spPr>
            <a:xfrm>
              <a:off x="1507450" y="3197525"/>
              <a:ext cx="183050" cy="43875"/>
            </a:xfrm>
            <a:custGeom>
              <a:avLst/>
              <a:gdLst/>
              <a:ahLst/>
              <a:cxnLst/>
              <a:rect l="l" t="t" r="r" b="b"/>
              <a:pathLst>
                <a:path w="7322" h="1755" extrusionOk="0">
                  <a:moveTo>
                    <a:pt x="5791" y="0"/>
                  </a:moveTo>
                  <a:cubicBezTo>
                    <a:pt x="5365" y="0"/>
                    <a:pt x="4926" y="96"/>
                    <a:pt x="4486" y="198"/>
                  </a:cubicBezTo>
                  <a:cubicBezTo>
                    <a:pt x="2997" y="563"/>
                    <a:pt x="1477" y="1019"/>
                    <a:pt x="79" y="1627"/>
                  </a:cubicBezTo>
                  <a:cubicBezTo>
                    <a:pt x="0" y="1679"/>
                    <a:pt x="12" y="1754"/>
                    <a:pt x="76" y="1754"/>
                  </a:cubicBezTo>
                  <a:cubicBezTo>
                    <a:pt x="86" y="1754"/>
                    <a:pt x="97" y="1752"/>
                    <a:pt x="109" y="1748"/>
                  </a:cubicBezTo>
                  <a:cubicBezTo>
                    <a:pt x="1368" y="1366"/>
                    <a:pt x="3609" y="418"/>
                    <a:pt x="5317" y="418"/>
                  </a:cubicBezTo>
                  <a:cubicBezTo>
                    <a:pt x="5918" y="418"/>
                    <a:pt x="6454" y="536"/>
                    <a:pt x="6857" y="836"/>
                  </a:cubicBezTo>
                  <a:cubicBezTo>
                    <a:pt x="6904" y="877"/>
                    <a:pt x="6952" y="895"/>
                    <a:pt x="6997" y="895"/>
                  </a:cubicBezTo>
                  <a:cubicBezTo>
                    <a:pt x="7185" y="895"/>
                    <a:pt x="7321" y="589"/>
                    <a:pt x="7100" y="441"/>
                  </a:cubicBezTo>
                  <a:cubicBezTo>
                    <a:pt x="6691" y="111"/>
                    <a:pt x="6249" y="0"/>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1"/>
            <p:cNvSpPr/>
            <p:nvPr/>
          </p:nvSpPr>
          <p:spPr>
            <a:xfrm>
              <a:off x="1700900" y="3044125"/>
              <a:ext cx="37000" cy="154000"/>
            </a:xfrm>
            <a:custGeom>
              <a:avLst/>
              <a:gdLst/>
              <a:ahLst/>
              <a:cxnLst/>
              <a:rect l="l" t="t" r="r" b="b"/>
              <a:pathLst>
                <a:path w="1480" h="6160" extrusionOk="0">
                  <a:moveTo>
                    <a:pt x="1330" y="1"/>
                  </a:moveTo>
                  <a:cubicBezTo>
                    <a:pt x="1290" y="1"/>
                    <a:pt x="1248" y="20"/>
                    <a:pt x="1217" y="73"/>
                  </a:cubicBezTo>
                  <a:cubicBezTo>
                    <a:pt x="335" y="1805"/>
                    <a:pt x="122" y="3994"/>
                    <a:pt x="1" y="5909"/>
                  </a:cubicBezTo>
                  <a:cubicBezTo>
                    <a:pt x="1" y="6076"/>
                    <a:pt x="122" y="6159"/>
                    <a:pt x="251" y="6159"/>
                  </a:cubicBezTo>
                  <a:cubicBezTo>
                    <a:pt x="381" y="6159"/>
                    <a:pt x="517" y="6076"/>
                    <a:pt x="548" y="5909"/>
                  </a:cubicBezTo>
                  <a:cubicBezTo>
                    <a:pt x="639" y="3933"/>
                    <a:pt x="1156" y="2079"/>
                    <a:pt x="1460" y="133"/>
                  </a:cubicBezTo>
                  <a:cubicBezTo>
                    <a:pt x="1480" y="74"/>
                    <a:pt x="1408" y="1"/>
                    <a:pt x="1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1"/>
            <p:cNvSpPr/>
            <p:nvPr/>
          </p:nvSpPr>
          <p:spPr>
            <a:xfrm>
              <a:off x="1636325" y="3232300"/>
              <a:ext cx="260675" cy="193950"/>
            </a:xfrm>
            <a:custGeom>
              <a:avLst/>
              <a:gdLst/>
              <a:ahLst/>
              <a:cxnLst/>
              <a:rect l="l" t="t" r="r" b="b"/>
              <a:pathLst>
                <a:path w="10427" h="7758" extrusionOk="0">
                  <a:moveTo>
                    <a:pt x="3264" y="0"/>
                  </a:moveTo>
                  <a:cubicBezTo>
                    <a:pt x="3207" y="0"/>
                    <a:pt x="3146" y="38"/>
                    <a:pt x="3131" y="114"/>
                  </a:cubicBezTo>
                  <a:lnTo>
                    <a:pt x="3131" y="296"/>
                  </a:lnTo>
                  <a:cubicBezTo>
                    <a:pt x="3100" y="266"/>
                    <a:pt x="3078" y="251"/>
                    <a:pt x="3055" y="251"/>
                  </a:cubicBezTo>
                  <a:cubicBezTo>
                    <a:pt x="3032" y="251"/>
                    <a:pt x="3009" y="266"/>
                    <a:pt x="2979" y="296"/>
                  </a:cubicBezTo>
                  <a:cubicBezTo>
                    <a:pt x="1186" y="1847"/>
                    <a:pt x="91" y="4035"/>
                    <a:pt x="0" y="6436"/>
                  </a:cubicBezTo>
                  <a:cubicBezTo>
                    <a:pt x="0" y="6497"/>
                    <a:pt x="38" y="6528"/>
                    <a:pt x="80" y="6528"/>
                  </a:cubicBezTo>
                  <a:cubicBezTo>
                    <a:pt x="122" y="6528"/>
                    <a:pt x="167" y="6497"/>
                    <a:pt x="182" y="6436"/>
                  </a:cubicBezTo>
                  <a:cubicBezTo>
                    <a:pt x="365" y="4309"/>
                    <a:pt x="1216" y="2424"/>
                    <a:pt x="2705" y="904"/>
                  </a:cubicBezTo>
                  <a:lnTo>
                    <a:pt x="2705" y="904"/>
                  </a:lnTo>
                  <a:cubicBezTo>
                    <a:pt x="1824" y="2971"/>
                    <a:pt x="1824" y="5616"/>
                    <a:pt x="2584" y="7683"/>
                  </a:cubicBezTo>
                  <a:cubicBezTo>
                    <a:pt x="2596" y="7733"/>
                    <a:pt x="2636" y="7758"/>
                    <a:pt x="2677" y="7758"/>
                  </a:cubicBezTo>
                  <a:cubicBezTo>
                    <a:pt x="2735" y="7758"/>
                    <a:pt x="2797" y="7710"/>
                    <a:pt x="2797" y="7622"/>
                  </a:cubicBezTo>
                  <a:cubicBezTo>
                    <a:pt x="2280" y="5221"/>
                    <a:pt x="2462" y="3245"/>
                    <a:pt x="3100" y="965"/>
                  </a:cubicBezTo>
                  <a:cubicBezTo>
                    <a:pt x="3161" y="3032"/>
                    <a:pt x="3708" y="5008"/>
                    <a:pt x="4711" y="6771"/>
                  </a:cubicBezTo>
                  <a:cubicBezTo>
                    <a:pt x="4730" y="6807"/>
                    <a:pt x="4756" y="6822"/>
                    <a:pt x="4783" y="6822"/>
                  </a:cubicBezTo>
                  <a:cubicBezTo>
                    <a:pt x="4844" y="6822"/>
                    <a:pt x="4906" y="6743"/>
                    <a:pt x="4863" y="6680"/>
                  </a:cubicBezTo>
                  <a:cubicBezTo>
                    <a:pt x="3860" y="4613"/>
                    <a:pt x="3404" y="2576"/>
                    <a:pt x="3374" y="296"/>
                  </a:cubicBezTo>
                  <a:cubicBezTo>
                    <a:pt x="3952" y="204"/>
                    <a:pt x="4523" y="156"/>
                    <a:pt x="5085" y="156"/>
                  </a:cubicBezTo>
                  <a:cubicBezTo>
                    <a:pt x="6918" y="156"/>
                    <a:pt x="8654" y="662"/>
                    <a:pt x="10213" y="1755"/>
                  </a:cubicBezTo>
                  <a:cubicBezTo>
                    <a:pt x="10242" y="1785"/>
                    <a:pt x="10272" y="1796"/>
                    <a:pt x="10297" y="1796"/>
                  </a:cubicBezTo>
                  <a:cubicBezTo>
                    <a:pt x="10379" y="1796"/>
                    <a:pt x="10427" y="1680"/>
                    <a:pt x="10335" y="1634"/>
                  </a:cubicBezTo>
                  <a:cubicBezTo>
                    <a:pt x="8859" y="583"/>
                    <a:pt x="7103" y="9"/>
                    <a:pt x="5310" y="9"/>
                  </a:cubicBezTo>
                  <a:cubicBezTo>
                    <a:pt x="4666" y="9"/>
                    <a:pt x="4017" y="83"/>
                    <a:pt x="3374" y="236"/>
                  </a:cubicBezTo>
                  <a:lnTo>
                    <a:pt x="3374" y="114"/>
                  </a:lnTo>
                  <a:cubicBezTo>
                    <a:pt x="3374" y="38"/>
                    <a:pt x="3321" y="0"/>
                    <a:pt x="3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1"/>
            <p:cNvSpPr/>
            <p:nvPr/>
          </p:nvSpPr>
          <p:spPr>
            <a:xfrm>
              <a:off x="1722500" y="3192875"/>
              <a:ext cx="186750" cy="39050"/>
            </a:xfrm>
            <a:custGeom>
              <a:avLst/>
              <a:gdLst/>
              <a:ahLst/>
              <a:cxnLst/>
              <a:rect l="l" t="t" r="r" b="b"/>
              <a:pathLst>
                <a:path w="7470" h="1562" extrusionOk="0">
                  <a:moveTo>
                    <a:pt x="3278" y="0"/>
                  </a:moveTo>
                  <a:cubicBezTo>
                    <a:pt x="2290" y="0"/>
                    <a:pt x="1293" y="195"/>
                    <a:pt x="353" y="566"/>
                  </a:cubicBezTo>
                  <a:cubicBezTo>
                    <a:pt x="1" y="702"/>
                    <a:pt x="131" y="1199"/>
                    <a:pt x="400" y="1199"/>
                  </a:cubicBezTo>
                  <a:cubicBezTo>
                    <a:pt x="433" y="1199"/>
                    <a:pt x="468" y="1191"/>
                    <a:pt x="505" y="1174"/>
                  </a:cubicBezTo>
                  <a:cubicBezTo>
                    <a:pt x="1466" y="784"/>
                    <a:pt x="2434" y="600"/>
                    <a:pt x="3395" y="600"/>
                  </a:cubicBezTo>
                  <a:cubicBezTo>
                    <a:pt x="4681" y="600"/>
                    <a:pt x="5956" y="930"/>
                    <a:pt x="7192" y="1539"/>
                  </a:cubicBezTo>
                  <a:cubicBezTo>
                    <a:pt x="7217" y="1554"/>
                    <a:pt x="7243" y="1561"/>
                    <a:pt x="7267" y="1561"/>
                  </a:cubicBezTo>
                  <a:cubicBezTo>
                    <a:pt x="7386" y="1561"/>
                    <a:pt x="7470" y="1397"/>
                    <a:pt x="7344" y="1296"/>
                  </a:cubicBezTo>
                  <a:cubicBezTo>
                    <a:pt x="6136" y="413"/>
                    <a:pt x="4716" y="0"/>
                    <a:pt x="3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1"/>
            <p:cNvSpPr/>
            <p:nvPr/>
          </p:nvSpPr>
          <p:spPr>
            <a:xfrm>
              <a:off x="1507125" y="3160950"/>
              <a:ext cx="185700" cy="45900"/>
            </a:xfrm>
            <a:custGeom>
              <a:avLst/>
              <a:gdLst/>
              <a:ahLst/>
              <a:cxnLst/>
              <a:rect l="l" t="t" r="r" b="b"/>
              <a:pathLst>
                <a:path w="7428" h="1836" extrusionOk="0">
                  <a:moveTo>
                    <a:pt x="2501" y="0"/>
                  </a:moveTo>
                  <a:cubicBezTo>
                    <a:pt x="1678" y="0"/>
                    <a:pt x="861" y="140"/>
                    <a:pt x="92" y="445"/>
                  </a:cubicBezTo>
                  <a:cubicBezTo>
                    <a:pt x="1" y="476"/>
                    <a:pt x="31" y="567"/>
                    <a:pt x="122" y="567"/>
                  </a:cubicBezTo>
                  <a:cubicBezTo>
                    <a:pt x="913" y="427"/>
                    <a:pt x="1675" y="348"/>
                    <a:pt x="2416" y="348"/>
                  </a:cubicBezTo>
                  <a:cubicBezTo>
                    <a:pt x="4098" y="348"/>
                    <a:pt x="5674" y="758"/>
                    <a:pt x="7235" y="1813"/>
                  </a:cubicBezTo>
                  <a:cubicBezTo>
                    <a:pt x="7250" y="1828"/>
                    <a:pt x="7267" y="1835"/>
                    <a:pt x="7282" y="1835"/>
                  </a:cubicBezTo>
                  <a:cubicBezTo>
                    <a:pt x="7360" y="1835"/>
                    <a:pt x="7427" y="1671"/>
                    <a:pt x="7326" y="1570"/>
                  </a:cubicBezTo>
                  <a:cubicBezTo>
                    <a:pt x="5950" y="605"/>
                    <a:pt x="4214" y="0"/>
                    <a:pt x="2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1"/>
            <p:cNvSpPr/>
            <p:nvPr/>
          </p:nvSpPr>
          <p:spPr>
            <a:xfrm>
              <a:off x="1670500" y="3048350"/>
              <a:ext cx="31525" cy="140950"/>
            </a:xfrm>
            <a:custGeom>
              <a:avLst/>
              <a:gdLst/>
              <a:ahLst/>
              <a:cxnLst/>
              <a:rect l="l" t="t" r="r" b="b"/>
              <a:pathLst>
                <a:path w="1261" h="5638" extrusionOk="0">
                  <a:moveTo>
                    <a:pt x="972" y="1"/>
                  </a:moveTo>
                  <a:cubicBezTo>
                    <a:pt x="949" y="1"/>
                    <a:pt x="926" y="17"/>
                    <a:pt x="913" y="56"/>
                  </a:cubicBezTo>
                  <a:cubicBezTo>
                    <a:pt x="1" y="1788"/>
                    <a:pt x="153" y="3855"/>
                    <a:pt x="1034" y="5588"/>
                  </a:cubicBezTo>
                  <a:cubicBezTo>
                    <a:pt x="1043" y="5622"/>
                    <a:pt x="1067" y="5637"/>
                    <a:pt x="1094" y="5637"/>
                  </a:cubicBezTo>
                  <a:cubicBezTo>
                    <a:pt x="1164" y="5637"/>
                    <a:pt x="1260" y="5544"/>
                    <a:pt x="1217" y="5436"/>
                  </a:cubicBezTo>
                  <a:cubicBezTo>
                    <a:pt x="396" y="3703"/>
                    <a:pt x="426" y="1910"/>
                    <a:pt x="1034" y="86"/>
                  </a:cubicBezTo>
                  <a:cubicBezTo>
                    <a:pt x="1034" y="33"/>
                    <a:pt x="1004"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1"/>
            <p:cNvSpPr/>
            <p:nvPr/>
          </p:nvSpPr>
          <p:spPr>
            <a:xfrm>
              <a:off x="1722950" y="3068175"/>
              <a:ext cx="83225" cy="132975"/>
            </a:xfrm>
            <a:custGeom>
              <a:avLst/>
              <a:gdLst/>
              <a:ahLst/>
              <a:cxnLst/>
              <a:rect l="l" t="t" r="r" b="b"/>
              <a:pathLst>
                <a:path w="3329" h="5319" extrusionOk="0">
                  <a:moveTo>
                    <a:pt x="3197" y="0"/>
                  </a:moveTo>
                  <a:cubicBezTo>
                    <a:pt x="3184" y="0"/>
                    <a:pt x="3172" y="7"/>
                    <a:pt x="3161" y="22"/>
                  </a:cubicBezTo>
                  <a:cubicBezTo>
                    <a:pt x="1398" y="1147"/>
                    <a:pt x="61" y="3092"/>
                    <a:pt x="0" y="5251"/>
                  </a:cubicBezTo>
                  <a:cubicBezTo>
                    <a:pt x="0" y="5296"/>
                    <a:pt x="31" y="5319"/>
                    <a:pt x="61" y="5319"/>
                  </a:cubicBezTo>
                  <a:cubicBezTo>
                    <a:pt x="91" y="5319"/>
                    <a:pt x="122" y="5296"/>
                    <a:pt x="122" y="5251"/>
                  </a:cubicBezTo>
                  <a:cubicBezTo>
                    <a:pt x="487" y="3184"/>
                    <a:pt x="1429" y="1390"/>
                    <a:pt x="3253" y="205"/>
                  </a:cubicBezTo>
                  <a:cubicBezTo>
                    <a:pt x="3328" y="155"/>
                    <a:pt x="3258" y="0"/>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1"/>
            <p:cNvSpPr/>
            <p:nvPr/>
          </p:nvSpPr>
          <p:spPr>
            <a:xfrm>
              <a:off x="1525650" y="3224500"/>
              <a:ext cx="163875" cy="67300"/>
            </a:xfrm>
            <a:custGeom>
              <a:avLst/>
              <a:gdLst/>
              <a:ahLst/>
              <a:cxnLst/>
              <a:rect l="l" t="t" r="r" b="b"/>
              <a:pathLst>
                <a:path w="6555" h="2692" extrusionOk="0">
                  <a:moveTo>
                    <a:pt x="6372" y="1"/>
                  </a:moveTo>
                  <a:cubicBezTo>
                    <a:pt x="4093" y="426"/>
                    <a:pt x="1995" y="1247"/>
                    <a:pt x="50" y="2523"/>
                  </a:cubicBezTo>
                  <a:cubicBezTo>
                    <a:pt x="1" y="2598"/>
                    <a:pt x="32" y="2692"/>
                    <a:pt x="94" y="2692"/>
                  </a:cubicBezTo>
                  <a:cubicBezTo>
                    <a:pt x="108" y="2692"/>
                    <a:pt x="124" y="2687"/>
                    <a:pt x="141" y="2675"/>
                  </a:cubicBezTo>
                  <a:cubicBezTo>
                    <a:pt x="2026" y="1429"/>
                    <a:pt x="4154" y="608"/>
                    <a:pt x="6403" y="213"/>
                  </a:cubicBezTo>
                  <a:cubicBezTo>
                    <a:pt x="6555" y="213"/>
                    <a:pt x="6524" y="1"/>
                    <a:pt x="6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1"/>
            <p:cNvSpPr/>
            <p:nvPr/>
          </p:nvSpPr>
          <p:spPr>
            <a:xfrm>
              <a:off x="1733800" y="3148675"/>
              <a:ext cx="159375" cy="53975"/>
            </a:xfrm>
            <a:custGeom>
              <a:avLst/>
              <a:gdLst/>
              <a:ahLst/>
              <a:cxnLst/>
              <a:rect l="l" t="t" r="r" b="b"/>
              <a:pathLst>
                <a:path w="6375" h="2159" extrusionOk="0">
                  <a:moveTo>
                    <a:pt x="5558" y="1"/>
                  </a:moveTo>
                  <a:cubicBezTo>
                    <a:pt x="4956" y="1"/>
                    <a:pt x="4207" y="217"/>
                    <a:pt x="3822" y="298"/>
                  </a:cubicBezTo>
                  <a:cubicBezTo>
                    <a:pt x="2454" y="602"/>
                    <a:pt x="1208" y="1210"/>
                    <a:pt x="53" y="2031"/>
                  </a:cubicBezTo>
                  <a:cubicBezTo>
                    <a:pt x="0" y="2083"/>
                    <a:pt x="38" y="2158"/>
                    <a:pt x="89" y="2158"/>
                  </a:cubicBezTo>
                  <a:cubicBezTo>
                    <a:pt x="97" y="2158"/>
                    <a:pt x="105" y="2156"/>
                    <a:pt x="113" y="2152"/>
                  </a:cubicBezTo>
                  <a:cubicBezTo>
                    <a:pt x="995" y="1544"/>
                    <a:pt x="1907" y="1058"/>
                    <a:pt x="2940" y="754"/>
                  </a:cubicBezTo>
                  <a:cubicBezTo>
                    <a:pt x="3720" y="502"/>
                    <a:pt x="4751" y="230"/>
                    <a:pt x="5617" y="230"/>
                  </a:cubicBezTo>
                  <a:cubicBezTo>
                    <a:pt x="5797" y="230"/>
                    <a:pt x="5970" y="241"/>
                    <a:pt x="6132" y="268"/>
                  </a:cubicBezTo>
                  <a:cubicBezTo>
                    <a:pt x="6071" y="268"/>
                    <a:pt x="5949" y="328"/>
                    <a:pt x="6071" y="420"/>
                  </a:cubicBezTo>
                  <a:lnTo>
                    <a:pt x="6101" y="450"/>
                  </a:lnTo>
                  <a:cubicBezTo>
                    <a:pt x="6126" y="463"/>
                    <a:pt x="6152" y="470"/>
                    <a:pt x="6177" y="470"/>
                  </a:cubicBezTo>
                  <a:cubicBezTo>
                    <a:pt x="6212" y="470"/>
                    <a:pt x="6248" y="455"/>
                    <a:pt x="6284" y="420"/>
                  </a:cubicBezTo>
                  <a:cubicBezTo>
                    <a:pt x="6284" y="359"/>
                    <a:pt x="6314" y="359"/>
                    <a:pt x="6314" y="328"/>
                  </a:cubicBezTo>
                  <a:cubicBezTo>
                    <a:pt x="6375" y="328"/>
                    <a:pt x="6314" y="268"/>
                    <a:pt x="6284" y="207"/>
                  </a:cubicBezTo>
                  <a:cubicBezTo>
                    <a:pt x="6122" y="55"/>
                    <a:pt x="5858" y="1"/>
                    <a:pt x="55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21"/>
          <p:cNvGrpSpPr/>
          <p:nvPr/>
        </p:nvGrpSpPr>
        <p:grpSpPr>
          <a:xfrm rot="-447607">
            <a:off x="63204" y="3673504"/>
            <a:ext cx="765319" cy="701340"/>
            <a:chOff x="1494225" y="3040450"/>
            <a:chExt cx="425550" cy="389975"/>
          </a:xfrm>
        </p:grpSpPr>
        <p:sp>
          <p:nvSpPr>
            <p:cNvPr id="1728" name="Google Shape;1728;p21"/>
            <p:cNvSpPr/>
            <p:nvPr/>
          </p:nvSpPr>
          <p:spPr>
            <a:xfrm>
              <a:off x="1494225" y="3040450"/>
              <a:ext cx="425550" cy="389975"/>
            </a:xfrm>
            <a:custGeom>
              <a:avLst/>
              <a:gdLst/>
              <a:ahLst/>
              <a:cxnLst/>
              <a:rect l="l" t="t" r="r" b="b"/>
              <a:pathLst>
                <a:path w="17022" h="15599" extrusionOk="0">
                  <a:moveTo>
                    <a:pt x="8825" y="460"/>
                  </a:moveTo>
                  <a:cubicBezTo>
                    <a:pt x="8997" y="460"/>
                    <a:pt x="9167" y="463"/>
                    <a:pt x="9332" y="463"/>
                  </a:cubicBezTo>
                  <a:cubicBezTo>
                    <a:pt x="9442" y="463"/>
                    <a:pt x="9559" y="462"/>
                    <a:pt x="9678" y="462"/>
                  </a:cubicBezTo>
                  <a:cubicBezTo>
                    <a:pt x="10217" y="462"/>
                    <a:pt x="10818" y="482"/>
                    <a:pt x="11216" y="706"/>
                  </a:cubicBezTo>
                  <a:cubicBezTo>
                    <a:pt x="12310" y="1223"/>
                    <a:pt x="12310" y="2469"/>
                    <a:pt x="11672" y="3320"/>
                  </a:cubicBezTo>
                  <a:cubicBezTo>
                    <a:pt x="10973" y="4384"/>
                    <a:pt x="10152" y="5417"/>
                    <a:pt x="9332" y="6390"/>
                  </a:cubicBezTo>
                  <a:cubicBezTo>
                    <a:pt x="9106" y="6165"/>
                    <a:pt x="8829" y="5991"/>
                    <a:pt x="8572" y="5991"/>
                  </a:cubicBezTo>
                  <a:cubicBezTo>
                    <a:pt x="8551" y="5991"/>
                    <a:pt x="8531" y="5993"/>
                    <a:pt x="8511" y="5995"/>
                  </a:cubicBezTo>
                  <a:cubicBezTo>
                    <a:pt x="8389" y="5934"/>
                    <a:pt x="8268" y="5934"/>
                    <a:pt x="8146" y="5934"/>
                  </a:cubicBezTo>
                  <a:cubicBezTo>
                    <a:pt x="7538" y="5083"/>
                    <a:pt x="6991" y="4171"/>
                    <a:pt x="6596" y="3107"/>
                  </a:cubicBezTo>
                  <a:cubicBezTo>
                    <a:pt x="6292" y="2165"/>
                    <a:pt x="6383" y="949"/>
                    <a:pt x="7538" y="584"/>
                  </a:cubicBezTo>
                  <a:cubicBezTo>
                    <a:pt x="7951" y="476"/>
                    <a:pt x="8394" y="460"/>
                    <a:pt x="8825" y="460"/>
                  </a:cubicBezTo>
                  <a:close/>
                  <a:moveTo>
                    <a:pt x="8393" y="6327"/>
                  </a:moveTo>
                  <a:cubicBezTo>
                    <a:pt x="8793" y="6327"/>
                    <a:pt x="9149" y="6597"/>
                    <a:pt x="9149" y="7059"/>
                  </a:cubicBezTo>
                  <a:cubicBezTo>
                    <a:pt x="9149" y="7211"/>
                    <a:pt x="9088" y="7302"/>
                    <a:pt x="9028" y="7423"/>
                  </a:cubicBezTo>
                  <a:cubicBezTo>
                    <a:pt x="8967" y="7484"/>
                    <a:pt x="8906" y="7515"/>
                    <a:pt x="8906" y="7575"/>
                  </a:cubicBezTo>
                  <a:cubicBezTo>
                    <a:pt x="8784" y="7697"/>
                    <a:pt x="8663" y="7788"/>
                    <a:pt x="8450" y="7788"/>
                  </a:cubicBezTo>
                  <a:cubicBezTo>
                    <a:pt x="8055" y="7727"/>
                    <a:pt x="7660" y="7363"/>
                    <a:pt x="7781" y="6937"/>
                  </a:cubicBezTo>
                  <a:cubicBezTo>
                    <a:pt x="7842" y="6633"/>
                    <a:pt x="8085" y="6451"/>
                    <a:pt x="8329" y="6329"/>
                  </a:cubicBezTo>
                  <a:cubicBezTo>
                    <a:pt x="8350" y="6328"/>
                    <a:pt x="8371" y="6327"/>
                    <a:pt x="8393" y="6327"/>
                  </a:cubicBezTo>
                  <a:close/>
                  <a:moveTo>
                    <a:pt x="13996" y="4080"/>
                  </a:moveTo>
                  <a:cubicBezTo>
                    <a:pt x="14860" y="4080"/>
                    <a:pt x="15607" y="4509"/>
                    <a:pt x="16019" y="5539"/>
                  </a:cubicBezTo>
                  <a:cubicBezTo>
                    <a:pt x="16231" y="6056"/>
                    <a:pt x="16353" y="6755"/>
                    <a:pt x="16353" y="7302"/>
                  </a:cubicBezTo>
                  <a:cubicBezTo>
                    <a:pt x="16353" y="8092"/>
                    <a:pt x="16292" y="8882"/>
                    <a:pt x="15867" y="9429"/>
                  </a:cubicBezTo>
                  <a:cubicBezTo>
                    <a:pt x="15419" y="10094"/>
                    <a:pt x="14861" y="10334"/>
                    <a:pt x="14265" y="10334"/>
                  </a:cubicBezTo>
                  <a:cubicBezTo>
                    <a:pt x="13688" y="10334"/>
                    <a:pt x="13076" y="10109"/>
                    <a:pt x="12493" y="9825"/>
                  </a:cubicBezTo>
                  <a:cubicBezTo>
                    <a:pt x="11338" y="9247"/>
                    <a:pt x="10365" y="8487"/>
                    <a:pt x="9484" y="7606"/>
                  </a:cubicBezTo>
                  <a:cubicBezTo>
                    <a:pt x="9605" y="7393"/>
                    <a:pt x="9666" y="7089"/>
                    <a:pt x="9605" y="6815"/>
                  </a:cubicBezTo>
                  <a:lnTo>
                    <a:pt x="9636" y="6785"/>
                  </a:lnTo>
                  <a:cubicBezTo>
                    <a:pt x="9909" y="6451"/>
                    <a:pt x="10183" y="6086"/>
                    <a:pt x="10456" y="5752"/>
                  </a:cubicBezTo>
                  <a:cubicBezTo>
                    <a:pt x="11155" y="5235"/>
                    <a:pt x="11885" y="4688"/>
                    <a:pt x="12706" y="4353"/>
                  </a:cubicBezTo>
                  <a:cubicBezTo>
                    <a:pt x="13147" y="4177"/>
                    <a:pt x="13585" y="4080"/>
                    <a:pt x="13996" y="4080"/>
                  </a:cubicBezTo>
                  <a:close/>
                  <a:moveTo>
                    <a:pt x="2924" y="3729"/>
                  </a:moveTo>
                  <a:cubicBezTo>
                    <a:pt x="3375" y="3729"/>
                    <a:pt x="3841" y="3814"/>
                    <a:pt x="4286" y="3928"/>
                  </a:cubicBezTo>
                  <a:cubicBezTo>
                    <a:pt x="5684" y="4323"/>
                    <a:pt x="6748" y="5144"/>
                    <a:pt x="7690" y="6177"/>
                  </a:cubicBezTo>
                  <a:cubicBezTo>
                    <a:pt x="7477" y="6360"/>
                    <a:pt x="7295" y="6663"/>
                    <a:pt x="7234" y="6967"/>
                  </a:cubicBezTo>
                  <a:cubicBezTo>
                    <a:pt x="7204" y="7454"/>
                    <a:pt x="7477" y="7879"/>
                    <a:pt x="7903" y="8122"/>
                  </a:cubicBezTo>
                  <a:cubicBezTo>
                    <a:pt x="6809" y="8943"/>
                    <a:pt x="5684" y="9764"/>
                    <a:pt x="4499" y="10402"/>
                  </a:cubicBezTo>
                  <a:cubicBezTo>
                    <a:pt x="3863" y="10726"/>
                    <a:pt x="3256" y="10951"/>
                    <a:pt x="2702" y="10951"/>
                  </a:cubicBezTo>
                  <a:cubicBezTo>
                    <a:pt x="1957" y="10951"/>
                    <a:pt x="1309" y="10545"/>
                    <a:pt x="821" y="9429"/>
                  </a:cubicBezTo>
                  <a:cubicBezTo>
                    <a:pt x="517" y="8791"/>
                    <a:pt x="517" y="7970"/>
                    <a:pt x="517" y="7241"/>
                  </a:cubicBezTo>
                  <a:cubicBezTo>
                    <a:pt x="517" y="6542"/>
                    <a:pt x="456" y="5721"/>
                    <a:pt x="730" y="5113"/>
                  </a:cubicBezTo>
                  <a:cubicBezTo>
                    <a:pt x="1231" y="4050"/>
                    <a:pt x="2050" y="3729"/>
                    <a:pt x="2924" y="3729"/>
                  </a:cubicBezTo>
                  <a:close/>
                  <a:moveTo>
                    <a:pt x="9028" y="8092"/>
                  </a:moveTo>
                  <a:cubicBezTo>
                    <a:pt x="9818" y="9186"/>
                    <a:pt x="10608" y="10372"/>
                    <a:pt x="10973" y="11679"/>
                  </a:cubicBezTo>
                  <a:cubicBezTo>
                    <a:pt x="11492" y="13647"/>
                    <a:pt x="10561" y="15172"/>
                    <a:pt x="8711" y="15172"/>
                  </a:cubicBezTo>
                  <a:cubicBezTo>
                    <a:pt x="8503" y="15172"/>
                    <a:pt x="8285" y="15153"/>
                    <a:pt x="8055" y="15113"/>
                  </a:cubicBezTo>
                  <a:cubicBezTo>
                    <a:pt x="7386" y="14992"/>
                    <a:pt x="6414" y="14779"/>
                    <a:pt x="6018" y="14202"/>
                  </a:cubicBezTo>
                  <a:lnTo>
                    <a:pt x="5563" y="12439"/>
                  </a:lnTo>
                  <a:cubicBezTo>
                    <a:pt x="5684" y="12043"/>
                    <a:pt x="5866" y="11618"/>
                    <a:pt x="6079" y="11192"/>
                  </a:cubicBezTo>
                  <a:cubicBezTo>
                    <a:pt x="6626" y="10068"/>
                    <a:pt x="7508" y="9186"/>
                    <a:pt x="8298" y="8244"/>
                  </a:cubicBezTo>
                  <a:cubicBezTo>
                    <a:pt x="8359" y="8244"/>
                    <a:pt x="8433" y="8258"/>
                    <a:pt x="8494" y="8258"/>
                  </a:cubicBezTo>
                  <a:cubicBezTo>
                    <a:pt x="8524" y="8258"/>
                    <a:pt x="8551" y="8254"/>
                    <a:pt x="8572" y="8244"/>
                  </a:cubicBezTo>
                  <a:cubicBezTo>
                    <a:pt x="8724" y="8244"/>
                    <a:pt x="8906" y="8153"/>
                    <a:pt x="9028" y="8092"/>
                  </a:cubicBezTo>
                  <a:close/>
                  <a:moveTo>
                    <a:pt x="8720" y="1"/>
                  </a:moveTo>
                  <a:cubicBezTo>
                    <a:pt x="7584" y="1"/>
                    <a:pt x="6213" y="224"/>
                    <a:pt x="5927" y="1344"/>
                  </a:cubicBezTo>
                  <a:cubicBezTo>
                    <a:pt x="5623" y="2560"/>
                    <a:pt x="6474" y="4201"/>
                    <a:pt x="7325" y="5356"/>
                  </a:cubicBezTo>
                  <a:cubicBezTo>
                    <a:pt x="6262" y="4171"/>
                    <a:pt x="4742" y="3442"/>
                    <a:pt x="3131" y="3320"/>
                  </a:cubicBezTo>
                  <a:cubicBezTo>
                    <a:pt x="3022" y="3312"/>
                    <a:pt x="2916" y="3308"/>
                    <a:pt x="2813" y="3308"/>
                  </a:cubicBezTo>
                  <a:cubicBezTo>
                    <a:pt x="976" y="3308"/>
                    <a:pt x="205" y="4578"/>
                    <a:pt x="61" y="6420"/>
                  </a:cubicBezTo>
                  <a:cubicBezTo>
                    <a:pt x="0" y="7970"/>
                    <a:pt x="61" y="10615"/>
                    <a:pt x="1885" y="11162"/>
                  </a:cubicBezTo>
                  <a:cubicBezTo>
                    <a:pt x="2139" y="11240"/>
                    <a:pt x="2399" y="11275"/>
                    <a:pt x="2662" y="11275"/>
                  </a:cubicBezTo>
                  <a:cubicBezTo>
                    <a:pt x="3937" y="11275"/>
                    <a:pt x="5285" y="10444"/>
                    <a:pt x="6444" y="9612"/>
                  </a:cubicBezTo>
                  <a:lnTo>
                    <a:pt x="6444" y="9612"/>
                  </a:lnTo>
                  <a:cubicBezTo>
                    <a:pt x="5654" y="10554"/>
                    <a:pt x="5076" y="11740"/>
                    <a:pt x="5015" y="12834"/>
                  </a:cubicBezTo>
                  <a:cubicBezTo>
                    <a:pt x="4894" y="14566"/>
                    <a:pt x="6839" y="15387"/>
                    <a:pt x="8268" y="15569"/>
                  </a:cubicBezTo>
                  <a:cubicBezTo>
                    <a:pt x="8432" y="15589"/>
                    <a:pt x="8596" y="15599"/>
                    <a:pt x="8757" y="15599"/>
                  </a:cubicBezTo>
                  <a:cubicBezTo>
                    <a:pt x="10114" y="15599"/>
                    <a:pt x="11306" y="14906"/>
                    <a:pt x="11550" y="13411"/>
                  </a:cubicBezTo>
                  <a:cubicBezTo>
                    <a:pt x="11763" y="11892"/>
                    <a:pt x="11003" y="10250"/>
                    <a:pt x="10091" y="8882"/>
                  </a:cubicBezTo>
                  <a:lnTo>
                    <a:pt x="10091" y="8882"/>
                  </a:lnTo>
                  <a:cubicBezTo>
                    <a:pt x="11271" y="9914"/>
                    <a:pt x="12765" y="10861"/>
                    <a:pt x="14213" y="10861"/>
                  </a:cubicBezTo>
                  <a:cubicBezTo>
                    <a:pt x="14258" y="10861"/>
                    <a:pt x="14302" y="10860"/>
                    <a:pt x="14347" y="10858"/>
                  </a:cubicBezTo>
                  <a:cubicBezTo>
                    <a:pt x="16201" y="10828"/>
                    <a:pt x="17022" y="9004"/>
                    <a:pt x="16931" y="7363"/>
                  </a:cubicBezTo>
                  <a:cubicBezTo>
                    <a:pt x="16870" y="5782"/>
                    <a:pt x="16292" y="3867"/>
                    <a:pt x="14499" y="3594"/>
                  </a:cubicBezTo>
                  <a:cubicBezTo>
                    <a:pt x="14363" y="3574"/>
                    <a:pt x="14227" y="3564"/>
                    <a:pt x="14090" y="3564"/>
                  </a:cubicBezTo>
                  <a:cubicBezTo>
                    <a:pt x="13181" y="3564"/>
                    <a:pt x="12244" y="3981"/>
                    <a:pt x="11398" y="4536"/>
                  </a:cubicBezTo>
                  <a:cubicBezTo>
                    <a:pt x="11490" y="4384"/>
                    <a:pt x="11611" y="4232"/>
                    <a:pt x="11702" y="4110"/>
                  </a:cubicBezTo>
                  <a:cubicBezTo>
                    <a:pt x="12158" y="3472"/>
                    <a:pt x="12949" y="2590"/>
                    <a:pt x="12857" y="1709"/>
                  </a:cubicBezTo>
                  <a:cubicBezTo>
                    <a:pt x="12766" y="189"/>
                    <a:pt x="10699" y="98"/>
                    <a:pt x="9575" y="37"/>
                  </a:cubicBezTo>
                  <a:cubicBezTo>
                    <a:pt x="9326" y="18"/>
                    <a:pt x="9032" y="1"/>
                    <a:pt x="8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1"/>
            <p:cNvSpPr/>
            <p:nvPr/>
          </p:nvSpPr>
          <p:spPr>
            <a:xfrm>
              <a:off x="1507450" y="3197525"/>
              <a:ext cx="183050" cy="43875"/>
            </a:xfrm>
            <a:custGeom>
              <a:avLst/>
              <a:gdLst/>
              <a:ahLst/>
              <a:cxnLst/>
              <a:rect l="l" t="t" r="r" b="b"/>
              <a:pathLst>
                <a:path w="7322" h="1755" extrusionOk="0">
                  <a:moveTo>
                    <a:pt x="5791" y="0"/>
                  </a:moveTo>
                  <a:cubicBezTo>
                    <a:pt x="5365" y="0"/>
                    <a:pt x="4926" y="96"/>
                    <a:pt x="4486" y="198"/>
                  </a:cubicBezTo>
                  <a:cubicBezTo>
                    <a:pt x="2997" y="563"/>
                    <a:pt x="1477" y="1019"/>
                    <a:pt x="79" y="1627"/>
                  </a:cubicBezTo>
                  <a:cubicBezTo>
                    <a:pt x="0" y="1679"/>
                    <a:pt x="12" y="1754"/>
                    <a:pt x="76" y="1754"/>
                  </a:cubicBezTo>
                  <a:cubicBezTo>
                    <a:pt x="86" y="1754"/>
                    <a:pt x="97" y="1752"/>
                    <a:pt x="109" y="1748"/>
                  </a:cubicBezTo>
                  <a:cubicBezTo>
                    <a:pt x="1368" y="1366"/>
                    <a:pt x="3609" y="418"/>
                    <a:pt x="5317" y="418"/>
                  </a:cubicBezTo>
                  <a:cubicBezTo>
                    <a:pt x="5918" y="418"/>
                    <a:pt x="6454" y="536"/>
                    <a:pt x="6857" y="836"/>
                  </a:cubicBezTo>
                  <a:cubicBezTo>
                    <a:pt x="6904" y="877"/>
                    <a:pt x="6952" y="895"/>
                    <a:pt x="6997" y="895"/>
                  </a:cubicBezTo>
                  <a:cubicBezTo>
                    <a:pt x="7185" y="895"/>
                    <a:pt x="7321" y="589"/>
                    <a:pt x="7100" y="441"/>
                  </a:cubicBezTo>
                  <a:cubicBezTo>
                    <a:pt x="6691" y="111"/>
                    <a:pt x="6249" y="0"/>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1"/>
            <p:cNvSpPr/>
            <p:nvPr/>
          </p:nvSpPr>
          <p:spPr>
            <a:xfrm>
              <a:off x="1700900" y="3044125"/>
              <a:ext cx="37000" cy="154000"/>
            </a:xfrm>
            <a:custGeom>
              <a:avLst/>
              <a:gdLst/>
              <a:ahLst/>
              <a:cxnLst/>
              <a:rect l="l" t="t" r="r" b="b"/>
              <a:pathLst>
                <a:path w="1480" h="6160" extrusionOk="0">
                  <a:moveTo>
                    <a:pt x="1330" y="1"/>
                  </a:moveTo>
                  <a:cubicBezTo>
                    <a:pt x="1290" y="1"/>
                    <a:pt x="1248" y="20"/>
                    <a:pt x="1217" y="73"/>
                  </a:cubicBezTo>
                  <a:cubicBezTo>
                    <a:pt x="335" y="1805"/>
                    <a:pt x="122" y="3994"/>
                    <a:pt x="1" y="5909"/>
                  </a:cubicBezTo>
                  <a:cubicBezTo>
                    <a:pt x="1" y="6076"/>
                    <a:pt x="122" y="6159"/>
                    <a:pt x="251" y="6159"/>
                  </a:cubicBezTo>
                  <a:cubicBezTo>
                    <a:pt x="381" y="6159"/>
                    <a:pt x="517" y="6076"/>
                    <a:pt x="548" y="5909"/>
                  </a:cubicBezTo>
                  <a:cubicBezTo>
                    <a:pt x="639" y="3933"/>
                    <a:pt x="1156" y="2079"/>
                    <a:pt x="1460" y="133"/>
                  </a:cubicBezTo>
                  <a:cubicBezTo>
                    <a:pt x="1480" y="74"/>
                    <a:pt x="1408" y="1"/>
                    <a:pt x="1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1"/>
            <p:cNvSpPr/>
            <p:nvPr/>
          </p:nvSpPr>
          <p:spPr>
            <a:xfrm>
              <a:off x="1636325" y="3232300"/>
              <a:ext cx="260675" cy="193950"/>
            </a:xfrm>
            <a:custGeom>
              <a:avLst/>
              <a:gdLst/>
              <a:ahLst/>
              <a:cxnLst/>
              <a:rect l="l" t="t" r="r" b="b"/>
              <a:pathLst>
                <a:path w="10427" h="7758" extrusionOk="0">
                  <a:moveTo>
                    <a:pt x="3264" y="0"/>
                  </a:moveTo>
                  <a:cubicBezTo>
                    <a:pt x="3207" y="0"/>
                    <a:pt x="3146" y="38"/>
                    <a:pt x="3131" y="114"/>
                  </a:cubicBezTo>
                  <a:lnTo>
                    <a:pt x="3131" y="296"/>
                  </a:lnTo>
                  <a:cubicBezTo>
                    <a:pt x="3100" y="266"/>
                    <a:pt x="3078" y="251"/>
                    <a:pt x="3055" y="251"/>
                  </a:cubicBezTo>
                  <a:cubicBezTo>
                    <a:pt x="3032" y="251"/>
                    <a:pt x="3009" y="266"/>
                    <a:pt x="2979" y="296"/>
                  </a:cubicBezTo>
                  <a:cubicBezTo>
                    <a:pt x="1186" y="1847"/>
                    <a:pt x="91" y="4035"/>
                    <a:pt x="0" y="6436"/>
                  </a:cubicBezTo>
                  <a:cubicBezTo>
                    <a:pt x="0" y="6497"/>
                    <a:pt x="38" y="6528"/>
                    <a:pt x="80" y="6528"/>
                  </a:cubicBezTo>
                  <a:cubicBezTo>
                    <a:pt x="122" y="6528"/>
                    <a:pt x="167" y="6497"/>
                    <a:pt x="182" y="6436"/>
                  </a:cubicBezTo>
                  <a:cubicBezTo>
                    <a:pt x="365" y="4309"/>
                    <a:pt x="1216" y="2424"/>
                    <a:pt x="2705" y="904"/>
                  </a:cubicBezTo>
                  <a:lnTo>
                    <a:pt x="2705" y="904"/>
                  </a:lnTo>
                  <a:cubicBezTo>
                    <a:pt x="1824" y="2971"/>
                    <a:pt x="1824" y="5616"/>
                    <a:pt x="2584" y="7683"/>
                  </a:cubicBezTo>
                  <a:cubicBezTo>
                    <a:pt x="2596" y="7733"/>
                    <a:pt x="2636" y="7758"/>
                    <a:pt x="2677" y="7758"/>
                  </a:cubicBezTo>
                  <a:cubicBezTo>
                    <a:pt x="2735" y="7758"/>
                    <a:pt x="2797" y="7710"/>
                    <a:pt x="2797" y="7622"/>
                  </a:cubicBezTo>
                  <a:cubicBezTo>
                    <a:pt x="2280" y="5221"/>
                    <a:pt x="2462" y="3245"/>
                    <a:pt x="3100" y="965"/>
                  </a:cubicBezTo>
                  <a:cubicBezTo>
                    <a:pt x="3161" y="3032"/>
                    <a:pt x="3708" y="5008"/>
                    <a:pt x="4711" y="6771"/>
                  </a:cubicBezTo>
                  <a:cubicBezTo>
                    <a:pt x="4730" y="6807"/>
                    <a:pt x="4756" y="6822"/>
                    <a:pt x="4783" y="6822"/>
                  </a:cubicBezTo>
                  <a:cubicBezTo>
                    <a:pt x="4844" y="6822"/>
                    <a:pt x="4906" y="6743"/>
                    <a:pt x="4863" y="6680"/>
                  </a:cubicBezTo>
                  <a:cubicBezTo>
                    <a:pt x="3860" y="4613"/>
                    <a:pt x="3404" y="2576"/>
                    <a:pt x="3374" y="296"/>
                  </a:cubicBezTo>
                  <a:cubicBezTo>
                    <a:pt x="3952" y="204"/>
                    <a:pt x="4523" y="156"/>
                    <a:pt x="5085" y="156"/>
                  </a:cubicBezTo>
                  <a:cubicBezTo>
                    <a:pt x="6918" y="156"/>
                    <a:pt x="8654" y="662"/>
                    <a:pt x="10213" y="1755"/>
                  </a:cubicBezTo>
                  <a:cubicBezTo>
                    <a:pt x="10242" y="1785"/>
                    <a:pt x="10272" y="1796"/>
                    <a:pt x="10297" y="1796"/>
                  </a:cubicBezTo>
                  <a:cubicBezTo>
                    <a:pt x="10379" y="1796"/>
                    <a:pt x="10427" y="1680"/>
                    <a:pt x="10335" y="1634"/>
                  </a:cubicBezTo>
                  <a:cubicBezTo>
                    <a:pt x="8859" y="583"/>
                    <a:pt x="7103" y="9"/>
                    <a:pt x="5310" y="9"/>
                  </a:cubicBezTo>
                  <a:cubicBezTo>
                    <a:pt x="4666" y="9"/>
                    <a:pt x="4017" y="83"/>
                    <a:pt x="3374" y="236"/>
                  </a:cubicBezTo>
                  <a:lnTo>
                    <a:pt x="3374" y="114"/>
                  </a:lnTo>
                  <a:cubicBezTo>
                    <a:pt x="3374" y="38"/>
                    <a:pt x="3321" y="0"/>
                    <a:pt x="3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1"/>
            <p:cNvSpPr/>
            <p:nvPr/>
          </p:nvSpPr>
          <p:spPr>
            <a:xfrm>
              <a:off x="1722500" y="3192875"/>
              <a:ext cx="186750" cy="39050"/>
            </a:xfrm>
            <a:custGeom>
              <a:avLst/>
              <a:gdLst/>
              <a:ahLst/>
              <a:cxnLst/>
              <a:rect l="l" t="t" r="r" b="b"/>
              <a:pathLst>
                <a:path w="7470" h="1562" extrusionOk="0">
                  <a:moveTo>
                    <a:pt x="3278" y="0"/>
                  </a:moveTo>
                  <a:cubicBezTo>
                    <a:pt x="2290" y="0"/>
                    <a:pt x="1293" y="195"/>
                    <a:pt x="353" y="566"/>
                  </a:cubicBezTo>
                  <a:cubicBezTo>
                    <a:pt x="1" y="702"/>
                    <a:pt x="131" y="1199"/>
                    <a:pt x="400" y="1199"/>
                  </a:cubicBezTo>
                  <a:cubicBezTo>
                    <a:pt x="433" y="1199"/>
                    <a:pt x="468" y="1191"/>
                    <a:pt x="505" y="1174"/>
                  </a:cubicBezTo>
                  <a:cubicBezTo>
                    <a:pt x="1466" y="784"/>
                    <a:pt x="2434" y="600"/>
                    <a:pt x="3395" y="600"/>
                  </a:cubicBezTo>
                  <a:cubicBezTo>
                    <a:pt x="4681" y="600"/>
                    <a:pt x="5956" y="930"/>
                    <a:pt x="7192" y="1539"/>
                  </a:cubicBezTo>
                  <a:cubicBezTo>
                    <a:pt x="7217" y="1554"/>
                    <a:pt x="7243" y="1561"/>
                    <a:pt x="7267" y="1561"/>
                  </a:cubicBezTo>
                  <a:cubicBezTo>
                    <a:pt x="7386" y="1561"/>
                    <a:pt x="7470" y="1397"/>
                    <a:pt x="7344" y="1296"/>
                  </a:cubicBezTo>
                  <a:cubicBezTo>
                    <a:pt x="6136" y="413"/>
                    <a:pt x="4716" y="0"/>
                    <a:pt x="3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1"/>
            <p:cNvSpPr/>
            <p:nvPr/>
          </p:nvSpPr>
          <p:spPr>
            <a:xfrm>
              <a:off x="1507125" y="3160950"/>
              <a:ext cx="185700" cy="45900"/>
            </a:xfrm>
            <a:custGeom>
              <a:avLst/>
              <a:gdLst/>
              <a:ahLst/>
              <a:cxnLst/>
              <a:rect l="l" t="t" r="r" b="b"/>
              <a:pathLst>
                <a:path w="7428" h="1836" extrusionOk="0">
                  <a:moveTo>
                    <a:pt x="2501" y="0"/>
                  </a:moveTo>
                  <a:cubicBezTo>
                    <a:pt x="1678" y="0"/>
                    <a:pt x="861" y="140"/>
                    <a:pt x="92" y="445"/>
                  </a:cubicBezTo>
                  <a:cubicBezTo>
                    <a:pt x="1" y="476"/>
                    <a:pt x="31" y="567"/>
                    <a:pt x="122" y="567"/>
                  </a:cubicBezTo>
                  <a:cubicBezTo>
                    <a:pt x="913" y="427"/>
                    <a:pt x="1675" y="348"/>
                    <a:pt x="2416" y="348"/>
                  </a:cubicBezTo>
                  <a:cubicBezTo>
                    <a:pt x="4098" y="348"/>
                    <a:pt x="5674" y="758"/>
                    <a:pt x="7235" y="1813"/>
                  </a:cubicBezTo>
                  <a:cubicBezTo>
                    <a:pt x="7250" y="1828"/>
                    <a:pt x="7267" y="1835"/>
                    <a:pt x="7282" y="1835"/>
                  </a:cubicBezTo>
                  <a:cubicBezTo>
                    <a:pt x="7360" y="1835"/>
                    <a:pt x="7427" y="1671"/>
                    <a:pt x="7326" y="1570"/>
                  </a:cubicBezTo>
                  <a:cubicBezTo>
                    <a:pt x="5950" y="605"/>
                    <a:pt x="4214" y="0"/>
                    <a:pt x="2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1"/>
            <p:cNvSpPr/>
            <p:nvPr/>
          </p:nvSpPr>
          <p:spPr>
            <a:xfrm>
              <a:off x="1670500" y="3048350"/>
              <a:ext cx="31525" cy="140950"/>
            </a:xfrm>
            <a:custGeom>
              <a:avLst/>
              <a:gdLst/>
              <a:ahLst/>
              <a:cxnLst/>
              <a:rect l="l" t="t" r="r" b="b"/>
              <a:pathLst>
                <a:path w="1261" h="5638" extrusionOk="0">
                  <a:moveTo>
                    <a:pt x="972" y="1"/>
                  </a:moveTo>
                  <a:cubicBezTo>
                    <a:pt x="949" y="1"/>
                    <a:pt x="926" y="17"/>
                    <a:pt x="913" y="56"/>
                  </a:cubicBezTo>
                  <a:cubicBezTo>
                    <a:pt x="1" y="1788"/>
                    <a:pt x="153" y="3855"/>
                    <a:pt x="1034" y="5588"/>
                  </a:cubicBezTo>
                  <a:cubicBezTo>
                    <a:pt x="1043" y="5622"/>
                    <a:pt x="1067" y="5637"/>
                    <a:pt x="1094" y="5637"/>
                  </a:cubicBezTo>
                  <a:cubicBezTo>
                    <a:pt x="1164" y="5637"/>
                    <a:pt x="1260" y="5544"/>
                    <a:pt x="1217" y="5436"/>
                  </a:cubicBezTo>
                  <a:cubicBezTo>
                    <a:pt x="396" y="3703"/>
                    <a:pt x="426" y="1910"/>
                    <a:pt x="1034" y="86"/>
                  </a:cubicBezTo>
                  <a:cubicBezTo>
                    <a:pt x="1034" y="33"/>
                    <a:pt x="1004"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1"/>
            <p:cNvSpPr/>
            <p:nvPr/>
          </p:nvSpPr>
          <p:spPr>
            <a:xfrm>
              <a:off x="1722950" y="3068175"/>
              <a:ext cx="83225" cy="132975"/>
            </a:xfrm>
            <a:custGeom>
              <a:avLst/>
              <a:gdLst/>
              <a:ahLst/>
              <a:cxnLst/>
              <a:rect l="l" t="t" r="r" b="b"/>
              <a:pathLst>
                <a:path w="3329" h="5319" extrusionOk="0">
                  <a:moveTo>
                    <a:pt x="3197" y="0"/>
                  </a:moveTo>
                  <a:cubicBezTo>
                    <a:pt x="3184" y="0"/>
                    <a:pt x="3172" y="7"/>
                    <a:pt x="3161" y="22"/>
                  </a:cubicBezTo>
                  <a:cubicBezTo>
                    <a:pt x="1398" y="1147"/>
                    <a:pt x="61" y="3092"/>
                    <a:pt x="0" y="5251"/>
                  </a:cubicBezTo>
                  <a:cubicBezTo>
                    <a:pt x="0" y="5296"/>
                    <a:pt x="31" y="5319"/>
                    <a:pt x="61" y="5319"/>
                  </a:cubicBezTo>
                  <a:cubicBezTo>
                    <a:pt x="91" y="5319"/>
                    <a:pt x="122" y="5296"/>
                    <a:pt x="122" y="5251"/>
                  </a:cubicBezTo>
                  <a:cubicBezTo>
                    <a:pt x="487" y="3184"/>
                    <a:pt x="1429" y="1390"/>
                    <a:pt x="3253" y="205"/>
                  </a:cubicBezTo>
                  <a:cubicBezTo>
                    <a:pt x="3328" y="155"/>
                    <a:pt x="3258" y="0"/>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1"/>
            <p:cNvSpPr/>
            <p:nvPr/>
          </p:nvSpPr>
          <p:spPr>
            <a:xfrm>
              <a:off x="1525650" y="3224500"/>
              <a:ext cx="163875" cy="67300"/>
            </a:xfrm>
            <a:custGeom>
              <a:avLst/>
              <a:gdLst/>
              <a:ahLst/>
              <a:cxnLst/>
              <a:rect l="l" t="t" r="r" b="b"/>
              <a:pathLst>
                <a:path w="6555" h="2692" extrusionOk="0">
                  <a:moveTo>
                    <a:pt x="6372" y="1"/>
                  </a:moveTo>
                  <a:cubicBezTo>
                    <a:pt x="4093" y="426"/>
                    <a:pt x="1995" y="1247"/>
                    <a:pt x="50" y="2523"/>
                  </a:cubicBezTo>
                  <a:cubicBezTo>
                    <a:pt x="1" y="2598"/>
                    <a:pt x="32" y="2692"/>
                    <a:pt x="94" y="2692"/>
                  </a:cubicBezTo>
                  <a:cubicBezTo>
                    <a:pt x="108" y="2692"/>
                    <a:pt x="124" y="2687"/>
                    <a:pt x="141" y="2675"/>
                  </a:cubicBezTo>
                  <a:cubicBezTo>
                    <a:pt x="2026" y="1429"/>
                    <a:pt x="4154" y="608"/>
                    <a:pt x="6403" y="213"/>
                  </a:cubicBezTo>
                  <a:cubicBezTo>
                    <a:pt x="6555" y="213"/>
                    <a:pt x="6524" y="1"/>
                    <a:pt x="6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1"/>
            <p:cNvSpPr/>
            <p:nvPr/>
          </p:nvSpPr>
          <p:spPr>
            <a:xfrm>
              <a:off x="1733800" y="3148675"/>
              <a:ext cx="159375" cy="53975"/>
            </a:xfrm>
            <a:custGeom>
              <a:avLst/>
              <a:gdLst/>
              <a:ahLst/>
              <a:cxnLst/>
              <a:rect l="l" t="t" r="r" b="b"/>
              <a:pathLst>
                <a:path w="6375" h="2159" extrusionOk="0">
                  <a:moveTo>
                    <a:pt x="5558" y="1"/>
                  </a:moveTo>
                  <a:cubicBezTo>
                    <a:pt x="4956" y="1"/>
                    <a:pt x="4207" y="217"/>
                    <a:pt x="3822" y="298"/>
                  </a:cubicBezTo>
                  <a:cubicBezTo>
                    <a:pt x="2454" y="602"/>
                    <a:pt x="1208" y="1210"/>
                    <a:pt x="53" y="2031"/>
                  </a:cubicBezTo>
                  <a:cubicBezTo>
                    <a:pt x="0" y="2083"/>
                    <a:pt x="38" y="2158"/>
                    <a:pt x="89" y="2158"/>
                  </a:cubicBezTo>
                  <a:cubicBezTo>
                    <a:pt x="97" y="2158"/>
                    <a:pt x="105" y="2156"/>
                    <a:pt x="113" y="2152"/>
                  </a:cubicBezTo>
                  <a:cubicBezTo>
                    <a:pt x="995" y="1544"/>
                    <a:pt x="1907" y="1058"/>
                    <a:pt x="2940" y="754"/>
                  </a:cubicBezTo>
                  <a:cubicBezTo>
                    <a:pt x="3720" y="502"/>
                    <a:pt x="4751" y="230"/>
                    <a:pt x="5617" y="230"/>
                  </a:cubicBezTo>
                  <a:cubicBezTo>
                    <a:pt x="5797" y="230"/>
                    <a:pt x="5970" y="241"/>
                    <a:pt x="6132" y="268"/>
                  </a:cubicBezTo>
                  <a:cubicBezTo>
                    <a:pt x="6071" y="268"/>
                    <a:pt x="5949" y="328"/>
                    <a:pt x="6071" y="420"/>
                  </a:cubicBezTo>
                  <a:lnTo>
                    <a:pt x="6101" y="450"/>
                  </a:lnTo>
                  <a:cubicBezTo>
                    <a:pt x="6126" y="463"/>
                    <a:pt x="6152" y="470"/>
                    <a:pt x="6177" y="470"/>
                  </a:cubicBezTo>
                  <a:cubicBezTo>
                    <a:pt x="6212" y="470"/>
                    <a:pt x="6248" y="455"/>
                    <a:pt x="6284" y="420"/>
                  </a:cubicBezTo>
                  <a:cubicBezTo>
                    <a:pt x="6284" y="359"/>
                    <a:pt x="6314" y="359"/>
                    <a:pt x="6314" y="328"/>
                  </a:cubicBezTo>
                  <a:cubicBezTo>
                    <a:pt x="6375" y="328"/>
                    <a:pt x="6314" y="268"/>
                    <a:pt x="6284" y="207"/>
                  </a:cubicBezTo>
                  <a:cubicBezTo>
                    <a:pt x="6122" y="55"/>
                    <a:pt x="5858" y="1"/>
                    <a:pt x="55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8" name="Google Shape;1738;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39" name="Google Shape;1739;p21"/>
          <p:cNvSpPr txBox="1">
            <a:spLocks noGrp="1"/>
          </p:cNvSpPr>
          <p:nvPr>
            <p:ph type="subTitle" idx="1"/>
          </p:nvPr>
        </p:nvSpPr>
        <p:spPr>
          <a:xfrm>
            <a:off x="4668741" y="1338275"/>
            <a:ext cx="3312000" cy="326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0" name="Google Shape;1740;p21"/>
          <p:cNvSpPr txBox="1">
            <a:spLocks noGrp="1"/>
          </p:cNvSpPr>
          <p:nvPr>
            <p:ph type="subTitle" idx="2"/>
          </p:nvPr>
        </p:nvSpPr>
        <p:spPr>
          <a:xfrm>
            <a:off x="1163263" y="1338275"/>
            <a:ext cx="3312000" cy="326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813"/>
        <p:cNvGrpSpPr/>
        <p:nvPr/>
      </p:nvGrpSpPr>
      <p:grpSpPr>
        <a:xfrm>
          <a:off x="0" y="0"/>
          <a:ext cx="0" cy="0"/>
          <a:chOff x="0" y="0"/>
          <a:chExt cx="0" cy="0"/>
        </a:xfrm>
      </p:grpSpPr>
      <p:sp>
        <p:nvSpPr>
          <p:cNvPr id="1814" name="Google Shape;1814;p23"/>
          <p:cNvSpPr/>
          <p:nvPr/>
        </p:nvSpPr>
        <p:spPr>
          <a:xfrm>
            <a:off x="563238" y="4165400"/>
            <a:ext cx="2924075" cy="1604450"/>
          </a:xfrm>
          <a:custGeom>
            <a:avLst/>
            <a:gdLst/>
            <a:ahLst/>
            <a:cxnLst/>
            <a:rect l="l" t="t" r="r" b="b"/>
            <a:pathLst>
              <a:path w="116963" h="64178" extrusionOk="0">
                <a:moveTo>
                  <a:pt x="78532" y="1"/>
                </a:moveTo>
                <a:cubicBezTo>
                  <a:pt x="72847" y="1"/>
                  <a:pt x="67188" y="1393"/>
                  <a:pt x="62281" y="4320"/>
                </a:cubicBezTo>
                <a:cubicBezTo>
                  <a:pt x="56506" y="7754"/>
                  <a:pt x="51825" y="12983"/>
                  <a:pt x="45746" y="15900"/>
                </a:cubicBezTo>
                <a:cubicBezTo>
                  <a:pt x="38420" y="19426"/>
                  <a:pt x="29940" y="19214"/>
                  <a:pt x="21915" y="20490"/>
                </a:cubicBezTo>
                <a:cubicBezTo>
                  <a:pt x="13891" y="21797"/>
                  <a:pt x="5259" y="25506"/>
                  <a:pt x="2432" y="33135"/>
                </a:cubicBezTo>
                <a:cubicBezTo>
                  <a:pt x="0" y="39822"/>
                  <a:pt x="3070" y="47573"/>
                  <a:pt x="8329" y="52375"/>
                </a:cubicBezTo>
                <a:cubicBezTo>
                  <a:pt x="13557" y="57147"/>
                  <a:pt x="20548" y="59549"/>
                  <a:pt x="27478" y="61220"/>
                </a:cubicBezTo>
                <a:cubicBezTo>
                  <a:pt x="35096" y="63069"/>
                  <a:pt x="43042" y="64177"/>
                  <a:pt x="50920" y="64177"/>
                </a:cubicBezTo>
                <a:cubicBezTo>
                  <a:pt x="61179" y="64177"/>
                  <a:pt x="71325" y="62298"/>
                  <a:pt x="80488" y="57725"/>
                </a:cubicBezTo>
                <a:cubicBezTo>
                  <a:pt x="96658" y="49640"/>
                  <a:pt x="116963" y="28089"/>
                  <a:pt x="105200" y="12618"/>
                </a:cubicBezTo>
                <a:cubicBezTo>
                  <a:pt x="99013" y="4480"/>
                  <a:pt x="88730" y="1"/>
                  <a:pt x="78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3"/>
          <p:cNvSpPr/>
          <p:nvPr/>
        </p:nvSpPr>
        <p:spPr>
          <a:xfrm>
            <a:off x="6219925" y="-682550"/>
            <a:ext cx="2924075" cy="1604450"/>
          </a:xfrm>
          <a:custGeom>
            <a:avLst/>
            <a:gdLst/>
            <a:ahLst/>
            <a:cxnLst/>
            <a:rect l="l" t="t" r="r" b="b"/>
            <a:pathLst>
              <a:path w="116963" h="64178" extrusionOk="0">
                <a:moveTo>
                  <a:pt x="78532" y="1"/>
                </a:moveTo>
                <a:cubicBezTo>
                  <a:pt x="72847" y="1"/>
                  <a:pt x="67188" y="1393"/>
                  <a:pt x="62281" y="4320"/>
                </a:cubicBezTo>
                <a:cubicBezTo>
                  <a:pt x="56506" y="7754"/>
                  <a:pt x="51825" y="12983"/>
                  <a:pt x="45746" y="15900"/>
                </a:cubicBezTo>
                <a:cubicBezTo>
                  <a:pt x="38420" y="19426"/>
                  <a:pt x="29940" y="19214"/>
                  <a:pt x="21915" y="20490"/>
                </a:cubicBezTo>
                <a:cubicBezTo>
                  <a:pt x="13891" y="21797"/>
                  <a:pt x="5259" y="25506"/>
                  <a:pt x="2432" y="33135"/>
                </a:cubicBezTo>
                <a:cubicBezTo>
                  <a:pt x="0" y="39822"/>
                  <a:pt x="3070" y="47573"/>
                  <a:pt x="8329" y="52375"/>
                </a:cubicBezTo>
                <a:cubicBezTo>
                  <a:pt x="13557" y="57147"/>
                  <a:pt x="20548" y="59549"/>
                  <a:pt x="27478" y="61220"/>
                </a:cubicBezTo>
                <a:cubicBezTo>
                  <a:pt x="35096" y="63069"/>
                  <a:pt x="43042" y="64177"/>
                  <a:pt x="50920" y="64177"/>
                </a:cubicBezTo>
                <a:cubicBezTo>
                  <a:pt x="61179" y="64177"/>
                  <a:pt x="71325" y="62298"/>
                  <a:pt x="80488" y="57725"/>
                </a:cubicBezTo>
                <a:cubicBezTo>
                  <a:pt x="96658" y="49640"/>
                  <a:pt x="116963" y="28089"/>
                  <a:pt x="105200" y="12618"/>
                </a:cubicBezTo>
                <a:cubicBezTo>
                  <a:pt x="99013" y="4480"/>
                  <a:pt x="88730" y="1"/>
                  <a:pt x="78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6" name="Google Shape;1816;p23"/>
          <p:cNvGrpSpPr/>
          <p:nvPr/>
        </p:nvGrpSpPr>
        <p:grpSpPr>
          <a:xfrm rot="-524475">
            <a:off x="107919" y="3571984"/>
            <a:ext cx="1565385" cy="2038006"/>
            <a:chOff x="3484375" y="863525"/>
            <a:chExt cx="1604150" cy="2088475"/>
          </a:xfrm>
        </p:grpSpPr>
        <p:sp>
          <p:nvSpPr>
            <p:cNvPr id="1817" name="Google Shape;1817;p23"/>
            <p:cNvSpPr/>
            <p:nvPr/>
          </p:nvSpPr>
          <p:spPr>
            <a:xfrm>
              <a:off x="3764025" y="1664650"/>
              <a:ext cx="638225" cy="1287350"/>
            </a:xfrm>
            <a:custGeom>
              <a:avLst/>
              <a:gdLst/>
              <a:ahLst/>
              <a:cxnLst/>
              <a:rect l="l" t="t" r="r" b="b"/>
              <a:pathLst>
                <a:path w="25529" h="51494" extrusionOk="0">
                  <a:moveTo>
                    <a:pt x="24711" y="1"/>
                  </a:moveTo>
                  <a:cubicBezTo>
                    <a:pt x="24283" y="1"/>
                    <a:pt x="23631" y="765"/>
                    <a:pt x="22949" y="2606"/>
                  </a:cubicBezTo>
                  <a:cubicBezTo>
                    <a:pt x="21763" y="5889"/>
                    <a:pt x="20031" y="8959"/>
                    <a:pt x="17812" y="11664"/>
                  </a:cubicBezTo>
                  <a:cubicBezTo>
                    <a:pt x="16937" y="10790"/>
                    <a:pt x="15382" y="9078"/>
                    <a:pt x="14706" y="9078"/>
                  </a:cubicBezTo>
                  <a:cubicBezTo>
                    <a:pt x="14489" y="9078"/>
                    <a:pt x="14362" y="9254"/>
                    <a:pt x="14377" y="9689"/>
                  </a:cubicBezTo>
                  <a:cubicBezTo>
                    <a:pt x="14408" y="11360"/>
                    <a:pt x="17326" y="11847"/>
                    <a:pt x="15958" y="13853"/>
                  </a:cubicBezTo>
                  <a:lnTo>
                    <a:pt x="6170" y="28230"/>
                  </a:lnTo>
                  <a:cubicBezTo>
                    <a:pt x="5167" y="26953"/>
                    <a:pt x="3830" y="25950"/>
                    <a:pt x="2371" y="25342"/>
                  </a:cubicBezTo>
                  <a:lnTo>
                    <a:pt x="2371" y="25342"/>
                  </a:lnTo>
                  <a:cubicBezTo>
                    <a:pt x="1793" y="27348"/>
                    <a:pt x="5167" y="27713"/>
                    <a:pt x="5654" y="29446"/>
                  </a:cubicBezTo>
                  <a:cubicBezTo>
                    <a:pt x="6201" y="31361"/>
                    <a:pt x="0" y="40844"/>
                    <a:pt x="3435" y="50206"/>
                  </a:cubicBezTo>
                  <a:cubicBezTo>
                    <a:pt x="3795" y="51166"/>
                    <a:pt x="4299" y="51494"/>
                    <a:pt x="4715" y="51494"/>
                  </a:cubicBezTo>
                  <a:cubicBezTo>
                    <a:pt x="4931" y="51494"/>
                    <a:pt x="5123" y="51405"/>
                    <a:pt x="5259" y="51270"/>
                  </a:cubicBezTo>
                  <a:cubicBezTo>
                    <a:pt x="5562" y="50905"/>
                    <a:pt x="5471" y="51270"/>
                    <a:pt x="5471" y="40419"/>
                  </a:cubicBezTo>
                  <a:cubicBezTo>
                    <a:pt x="5471" y="30692"/>
                    <a:pt x="10912" y="34066"/>
                    <a:pt x="12310" y="30601"/>
                  </a:cubicBezTo>
                  <a:lnTo>
                    <a:pt x="12310" y="30601"/>
                  </a:lnTo>
                  <a:cubicBezTo>
                    <a:pt x="10882" y="30783"/>
                    <a:pt x="9423" y="31239"/>
                    <a:pt x="8085" y="31908"/>
                  </a:cubicBezTo>
                  <a:cubicBezTo>
                    <a:pt x="7569" y="29932"/>
                    <a:pt x="13253" y="21421"/>
                    <a:pt x="14134" y="20661"/>
                  </a:cubicBezTo>
                  <a:cubicBezTo>
                    <a:pt x="15836" y="19202"/>
                    <a:pt x="18693" y="19567"/>
                    <a:pt x="20213" y="18017"/>
                  </a:cubicBezTo>
                  <a:cubicBezTo>
                    <a:pt x="19647" y="17812"/>
                    <a:pt x="18981" y="17736"/>
                    <a:pt x="18290" y="17736"/>
                  </a:cubicBezTo>
                  <a:cubicBezTo>
                    <a:pt x="17237" y="17736"/>
                    <a:pt x="16128" y="17913"/>
                    <a:pt x="15228" y="18078"/>
                  </a:cubicBezTo>
                  <a:cubicBezTo>
                    <a:pt x="18207" y="14066"/>
                    <a:pt x="21247" y="10023"/>
                    <a:pt x="23709" y="5646"/>
                  </a:cubicBezTo>
                  <a:cubicBezTo>
                    <a:pt x="25528" y="2496"/>
                    <a:pt x="25484" y="1"/>
                    <a:pt x="247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3"/>
            <p:cNvSpPr/>
            <p:nvPr/>
          </p:nvSpPr>
          <p:spPr>
            <a:xfrm>
              <a:off x="3484375" y="1843025"/>
              <a:ext cx="383000" cy="450100"/>
            </a:xfrm>
            <a:custGeom>
              <a:avLst/>
              <a:gdLst/>
              <a:ahLst/>
              <a:cxnLst/>
              <a:rect l="l" t="t" r="r" b="b"/>
              <a:pathLst>
                <a:path w="15320" h="18004" extrusionOk="0">
                  <a:moveTo>
                    <a:pt x="274" y="0"/>
                  </a:moveTo>
                  <a:cubicBezTo>
                    <a:pt x="244" y="2858"/>
                    <a:pt x="0" y="5745"/>
                    <a:pt x="426" y="8572"/>
                  </a:cubicBezTo>
                  <a:cubicBezTo>
                    <a:pt x="852" y="11368"/>
                    <a:pt x="1915" y="14226"/>
                    <a:pt x="4043" y="16110"/>
                  </a:cubicBezTo>
                  <a:cubicBezTo>
                    <a:pt x="5605" y="17534"/>
                    <a:pt x="7497" y="18004"/>
                    <a:pt x="9483" y="18004"/>
                  </a:cubicBezTo>
                  <a:cubicBezTo>
                    <a:pt x="10124" y="18004"/>
                    <a:pt x="10776" y="17955"/>
                    <a:pt x="11429" y="17873"/>
                  </a:cubicBezTo>
                  <a:cubicBezTo>
                    <a:pt x="11581" y="17873"/>
                    <a:pt x="11764" y="17843"/>
                    <a:pt x="11824" y="17691"/>
                  </a:cubicBezTo>
                  <a:cubicBezTo>
                    <a:pt x="11885" y="17539"/>
                    <a:pt x="11824" y="17387"/>
                    <a:pt x="11794" y="17265"/>
                  </a:cubicBezTo>
                  <a:cubicBezTo>
                    <a:pt x="10761" y="14378"/>
                    <a:pt x="8481" y="10760"/>
                    <a:pt x="6566" y="8420"/>
                  </a:cubicBezTo>
                  <a:cubicBezTo>
                    <a:pt x="5077" y="6596"/>
                    <a:pt x="3222" y="4924"/>
                    <a:pt x="2614" y="2645"/>
                  </a:cubicBezTo>
                  <a:cubicBezTo>
                    <a:pt x="2675" y="2629"/>
                    <a:pt x="2734" y="2621"/>
                    <a:pt x="2792" y="2621"/>
                  </a:cubicBezTo>
                  <a:cubicBezTo>
                    <a:pt x="3166" y="2621"/>
                    <a:pt x="3472" y="2941"/>
                    <a:pt x="3709" y="3283"/>
                  </a:cubicBezTo>
                  <a:cubicBezTo>
                    <a:pt x="6809" y="7508"/>
                    <a:pt x="9940" y="11672"/>
                    <a:pt x="12584" y="16171"/>
                  </a:cubicBezTo>
                  <a:cubicBezTo>
                    <a:pt x="12706" y="16323"/>
                    <a:pt x="12858" y="16536"/>
                    <a:pt x="13040" y="16536"/>
                  </a:cubicBezTo>
                  <a:cubicBezTo>
                    <a:pt x="13253" y="16536"/>
                    <a:pt x="13405" y="16384"/>
                    <a:pt x="13496" y="16232"/>
                  </a:cubicBezTo>
                  <a:cubicBezTo>
                    <a:pt x="14925" y="14529"/>
                    <a:pt x="15320" y="12067"/>
                    <a:pt x="14955" y="9940"/>
                  </a:cubicBezTo>
                  <a:cubicBezTo>
                    <a:pt x="14378" y="6809"/>
                    <a:pt x="12128" y="4134"/>
                    <a:pt x="9393" y="2554"/>
                  </a:cubicBezTo>
                  <a:cubicBezTo>
                    <a:pt x="6627" y="912"/>
                    <a:pt x="3435" y="274"/>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3"/>
            <p:cNvSpPr/>
            <p:nvPr/>
          </p:nvSpPr>
          <p:spPr>
            <a:xfrm>
              <a:off x="4048975" y="2249875"/>
              <a:ext cx="515225" cy="282900"/>
            </a:xfrm>
            <a:custGeom>
              <a:avLst/>
              <a:gdLst/>
              <a:ahLst/>
              <a:cxnLst/>
              <a:rect l="l" t="t" r="r" b="b"/>
              <a:pathLst>
                <a:path w="20609" h="11316" extrusionOk="0">
                  <a:moveTo>
                    <a:pt x="9160" y="1"/>
                  </a:moveTo>
                  <a:cubicBezTo>
                    <a:pt x="8049" y="1"/>
                    <a:pt x="6947" y="167"/>
                    <a:pt x="5897" y="566"/>
                  </a:cubicBezTo>
                  <a:cubicBezTo>
                    <a:pt x="4590" y="1052"/>
                    <a:pt x="3466" y="2025"/>
                    <a:pt x="2614" y="3180"/>
                  </a:cubicBezTo>
                  <a:cubicBezTo>
                    <a:pt x="2219" y="3848"/>
                    <a:pt x="760" y="6736"/>
                    <a:pt x="2250" y="6736"/>
                  </a:cubicBezTo>
                  <a:cubicBezTo>
                    <a:pt x="6831" y="6682"/>
                    <a:pt x="10978" y="4185"/>
                    <a:pt x="15530" y="4185"/>
                  </a:cubicBezTo>
                  <a:cubicBezTo>
                    <a:pt x="16067" y="4185"/>
                    <a:pt x="16609" y="4220"/>
                    <a:pt x="17159" y="4298"/>
                  </a:cubicBezTo>
                  <a:lnTo>
                    <a:pt x="17159" y="4298"/>
                  </a:lnTo>
                  <a:cubicBezTo>
                    <a:pt x="17061" y="4285"/>
                    <a:pt x="16958" y="4279"/>
                    <a:pt x="16851" y="4279"/>
                  </a:cubicBezTo>
                  <a:cubicBezTo>
                    <a:pt x="15457" y="4279"/>
                    <a:pt x="13354" y="5302"/>
                    <a:pt x="12098" y="5581"/>
                  </a:cubicBezTo>
                  <a:cubicBezTo>
                    <a:pt x="10274" y="6006"/>
                    <a:pt x="8238" y="6189"/>
                    <a:pt x="6475" y="6766"/>
                  </a:cubicBezTo>
                  <a:cubicBezTo>
                    <a:pt x="4651" y="7344"/>
                    <a:pt x="0" y="7952"/>
                    <a:pt x="3314" y="10110"/>
                  </a:cubicBezTo>
                  <a:cubicBezTo>
                    <a:pt x="4701" y="11012"/>
                    <a:pt x="6089" y="11315"/>
                    <a:pt x="7623" y="11315"/>
                  </a:cubicBezTo>
                  <a:cubicBezTo>
                    <a:pt x="8106" y="11315"/>
                    <a:pt x="8603" y="11285"/>
                    <a:pt x="9119" y="11234"/>
                  </a:cubicBezTo>
                  <a:cubicBezTo>
                    <a:pt x="10761" y="11082"/>
                    <a:pt x="12432" y="10870"/>
                    <a:pt x="13861" y="10110"/>
                  </a:cubicBezTo>
                  <a:cubicBezTo>
                    <a:pt x="16718" y="8651"/>
                    <a:pt x="18329" y="5550"/>
                    <a:pt x="20609" y="3332"/>
                  </a:cubicBezTo>
                  <a:cubicBezTo>
                    <a:pt x="18207" y="2541"/>
                    <a:pt x="15897" y="1417"/>
                    <a:pt x="13405" y="687"/>
                  </a:cubicBezTo>
                  <a:cubicBezTo>
                    <a:pt x="12036" y="277"/>
                    <a:pt x="10590" y="1"/>
                    <a:pt x="9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3"/>
            <p:cNvSpPr/>
            <p:nvPr/>
          </p:nvSpPr>
          <p:spPr>
            <a:xfrm>
              <a:off x="3660675" y="1245000"/>
              <a:ext cx="521300" cy="643200"/>
            </a:xfrm>
            <a:custGeom>
              <a:avLst/>
              <a:gdLst/>
              <a:ahLst/>
              <a:cxnLst/>
              <a:rect l="l" t="t" r="r" b="b"/>
              <a:pathLst>
                <a:path w="20852" h="25728" extrusionOk="0">
                  <a:moveTo>
                    <a:pt x="0" y="0"/>
                  </a:moveTo>
                  <a:lnTo>
                    <a:pt x="0" y="0"/>
                  </a:lnTo>
                  <a:cubicBezTo>
                    <a:pt x="1824" y="4924"/>
                    <a:pt x="122" y="10517"/>
                    <a:pt x="1429" y="15623"/>
                  </a:cubicBezTo>
                  <a:cubicBezTo>
                    <a:pt x="3009" y="21581"/>
                    <a:pt x="8207" y="24985"/>
                    <a:pt x="14165" y="25684"/>
                  </a:cubicBezTo>
                  <a:cubicBezTo>
                    <a:pt x="14358" y="25701"/>
                    <a:pt x="14696" y="25727"/>
                    <a:pt x="15069" y="25727"/>
                  </a:cubicBezTo>
                  <a:cubicBezTo>
                    <a:pt x="16043" y="25727"/>
                    <a:pt x="17254" y="25549"/>
                    <a:pt x="16748" y="24560"/>
                  </a:cubicBezTo>
                  <a:cubicBezTo>
                    <a:pt x="14955" y="21003"/>
                    <a:pt x="13405" y="17356"/>
                    <a:pt x="11003" y="14134"/>
                  </a:cubicBezTo>
                  <a:cubicBezTo>
                    <a:pt x="8511" y="10730"/>
                    <a:pt x="5532" y="7660"/>
                    <a:pt x="3465" y="3982"/>
                  </a:cubicBezTo>
                  <a:lnTo>
                    <a:pt x="3465" y="3982"/>
                  </a:lnTo>
                  <a:cubicBezTo>
                    <a:pt x="4864" y="4772"/>
                    <a:pt x="5958" y="6110"/>
                    <a:pt x="6961" y="7386"/>
                  </a:cubicBezTo>
                  <a:cubicBezTo>
                    <a:pt x="10943" y="12584"/>
                    <a:pt x="14621" y="18055"/>
                    <a:pt x="17995" y="23617"/>
                  </a:cubicBezTo>
                  <a:cubicBezTo>
                    <a:pt x="18193" y="23955"/>
                    <a:pt x="18402" y="24093"/>
                    <a:pt x="18610" y="24093"/>
                  </a:cubicBezTo>
                  <a:cubicBezTo>
                    <a:pt x="19355" y="24093"/>
                    <a:pt x="20084" y="22327"/>
                    <a:pt x="20274" y="21733"/>
                  </a:cubicBezTo>
                  <a:cubicBezTo>
                    <a:pt x="20852" y="20092"/>
                    <a:pt x="20852" y="18207"/>
                    <a:pt x="20396" y="16535"/>
                  </a:cubicBezTo>
                  <a:cubicBezTo>
                    <a:pt x="19180" y="12128"/>
                    <a:pt x="16110" y="8389"/>
                    <a:pt x="12371" y="5745"/>
                  </a:cubicBezTo>
                  <a:cubicBezTo>
                    <a:pt x="8663" y="3070"/>
                    <a:pt x="4316" y="139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3"/>
            <p:cNvSpPr/>
            <p:nvPr/>
          </p:nvSpPr>
          <p:spPr>
            <a:xfrm>
              <a:off x="4283425" y="1786350"/>
              <a:ext cx="805100" cy="415550"/>
            </a:xfrm>
            <a:custGeom>
              <a:avLst/>
              <a:gdLst/>
              <a:ahLst/>
              <a:cxnLst/>
              <a:rect l="l" t="t" r="r" b="b"/>
              <a:pathLst>
                <a:path w="32204" h="16622" extrusionOk="0">
                  <a:moveTo>
                    <a:pt x="15577" y="1"/>
                  </a:moveTo>
                  <a:cubicBezTo>
                    <a:pt x="13884" y="1"/>
                    <a:pt x="12195" y="238"/>
                    <a:pt x="10562" y="748"/>
                  </a:cubicBezTo>
                  <a:cubicBezTo>
                    <a:pt x="6519" y="2024"/>
                    <a:pt x="2933" y="5125"/>
                    <a:pt x="1261" y="9046"/>
                  </a:cubicBezTo>
                  <a:cubicBezTo>
                    <a:pt x="1076" y="9494"/>
                    <a:pt x="1" y="11907"/>
                    <a:pt x="867" y="11907"/>
                  </a:cubicBezTo>
                  <a:cubicBezTo>
                    <a:pt x="1000" y="11907"/>
                    <a:pt x="1178" y="11850"/>
                    <a:pt x="1413" y="11720"/>
                  </a:cubicBezTo>
                  <a:cubicBezTo>
                    <a:pt x="4422" y="10109"/>
                    <a:pt x="8495" y="10413"/>
                    <a:pt x="11778" y="9957"/>
                  </a:cubicBezTo>
                  <a:cubicBezTo>
                    <a:pt x="15851" y="9380"/>
                    <a:pt x="19894" y="8529"/>
                    <a:pt x="23845" y="7465"/>
                  </a:cubicBezTo>
                  <a:cubicBezTo>
                    <a:pt x="24955" y="7173"/>
                    <a:pt x="26120" y="6825"/>
                    <a:pt x="27342" y="6825"/>
                  </a:cubicBezTo>
                  <a:cubicBezTo>
                    <a:pt x="27392" y="6825"/>
                    <a:pt x="27442" y="6826"/>
                    <a:pt x="27492" y="6827"/>
                  </a:cubicBezTo>
                  <a:cubicBezTo>
                    <a:pt x="26125" y="8742"/>
                    <a:pt x="23541" y="9198"/>
                    <a:pt x="21201" y="9532"/>
                  </a:cubicBezTo>
                  <a:cubicBezTo>
                    <a:pt x="19073" y="9836"/>
                    <a:pt x="775" y="11173"/>
                    <a:pt x="987" y="14091"/>
                  </a:cubicBezTo>
                  <a:cubicBezTo>
                    <a:pt x="1109" y="15520"/>
                    <a:pt x="6611" y="16371"/>
                    <a:pt x="7644" y="16493"/>
                  </a:cubicBezTo>
                  <a:cubicBezTo>
                    <a:pt x="8502" y="16579"/>
                    <a:pt x="9363" y="16621"/>
                    <a:pt x="10222" y="16621"/>
                  </a:cubicBezTo>
                  <a:cubicBezTo>
                    <a:pt x="18738" y="16621"/>
                    <a:pt x="27151" y="12455"/>
                    <a:pt x="32204" y="5581"/>
                  </a:cubicBezTo>
                  <a:cubicBezTo>
                    <a:pt x="30076" y="5581"/>
                    <a:pt x="28192" y="4213"/>
                    <a:pt x="26368" y="3118"/>
                  </a:cubicBezTo>
                  <a:cubicBezTo>
                    <a:pt x="23120" y="1170"/>
                    <a:pt x="19337" y="1"/>
                    <a:pt x="155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3"/>
            <p:cNvSpPr/>
            <p:nvPr/>
          </p:nvSpPr>
          <p:spPr>
            <a:xfrm>
              <a:off x="4207025" y="863525"/>
              <a:ext cx="499275" cy="774900"/>
            </a:xfrm>
            <a:custGeom>
              <a:avLst/>
              <a:gdLst/>
              <a:ahLst/>
              <a:cxnLst/>
              <a:rect l="l" t="t" r="r" b="b"/>
              <a:pathLst>
                <a:path w="19971" h="30996" extrusionOk="0">
                  <a:moveTo>
                    <a:pt x="16658" y="1"/>
                  </a:moveTo>
                  <a:cubicBezTo>
                    <a:pt x="10548" y="1946"/>
                    <a:pt x="5259" y="6505"/>
                    <a:pt x="2432" y="12280"/>
                  </a:cubicBezTo>
                  <a:cubicBezTo>
                    <a:pt x="821" y="15472"/>
                    <a:pt x="1" y="19089"/>
                    <a:pt x="548" y="22584"/>
                  </a:cubicBezTo>
                  <a:cubicBezTo>
                    <a:pt x="852" y="24560"/>
                    <a:pt x="1733" y="26505"/>
                    <a:pt x="3010" y="28025"/>
                  </a:cubicBezTo>
                  <a:cubicBezTo>
                    <a:pt x="3607" y="28733"/>
                    <a:pt x="5072" y="30372"/>
                    <a:pt x="6131" y="30372"/>
                  </a:cubicBezTo>
                  <a:cubicBezTo>
                    <a:pt x="6528" y="30372"/>
                    <a:pt x="6867" y="30142"/>
                    <a:pt x="7083" y="29545"/>
                  </a:cubicBezTo>
                  <a:cubicBezTo>
                    <a:pt x="8785" y="24499"/>
                    <a:pt x="9059" y="18937"/>
                    <a:pt x="10092" y="13648"/>
                  </a:cubicBezTo>
                  <a:cubicBezTo>
                    <a:pt x="10761" y="10213"/>
                    <a:pt x="11764" y="6475"/>
                    <a:pt x="14499" y="4286"/>
                  </a:cubicBezTo>
                  <a:lnTo>
                    <a:pt x="14499" y="4286"/>
                  </a:lnTo>
                  <a:cubicBezTo>
                    <a:pt x="13436" y="5138"/>
                    <a:pt x="12858" y="8937"/>
                    <a:pt x="12463" y="10274"/>
                  </a:cubicBezTo>
                  <a:cubicBezTo>
                    <a:pt x="11764" y="12615"/>
                    <a:pt x="11126" y="14986"/>
                    <a:pt x="10548" y="17356"/>
                  </a:cubicBezTo>
                  <a:cubicBezTo>
                    <a:pt x="9575" y="21551"/>
                    <a:pt x="9636" y="26019"/>
                    <a:pt x="8572" y="30123"/>
                  </a:cubicBezTo>
                  <a:cubicBezTo>
                    <a:pt x="8415" y="30763"/>
                    <a:pt x="8707" y="30995"/>
                    <a:pt x="9210" y="30995"/>
                  </a:cubicBezTo>
                  <a:cubicBezTo>
                    <a:pt x="10354" y="30995"/>
                    <a:pt x="12585" y="29792"/>
                    <a:pt x="13071" y="29454"/>
                  </a:cubicBezTo>
                  <a:cubicBezTo>
                    <a:pt x="15107" y="27964"/>
                    <a:pt x="16414" y="25654"/>
                    <a:pt x="17417" y="23314"/>
                  </a:cubicBezTo>
                  <a:cubicBezTo>
                    <a:pt x="18937" y="19788"/>
                    <a:pt x="19971" y="15806"/>
                    <a:pt x="19332" y="11976"/>
                  </a:cubicBezTo>
                  <a:cubicBezTo>
                    <a:pt x="18633" y="7903"/>
                    <a:pt x="16141" y="4074"/>
                    <a:pt x="16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3" name="Google Shape;1823;p23"/>
          <p:cNvGrpSpPr/>
          <p:nvPr/>
        </p:nvGrpSpPr>
        <p:grpSpPr>
          <a:xfrm>
            <a:off x="7246697" y="-73132"/>
            <a:ext cx="1549415" cy="1795295"/>
            <a:chOff x="2639375" y="-198525"/>
            <a:chExt cx="1761900" cy="2041500"/>
          </a:xfrm>
        </p:grpSpPr>
        <p:sp>
          <p:nvSpPr>
            <p:cNvPr id="1824" name="Google Shape;1824;p23"/>
            <p:cNvSpPr/>
            <p:nvPr/>
          </p:nvSpPr>
          <p:spPr>
            <a:xfrm>
              <a:off x="2639375" y="-198525"/>
              <a:ext cx="1761900" cy="2041500"/>
            </a:xfrm>
            <a:custGeom>
              <a:avLst/>
              <a:gdLst/>
              <a:ahLst/>
              <a:cxnLst/>
              <a:rect l="l" t="t" r="r" b="b"/>
              <a:pathLst>
                <a:path w="70476" h="81660" extrusionOk="0">
                  <a:moveTo>
                    <a:pt x="11216" y="415"/>
                  </a:moveTo>
                  <a:cubicBezTo>
                    <a:pt x="11492" y="565"/>
                    <a:pt x="12035" y="818"/>
                    <a:pt x="12116" y="818"/>
                  </a:cubicBezTo>
                  <a:cubicBezTo>
                    <a:pt x="12124" y="818"/>
                    <a:pt x="12128" y="816"/>
                    <a:pt x="12126" y="811"/>
                  </a:cubicBezTo>
                  <a:lnTo>
                    <a:pt x="12126" y="811"/>
                  </a:lnTo>
                  <a:cubicBezTo>
                    <a:pt x="12696" y="1455"/>
                    <a:pt x="12402" y="2586"/>
                    <a:pt x="12432" y="3363"/>
                  </a:cubicBezTo>
                  <a:cubicBezTo>
                    <a:pt x="12493" y="5096"/>
                    <a:pt x="12706" y="6859"/>
                    <a:pt x="13010" y="8591"/>
                  </a:cubicBezTo>
                  <a:cubicBezTo>
                    <a:pt x="13557" y="12148"/>
                    <a:pt x="14560" y="15552"/>
                    <a:pt x="15776" y="18926"/>
                  </a:cubicBezTo>
                  <a:cubicBezTo>
                    <a:pt x="15745" y="19017"/>
                    <a:pt x="15745" y="19078"/>
                    <a:pt x="15806" y="19139"/>
                  </a:cubicBezTo>
                  <a:cubicBezTo>
                    <a:pt x="15837" y="19139"/>
                    <a:pt x="15837" y="19169"/>
                    <a:pt x="15897" y="19169"/>
                  </a:cubicBezTo>
                  <a:cubicBezTo>
                    <a:pt x="15928" y="19291"/>
                    <a:pt x="15958" y="19351"/>
                    <a:pt x="15989" y="19473"/>
                  </a:cubicBezTo>
                  <a:cubicBezTo>
                    <a:pt x="17964" y="24671"/>
                    <a:pt x="20548" y="29534"/>
                    <a:pt x="23284" y="34367"/>
                  </a:cubicBezTo>
                  <a:cubicBezTo>
                    <a:pt x="20973" y="30446"/>
                    <a:pt x="18846" y="26494"/>
                    <a:pt x="16992" y="22361"/>
                  </a:cubicBezTo>
                  <a:cubicBezTo>
                    <a:pt x="13952" y="15582"/>
                    <a:pt x="10578" y="7953"/>
                    <a:pt x="11216" y="415"/>
                  </a:cubicBezTo>
                  <a:close/>
                  <a:moveTo>
                    <a:pt x="17417" y="20294"/>
                  </a:moveTo>
                  <a:lnTo>
                    <a:pt x="17417" y="20294"/>
                  </a:lnTo>
                  <a:cubicBezTo>
                    <a:pt x="25502" y="25917"/>
                    <a:pt x="35837" y="26464"/>
                    <a:pt x="45229" y="28622"/>
                  </a:cubicBezTo>
                  <a:cubicBezTo>
                    <a:pt x="50944" y="29960"/>
                    <a:pt x="56202" y="32026"/>
                    <a:pt x="60457" y="36221"/>
                  </a:cubicBezTo>
                  <a:cubicBezTo>
                    <a:pt x="63771" y="39473"/>
                    <a:pt x="66415" y="43303"/>
                    <a:pt x="69333" y="46829"/>
                  </a:cubicBezTo>
                  <a:cubicBezTo>
                    <a:pt x="64227" y="45431"/>
                    <a:pt x="58907" y="45188"/>
                    <a:pt x="53679" y="44337"/>
                  </a:cubicBezTo>
                  <a:cubicBezTo>
                    <a:pt x="48634" y="43486"/>
                    <a:pt x="43709" y="41875"/>
                    <a:pt x="39089" y="39595"/>
                  </a:cubicBezTo>
                  <a:cubicBezTo>
                    <a:pt x="30214" y="35248"/>
                    <a:pt x="22828" y="28501"/>
                    <a:pt x="17417" y="20294"/>
                  </a:cubicBezTo>
                  <a:close/>
                  <a:moveTo>
                    <a:pt x="13405" y="16221"/>
                  </a:moveTo>
                  <a:cubicBezTo>
                    <a:pt x="12554" y="19899"/>
                    <a:pt x="13527" y="23394"/>
                    <a:pt x="14438" y="26950"/>
                  </a:cubicBezTo>
                  <a:cubicBezTo>
                    <a:pt x="15654" y="31722"/>
                    <a:pt x="16596" y="36647"/>
                    <a:pt x="15897" y="41510"/>
                  </a:cubicBezTo>
                  <a:cubicBezTo>
                    <a:pt x="14712" y="49504"/>
                    <a:pt x="7873" y="54732"/>
                    <a:pt x="5867" y="62300"/>
                  </a:cubicBezTo>
                  <a:cubicBezTo>
                    <a:pt x="3435" y="54398"/>
                    <a:pt x="1064" y="46312"/>
                    <a:pt x="1551" y="37984"/>
                  </a:cubicBezTo>
                  <a:cubicBezTo>
                    <a:pt x="1824" y="33485"/>
                    <a:pt x="2888" y="29017"/>
                    <a:pt x="5137" y="25096"/>
                  </a:cubicBezTo>
                  <a:cubicBezTo>
                    <a:pt x="7174" y="21479"/>
                    <a:pt x="10213" y="18774"/>
                    <a:pt x="13405" y="16221"/>
                  </a:cubicBezTo>
                  <a:close/>
                  <a:moveTo>
                    <a:pt x="27387" y="40902"/>
                  </a:moveTo>
                  <a:cubicBezTo>
                    <a:pt x="30062" y="42878"/>
                    <a:pt x="33132" y="43911"/>
                    <a:pt x="36263" y="45097"/>
                  </a:cubicBezTo>
                  <a:cubicBezTo>
                    <a:pt x="40153" y="46556"/>
                    <a:pt x="43588" y="48501"/>
                    <a:pt x="46445" y="51632"/>
                  </a:cubicBezTo>
                  <a:cubicBezTo>
                    <a:pt x="51369" y="57012"/>
                    <a:pt x="53983" y="63942"/>
                    <a:pt x="56932" y="70507"/>
                  </a:cubicBezTo>
                  <a:cubicBezTo>
                    <a:pt x="58391" y="73820"/>
                    <a:pt x="60032" y="77042"/>
                    <a:pt x="62099" y="80051"/>
                  </a:cubicBezTo>
                  <a:cubicBezTo>
                    <a:pt x="62523" y="80663"/>
                    <a:pt x="62777" y="80876"/>
                    <a:pt x="62728" y="80876"/>
                  </a:cubicBezTo>
                  <a:cubicBezTo>
                    <a:pt x="62689" y="80876"/>
                    <a:pt x="62460" y="80743"/>
                    <a:pt x="61977" y="80568"/>
                  </a:cubicBezTo>
                  <a:cubicBezTo>
                    <a:pt x="61187" y="80264"/>
                    <a:pt x="60427" y="79839"/>
                    <a:pt x="59667" y="79535"/>
                  </a:cubicBezTo>
                  <a:cubicBezTo>
                    <a:pt x="57935" y="78866"/>
                    <a:pt x="56172" y="78319"/>
                    <a:pt x="54409" y="77802"/>
                  </a:cubicBezTo>
                  <a:cubicBezTo>
                    <a:pt x="50579" y="76647"/>
                    <a:pt x="46810" y="75401"/>
                    <a:pt x="43497" y="73121"/>
                  </a:cubicBezTo>
                  <a:cubicBezTo>
                    <a:pt x="40305" y="70933"/>
                    <a:pt x="37539" y="68106"/>
                    <a:pt x="35351" y="64914"/>
                  </a:cubicBezTo>
                  <a:cubicBezTo>
                    <a:pt x="30487" y="57954"/>
                    <a:pt x="28299" y="49717"/>
                    <a:pt x="27326" y="41388"/>
                  </a:cubicBezTo>
                  <a:lnTo>
                    <a:pt x="27326" y="41388"/>
                  </a:lnTo>
                  <a:cubicBezTo>
                    <a:pt x="27362" y="41433"/>
                    <a:pt x="27405" y="41451"/>
                    <a:pt x="27446" y="41451"/>
                  </a:cubicBezTo>
                  <a:cubicBezTo>
                    <a:pt x="27544" y="41451"/>
                    <a:pt x="27625" y="41344"/>
                    <a:pt x="27539" y="41236"/>
                  </a:cubicBezTo>
                  <a:cubicBezTo>
                    <a:pt x="27478" y="41145"/>
                    <a:pt x="27448" y="41024"/>
                    <a:pt x="27357" y="40932"/>
                  </a:cubicBezTo>
                  <a:cubicBezTo>
                    <a:pt x="27387" y="40932"/>
                    <a:pt x="27387" y="40902"/>
                    <a:pt x="27387" y="40902"/>
                  </a:cubicBezTo>
                  <a:close/>
                  <a:moveTo>
                    <a:pt x="11107" y="1"/>
                  </a:moveTo>
                  <a:cubicBezTo>
                    <a:pt x="11017" y="1"/>
                    <a:pt x="10943" y="77"/>
                    <a:pt x="10943" y="172"/>
                  </a:cubicBezTo>
                  <a:lnTo>
                    <a:pt x="10852" y="263"/>
                  </a:lnTo>
                  <a:cubicBezTo>
                    <a:pt x="10061" y="5430"/>
                    <a:pt x="11551" y="10628"/>
                    <a:pt x="13496" y="15552"/>
                  </a:cubicBezTo>
                  <a:cubicBezTo>
                    <a:pt x="10213" y="17984"/>
                    <a:pt x="7143" y="20658"/>
                    <a:pt x="5016" y="24093"/>
                  </a:cubicBezTo>
                  <a:cubicBezTo>
                    <a:pt x="2827" y="27680"/>
                    <a:pt x="1611" y="31783"/>
                    <a:pt x="1095" y="35978"/>
                  </a:cubicBezTo>
                  <a:cubicBezTo>
                    <a:pt x="0" y="45431"/>
                    <a:pt x="2858" y="54702"/>
                    <a:pt x="5593" y="63638"/>
                  </a:cubicBezTo>
                  <a:cubicBezTo>
                    <a:pt x="5624" y="63790"/>
                    <a:pt x="5768" y="63866"/>
                    <a:pt x="5909" y="63866"/>
                  </a:cubicBezTo>
                  <a:cubicBezTo>
                    <a:pt x="6049" y="63866"/>
                    <a:pt x="6186" y="63790"/>
                    <a:pt x="6201" y="63638"/>
                  </a:cubicBezTo>
                  <a:cubicBezTo>
                    <a:pt x="7782" y="55461"/>
                    <a:pt x="15289" y="50051"/>
                    <a:pt x="16566" y="41692"/>
                  </a:cubicBezTo>
                  <a:cubicBezTo>
                    <a:pt x="17144" y="37832"/>
                    <a:pt x="16688" y="33881"/>
                    <a:pt x="15897" y="30020"/>
                  </a:cubicBezTo>
                  <a:cubicBezTo>
                    <a:pt x="14925" y="25613"/>
                    <a:pt x="13162" y="21266"/>
                    <a:pt x="13952" y="16737"/>
                  </a:cubicBezTo>
                  <a:lnTo>
                    <a:pt x="13952" y="16737"/>
                  </a:lnTo>
                  <a:cubicBezTo>
                    <a:pt x="14530" y="18136"/>
                    <a:pt x="15077" y="19503"/>
                    <a:pt x="15685" y="20841"/>
                  </a:cubicBezTo>
                  <a:cubicBezTo>
                    <a:pt x="18633" y="27619"/>
                    <a:pt x="22159" y="34337"/>
                    <a:pt x="26566" y="40324"/>
                  </a:cubicBezTo>
                  <a:lnTo>
                    <a:pt x="26566" y="40446"/>
                  </a:lnTo>
                  <a:cubicBezTo>
                    <a:pt x="27509" y="50051"/>
                    <a:pt x="30183" y="59778"/>
                    <a:pt x="36414" y="67346"/>
                  </a:cubicBezTo>
                  <a:cubicBezTo>
                    <a:pt x="39332" y="70872"/>
                    <a:pt x="42919" y="73820"/>
                    <a:pt x="47114" y="75705"/>
                  </a:cubicBezTo>
                  <a:cubicBezTo>
                    <a:pt x="52403" y="78106"/>
                    <a:pt x="58239" y="78775"/>
                    <a:pt x="63345" y="81632"/>
                  </a:cubicBezTo>
                  <a:cubicBezTo>
                    <a:pt x="63364" y="81651"/>
                    <a:pt x="63389" y="81660"/>
                    <a:pt x="63414" y="81660"/>
                  </a:cubicBezTo>
                  <a:cubicBezTo>
                    <a:pt x="63511" y="81660"/>
                    <a:pt x="63624" y="81539"/>
                    <a:pt x="63527" y="81419"/>
                  </a:cubicBezTo>
                  <a:cubicBezTo>
                    <a:pt x="57722" y="73577"/>
                    <a:pt x="55533" y="63851"/>
                    <a:pt x="50275" y="55735"/>
                  </a:cubicBezTo>
                  <a:cubicBezTo>
                    <a:pt x="48026" y="52270"/>
                    <a:pt x="45199" y="49048"/>
                    <a:pt x="41643" y="46920"/>
                  </a:cubicBezTo>
                  <a:cubicBezTo>
                    <a:pt x="37174" y="44245"/>
                    <a:pt x="31855" y="43455"/>
                    <a:pt x="27539" y="40385"/>
                  </a:cubicBezTo>
                  <a:cubicBezTo>
                    <a:pt x="27488" y="40347"/>
                    <a:pt x="27442" y="40330"/>
                    <a:pt x="27402" y="40330"/>
                  </a:cubicBezTo>
                  <a:cubicBezTo>
                    <a:pt x="27346" y="40330"/>
                    <a:pt x="27301" y="40363"/>
                    <a:pt x="27265" y="40416"/>
                  </a:cubicBezTo>
                  <a:cubicBezTo>
                    <a:pt x="23527" y="34063"/>
                    <a:pt x="19758" y="27528"/>
                    <a:pt x="17022" y="20689"/>
                  </a:cubicBezTo>
                  <a:lnTo>
                    <a:pt x="17022" y="20689"/>
                  </a:lnTo>
                  <a:cubicBezTo>
                    <a:pt x="22159" y="28835"/>
                    <a:pt x="29575" y="35431"/>
                    <a:pt x="38147" y="39777"/>
                  </a:cubicBezTo>
                  <a:cubicBezTo>
                    <a:pt x="42524" y="41966"/>
                    <a:pt x="47144" y="43607"/>
                    <a:pt x="51977" y="44549"/>
                  </a:cubicBezTo>
                  <a:cubicBezTo>
                    <a:pt x="57995" y="45735"/>
                    <a:pt x="64166" y="45796"/>
                    <a:pt x="70063" y="47559"/>
                  </a:cubicBezTo>
                  <a:cubicBezTo>
                    <a:pt x="70085" y="47564"/>
                    <a:pt x="70106" y="47566"/>
                    <a:pt x="70127" y="47566"/>
                  </a:cubicBezTo>
                  <a:cubicBezTo>
                    <a:pt x="70359" y="47566"/>
                    <a:pt x="70476" y="47270"/>
                    <a:pt x="70336" y="47103"/>
                  </a:cubicBezTo>
                  <a:cubicBezTo>
                    <a:pt x="67145" y="43364"/>
                    <a:pt x="64379" y="39261"/>
                    <a:pt x="60883" y="35826"/>
                  </a:cubicBezTo>
                  <a:cubicBezTo>
                    <a:pt x="57327" y="32361"/>
                    <a:pt x="53193" y="30203"/>
                    <a:pt x="48451" y="28865"/>
                  </a:cubicBezTo>
                  <a:cubicBezTo>
                    <a:pt x="37630" y="25795"/>
                    <a:pt x="25928" y="25826"/>
                    <a:pt x="16414" y="19108"/>
                  </a:cubicBezTo>
                  <a:cubicBezTo>
                    <a:pt x="14226" y="13181"/>
                    <a:pt x="12797" y="7011"/>
                    <a:pt x="12888" y="506"/>
                  </a:cubicBezTo>
                  <a:cubicBezTo>
                    <a:pt x="12888" y="415"/>
                    <a:pt x="12767" y="324"/>
                    <a:pt x="12645" y="324"/>
                  </a:cubicBezTo>
                  <a:cubicBezTo>
                    <a:pt x="12159" y="202"/>
                    <a:pt x="11672" y="141"/>
                    <a:pt x="11186" y="20"/>
                  </a:cubicBezTo>
                  <a:cubicBezTo>
                    <a:pt x="11159" y="7"/>
                    <a:pt x="11133" y="1"/>
                    <a:pt x="1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3"/>
            <p:cNvSpPr/>
            <p:nvPr/>
          </p:nvSpPr>
          <p:spPr>
            <a:xfrm>
              <a:off x="3066000" y="314725"/>
              <a:ext cx="1150175" cy="536675"/>
            </a:xfrm>
            <a:custGeom>
              <a:avLst/>
              <a:gdLst/>
              <a:ahLst/>
              <a:cxnLst/>
              <a:rect l="l" t="t" r="r" b="b"/>
              <a:pathLst>
                <a:path w="46007" h="21467" extrusionOk="0">
                  <a:moveTo>
                    <a:pt x="452" y="1"/>
                  </a:moveTo>
                  <a:cubicBezTo>
                    <a:pt x="349" y="1"/>
                    <a:pt x="256" y="148"/>
                    <a:pt x="352" y="220"/>
                  </a:cubicBezTo>
                  <a:cubicBezTo>
                    <a:pt x="504" y="341"/>
                    <a:pt x="656" y="493"/>
                    <a:pt x="808" y="615"/>
                  </a:cubicBezTo>
                  <a:cubicBezTo>
                    <a:pt x="656" y="493"/>
                    <a:pt x="504" y="432"/>
                    <a:pt x="383" y="311"/>
                  </a:cubicBezTo>
                  <a:cubicBezTo>
                    <a:pt x="339" y="284"/>
                    <a:pt x="298" y="272"/>
                    <a:pt x="261" y="272"/>
                  </a:cubicBezTo>
                  <a:cubicBezTo>
                    <a:pt x="88" y="272"/>
                    <a:pt x="0" y="520"/>
                    <a:pt x="200" y="645"/>
                  </a:cubicBezTo>
                  <a:cubicBezTo>
                    <a:pt x="13453" y="10585"/>
                    <a:pt x="29593" y="18244"/>
                    <a:pt x="45885" y="21466"/>
                  </a:cubicBezTo>
                  <a:cubicBezTo>
                    <a:pt x="45976" y="21466"/>
                    <a:pt x="46007" y="21375"/>
                    <a:pt x="45946" y="21375"/>
                  </a:cubicBezTo>
                  <a:cubicBezTo>
                    <a:pt x="37678" y="19004"/>
                    <a:pt x="29623" y="16421"/>
                    <a:pt x="21812" y="12773"/>
                  </a:cubicBezTo>
                  <a:cubicBezTo>
                    <a:pt x="16036" y="10068"/>
                    <a:pt x="10474" y="6967"/>
                    <a:pt x="5155" y="3502"/>
                  </a:cubicBezTo>
                  <a:lnTo>
                    <a:pt x="5155" y="3502"/>
                  </a:lnTo>
                  <a:cubicBezTo>
                    <a:pt x="9805" y="6056"/>
                    <a:pt x="15033" y="7393"/>
                    <a:pt x="20201" y="8761"/>
                  </a:cubicBezTo>
                  <a:cubicBezTo>
                    <a:pt x="28681" y="10949"/>
                    <a:pt x="36523" y="14141"/>
                    <a:pt x="44031" y="18670"/>
                  </a:cubicBezTo>
                  <a:cubicBezTo>
                    <a:pt x="44036" y="18675"/>
                    <a:pt x="44043" y="18678"/>
                    <a:pt x="44050" y="18678"/>
                  </a:cubicBezTo>
                  <a:cubicBezTo>
                    <a:pt x="44079" y="18678"/>
                    <a:pt x="44111" y="18628"/>
                    <a:pt x="44061" y="18579"/>
                  </a:cubicBezTo>
                  <a:cubicBezTo>
                    <a:pt x="37435" y="14323"/>
                    <a:pt x="30140" y="11253"/>
                    <a:pt x="22571" y="9156"/>
                  </a:cubicBezTo>
                  <a:cubicBezTo>
                    <a:pt x="14881" y="6998"/>
                    <a:pt x="6766" y="5326"/>
                    <a:pt x="535" y="37"/>
                  </a:cubicBezTo>
                  <a:cubicBezTo>
                    <a:pt x="509" y="11"/>
                    <a:pt x="480"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3"/>
            <p:cNvSpPr/>
            <p:nvPr/>
          </p:nvSpPr>
          <p:spPr>
            <a:xfrm>
              <a:off x="3082725" y="350075"/>
              <a:ext cx="888775" cy="519550"/>
            </a:xfrm>
            <a:custGeom>
              <a:avLst/>
              <a:gdLst/>
              <a:ahLst/>
              <a:cxnLst/>
              <a:rect l="l" t="t" r="r" b="b"/>
              <a:pathLst>
                <a:path w="35551" h="20782" extrusionOk="0">
                  <a:moveTo>
                    <a:pt x="260" y="0"/>
                  </a:moveTo>
                  <a:cubicBezTo>
                    <a:pt x="125" y="0"/>
                    <a:pt x="0" y="156"/>
                    <a:pt x="139" y="295"/>
                  </a:cubicBezTo>
                  <a:cubicBezTo>
                    <a:pt x="9592" y="10295"/>
                    <a:pt x="22054" y="17560"/>
                    <a:pt x="35429" y="20782"/>
                  </a:cubicBezTo>
                  <a:cubicBezTo>
                    <a:pt x="35550" y="20782"/>
                    <a:pt x="35550" y="20660"/>
                    <a:pt x="35459" y="20660"/>
                  </a:cubicBezTo>
                  <a:cubicBezTo>
                    <a:pt x="22024" y="16982"/>
                    <a:pt x="10170" y="10022"/>
                    <a:pt x="382" y="52"/>
                  </a:cubicBezTo>
                  <a:cubicBezTo>
                    <a:pt x="346" y="16"/>
                    <a:pt x="303" y="0"/>
                    <a:pt x="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3"/>
            <p:cNvSpPr/>
            <p:nvPr/>
          </p:nvSpPr>
          <p:spPr>
            <a:xfrm>
              <a:off x="3311225" y="816325"/>
              <a:ext cx="806675" cy="950950"/>
            </a:xfrm>
            <a:custGeom>
              <a:avLst/>
              <a:gdLst/>
              <a:ahLst/>
              <a:cxnLst/>
              <a:rect l="l" t="t" r="r" b="b"/>
              <a:pathLst>
                <a:path w="32267" h="38038" extrusionOk="0">
                  <a:moveTo>
                    <a:pt x="646" y="1"/>
                  </a:moveTo>
                  <a:cubicBezTo>
                    <a:pt x="504" y="1"/>
                    <a:pt x="383" y="178"/>
                    <a:pt x="452" y="338"/>
                  </a:cubicBezTo>
                  <a:cubicBezTo>
                    <a:pt x="425" y="329"/>
                    <a:pt x="396" y="325"/>
                    <a:pt x="366" y="325"/>
                  </a:cubicBezTo>
                  <a:cubicBezTo>
                    <a:pt x="195" y="325"/>
                    <a:pt x="1" y="466"/>
                    <a:pt x="27" y="673"/>
                  </a:cubicBezTo>
                  <a:cubicBezTo>
                    <a:pt x="2732" y="12527"/>
                    <a:pt x="9024" y="23105"/>
                    <a:pt x="18082" y="31190"/>
                  </a:cubicBezTo>
                  <a:cubicBezTo>
                    <a:pt x="18097" y="31213"/>
                    <a:pt x="18117" y="31223"/>
                    <a:pt x="18136" y="31223"/>
                  </a:cubicBezTo>
                  <a:cubicBezTo>
                    <a:pt x="18193" y="31223"/>
                    <a:pt x="18248" y="31144"/>
                    <a:pt x="18203" y="31099"/>
                  </a:cubicBezTo>
                  <a:cubicBezTo>
                    <a:pt x="9449" y="22922"/>
                    <a:pt x="3340" y="12193"/>
                    <a:pt x="604" y="521"/>
                  </a:cubicBezTo>
                  <a:lnTo>
                    <a:pt x="604" y="521"/>
                  </a:lnTo>
                  <a:cubicBezTo>
                    <a:pt x="10696" y="13348"/>
                    <a:pt x="21577" y="25658"/>
                    <a:pt x="32216" y="37998"/>
                  </a:cubicBezTo>
                  <a:cubicBezTo>
                    <a:pt x="32225" y="38027"/>
                    <a:pt x="32235" y="38038"/>
                    <a:pt x="32243" y="38038"/>
                  </a:cubicBezTo>
                  <a:cubicBezTo>
                    <a:pt x="32259" y="38038"/>
                    <a:pt x="32267" y="37989"/>
                    <a:pt x="32246" y="37968"/>
                  </a:cubicBezTo>
                  <a:cubicBezTo>
                    <a:pt x="22611" y="26144"/>
                    <a:pt x="13006" y="14138"/>
                    <a:pt x="2945" y="2618"/>
                  </a:cubicBezTo>
                  <a:lnTo>
                    <a:pt x="2945" y="2618"/>
                  </a:lnTo>
                  <a:cubicBezTo>
                    <a:pt x="7413" y="6691"/>
                    <a:pt x="11820" y="10703"/>
                    <a:pt x="16015" y="14989"/>
                  </a:cubicBezTo>
                  <a:cubicBezTo>
                    <a:pt x="16023" y="14993"/>
                    <a:pt x="16031" y="14995"/>
                    <a:pt x="16038" y="14995"/>
                  </a:cubicBezTo>
                  <a:cubicBezTo>
                    <a:pt x="16083" y="14995"/>
                    <a:pt x="16106" y="14924"/>
                    <a:pt x="16106" y="14898"/>
                  </a:cubicBezTo>
                  <a:cubicBezTo>
                    <a:pt x="11455" y="10095"/>
                    <a:pt x="6714" y="5323"/>
                    <a:pt x="1607" y="1037"/>
                  </a:cubicBezTo>
                  <a:cubicBezTo>
                    <a:pt x="1364" y="733"/>
                    <a:pt x="1060" y="369"/>
                    <a:pt x="787" y="65"/>
                  </a:cubicBezTo>
                  <a:cubicBezTo>
                    <a:pt x="741" y="20"/>
                    <a:pt x="693"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3"/>
            <p:cNvSpPr/>
            <p:nvPr/>
          </p:nvSpPr>
          <p:spPr>
            <a:xfrm>
              <a:off x="3357175" y="835900"/>
              <a:ext cx="633850" cy="700025"/>
            </a:xfrm>
            <a:custGeom>
              <a:avLst/>
              <a:gdLst/>
              <a:ahLst/>
              <a:cxnLst/>
              <a:rect l="l" t="t" r="r" b="b"/>
              <a:pathLst>
                <a:path w="25354" h="28001" extrusionOk="0">
                  <a:moveTo>
                    <a:pt x="202" y="1"/>
                  </a:moveTo>
                  <a:cubicBezTo>
                    <a:pt x="78" y="1"/>
                    <a:pt x="0" y="174"/>
                    <a:pt x="134" y="254"/>
                  </a:cubicBezTo>
                  <a:cubicBezTo>
                    <a:pt x="11198" y="6850"/>
                    <a:pt x="19618" y="16486"/>
                    <a:pt x="25241" y="27975"/>
                  </a:cubicBezTo>
                  <a:cubicBezTo>
                    <a:pt x="25241" y="27993"/>
                    <a:pt x="25251" y="28000"/>
                    <a:pt x="25265" y="28000"/>
                  </a:cubicBezTo>
                  <a:cubicBezTo>
                    <a:pt x="25299" y="28000"/>
                    <a:pt x="25353" y="27957"/>
                    <a:pt x="25332" y="27914"/>
                  </a:cubicBezTo>
                  <a:cubicBezTo>
                    <a:pt x="20226" y="16243"/>
                    <a:pt x="11137" y="6455"/>
                    <a:pt x="256" y="11"/>
                  </a:cubicBezTo>
                  <a:cubicBezTo>
                    <a:pt x="237" y="4"/>
                    <a:pt x="219" y="1"/>
                    <a:pt x="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3"/>
            <p:cNvSpPr/>
            <p:nvPr/>
          </p:nvSpPr>
          <p:spPr>
            <a:xfrm>
              <a:off x="3445075" y="1025225"/>
              <a:ext cx="404200" cy="558825"/>
            </a:xfrm>
            <a:custGeom>
              <a:avLst/>
              <a:gdLst/>
              <a:ahLst/>
              <a:cxnLst/>
              <a:rect l="l" t="t" r="r" b="b"/>
              <a:pathLst>
                <a:path w="16168" h="22353" extrusionOk="0">
                  <a:moveTo>
                    <a:pt x="148" y="0"/>
                  </a:moveTo>
                  <a:cubicBezTo>
                    <a:pt x="72" y="0"/>
                    <a:pt x="0" y="72"/>
                    <a:pt x="22" y="159"/>
                  </a:cubicBezTo>
                  <a:cubicBezTo>
                    <a:pt x="4338" y="8092"/>
                    <a:pt x="9718" y="15964"/>
                    <a:pt x="16132" y="22317"/>
                  </a:cubicBezTo>
                  <a:cubicBezTo>
                    <a:pt x="9658" y="15630"/>
                    <a:pt x="5342" y="7727"/>
                    <a:pt x="235" y="37"/>
                  </a:cubicBezTo>
                  <a:cubicBezTo>
                    <a:pt x="209" y="11"/>
                    <a:pt x="178" y="0"/>
                    <a:pt x="148" y="0"/>
                  </a:cubicBezTo>
                  <a:close/>
                  <a:moveTo>
                    <a:pt x="16132" y="22317"/>
                  </a:moveTo>
                  <a:cubicBezTo>
                    <a:pt x="16132" y="22343"/>
                    <a:pt x="16143" y="22352"/>
                    <a:pt x="16151" y="22352"/>
                  </a:cubicBezTo>
                  <a:cubicBezTo>
                    <a:pt x="16162" y="22352"/>
                    <a:pt x="16167" y="22335"/>
                    <a:pt x="16132" y="223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3"/>
            <p:cNvSpPr/>
            <p:nvPr/>
          </p:nvSpPr>
          <p:spPr>
            <a:xfrm>
              <a:off x="2715350" y="211450"/>
              <a:ext cx="292600" cy="1076175"/>
            </a:xfrm>
            <a:custGeom>
              <a:avLst/>
              <a:gdLst/>
              <a:ahLst/>
              <a:cxnLst/>
              <a:rect l="l" t="t" r="r" b="b"/>
              <a:pathLst>
                <a:path w="11704" h="43047" extrusionOk="0">
                  <a:moveTo>
                    <a:pt x="10251" y="1"/>
                  </a:moveTo>
                  <a:cubicBezTo>
                    <a:pt x="10199" y="1"/>
                    <a:pt x="10145" y="20"/>
                    <a:pt x="10092" y="65"/>
                  </a:cubicBezTo>
                  <a:cubicBezTo>
                    <a:pt x="9697" y="490"/>
                    <a:pt x="9332" y="916"/>
                    <a:pt x="8968" y="1372"/>
                  </a:cubicBezTo>
                  <a:cubicBezTo>
                    <a:pt x="2949" y="6539"/>
                    <a:pt x="305" y="15232"/>
                    <a:pt x="1" y="22922"/>
                  </a:cubicBezTo>
                  <a:cubicBezTo>
                    <a:pt x="1" y="22938"/>
                    <a:pt x="16" y="22945"/>
                    <a:pt x="31" y="22945"/>
                  </a:cubicBezTo>
                  <a:cubicBezTo>
                    <a:pt x="47" y="22945"/>
                    <a:pt x="62" y="22938"/>
                    <a:pt x="62" y="22922"/>
                  </a:cubicBezTo>
                  <a:cubicBezTo>
                    <a:pt x="457" y="15688"/>
                    <a:pt x="2889" y="7664"/>
                    <a:pt x="8117" y="2436"/>
                  </a:cubicBezTo>
                  <a:lnTo>
                    <a:pt x="8117" y="2436"/>
                  </a:lnTo>
                  <a:cubicBezTo>
                    <a:pt x="4500" y="7603"/>
                    <a:pt x="2980" y="14594"/>
                    <a:pt x="2129" y="20552"/>
                  </a:cubicBezTo>
                  <a:cubicBezTo>
                    <a:pt x="1065" y="27998"/>
                    <a:pt x="1308" y="35719"/>
                    <a:pt x="3162" y="43014"/>
                  </a:cubicBezTo>
                  <a:cubicBezTo>
                    <a:pt x="3162" y="43037"/>
                    <a:pt x="3175" y="43047"/>
                    <a:pt x="3190" y="43047"/>
                  </a:cubicBezTo>
                  <a:cubicBezTo>
                    <a:pt x="3214" y="43047"/>
                    <a:pt x="3242" y="43021"/>
                    <a:pt x="3223" y="42983"/>
                  </a:cubicBezTo>
                  <a:cubicBezTo>
                    <a:pt x="1855" y="35567"/>
                    <a:pt x="1490" y="28120"/>
                    <a:pt x="2585" y="20643"/>
                  </a:cubicBezTo>
                  <a:cubicBezTo>
                    <a:pt x="3497" y="14472"/>
                    <a:pt x="5107" y="7512"/>
                    <a:pt x="8816" y="2345"/>
                  </a:cubicBezTo>
                  <a:lnTo>
                    <a:pt x="8816" y="2345"/>
                  </a:lnTo>
                  <a:cubicBezTo>
                    <a:pt x="7873" y="4563"/>
                    <a:pt x="7934" y="7360"/>
                    <a:pt x="7813" y="9640"/>
                  </a:cubicBezTo>
                  <a:cubicBezTo>
                    <a:pt x="7600" y="14168"/>
                    <a:pt x="7570" y="18697"/>
                    <a:pt x="6658" y="23166"/>
                  </a:cubicBezTo>
                  <a:cubicBezTo>
                    <a:pt x="6658" y="23199"/>
                    <a:pt x="6676" y="23223"/>
                    <a:pt x="6692" y="23223"/>
                  </a:cubicBezTo>
                  <a:cubicBezTo>
                    <a:pt x="6706" y="23223"/>
                    <a:pt x="6718" y="23207"/>
                    <a:pt x="6718" y="23166"/>
                  </a:cubicBezTo>
                  <a:cubicBezTo>
                    <a:pt x="7478" y="19883"/>
                    <a:pt x="7752" y="16539"/>
                    <a:pt x="7904" y="13135"/>
                  </a:cubicBezTo>
                  <a:cubicBezTo>
                    <a:pt x="8086" y="9427"/>
                    <a:pt x="7509" y="3986"/>
                    <a:pt x="10001" y="946"/>
                  </a:cubicBezTo>
                  <a:cubicBezTo>
                    <a:pt x="10032" y="916"/>
                    <a:pt x="10032" y="886"/>
                    <a:pt x="10032" y="825"/>
                  </a:cubicBezTo>
                  <a:cubicBezTo>
                    <a:pt x="10062" y="794"/>
                    <a:pt x="10092" y="734"/>
                    <a:pt x="10184" y="673"/>
                  </a:cubicBezTo>
                  <a:cubicBezTo>
                    <a:pt x="10214" y="642"/>
                    <a:pt x="10244" y="612"/>
                    <a:pt x="10336" y="582"/>
                  </a:cubicBezTo>
                  <a:lnTo>
                    <a:pt x="10336" y="582"/>
                  </a:lnTo>
                  <a:cubicBezTo>
                    <a:pt x="8421" y="5749"/>
                    <a:pt x="9697" y="10977"/>
                    <a:pt x="10488" y="16266"/>
                  </a:cubicBezTo>
                  <a:cubicBezTo>
                    <a:pt x="10943" y="19427"/>
                    <a:pt x="11095" y="22527"/>
                    <a:pt x="10488" y="25688"/>
                  </a:cubicBezTo>
                  <a:cubicBezTo>
                    <a:pt x="9849" y="29245"/>
                    <a:pt x="8390" y="32527"/>
                    <a:pt x="7266" y="35932"/>
                  </a:cubicBezTo>
                  <a:cubicBezTo>
                    <a:pt x="7225" y="36013"/>
                    <a:pt x="7306" y="36080"/>
                    <a:pt x="7374" y="36080"/>
                  </a:cubicBezTo>
                  <a:cubicBezTo>
                    <a:pt x="7407" y="36080"/>
                    <a:pt x="7438" y="36063"/>
                    <a:pt x="7448" y="36023"/>
                  </a:cubicBezTo>
                  <a:cubicBezTo>
                    <a:pt x="10032" y="30369"/>
                    <a:pt x="11703" y="24381"/>
                    <a:pt x="10974" y="18120"/>
                  </a:cubicBezTo>
                  <a:cubicBezTo>
                    <a:pt x="10305" y="12314"/>
                    <a:pt x="8329" y="6266"/>
                    <a:pt x="10396" y="521"/>
                  </a:cubicBezTo>
                  <a:cubicBezTo>
                    <a:pt x="10396" y="521"/>
                    <a:pt x="10457" y="521"/>
                    <a:pt x="10457" y="490"/>
                  </a:cubicBezTo>
                  <a:cubicBezTo>
                    <a:pt x="10488" y="460"/>
                    <a:pt x="10518" y="369"/>
                    <a:pt x="10488" y="338"/>
                  </a:cubicBezTo>
                  <a:cubicBezTo>
                    <a:pt x="10533" y="178"/>
                    <a:pt x="10407" y="1"/>
                    <a:pt x="10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3"/>
            <p:cNvSpPr/>
            <p:nvPr/>
          </p:nvSpPr>
          <p:spPr>
            <a:xfrm>
              <a:off x="2828575" y="1015325"/>
              <a:ext cx="19025" cy="169725"/>
            </a:xfrm>
            <a:custGeom>
              <a:avLst/>
              <a:gdLst/>
              <a:ahLst/>
              <a:cxnLst/>
              <a:rect l="l" t="t" r="r" b="b"/>
              <a:pathLst>
                <a:path w="761" h="6789" extrusionOk="0">
                  <a:moveTo>
                    <a:pt x="700" y="0"/>
                  </a:moveTo>
                  <a:cubicBezTo>
                    <a:pt x="670" y="0"/>
                    <a:pt x="639" y="23"/>
                    <a:pt x="639" y="68"/>
                  </a:cubicBezTo>
                  <a:cubicBezTo>
                    <a:pt x="578" y="2287"/>
                    <a:pt x="244" y="4506"/>
                    <a:pt x="1" y="6725"/>
                  </a:cubicBezTo>
                  <a:cubicBezTo>
                    <a:pt x="1" y="6763"/>
                    <a:pt x="47" y="6789"/>
                    <a:pt x="83" y="6789"/>
                  </a:cubicBezTo>
                  <a:cubicBezTo>
                    <a:pt x="105" y="6789"/>
                    <a:pt x="123" y="6779"/>
                    <a:pt x="123" y="6755"/>
                  </a:cubicBezTo>
                  <a:cubicBezTo>
                    <a:pt x="578" y="4537"/>
                    <a:pt x="730" y="2287"/>
                    <a:pt x="761" y="68"/>
                  </a:cubicBezTo>
                  <a:cubicBezTo>
                    <a:pt x="761" y="23"/>
                    <a:pt x="730" y="0"/>
                    <a:pt x="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2" name="Google Shape;1832;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3" name="Google Shape;1833;p23"/>
          <p:cNvSpPr txBox="1">
            <a:spLocks noGrp="1"/>
          </p:cNvSpPr>
          <p:nvPr>
            <p:ph type="subTitle" idx="1"/>
          </p:nvPr>
        </p:nvSpPr>
        <p:spPr>
          <a:xfrm>
            <a:off x="937626" y="25997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34" name="Google Shape;1834;p23"/>
          <p:cNvSpPr txBox="1">
            <a:spLocks noGrp="1"/>
          </p:cNvSpPr>
          <p:nvPr>
            <p:ph type="subTitle" idx="2"/>
          </p:nvPr>
        </p:nvSpPr>
        <p:spPr>
          <a:xfrm>
            <a:off x="3484347" y="25997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35" name="Google Shape;1835;p23"/>
          <p:cNvSpPr txBox="1">
            <a:spLocks noGrp="1"/>
          </p:cNvSpPr>
          <p:nvPr>
            <p:ph type="subTitle" idx="3"/>
          </p:nvPr>
        </p:nvSpPr>
        <p:spPr>
          <a:xfrm>
            <a:off x="6031074" y="25997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36" name="Google Shape;1836;p23"/>
          <p:cNvSpPr txBox="1">
            <a:spLocks noGrp="1"/>
          </p:cNvSpPr>
          <p:nvPr>
            <p:ph type="subTitle" idx="4"/>
          </p:nvPr>
        </p:nvSpPr>
        <p:spPr>
          <a:xfrm>
            <a:off x="937625" y="21451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37" name="Google Shape;1837;p23"/>
          <p:cNvSpPr txBox="1">
            <a:spLocks noGrp="1"/>
          </p:cNvSpPr>
          <p:nvPr>
            <p:ph type="subTitle" idx="5"/>
          </p:nvPr>
        </p:nvSpPr>
        <p:spPr>
          <a:xfrm>
            <a:off x="3484350" y="21451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38" name="Google Shape;1838;p23"/>
          <p:cNvSpPr txBox="1">
            <a:spLocks noGrp="1"/>
          </p:cNvSpPr>
          <p:nvPr>
            <p:ph type="subTitle" idx="6"/>
          </p:nvPr>
        </p:nvSpPr>
        <p:spPr>
          <a:xfrm>
            <a:off x="6031075" y="21451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839"/>
        <p:cNvGrpSpPr/>
        <p:nvPr/>
      </p:nvGrpSpPr>
      <p:grpSpPr>
        <a:xfrm>
          <a:off x="0" y="0"/>
          <a:ext cx="0" cy="0"/>
          <a:chOff x="0" y="0"/>
          <a:chExt cx="0" cy="0"/>
        </a:xfrm>
      </p:grpSpPr>
      <p:grpSp>
        <p:nvGrpSpPr>
          <p:cNvPr id="1840" name="Google Shape;1840;p24"/>
          <p:cNvGrpSpPr/>
          <p:nvPr/>
        </p:nvGrpSpPr>
        <p:grpSpPr>
          <a:xfrm>
            <a:off x="-1799094" y="-470509"/>
            <a:ext cx="12167816" cy="7103642"/>
            <a:chOff x="-6977001" y="-500678"/>
            <a:chExt cx="14530471" cy="8482973"/>
          </a:xfrm>
        </p:grpSpPr>
        <p:sp>
          <p:nvSpPr>
            <p:cNvPr id="1841" name="Google Shape;1841;p24"/>
            <p:cNvSpPr/>
            <p:nvPr/>
          </p:nvSpPr>
          <p:spPr>
            <a:xfrm rot="-8233978">
              <a:off x="-7102317" y="4707096"/>
              <a:ext cx="5294751" cy="1704127"/>
            </a:xfrm>
            <a:custGeom>
              <a:avLst/>
              <a:gdLst/>
              <a:ahLst/>
              <a:cxnLst/>
              <a:rect l="l" t="t" r="r" b="b"/>
              <a:pathLst>
                <a:path w="211796" h="68167" extrusionOk="0">
                  <a:moveTo>
                    <a:pt x="66163" y="0"/>
                  </a:moveTo>
                  <a:cubicBezTo>
                    <a:pt x="28527" y="0"/>
                    <a:pt x="1" y="10980"/>
                    <a:pt x="6715" y="43242"/>
                  </a:cubicBezTo>
                  <a:cubicBezTo>
                    <a:pt x="9117" y="54975"/>
                    <a:pt x="21488" y="62513"/>
                    <a:pt x="33008" y="65856"/>
                  </a:cubicBezTo>
                  <a:cubicBezTo>
                    <a:pt x="38719" y="67518"/>
                    <a:pt x="44633" y="68166"/>
                    <a:pt x="50594" y="68166"/>
                  </a:cubicBezTo>
                  <a:cubicBezTo>
                    <a:pt x="56623" y="68166"/>
                    <a:pt x="62700" y="67503"/>
                    <a:pt x="68662" y="66555"/>
                  </a:cubicBezTo>
                  <a:cubicBezTo>
                    <a:pt x="76926" y="65228"/>
                    <a:pt x="85190" y="63303"/>
                    <a:pt x="93543" y="63303"/>
                  </a:cubicBezTo>
                  <a:cubicBezTo>
                    <a:pt x="93608" y="63303"/>
                    <a:pt x="93673" y="63303"/>
                    <a:pt x="93738" y="63303"/>
                  </a:cubicBezTo>
                  <a:cubicBezTo>
                    <a:pt x="105401" y="63361"/>
                    <a:pt x="116845" y="67047"/>
                    <a:pt x="128485" y="67047"/>
                  </a:cubicBezTo>
                  <a:cubicBezTo>
                    <a:pt x="129131" y="67047"/>
                    <a:pt x="129778" y="67035"/>
                    <a:pt x="130426" y="67011"/>
                  </a:cubicBezTo>
                  <a:cubicBezTo>
                    <a:pt x="140152" y="66616"/>
                    <a:pt x="149606" y="63394"/>
                    <a:pt x="159332" y="63090"/>
                  </a:cubicBezTo>
                  <a:cubicBezTo>
                    <a:pt x="159835" y="63075"/>
                    <a:pt x="160337" y="63068"/>
                    <a:pt x="160839" y="63068"/>
                  </a:cubicBezTo>
                  <a:cubicBezTo>
                    <a:pt x="169306" y="63068"/>
                    <a:pt x="177753" y="65080"/>
                    <a:pt x="186197" y="65080"/>
                  </a:cubicBezTo>
                  <a:cubicBezTo>
                    <a:pt x="187405" y="65080"/>
                    <a:pt x="188612" y="65038"/>
                    <a:pt x="189819" y="64944"/>
                  </a:cubicBezTo>
                  <a:cubicBezTo>
                    <a:pt x="200002" y="64154"/>
                    <a:pt x="211126" y="57619"/>
                    <a:pt x="211734" y="47437"/>
                  </a:cubicBezTo>
                  <a:cubicBezTo>
                    <a:pt x="211795" y="45856"/>
                    <a:pt x="211643" y="44306"/>
                    <a:pt x="211126" y="42877"/>
                  </a:cubicBezTo>
                  <a:cubicBezTo>
                    <a:pt x="210367" y="40780"/>
                    <a:pt x="208847" y="39017"/>
                    <a:pt x="207266" y="37406"/>
                  </a:cubicBezTo>
                  <a:cubicBezTo>
                    <a:pt x="192988" y="22626"/>
                    <a:pt x="120189" y="0"/>
                    <a:pt x="66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4"/>
            <p:cNvSpPr/>
            <p:nvPr/>
          </p:nvSpPr>
          <p:spPr>
            <a:xfrm>
              <a:off x="3399244" y="-500678"/>
              <a:ext cx="4154225" cy="3059000"/>
            </a:xfrm>
            <a:custGeom>
              <a:avLst/>
              <a:gdLst/>
              <a:ahLst/>
              <a:cxnLst/>
              <a:rect l="l" t="t" r="r" b="b"/>
              <a:pathLst>
                <a:path w="166169" h="122360" extrusionOk="0">
                  <a:moveTo>
                    <a:pt x="58730" y="1"/>
                  </a:moveTo>
                  <a:cubicBezTo>
                    <a:pt x="27610" y="1"/>
                    <a:pt x="0" y="14062"/>
                    <a:pt x="8780" y="32302"/>
                  </a:cubicBezTo>
                  <a:cubicBezTo>
                    <a:pt x="12336" y="39870"/>
                    <a:pt x="19023" y="45888"/>
                    <a:pt x="26987" y="48806"/>
                  </a:cubicBezTo>
                  <a:cubicBezTo>
                    <a:pt x="32701" y="50843"/>
                    <a:pt x="44434" y="51025"/>
                    <a:pt x="45346" y="61724"/>
                  </a:cubicBezTo>
                  <a:cubicBezTo>
                    <a:pt x="46866" y="78898"/>
                    <a:pt x="56957" y="98989"/>
                    <a:pt x="82672" y="101178"/>
                  </a:cubicBezTo>
                  <a:cubicBezTo>
                    <a:pt x="83601" y="101259"/>
                    <a:pt x="84550" y="101291"/>
                    <a:pt x="85511" y="101291"/>
                  </a:cubicBezTo>
                  <a:cubicBezTo>
                    <a:pt x="88606" y="101291"/>
                    <a:pt x="91826" y="100968"/>
                    <a:pt x="94890" y="100968"/>
                  </a:cubicBezTo>
                  <a:cubicBezTo>
                    <a:pt x="99038" y="100968"/>
                    <a:pt x="102900" y="101559"/>
                    <a:pt x="105773" y="104339"/>
                  </a:cubicBezTo>
                  <a:cubicBezTo>
                    <a:pt x="107992" y="106467"/>
                    <a:pt x="108964" y="109537"/>
                    <a:pt x="110575" y="112120"/>
                  </a:cubicBezTo>
                  <a:cubicBezTo>
                    <a:pt x="113797" y="117348"/>
                    <a:pt x="119694" y="120631"/>
                    <a:pt x="125895" y="121665"/>
                  </a:cubicBezTo>
                  <a:cubicBezTo>
                    <a:pt x="128319" y="122071"/>
                    <a:pt x="130875" y="122359"/>
                    <a:pt x="133403" y="122359"/>
                  </a:cubicBezTo>
                  <a:cubicBezTo>
                    <a:pt x="137310" y="122359"/>
                    <a:pt x="141152" y="121670"/>
                    <a:pt x="144345" y="119658"/>
                  </a:cubicBezTo>
                  <a:cubicBezTo>
                    <a:pt x="166169" y="106102"/>
                    <a:pt x="157810" y="42788"/>
                    <a:pt x="101912" y="10569"/>
                  </a:cubicBezTo>
                  <a:cubicBezTo>
                    <a:pt x="89073" y="3171"/>
                    <a:pt x="73506" y="1"/>
                    <a:pt x="58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24"/>
          <p:cNvGrpSpPr/>
          <p:nvPr/>
        </p:nvGrpSpPr>
        <p:grpSpPr>
          <a:xfrm rot="7407827">
            <a:off x="7525554" y="199565"/>
            <a:ext cx="962573" cy="900357"/>
            <a:chOff x="1299000" y="313975"/>
            <a:chExt cx="1054375" cy="986225"/>
          </a:xfrm>
        </p:grpSpPr>
        <p:sp>
          <p:nvSpPr>
            <p:cNvPr id="1844" name="Google Shape;1844;p24"/>
            <p:cNvSpPr/>
            <p:nvPr/>
          </p:nvSpPr>
          <p:spPr>
            <a:xfrm>
              <a:off x="1299000" y="313975"/>
              <a:ext cx="1054375" cy="986225"/>
            </a:xfrm>
            <a:custGeom>
              <a:avLst/>
              <a:gdLst/>
              <a:ahLst/>
              <a:cxnLst/>
              <a:rect l="l" t="t" r="r" b="b"/>
              <a:pathLst>
                <a:path w="42175" h="39449" extrusionOk="0">
                  <a:moveTo>
                    <a:pt x="12390" y="5998"/>
                  </a:moveTo>
                  <a:cubicBezTo>
                    <a:pt x="14597" y="5998"/>
                    <a:pt x="16695" y="6627"/>
                    <a:pt x="18356" y="8487"/>
                  </a:cubicBezTo>
                  <a:lnTo>
                    <a:pt x="18387" y="8487"/>
                  </a:lnTo>
                  <a:cubicBezTo>
                    <a:pt x="17931" y="11435"/>
                    <a:pt x="18843" y="14657"/>
                    <a:pt x="20119" y="17393"/>
                  </a:cubicBezTo>
                  <a:cubicBezTo>
                    <a:pt x="19967" y="17454"/>
                    <a:pt x="19876" y="17545"/>
                    <a:pt x="19785" y="17697"/>
                  </a:cubicBezTo>
                  <a:cubicBezTo>
                    <a:pt x="19755" y="17818"/>
                    <a:pt x="19724" y="17940"/>
                    <a:pt x="19724" y="18061"/>
                  </a:cubicBezTo>
                  <a:cubicBezTo>
                    <a:pt x="16966" y="19692"/>
                    <a:pt x="13867" y="21210"/>
                    <a:pt x="10681" y="21210"/>
                  </a:cubicBezTo>
                  <a:cubicBezTo>
                    <a:pt x="9830" y="21210"/>
                    <a:pt x="8972" y="21101"/>
                    <a:pt x="8113" y="20858"/>
                  </a:cubicBezTo>
                  <a:cubicBezTo>
                    <a:pt x="2885" y="19460"/>
                    <a:pt x="2429" y="14779"/>
                    <a:pt x="1304" y="10371"/>
                  </a:cubicBezTo>
                  <a:cubicBezTo>
                    <a:pt x="1274" y="10250"/>
                    <a:pt x="879" y="8882"/>
                    <a:pt x="575" y="8517"/>
                  </a:cubicBezTo>
                  <a:lnTo>
                    <a:pt x="575" y="8517"/>
                  </a:lnTo>
                  <a:cubicBezTo>
                    <a:pt x="727" y="8548"/>
                    <a:pt x="909" y="8578"/>
                    <a:pt x="940" y="8578"/>
                  </a:cubicBezTo>
                  <a:cubicBezTo>
                    <a:pt x="2581" y="8213"/>
                    <a:pt x="4222" y="7788"/>
                    <a:pt x="5803" y="7271"/>
                  </a:cubicBezTo>
                  <a:cubicBezTo>
                    <a:pt x="7894" y="6620"/>
                    <a:pt x="10196" y="5998"/>
                    <a:pt x="12390" y="5998"/>
                  </a:cubicBezTo>
                  <a:close/>
                  <a:moveTo>
                    <a:pt x="19633" y="18457"/>
                  </a:moveTo>
                  <a:cubicBezTo>
                    <a:pt x="19694" y="18548"/>
                    <a:pt x="19694" y="18609"/>
                    <a:pt x="19724" y="18669"/>
                  </a:cubicBezTo>
                  <a:cubicBezTo>
                    <a:pt x="19907" y="19034"/>
                    <a:pt x="20302" y="19308"/>
                    <a:pt x="20697" y="19308"/>
                  </a:cubicBezTo>
                  <a:cubicBezTo>
                    <a:pt x="20666" y="22469"/>
                    <a:pt x="19755" y="25600"/>
                    <a:pt x="18387" y="28426"/>
                  </a:cubicBezTo>
                  <a:cubicBezTo>
                    <a:pt x="17194" y="31051"/>
                    <a:pt x="15298" y="31985"/>
                    <a:pt x="13066" y="31985"/>
                  </a:cubicBezTo>
                  <a:cubicBezTo>
                    <a:pt x="11886" y="31985"/>
                    <a:pt x="10612" y="31724"/>
                    <a:pt x="9298" y="31314"/>
                  </a:cubicBezTo>
                  <a:cubicBezTo>
                    <a:pt x="8143" y="30980"/>
                    <a:pt x="6988" y="30554"/>
                    <a:pt x="5742" y="30432"/>
                  </a:cubicBezTo>
                  <a:cubicBezTo>
                    <a:pt x="5545" y="30412"/>
                    <a:pt x="5370" y="30406"/>
                    <a:pt x="5214" y="30406"/>
                  </a:cubicBezTo>
                  <a:cubicBezTo>
                    <a:pt x="4883" y="30406"/>
                    <a:pt x="4638" y="30436"/>
                    <a:pt x="4460" y="30436"/>
                  </a:cubicBezTo>
                  <a:cubicBezTo>
                    <a:pt x="4084" y="30436"/>
                    <a:pt x="4004" y="30301"/>
                    <a:pt x="4040" y="29460"/>
                  </a:cubicBezTo>
                  <a:cubicBezTo>
                    <a:pt x="4101" y="26633"/>
                    <a:pt x="3432" y="22651"/>
                    <a:pt x="6046" y="20797"/>
                  </a:cubicBezTo>
                  <a:cubicBezTo>
                    <a:pt x="6077" y="20797"/>
                    <a:pt x="6077" y="20736"/>
                    <a:pt x="6077" y="20736"/>
                  </a:cubicBezTo>
                  <a:cubicBezTo>
                    <a:pt x="6229" y="20827"/>
                    <a:pt x="6350" y="20888"/>
                    <a:pt x="6502" y="20949"/>
                  </a:cubicBezTo>
                  <a:cubicBezTo>
                    <a:pt x="7810" y="21520"/>
                    <a:pt x="9138" y="21766"/>
                    <a:pt x="10458" y="21766"/>
                  </a:cubicBezTo>
                  <a:cubicBezTo>
                    <a:pt x="13708" y="21766"/>
                    <a:pt x="16909" y="20273"/>
                    <a:pt x="19633" y="18457"/>
                  </a:cubicBezTo>
                  <a:close/>
                  <a:moveTo>
                    <a:pt x="21670" y="18852"/>
                  </a:moveTo>
                  <a:cubicBezTo>
                    <a:pt x="24557" y="20280"/>
                    <a:pt x="27597" y="21709"/>
                    <a:pt x="29633" y="24323"/>
                  </a:cubicBezTo>
                  <a:cubicBezTo>
                    <a:pt x="32460" y="27940"/>
                    <a:pt x="31700" y="31557"/>
                    <a:pt x="29025" y="34961"/>
                  </a:cubicBezTo>
                  <a:cubicBezTo>
                    <a:pt x="28326" y="35873"/>
                    <a:pt x="27718" y="36937"/>
                    <a:pt x="26958" y="37819"/>
                  </a:cubicBezTo>
                  <a:cubicBezTo>
                    <a:pt x="26630" y="38182"/>
                    <a:pt x="26497" y="38337"/>
                    <a:pt x="26391" y="38337"/>
                  </a:cubicBezTo>
                  <a:cubicBezTo>
                    <a:pt x="26224" y="38337"/>
                    <a:pt x="26130" y="37942"/>
                    <a:pt x="25439" y="37363"/>
                  </a:cubicBezTo>
                  <a:cubicBezTo>
                    <a:pt x="22855" y="35174"/>
                    <a:pt x="18691" y="34718"/>
                    <a:pt x="17840" y="30919"/>
                  </a:cubicBezTo>
                  <a:cubicBezTo>
                    <a:pt x="17840" y="30858"/>
                    <a:pt x="17748" y="30828"/>
                    <a:pt x="17718" y="30767"/>
                  </a:cubicBezTo>
                  <a:cubicBezTo>
                    <a:pt x="18812" y="29399"/>
                    <a:pt x="19420" y="27666"/>
                    <a:pt x="19998" y="26025"/>
                  </a:cubicBezTo>
                  <a:cubicBezTo>
                    <a:pt x="20758" y="23837"/>
                    <a:pt x="21335" y="21587"/>
                    <a:pt x="21092" y="19308"/>
                  </a:cubicBezTo>
                  <a:cubicBezTo>
                    <a:pt x="21214" y="19247"/>
                    <a:pt x="21335" y="19217"/>
                    <a:pt x="21396" y="19156"/>
                  </a:cubicBezTo>
                  <a:cubicBezTo>
                    <a:pt x="21518" y="19065"/>
                    <a:pt x="21578" y="18973"/>
                    <a:pt x="21670" y="18852"/>
                  </a:cubicBezTo>
                  <a:close/>
                  <a:moveTo>
                    <a:pt x="32047" y="1"/>
                  </a:moveTo>
                  <a:cubicBezTo>
                    <a:pt x="32001" y="1"/>
                    <a:pt x="31955" y="12"/>
                    <a:pt x="31913" y="37"/>
                  </a:cubicBezTo>
                  <a:cubicBezTo>
                    <a:pt x="29268" y="1678"/>
                    <a:pt x="26837" y="1769"/>
                    <a:pt x="23858" y="2347"/>
                  </a:cubicBezTo>
                  <a:cubicBezTo>
                    <a:pt x="22095" y="2681"/>
                    <a:pt x="20636" y="3654"/>
                    <a:pt x="19663" y="5174"/>
                  </a:cubicBezTo>
                  <a:cubicBezTo>
                    <a:pt x="19086" y="6025"/>
                    <a:pt x="18691" y="6937"/>
                    <a:pt x="18508" y="7940"/>
                  </a:cubicBezTo>
                  <a:cubicBezTo>
                    <a:pt x="16875" y="6220"/>
                    <a:pt x="14646" y="5500"/>
                    <a:pt x="12282" y="5500"/>
                  </a:cubicBezTo>
                  <a:cubicBezTo>
                    <a:pt x="12139" y="5500"/>
                    <a:pt x="11996" y="5503"/>
                    <a:pt x="11852" y="5508"/>
                  </a:cubicBezTo>
                  <a:cubicBezTo>
                    <a:pt x="10332" y="5539"/>
                    <a:pt x="8812" y="5873"/>
                    <a:pt x="7353" y="6329"/>
                  </a:cubicBezTo>
                  <a:cubicBezTo>
                    <a:pt x="6363" y="6626"/>
                    <a:pt x="3115" y="8112"/>
                    <a:pt x="1369" y="8112"/>
                  </a:cubicBezTo>
                  <a:cubicBezTo>
                    <a:pt x="971" y="8112"/>
                    <a:pt x="651" y="8035"/>
                    <a:pt x="453" y="7849"/>
                  </a:cubicBezTo>
                  <a:cubicBezTo>
                    <a:pt x="411" y="7807"/>
                    <a:pt x="355" y="7788"/>
                    <a:pt x="299" y="7788"/>
                  </a:cubicBezTo>
                  <a:cubicBezTo>
                    <a:pt x="151" y="7788"/>
                    <a:pt x="1" y="7916"/>
                    <a:pt x="89" y="8092"/>
                  </a:cubicBezTo>
                  <a:cubicBezTo>
                    <a:pt x="1882" y="12408"/>
                    <a:pt x="1335" y="17940"/>
                    <a:pt x="5742" y="20524"/>
                  </a:cubicBezTo>
                  <a:cubicBezTo>
                    <a:pt x="2551" y="22955"/>
                    <a:pt x="4374" y="27515"/>
                    <a:pt x="3128" y="30767"/>
                  </a:cubicBezTo>
                  <a:cubicBezTo>
                    <a:pt x="3044" y="30992"/>
                    <a:pt x="3246" y="31165"/>
                    <a:pt x="3446" y="31165"/>
                  </a:cubicBezTo>
                  <a:cubicBezTo>
                    <a:pt x="3462" y="31165"/>
                    <a:pt x="3477" y="31164"/>
                    <a:pt x="3493" y="31162"/>
                  </a:cubicBezTo>
                  <a:cubicBezTo>
                    <a:pt x="3851" y="31099"/>
                    <a:pt x="4215" y="31071"/>
                    <a:pt x="4585" y="31071"/>
                  </a:cubicBezTo>
                  <a:cubicBezTo>
                    <a:pt x="7467" y="31071"/>
                    <a:pt x="10664" y="32766"/>
                    <a:pt x="13530" y="32766"/>
                  </a:cubicBezTo>
                  <a:cubicBezTo>
                    <a:pt x="14916" y="32766"/>
                    <a:pt x="16225" y="32369"/>
                    <a:pt x="17384" y="31192"/>
                  </a:cubicBezTo>
                  <a:cubicBezTo>
                    <a:pt x="18356" y="35630"/>
                    <a:pt x="24132" y="35843"/>
                    <a:pt x="26411" y="39278"/>
                  </a:cubicBezTo>
                  <a:cubicBezTo>
                    <a:pt x="26474" y="39388"/>
                    <a:pt x="26586" y="39449"/>
                    <a:pt x="26695" y="39449"/>
                  </a:cubicBezTo>
                  <a:cubicBezTo>
                    <a:pt x="26798" y="39449"/>
                    <a:pt x="26900" y="39395"/>
                    <a:pt x="26958" y="39278"/>
                  </a:cubicBezTo>
                  <a:cubicBezTo>
                    <a:pt x="28661" y="35509"/>
                    <a:pt x="32490" y="32925"/>
                    <a:pt x="32278" y="28761"/>
                  </a:cubicBezTo>
                  <a:cubicBezTo>
                    <a:pt x="33980" y="28670"/>
                    <a:pt x="35044" y="27454"/>
                    <a:pt x="36168" y="26299"/>
                  </a:cubicBezTo>
                  <a:cubicBezTo>
                    <a:pt x="38053" y="24414"/>
                    <a:pt x="40181" y="22864"/>
                    <a:pt x="42095" y="21071"/>
                  </a:cubicBezTo>
                  <a:cubicBezTo>
                    <a:pt x="42174" y="20992"/>
                    <a:pt x="42072" y="20846"/>
                    <a:pt x="41945" y="20846"/>
                  </a:cubicBezTo>
                  <a:cubicBezTo>
                    <a:pt x="41925" y="20846"/>
                    <a:pt x="41904" y="20849"/>
                    <a:pt x="41883" y="20858"/>
                  </a:cubicBezTo>
                  <a:cubicBezTo>
                    <a:pt x="40272" y="21739"/>
                    <a:pt x="38874" y="22955"/>
                    <a:pt x="37536" y="24171"/>
                  </a:cubicBezTo>
                  <a:cubicBezTo>
                    <a:pt x="36077" y="25478"/>
                    <a:pt x="34314" y="28153"/>
                    <a:pt x="32156" y="28305"/>
                  </a:cubicBezTo>
                  <a:cubicBezTo>
                    <a:pt x="32126" y="27879"/>
                    <a:pt x="32004" y="27454"/>
                    <a:pt x="31882" y="26998"/>
                  </a:cubicBezTo>
                  <a:cubicBezTo>
                    <a:pt x="30484" y="22438"/>
                    <a:pt x="25955" y="20128"/>
                    <a:pt x="21822" y="18457"/>
                  </a:cubicBezTo>
                  <a:cubicBezTo>
                    <a:pt x="21852" y="18274"/>
                    <a:pt x="21882" y="18122"/>
                    <a:pt x="21852" y="17940"/>
                  </a:cubicBezTo>
                  <a:cubicBezTo>
                    <a:pt x="24194" y="15956"/>
                    <a:pt x="27945" y="13015"/>
                    <a:pt x="31362" y="13015"/>
                  </a:cubicBezTo>
                  <a:cubicBezTo>
                    <a:pt x="32292" y="13015"/>
                    <a:pt x="33196" y="13232"/>
                    <a:pt x="34041" y="13745"/>
                  </a:cubicBezTo>
                  <a:cubicBezTo>
                    <a:pt x="35621" y="14688"/>
                    <a:pt x="36624" y="16633"/>
                    <a:pt x="37931" y="17879"/>
                  </a:cubicBezTo>
                  <a:cubicBezTo>
                    <a:pt x="39025" y="19034"/>
                    <a:pt x="40241" y="20007"/>
                    <a:pt x="41579" y="20858"/>
                  </a:cubicBezTo>
                  <a:cubicBezTo>
                    <a:pt x="41616" y="20885"/>
                    <a:pt x="41655" y="20896"/>
                    <a:pt x="41694" y="20896"/>
                  </a:cubicBezTo>
                  <a:cubicBezTo>
                    <a:pt x="41873" y="20896"/>
                    <a:pt x="42033" y="20638"/>
                    <a:pt x="41883" y="20463"/>
                  </a:cubicBezTo>
                  <a:cubicBezTo>
                    <a:pt x="39816" y="18882"/>
                    <a:pt x="38053" y="17180"/>
                    <a:pt x="36411" y="15204"/>
                  </a:cubicBezTo>
                  <a:cubicBezTo>
                    <a:pt x="35256" y="13836"/>
                    <a:pt x="34132" y="12712"/>
                    <a:pt x="32278" y="12529"/>
                  </a:cubicBezTo>
                  <a:cubicBezTo>
                    <a:pt x="32017" y="12500"/>
                    <a:pt x="31755" y="12486"/>
                    <a:pt x="31492" y="12486"/>
                  </a:cubicBezTo>
                  <a:cubicBezTo>
                    <a:pt x="27911" y="12486"/>
                    <a:pt x="24109" y="15083"/>
                    <a:pt x="21730" y="17575"/>
                  </a:cubicBezTo>
                  <a:cubicBezTo>
                    <a:pt x="21700" y="17545"/>
                    <a:pt x="21700" y="17514"/>
                    <a:pt x="21670" y="17484"/>
                  </a:cubicBezTo>
                  <a:cubicBezTo>
                    <a:pt x="21467" y="17208"/>
                    <a:pt x="21176" y="17077"/>
                    <a:pt x="20876" y="17077"/>
                  </a:cubicBezTo>
                  <a:cubicBezTo>
                    <a:pt x="20681" y="17077"/>
                    <a:pt x="20482" y="17133"/>
                    <a:pt x="20302" y="17241"/>
                  </a:cubicBezTo>
                  <a:cubicBezTo>
                    <a:pt x="19390" y="14140"/>
                    <a:pt x="18174" y="11010"/>
                    <a:pt x="18995" y="7757"/>
                  </a:cubicBezTo>
                  <a:cubicBezTo>
                    <a:pt x="19420" y="6177"/>
                    <a:pt x="20332" y="4566"/>
                    <a:pt x="21730" y="3654"/>
                  </a:cubicBezTo>
                  <a:cubicBezTo>
                    <a:pt x="23220" y="2681"/>
                    <a:pt x="25013" y="2742"/>
                    <a:pt x="26685" y="2499"/>
                  </a:cubicBezTo>
                  <a:cubicBezTo>
                    <a:pt x="27779" y="2347"/>
                    <a:pt x="28843" y="2073"/>
                    <a:pt x="29876" y="1678"/>
                  </a:cubicBezTo>
                  <a:cubicBezTo>
                    <a:pt x="30613" y="1384"/>
                    <a:pt x="31077" y="1027"/>
                    <a:pt x="31428" y="1027"/>
                  </a:cubicBezTo>
                  <a:cubicBezTo>
                    <a:pt x="31729" y="1027"/>
                    <a:pt x="31948" y="1288"/>
                    <a:pt x="32186" y="2073"/>
                  </a:cubicBezTo>
                  <a:cubicBezTo>
                    <a:pt x="33098" y="5113"/>
                    <a:pt x="34193" y="9368"/>
                    <a:pt x="33250" y="12469"/>
                  </a:cubicBezTo>
                  <a:cubicBezTo>
                    <a:pt x="33213" y="12598"/>
                    <a:pt x="33334" y="12694"/>
                    <a:pt x="33455" y="12694"/>
                  </a:cubicBezTo>
                  <a:cubicBezTo>
                    <a:pt x="33533" y="12694"/>
                    <a:pt x="33610" y="12655"/>
                    <a:pt x="33645" y="12560"/>
                  </a:cubicBezTo>
                  <a:cubicBezTo>
                    <a:pt x="34861" y="8669"/>
                    <a:pt x="33098" y="4019"/>
                    <a:pt x="32308" y="189"/>
                  </a:cubicBezTo>
                  <a:cubicBezTo>
                    <a:pt x="32286" y="79"/>
                    <a:pt x="32168" y="1"/>
                    <a:pt x="32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4"/>
            <p:cNvSpPr/>
            <p:nvPr/>
          </p:nvSpPr>
          <p:spPr>
            <a:xfrm>
              <a:off x="1306250" y="314500"/>
              <a:ext cx="785275" cy="769825"/>
            </a:xfrm>
            <a:custGeom>
              <a:avLst/>
              <a:gdLst/>
              <a:ahLst/>
              <a:cxnLst/>
              <a:rect l="l" t="t" r="r" b="b"/>
              <a:pathLst>
                <a:path w="31411" h="30793" extrusionOk="0">
                  <a:moveTo>
                    <a:pt x="31251" y="1"/>
                  </a:moveTo>
                  <a:cubicBezTo>
                    <a:pt x="31197" y="1"/>
                    <a:pt x="31152" y="16"/>
                    <a:pt x="31137" y="46"/>
                  </a:cubicBezTo>
                  <a:cubicBezTo>
                    <a:pt x="30468" y="4758"/>
                    <a:pt x="25939" y="6642"/>
                    <a:pt x="23173" y="9925"/>
                  </a:cubicBezTo>
                  <a:cubicBezTo>
                    <a:pt x="21228" y="12205"/>
                    <a:pt x="19921" y="15001"/>
                    <a:pt x="19981" y="17949"/>
                  </a:cubicBezTo>
                  <a:lnTo>
                    <a:pt x="19738" y="17949"/>
                  </a:lnTo>
                  <a:cubicBezTo>
                    <a:pt x="17246" y="17007"/>
                    <a:pt x="15574" y="14150"/>
                    <a:pt x="13355" y="12630"/>
                  </a:cubicBezTo>
                  <a:cubicBezTo>
                    <a:pt x="11349" y="11262"/>
                    <a:pt x="9100" y="10350"/>
                    <a:pt x="6729" y="9773"/>
                  </a:cubicBezTo>
                  <a:cubicBezTo>
                    <a:pt x="6698" y="9773"/>
                    <a:pt x="6698" y="9834"/>
                    <a:pt x="6729" y="9834"/>
                  </a:cubicBezTo>
                  <a:cubicBezTo>
                    <a:pt x="9768" y="10624"/>
                    <a:pt x="12595" y="12022"/>
                    <a:pt x="14996" y="14119"/>
                  </a:cubicBezTo>
                  <a:cubicBezTo>
                    <a:pt x="16425" y="15366"/>
                    <a:pt x="17489" y="17068"/>
                    <a:pt x="19191" y="17980"/>
                  </a:cubicBezTo>
                  <a:cubicBezTo>
                    <a:pt x="19105" y="17982"/>
                    <a:pt x="19018" y="17983"/>
                    <a:pt x="18932" y="17983"/>
                  </a:cubicBezTo>
                  <a:cubicBezTo>
                    <a:pt x="15503" y="17983"/>
                    <a:pt x="12279" y="16237"/>
                    <a:pt x="9373" y="14606"/>
                  </a:cubicBezTo>
                  <a:cubicBezTo>
                    <a:pt x="6334" y="12904"/>
                    <a:pt x="3537" y="10898"/>
                    <a:pt x="802" y="8770"/>
                  </a:cubicBezTo>
                  <a:cubicBezTo>
                    <a:pt x="802" y="8709"/>
                    <a:pt x="771" y="8679"/>
                    <a:pt x="771" y="8648"/>
                  </a:cubicBezTo>
                  <a:cubicBezTo>
                    <a:pt x="756" y="8633"/>
                    <a:pt x="741" y="8625"/>
                    <a:pt x="729" y="8625"/>
                  </a:cubicBezTo>
                  <a:cubicBezTo>
                    <a:pt x="718" y="8625"/>
                    <a:pt x="710" y="8633"/>
                    <a:pt x="710" y="8648"/>
                  </a:cubicBezTo>
                  <a:cubicBezTo>
                    <a:pt x="558" y="8527"/>
                    <a:pt x="407" y="8405"/>
                    <a:pt x="255" y="8253"/>
                  </a:cubicBezTo>
                  <a:cubicBezTo>
                    <a:pt x="235" y="8243"/>
                    <a:pt x="214" y="8239"/>
                    <a:pt x="195" y="8239"/>
                  </a:cubicBezTo>
                  <a:cubicBezTo>
                    <a:pt x="91" y="8239"/>
                    <a:pt x="1" y="8354"/>
                    <a:pt x="103" y="8405"/>
                  </a:cubicBezTo>
                  <a:cubicBezTo>
                    <a:pt x="346" y="8679"/>
                    <a:pt x="650" y="8952"/>
                    <a:pt x="954" y="9165"/>
                  </a:cubicBezTo>
                  <a:cubicBezTo>
                    <a:pt x="2291" y="11749"/>
                    <a:pt x="3963" y="14119"/>
                    <a:pt x="5969" y="16217"/>
                  </a:cubicBezTo>
                  <a:cubicBezTo>
                    <a:pt x="5977" y="16221"/>
                    <a:pt x="5985" y="16223"/>
                    <a:pt x="5993" y="16223"/>
                  </a:cubicBezTo>
                  <a:cubicBezTo>
                    <a:pt x="6038" y="16223"/>
                    <a:pt x="6060" y="16152"/>
                    <a:pt x="6060" y="16126"/>
                  </a:cubicBezTo>
                  <a:cubicBezTo>
                    <a:pt x="4145" y="14089"/>
                    <a:pt x="2534" y="11840"/>
                    <a:pt x="1227" y="9347"/>
                  </a:cubicBezTo>
                  <a:lnTo>
                    <a:pt x="1227" y="9347"/>
                  </a:lnTo>
                  <a:cubicBezTo>
                    <a:pt x="3902" y="11657"/>
                    <a:pt x="6881" y="13603"/>
                    <a:pt x="9981" y="15274"/>
                  </a:cubicBezTo>
                  <a:cubicBezTo>
                    <a:pt x="12809" y="16870"/>
                    <a:pt x="15844" y="18441"/>
                    <a:pt x="19084" y="18441"/>
                  </a:cubicBezTo>
                  <a:cubicBezTo>
                    <a:pt x="19360" y="18441"/>
                    <a:pt x="19638" y="18429"/>
                    <a:pt x="19917" y="18406"/>
                  </a:cubicBezTo>
                  <a:lnTo>
                    <a:pt x="19917" y="18406"/>
                  </a:lnTo>
                  <a:cubicBezTo>
                    <a:pt x="19909" y="18407"/>
                    <a:pt x="19890" y="18412"/>
                    <a:pt x="19890" y="18436"/>
                  </a:cubicBezTo>
                  <a:cubicBezTo>
                    <a:pt x="18218" y="21019"/>
                    <a:pt x="15665" y="22691"/>
                    <a:pt x="12626" y="23177"/>
                  </a:cubicBezTo>
                  <a:cubicBezTo>
                    <a:pt x="12595" y="23177"/>
                    <a:pt x="12595" y="23269"/>
                    <a:pt x="12626" y="23269"/>
                  </a:cubicBezTo>
                  <a:cubicBezTo>
                    <a:pt x="15665" y="22843"/>
                    <a:pt x="18249" y="21171"/>
                    <a:pt x="19921" y="18618"/>
                  </a:cubicBezTo>
                  <a:lnTo>
                    <a:pt x="19921" y="18618"/>
                  </a:lnTo>
                  <a:cubicBezTo>
                    <a:pt x="18583" y="23269"/>
                    <a:pt x="13841" y="24697"/>
                    <a:pt x="9677" y="26004"/>
                  </a:cubicBezTo>
                  <a:cubicBezTo>
                    <a:pt x="7033" y="26794"/>
                    <a:pt x="4297" y="27949"/>
                    <a:pt x="3324" y="30715"/>
                  </a:cubicBezTo>
                  <a:cubicBezTo>
                    <a:pt x="3305" y="30754"/>
                    <a:pt x="3335" y="30792"/>
                    <a:pt x="3374" y="30792"/>
                  </a:cubicBezTo>
                  <a:cubicBezTo>
                    <a:pt x="3397" y="30792"/>
                    <a:pt x="3424" y="30779"/>
                    <a:pt x="3446" y="30746"/>
                  </a:cubicBezTo>
                  <a:cubicBezTo>
                    <a:pt x="5665" y="26490"/>
                    <a:pt x="10771" y="26521"/>
                    <a:pt x="14723" y="24788"/>
                  </a:cubicBezTo>
                  <a:cubicBezTo>
                    <a:pt x="17458" y="23572"/>
                    <a:pt x="19708" y="21566"/>
                    <a:pt x="20468" y="18618"/>
                  </a:cubicBezTo>
                  <a:cubicBezTo>
                    <a:pt x="20498" y="18588"/>
                    <a:pt x="20528" y="18557"/>
                    <a:pt x="20528" y="18466"/>
                  </a:cubicBezTo>
                  <a:lnTo>
                    <a:pt x="20528" y="18405"/>
                  </a:lnTo>
                  <a:lnTo>
                    <a:pt x="20528" y="18375"/>
                  </a:lnTo>
                  <a:lnTo>
                    <a:pt x="20528" y="18223"/>
                  </a:lnTo>
                  <a:cubicBezTo>
                    <a:pt x="20528" y="13664"/>
                    <a:pt x="23142" y="10198"/>
                    <a:pt x="26486" y="7341"/>
                  </a:cubicBezTo>
                  <a:cubicBezTo>
                    <a:pt x="28826" y="5366"/>
                    <a:pt x="31289" y="3329"/>
                    <a:pt x="31410" y="46"/>
                  </a:cubicBezTo>
                  <a:cubicBezTo>
                    <a:pt x="31365" y="16"/>
                    <a:pt x="31304" y="1"/>
                    <a:pt x="31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4"/>
            <p:cNvSpPr/>
            <p:nvPr/>
          </p:nvSpPr>
          <p:spPr>
            <a:xfrm>
              <a:off x="1798925" y="778800"/>
              <a:ext cx="182400" cy="497750"/>
            </a:xfrm>
            <a:custGeom>
              <a:avLst/>
              <a:gdLst/>
              <a:ahLst/>
              <a:cxnLst/>
              <a:rect l="l" t="t" r="r" b="b"/>
              <a:pathLst>
                <a:path w="7296" h="19910" extrusionOk="0">
                  <a:moveTo>
                    <a:pt x="975" y="1"/>
                  </a:moveTo>
                  <a:cubicBezTo>
                    <a:pt x="873" y="1"/>
                    <a:pt x="781" y="88"/>
                    <a:pt x="821" y="228"/>
                  </a:cubicBezTo>
                  <a:cubicBezTo>
                    <a:pt x="943" y="411"/>
                    <a:pt x="1065" y="624"/>
                    <a:pt x="1156" y="836"/>
                  </a:cubicBezTo>
                  <a:cubicBezTo>
                    <a:pt x="1369" y="4849"/>
                    <a:pt x="1" y="9073"/>
                    <a:pt x="2128" y="12751"/>
                  </a:cubicBezTo>
                  <a:lnTo>
                    <a:pt x="2159" y="12751"/>
                  </a:lnTo>
                  <a:cubicBezTo>
                    <a:pt x="153" y="9104"/>
                    <a:pt x="1521" y="5031"/>
                    <a:pt x="1369" y="1140"/>
                  </a:cubicBezTo>
                  <a:lnTo>
                    <a:pt x="1369" y="1140"/>
                  </a:lnTo>
                  <a:cubicBezTo>
                    <a:pt x="4469" y="6855"/>
                    <a:pt x="7053" y="13238"/>
                    <a:pt x="6445" y="19864"/>
                  </a:cubicBezTo>
                  <a:cubicBezTo>
                    <a:pt x="6445" y="19894"/>
                    <a:pt x="6475" y="19910"/>
                    <a:pt x="6505" y="19910"/>
                  </a:cubicBezTo>
                  <a:cubicBezTo>
                    <a:pt x="6536" y="19910"/>
                    <a:pt x="6566" y="19894"/>
                    <a:pt x="6566" y="19864"/>
                  </a:cubicBezTo>
                  <a:cubicBezTo>
                    <a:pt x="7296" y="16551"/>
                    <a:pt x="6657" y="13146"/>
                    <a:pt x="5594" y="9955"/>
                  </a:cubicBezTo>
                  <a:cubicBezTo>
                    <a:pt x="4530" y="6763"/>
                    <a:pt x="3223" y="3025"/>
                    <a:pt x="1247" y="259"/>
                  </a:cubicBezTo>
                  <a:lnTo>
                    <a:pt x="1247" y="107"/>
                  </a:lnTo>
                  <a:cubicBezTo>
                    <a:pt x="1247" y="57"/>
                    <a:pt x="1229" y="34"/>
                    <a:pt x="1202" y="34"/>
                  </a:cubicBezTo>
                  <a:cubicBezTo>
                    <a:pt x="1180" y="34"/>
                    <a:pt x="1153" y="49"/>
                    <a:pt x="1125" y="76"/>
                  </a:cubicBezTo>
                  <a:cubicBezTo>
                    <a:pt x="1084" y="24"/>
                    <a:pt x="1028"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4"/>
            <p:cNvSpPr/>
            <p:nvPr/>
          </p:nvSpPr>
          <p:spPr>
            <a:xfrm>
              <a:off x="1825800" y="687225"/>
              <a:ext cx="518000" cy="376750"/>
            </a:xfrm>
            <a:custGeom>
              <a:avLst/>
              <a:gdLst/>
              <a:ahLst/>
              <a:cxnLst/>
              <a:rect l="l" t="t" r="r" b="b"/>
              <a:pathLst>
                <a:path w="20720" h="15070" extrusionOk="0">
                  <a:moveTo>
                    <a:pt x="7741" y="1"/>
                  </a:moveTo>
                  <a:cubicBezTo>
                    <a:pt x="7710" y="1"/>
                    <a:pt x="7710" y="31"/>
                    <a:pt x="7741" y="31"/>
                  </a:cubicBezTo>
                  <a:cubicBezTo>
                    <a:pt x="11449" y="244"/>
                    <a:pt x="13820" y="1855"/>
                    <a:pt x="16403" y="4378"/>
                  </a:cubicBezTo>
                  <a:cubicBezTo>
                    <a:pt x="17224" y="5168"/>
                    <a:pt x="18105" y="5776"/>
                    <a:pt x="19139" y="5928"/>
                  </a:cubicBezTo>
                  <a:cubicBezTo>
                    <a:pt x="18998" y="5930"/>
                    <a:pt x="18856" y="5932"/>
                    <a:pt x="18715" y="5932"/>
                  </a:cubicBezTo>
                  <a:cubicBezTo>
                    <a:pt x="17094" y="5932"/>
                    <a:pt x="15479" y="5765"/>
                    <a:pt x="13941" y="5290"/>
                  </a:cubicBezTo>
                  <a:cubicBezTo>
                    <a:pt x="12209" y="4742"/>
                    <a:pt x="10659" y="3800"/>
                    <a:pt x="9017" y="3101"/>
                  </a:cubicBezTo>
                  <a:cubicBezTo>
                    <a:pt x="7752" y="2566"/>
                    <a:pt x="6509" y="2351"/>
                    <a:pt x="5267" y="2351"/>
                  </a:cubicBezTo>
                  <a:cubicBezTo>
                    <a:pt x="3615" y="2351"/>
                    <a:pt x="1964" y="2732"/>
                    <a:pt x="263" y="3253"/>
                  </a:cubicBezTo>
                  <a:cubicBezTo>
                    <a:pt x="1" y="3341"/>
                    <a:pt x="102" y="3680"/>
                    <a:pt x="326" y="3680"/>
                  </a:cubicBezTo>
                  <a:cubicBezTo>
                    <a:pt x="335" y="3680"/>
                    <a:pt x="345" y="3680"/>
                    <a:pt x="354" y="3679"/>
                  </a:cubicBezTo>
                  <a:lnTo>
                    <a:pt x="415" y="3679"/>
                  </a:lnTo>
                  <a:cubicBezTo>
                    <a:pt x="4275" y="6414"/>
                    <a:pt x="6829" y="10335"/>
                    <a:pt x="7589" y="15047"/>
                  </a:cubicBezTo>
                  <a:cubicBezTo>
                    <a:pt x="7589" y="15062"/>
                    <a:pt x="7604" y="15069"/>
                    <a:pt x="7619" y="15069"/>
                  </a:cubicBezTo>
                  <a:cubicBezTo>
                    <a:pt x="7634" y="15069"/>
                    <a:pt x="7649" y="15062"/>
                    <a:pt x="7649" y="15047"/>
                  </a:cubicBezTo>
                  <a:cubicBezTo>
                    <a:pt x="7041" y="10396"/>
                    <a:pt x="4519" y="6232"/>
                    <a:pt x="628" y="3648"/>
                  </a:cubicBezTo>
                  <a:cubicBezTo>
                    <a:pt x="2166" y="3229"/>
                    <a:pt x="3723" y="2827"/>
                    <a:pt x="5297" y="2827"/>
                  </a:cubicBezTo>
                  <a:cubicBezTo>
                    <a:pt x="5775" y="2827"/>
                    <a:pt x="6256" y="2864"/>
                    <a:pt x="6737" y="2949"/>
                  </a:cubicBezTo>
                  <a:cubicBezTo>
                    <a:pt x="8713" y="3314"/>
                    <a:pt x="10355" y="4408"/>
                    <a:pt x="12148" y="5168"/>
                  </a:cubicBezTo>
                  <a:cubicBezTo>
                    <a:pt x="14065" y="5956"/>
                    <a:pt x="16012" y="6371"/>
                    <a:pt x="17999" y="6371"/>
                  </a:cubicBezTo>
                  <a:cubicBezTo>
                    <a:pt x="18847" y="6371"/>
                    <a:pt x="19703" y="6295"/>
                    <a:pt x="20568" y="6141"/>
                  </a:cubicBezTo>
                  <a:cubicBezTo>
                    <a:pt x="20719" y="6110"/>
                    <a:pt x="20689" y="5897"/>
                    <a:pt x="20568" y="5897"/>
                  </a:cubicBezTo>
                  <a:lnTo>
                    <a:pt x="20416" y="5897"/>
                  </a:lnTo>
                  <a:cubicBezTo>
                    <a:pt x="20467" y="5847"/>
                    <a:pt x="20432" y="5731"/>
                    <a:pt x="20384" y="5731"/>
                  </a:cubicBezTo>
                  <a:cubicBezTo>
                    <a:pt x="20374" y="5731"/>
                    <a:pt x="20365" y="5736"/>
                    <a:pt x="20355" y="5746"/>
                  </a:cubicBezTo>
                  <a:cubicBezTo>
                    <a:pt x="20153" y="5780"/>
                    <a:pt x="19957" y="5796"/>
                    <a:pt x="19764" y="5796"/>
                  </a:cubicBezTo>
                  <a:cubicBezTo>
                    <a:pt x="17080" y="5796"/>
                    <a:pt x="15213" y="2616"/>
                    <a:pt x="13029" y="1369"/>
                  </a:cubicBezTo>
                  <a:cubicBezTo>
                    <a:pt x="11388" y="457"/>
                    <a:pt x="9595" y="31"/>
                    <a:pt x="7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4"/>
            <p:cNvSpPr/>
            <p:nvPr/>
          </p:nvSpPr>
          <p:spPr>
            <a:xfrm>
              <a:off x="1791325" y="491300"/>
              <a:ext cx="73500" cy="261125"/>
            </a:xfrm>
            <a:custGeom>
              <a:avLst/>
              <a:gdLst/>
              <a:ahLst/>
              <a:cxnLst/>
              <a:rect l="l" t="t" r="r" b="b"/>
              <a:pathLst>
                <a:path w="2940" h="10445" extrusionOk="0">
                  <a:moveTo>
                    <a:pt x="2858" y="0"/>
                  </a:moveTo>
                  <a:cubicBezTo>
                    <a:pt x="2838" y="0"/>
                    <a:pt x="2816" y="7"/>
                    <a:pt x="2797" y="26"/>
                  </a:cubicBezTo>
                  <a:cubicBezTo>
                    <a:pt x="761" y="3157"/>
                    <a:pt x="1" y="6713"/>
                    <a:pt x="487" y="10421"/>
                  </a:cubicBezTo>
                  <a:cubicBezTo>
                    <a:pt x="487" y="10437"/>
                    <a:pt x="495" y="10444"/>
                    <a:pt x="502" y="10444"/>
                  </a:cubicBezTo>
                  <a:cubicBezTo>
                    <a:pt x="510" y="10444"/>
                    <a:pt x="518" y="10437"/>
                    <a:pt x="518" y="10421"/>
                  </a:cubicBezTo>
                  <a:cubicBezTo>
                    <a:pt x="153" y="6743"/>
                    <a:pt x="973" y="3187"/>
                    <a:pt x="2919" y="56"/>
                  </a:cubicBezTo>
                  <a:cubicBezTo>
                    <a:pt x="2940" y="36"/>
                    <a:pt x="2903" y="0"/>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4"/>
            <p:cNvSpPr/>
            <p:nvPr/>
          </p:nvSpPr>
          <p:spPr>
            <a:xfrm>
              <a:off x="1987000" y="327800"/>
              <a:ext cx="116675" cy="273350"/>
            </a:xfrm>
            <a:custGeom>
              <a:avLst/>
              <a:gdLst/>
              <a:ahLst/>
              <a:cxnLst/>
              <a:rect l="l" t="t" r="r" b="b"/>
              <a:pathLst>
                <a:path w="4667" h="10934" extrusionOk="0">
                  <a:moveTo>
                    <a:pt x="4438" y="1"/>
                  </a:moveTo>
                  <a:cubicBezTo>
                    <a:pt x="4400" y="1"/>
                    <a:pt x="4362" y="31"/>
                    <a:pt x="4362" y="92"/>
                  </a:cubicBezTo>
                  <a:cubicBezTo>
                    <a:pt x="4514" y="4165"/>
                    <a:pt x="4150" y="8785"/>
                    <a:pt x="46" y="10852"/>
                  </a:cubicBezTo>
                  <a:cubicBezTo>
                    <a:pt x="0" y="10875"/>
                    <a:pt x="24" y="10933"/>
                    <a:pt x="52" y="10933"/>
                  </a:cubicBezTo>
                  <a:cubicBezTo>
                    <a:pt x="60" y="10933"/>
                    <a:pt x="69" y="10927"/>
                    <a:pt x="77" y="10913"/>
                  </a:cubicBezTo>
                  <a:cubicBezTo>
                    <a:pt x="4332" y="9059"/>
                    <a:pt x="4666" y="4165"/>
                    <a:pt x="4514" y="92"/>
                  </a:cubicBezTo>
                  <a:cubicBezTo>
                    <a:pt x="4514" y="31"/>
                    <a:pt x="4476" y="1"/>
                    <a:pt x="4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4"/>
            <p:cNvSpPr/>
            <p:nvPr/>
          </p:nvSpPr>
          <p:spPr>
            <a:xfrm>
              <a:off x="1394375" y="891650"/>
              <a:ext cx="150025" cy="158600"/>
            </a:xfrm>
            <a:custGeom>
              <a:avLst/>
              <a:gdLst/>
              <a:ahLst/>
              <a:cxnLst/>
              <a:rect l="l" t="t" r="r" b="b"/>
              <a:pathLst>
                <a:path w="6001" h="6344" extrusionOk="0">
                  <a:moveTo>
                    <a:pt x="5909" y="0"/>
                  </a:moveTo>
                  <a:cubicBezTo>
                    <a:pt x="2778" y="638"/>
                    <a:pt x="1258" y="3526"/>
                    <a:pt x="43" y="6201"/>
                  </a:cubicBezTo>
                  <a:cubicBezTo>
                    <a:pt x="0" y="6265"/>
                    <a:pt x="62" y="6343"/>
                    <a:pt x="123" y="6343"/>
                  </a:cubicBezTo>
                  <a:cubicBezTo>
                    <a:pt x="150" y="6343"/>
                    <a:pt x="176" y="6329"/>
                    <a:pt x="195" y="6292"/>
                  </a:cubicBezTo>
                  <a:cubicBezTo>
                    <a:pt x="1441" y="3678"/>
                    <a:pt x="2869" y="821"/>
                    <a:pt x="5970" y="91"/>
                  </a:cubicBezTo>
                  <a:cubicBezTo>
                    <a:pt x="6000" y="61"/>
                    <a:pt x="6000" y="0"/>
                    <a:pt x="5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4"/>
            <p:cNvSpPr/>
            <p:nvPr/>
          </p:nvSpPr>
          <p:spPr>
            <a:xfrm>
              <a:off x="1525975" y="834313"/>
              <a:ext cx="254575" cy="273275"/>
            </a:xfrm>
            <a:custGeom>
              <a:avLst/>
              <a:gdLst/>
              <a:ahLst/>
              <a:cxnLst/>
              <a:rect l="l" t="t" r="r" b="b"/>
              <a:pathLst>
                <a:path w="10183" h="10931" extrusionOk="0">
                  <a:moveTo>
                    <a:pt x="10103" y="0"/>
                  </a:moveTo>
                  <a:cubicBezTo>
                    <a:pt x="10043" y="0"/>
                    <a:pt x="9970" y="30"/>
                    <a:pt x="9970" y="101"/>
                  </a:cubicBezTo>
                  <a:cubicBezTo>
                    <a:pt x="9362" y="5633"/>
                    <a:pt x="5532" y="9888"/>
                    <a:pt x="30" y="10891"/>
                  </a:cubicBezTo>
                  <a:cubicBezTo>
                    <a:pt x="6" y="10891"/>
                    <a:pt x="1" y="10930"/>
                    <a:pt x="16" y="10930"/>
                  </a:cubicBezTo>
                  <a:cubicBezTo>
                    <a:pt x="19" y="10930"/>
                    <a:pt x="24" y="10928"/>
                    <a:pt x="30" y="10922"/>
                  </a:cubicBezTo>
                  <a:cubicBezTo>
                    <a:pt x="5562" y="10101"/>
                    <a:pt x="9757" y="5724"/>
                    <a:pt x="10182" y="40"/>
                  </a:cubicBezTo>
                  <a:cubicBezTo>
                    <a:pt x="10182" y="15"/>
                    <a:pt x="10146" y="0"/>
                    <a:pt x="10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4"/>
            <p:cNvSpPr/>
            <p:nvPr/>
          </p:nvSpPr>
          <p:spPr>
            <a:xfrm>
              <a:off x="1967075" y="1098150"/>
              <a:ext cx="33250" cy="158125"/>
            </a:xfrm>
            <a:custGeom>
              <a:avLst/>
              <a:gdLst/>
              <a:ahLst/>
              <a:cxnLst/>
              <a:rect l="l" t="t" r="r" b="b"/>
              <a:pathLst>
                <a:path w="1330" h="6325" extrusionOk="0">
                  <a:moveTo>
                    <a:pt x="995" y="0"/>
                  </a:moveTo>
                  <a:cubicBezTo>
                    <a:pt x="965" y="0"/>
                    <a:pt x="934" y="23"/>
                    <a:pt x="934" y="69"/>
                  </a:cubicBezTo>
                  <a:cubicBezTo>
                    <a:pt x="1147" y="2196"/>
                    <a:pt x="843" y="4233"/>
                    <a:pt x="23" y="6208"/>
                  </a:cubicBezTo>
                  <a:cubicBezTo>
                    <a:pt x="1" y="6274"/>
                    <a:pt x="74" y="6324"/>
                    <a:pt x="127" y="6324"/>
                  </a:cubicBezTo>
                  <a:cubicBezTo>
                    <a:pt x="148" y="6324"/>
                    <a:pt x="166" y="6317"/>
                    <a:pt x="175" y="6300"/>
                  </a:cubicBezTo>
                  <a:cubicBezTo>
                    <a:pt x="1026" y="4263"/>
                    <a:pt x="1330" y="2196"/>
                    <a:pt x="1056" y="69"/>
                  </a:cubicBezTo>
                  <a:cubicBezTo>
                    <a:pt x="1056" y="23"/>
                    <a:pt x="1026" y="0"/>
                    <a:pt x="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4"/>
            <p:cNvSpPr/>
            <p:nvPr/>
          </p:nvSpPr>
          <p:spPr>
            <a:xfrm>
              <a:off x="1999700" y="872525"/>
              <a:ext cx="167525" cy="28100"/>
            </a:xfrm>
            <a:custGeom>
              <a:avLst/>
              <a:gdLst/>
              <a:ahLst/>
              <a:cxnLst/>
              <a:rect l="l" t="t" r="r" b="b"/>
              <a:pathLst>
                <a:path w="6701" h="1124" extrusionOk="0">
                  <a:moveTo>
                    <a:pt x="118" y="0"/>
                  </a:moveTo>
                  <a:cubicBezTo>
                    <a:pt x="43" y="0"/>
                    <a:pt x="1" y="103"/>
                    <a:pt x="55" y="157"/>
                  </a:cubicBezTo>
                  <a:cubicBezTo>
                    <a:pt x="1507" y="798"/>
                    <a:pt x="3064" y="1123"/>
                    <a:pt x="4621" y="1123"/>
                  </a:cubicBezTo>
                  <a:cubicBezTo>
                    <a:pt x="5280" y="1123"/>
                    <a:pt x="5939" y="1065"/>
                    <a:pt x="6590" y="948"/>
                  </a:cubicBezTo>
                  <a:cubicBezTo>
                    <a:pt x="6701" y="920"/>
                    <a:pt x="6686" y="792"/>
                    <a:pt x="6613" y="792"/>
                  </a:cubicBezTo>
                  <a:cubicBezTo>
                    <a:pt x="6606" y="792"/>
                    <a:pt x="6598" y="793"/>
                    <a:pt x="6590" y="796"/>
                  </a:cubicBezTo>
                  <a:cubicBezTo>
                    <a:pt x="6115" y="834"/>
                    <a:pt x="5649" y="854"/>
                    <a:pt x="5188" y="854"/>
                  </a:cubicBezTo>
                  <a:cubicBezTo>
                    <a:pt x="3465" y="854"/>
                    <a:pt x="1825" y="581"/>
                    <a:pt x="146" y="5"/>
                  </a:cubicBezTo>
                  <a:cubicBezTo>
                    <a:pt x="136" y="2"/>
                    <a:pt x="127"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4"/>
            <p:cNvSpPr/>
            <p:nvPr/>
          </p:nvSpPr>
          <p:spPr>
            <a:xfrm rot="10800000" flipH="1">
              <a:off x="1721425" y="685420"/>
              <a:ext cx="252306" cy="202049"/>
            </a:xfrm>
            <a:custGeom>
              <a:avLst/>
              <a:gdLst/>
              <a:ahLst/>
              <a:cxnLst/>
              <a:rect l="l" t="t" r="r" b="b"/>
              <a:pathLst>
                <a:path w="4705" h="1677" extrusionOk="0">
                  <a:moveTo>
                    <a:pt x="4674" y="0"/>
                  </a:moveTo>
                  <a:cubicBezTo>
                    <a:pt x="3063" y="183"/>
                    <a:pt x="1422" y="638"/>
                    <a:pt x="54" y="1550"/>
                  </a:cubicBezTo>
                  <a:cubicBezTo>
                    <a:pt x="0" y="1577"/>
                    <a:pt x="42" y="1677"/>
                    <a:pt x="117" y="1677"/>
                  </a:cubicBezTo>
                  <a:cubicBezTo>
                    <a:pt x="126" y="1677"/>
                    <a:pt x="135" y="1675"/>
                    <a:pt x="145" y="1672"/>
                  </a:cubicBezTo>
                  <a:cubicBezTo>
                    <a:pt x="1635" y="942"/>
                    <a:pt x="3063" y="335"/>
                    <a:pt x="4705" y="61"/>
                  </a:cubicBezTo>
                  <a:cubicBezTo>
                    <a:pt x="4705" y="61"/>
                    <a:pt x="4705" y="0"/>
                    <a:pt x="4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4"/>
            <p:cNvSpPr/>
            <p:nvPr/>
          </p:nvSpPr>
          <p:spPr>
            <a:xfrm>
              <a:off x="1971425" y="813375"/>
              <a:ext cx="252300" cy="63875"/>
            </a:xfrm>
            <a:custGeom>
              <a:avLst/>
              <a:gdLst/>
              <a:ahLst/>
              <a:cxnLst/>
              <a:rect l="l" t="t" r="r" b="b"/>
              <a:pathLst>
                <a:path w="10092" h="2555" extrusionOk="0">
                  <a:moveTo>
                    <a:pt x="92" y="0"/>
                  </a:moveTo>
                  <a:cubicBezTo>
                    <a:pt x="61" y="0"/>
                    <a:pt x="1" y="61"/>
                    <a:pt x="61" y="92"/>
                  </a:cubicBezTo>
                  <a:cubicBezTo>
                    <a:pt x="2558" y="1303"/>
                    <a:pt x="5256" y="2554"/>
                    <a:pt x="8057" y="2554"/>
                  </a:cubicBezTo>
                  <a:cubicBezTo>
                    <a:pt x="8700" y="2554"/>
                    <a:pt x="9348" y="2488"/>
                    <a:pt x="10001" y="2341"/>
                  </a:cubicBezTo>
                  <a:cubicBezTo>
                    <a:pt x="10092" y="2341"/>
                    <a:pt x="10031" y="2250"/>
                    <a:pt x="10001" y="2250"/>
                  </a:cubicBezTo>
                  <a:cubicBezTo>
                    <a:pt x="9403" y="2345"/>
                    <a:pt x="8819" y="2389"/>
                    <a:pt x="8246" y="2389"/>
                  </a:cubicBezTo>
                  <a:cubicBezTo>
                    <a:pt x="5356" y="2389"/>
                    <a:pt x="2756" y="1269"/>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4"/>
            <p:cNvSpPr/>
            <p:nvPr/>
          </p:nvSpPr>
          <p:spPr>
            <a:xfrm>
              <a:off x="2131000" y="942550"/>
              <a:ext cx="62350" cy="18125"/>
            </a:xfrm>
            <a:custGeom>
              <a:avLst/>
              <a:gdLst/>
              <a:ahLst/>
              <a:cxnLst/>
              <a:rect l="l" t="t" r="r" b="b"/>
              <a:pathLst>
                <a:path w="2494" h="725" extrusionOk="0">
                  <a:moveTo>
                    <a:pt x="2372" y="1"/>
                  </a:moveTo>
                  <a:cubicBezTo>
                    <a:pt x="1804" y="371"/>
                    <a:pt x="1197" y="620"/>
                    <a:pt x="550" y="620"/>
                  </a:cubicBezTo>
                  <a:cubicBezTo>
                    <a:pt x="400" y="620"/>
                    <a:pt x="247" y="607"/>
                    <a:pt x="92" y="578"/>
                  </a:cubicBezTo>
                  <a:cubicBezTo>
                    <a:pt x="61" y="578"/>
                    <a:pt x="1" y="669"/>
                    <a:pt x="61" y="669"/>
                  </a:cubicBezTo>
                  <a:cubicBezTo>
                    <a:pt x="257" y="706"/>
                    <a:pt x="457" y="725"/>
                    <a:pt x="655" y="725"/>
                  </a:cubicBezTo>
                  <a:cubicBezTo>
                    <a:pt x="1289" y="725"/>
                    <a:pt x="1916" y="532"/>
                    <a:pt x="2402" y="92"/>
                  </a:cubicBezTo>
                  <a:cubicBezTo>
                    <a:pt x="2493" y="92"/>
                    <a:pt x="2402" y="1"/>
                    <a:pt x="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4"/>
            <p:cNvSpPr/>
            <p:nvPr/>
          </p:nvSpPr>
          <p:spPr>
            <a:xfrm>
              <a:off x="2038300" y="727500"/>
              <a:ext cx="132950" cy="43650"/>
            </a:xfrm>
            <a:custGeom>
              <a:avLst/>
              <a:gdLst/>
              <a:ahLst/>
              <a:cxnLst/>
              <a:rect l="l" t="t" r="r" b="b"/>
              <a:pathLst>
                <a:path w="5318" h="1746" extrusionOk="0">
                  <a:moveTo>
                    <a:pt x="31" y="1"/>
                  </a:moveTo>
                  <a:cubicBezTo>
                    <a:pt x="0" y="1"/>
                    <a:pt x="0" y="61"/>
                    <a:pt x="31" y="61"/>
                  </a:cubicBezTo>
                  <a:cubicBezTo>
                    <a:pt x="1885" y="305"/>
                    <a:pt x="3618" y="852"/>
                    <a:pt x="5228" y="1733"/>
                  </a:cubicBezTo>
                  <a:cubicBezTo>
                    <a:pt x="5255" y="1742"/>
                    <a:pt x="5274" y="1746"/>
                    <a:pt x="5287" y="1746"/>
                  </a:cubicBezTo>
                  <a:cubicBezTo>
                    <a:pt x="5317" y="1746"/>
                    <a:pt x="5311" y="1724"/>
                    <a:pt x="5289" y="1703"/>
                  </a:cubicBezTo>
                  <a:cubicBezTo>
                    <a:pt x="3648" y="761"/>
                    <a:pt x="1885" y="21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4"/>
            <p:cNvSpPr/>
            <p:nvPr/>
          </p:nvSpPr>
          <p:spPr>
            <a:xfrm>
              <a:off x="2095300" y="662925"/>
              <a:ext cx="84875" cy="54625"/>
            </a:xfrm>
            <a:custGeom>
              <a:avLst/>
              <a:gdLst/>
              <a:ahLst/>
              <a:cxnLst/>
              <a:rect l="l" t="t" r="r" b="b"/>
              <a:pathLst>
                <a:path w="3395" h="2185" extrusionOk="0">
                  <a:moveTo>
                    <a:pt x="61" y="0"/>
                  </a:moveTo>
                  <a:cubicBezTo>
                    <a:pt x="30" y="0"/>
                    <a:pt x="0" y="30"/>
                    <a:pt x="30" y="30"/>
                  </a:cubicBezTo>
                  <a:cubicBezTo>
                    <a:pt x="1246" y="608"/>
                    <a:pt x="2280" y="1277"/>
                    <a:pt x="3313" y="2158"/>
                  </a:cubicBezTo>
                  <a:cubicBezTo>
                    <a:pt x="3323" y="2177"/>
                    <a:pt x="3335" y="2184"/>
                    <a:pt x="3347" y="2184"/>
                  </a:cubicBezTo>
                  <a:cubicBezTo>
                    <a:pt x="3373" y="2184"/>
                    <a:pt x="3395" y="2149"/>
                    <a:pt x="3374" y="2128"/>
                  </a:cubicBezTo>
                  <a:cubicBezTo>
                    <a:pt x="2432" y="1246"/>
                    <a:pt x="1277" y="517"/>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4"/>
            <p:cNvSpPr/>
            <p:nvPr/>
          </p:nvSpPr>
          <p:spPr>
            <a:xfrm>
              <a:off x="1872125" y="402900"/>
              <a:ext cx="159200" cy="122400"/>
            </a:xfrm>
            <a:custGeom>
              <a:avLst/>
              <a:gdLst/>
              <a:ahLst/>
              <a:cxnLst/>
              <a:rect l="l" t="t" r="r" b="b"/>
              <a:pathLst>
                <a:path w="6368" h="4896" extrusionOk="0">
                  <a:moveTo>
                    <a:pt x="6280" y="1"/>
                  </a:moveTo>
                  <a:cubicBezTo>
                    <a:pt x="6272" y="1"/>
                    <a:pt x="6262" y="2"/>
                    <a:pt x="6252" y="6"/>
                  </a:cubicBezTo>
                  <a:cubicBezTo>
                    <a:pt x="3729" y="887"/>
                    <a:pt x="1541" y="2650"/>
                    <a:pt x="21" y="4839"/>
                  </a:cubicBezTo>
                  <a:cubicBezTo>
                    <a:pt x="0" y="4860"/>
                    <a:pt x="37" y="4895"/>
                    <a:pt x="72" y="4895"/>
                  </a:cubicBezTo>
                  <a:cubicBezTo>
                    <a:pt x="88" y="4895"/>
                    <a:pt x="103" y="4888"/>
                    <a:pt x="112" y="4869"/>
                  </a:cubicBezTo>
                  <a:cubicBezTo>
                    <a:pt x="1754" y="2681"/>
                    <a:pt x="3790" y="1161"/>
                    <a:pt x="6313" y="127"/>
                  </a:cubicBezTo>
                  <a:cubicBezTo>
                    <a:pt x="6367" y="100"/>
                    <a:pt x="6349" y="1"/>
                    <a:pt x="6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4"/>
            <p:cNvSpPr/>
            <p:nvPr/>
          </p:nvSpPr>
          <p:spPr>
            <a:xfrm>
              <a:off x="1789300" y="433225"/>
              <a:ext cx="90825" cy="81425"/>
            </a:xfrm>
            <a:custGeom>
              <a:avLst/>
              <a:gdLst/>
              <a:ahLst/>
              <a:cxnLst/>
              <a:rect l="l" t="t" r="r" b="b"/>
              <a:pathLst>
                <a:path w="3633" h="3257" extrusionOk="0">
                  <a:moveTo>
                    <a:pt x="3593" y="1"/>
                  </a:moveTo>
                  <a:cubicBezTo>
                    <a:pt x="3588" y="1"/>
                    <a:pt x="3583" y="3"/>
                    <a:pt x="3577" y="9"/>
                  </a:cubicBezTo>
                  <a:cubicBezTo>
                    <a:pt x="2058" y="586"/>
                    <a:pt x="781" y="1772"/>
                    <a:pt x="21" y="3200"/>
                  </a:cubicBezTo>
                  <a:cubicBezTo>
                    <a:pt x="0" y="3221"/>
                    <a:pt x="37" y="3257"/>
                    <a:pt x="72" y="3257"/>
                  </a:cubicBezTo>
                  <a:cubicBezTo>
                    <a:pt x="88" y="3257"/>
                    <a:pt x="103" y="3249"/>
                    <a:pt x="112" y="3231"/>
                  </a:cubicBezTo>
                  <a:cubicBezTo>
                    <a:pt x="933" y="1832"/>
                    <a:pt x="2149" y="799"/>
                    <a:pt x="3608" y="130"/>
                  </a:cubicBezTo>
                  <a:cubicBezTo>
                    <a:pt x="3633" y="55"/>
                    <a:pt x="3617"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4"/>
            <p:cNvSpPr/>
            <p:nvPr/>
          </p:nvSpPr>
          <p:spPr>
            <a:xfrm>
              <a:off x="1895450" y="516250"/>
              <a:ext cx="120075" cy="117050"/>
            </a:xfrm>
            <a:custGeom>
              <a:avLst/>
              <a:gdLst/>
              <a:ahLst/>
              <a:cxnLst/>
              <a:rect l="l" t="t" r="r" b="b"/>
              <a:pathLst>
                <a:path w="4803" h="4682" extrusionOk="0">
                  <a:moveTo>
                    <a:pt x="4681" y="1"/>
                  </a:moveTo>
                  <a:cubicBezTo>
                    <a:pt x="2675" y="1065"/>
                    <a:pt x="1064" y="2676"/>
                    <a:pt x="0" y="4682"/>
                  </a:cubicBezTo>
                  <a:cubicBezTo>
                    <a:pt x="1155" y="2736"/>
                    <a:pt x="2736" y="1186"/>
                    <a:pt x="4711" y="92"/>
                  </a:cubicBezTo>
                  <a:cubicBezTo>
                    <a:pt x="4803" y="92"/>
                    <a:pt x="4772" y="1"/>
                    <a:pt x="4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4"/>
            <p:cNvSpPr/>
            <p:nvPr/>
          </p:nvSpPr>
          <p:spPr>
            <a:xfrm>
              <a:off x="2051650" y="543050"/>
              <a:ext cx="51650" cy="94675"/>
            </a:xfrm>
            <a:custGeom>
              <a:avLst/>
              <a:gdLst/>
              <a:ahLst/>
              <a:cxnLst/>
              <a:rect l="l" t="t" r="r" b="b"/>
              <a:pathLst>
                <a:path w="2066" h="3787" extrusionOk="0">
                  <a:moveTo>
                    <a:pt x="2039" y="0"/>
                  </a:moveTo>
                  <a:cubicBezTo>
                    <a:pt x="2020" y="0"/>
                    <a:pt x="1989" y="8"/>
                    <a:pt x="1959" y="23"/>
                  </a:cubicBezTo>
                  <a:cubicBezTo>
                    <a:pt x="1564" y="1452"/>
                    <a:pt x="956" y="2576"/>
                    <a:pt x="44" y="3670"/>
                  </a:cubicBezTo>
                  <a:cubicBezTo>
                    <a:pt x="0" y="3736"/>
                    <a:pt x="35" y="3786"/>
                    <a:pt x="70" y="3786"/>
                  </a:cubicBezTo>
                  <a:cubicBezTo>
                    <a:pt x="83" y="3786"/>
                    <a:pt x="96" y="3779"/>
                    <a:pt x="105" y="3762"/>
                  </a:cubicBezTo>
                  <a:cubicBezTo>
                    <a:pt x="1108" y="2728"/>
                    <a:pt x="1746" y="1391"/>
                    <a:pt x="2050" y="23"/>
                  </a:cubicBezTo>
                  <a:cubicBezTo>
                    <a:pt x="2065" y="8"/>
                    <a:pt x="2058" y="0"/>
                    <a:pt x="2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4"/>
            <p:cNvSpPr/>
            <p:nvPr/>
          </p:nvSpPr>
          <p:spPr>
            <a:xfrm>
              <a:off x="1536775" y="508650"/>
              <a:ext cx="225450" cy="172475"/>
            </a:xfrm>
            <a:custGeom>
              <a:avLst/>
              <a:gdLst/>
              <a:ahLst/>
              <a:cxnLst/>
              <a:rect l="l" t="t" r="r" b="b"/>
              <a:pathLst>
                <a:path w="9018" h="6899" extrusionOk="0">
                  <a:moveTo>
                    <a:pt x="0" y="1"/>
                  </a:moveTo>
                  <a:lnTo>
                    <a:pt x="0" y="31"/>
                  </a:lnTo>
                  <a:cubicBezTo>
                    <a:pt x="3921" y="882"/>
                    <a:pt x="6991" y="3344"/>
                    <a:pt x="8876" y="6840"/>
                  </a:cubicBezTo>
                  <a:cubicBezTo>
                    <a:pt x="8886" y="6882"/>
                    <a:pt x="8908" y="6898"/>
                    <a:pt x="8930" y="6898"/>
                  </a:cubicBezTo>
                  <a:cubicBezTo>
                    <a:pt x="8972" y="6898"/>
                    <a:pt x="9017" y="6839"/>
                    <a:pt x="8997" y="6779"/>
                  </a:cubicBezTo>
                  <a:cubicBezTo>
                    <a:pt x="7204" y="3223"/>
                    <a:pt x="3861" y="79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4"/>
            <p:cNvSpPr/>
            <p:nvPr/>
          </p:nvSpPr>
          <p:spPr>
            <a:xfrm>
              <a:off x="1648850" y="492200"/>
              <a:ext cx="77725" cy="67900"/>
            </a:xfrm>
            <a:custGeom>
              <a:avLst/>
              <a:gdLst/>
              <a:ahLst/>
              <a:cxnLst/>
              <a:rect l="l" t="t" r="r" b="b"/>
              <a:pathLst>
                <a:path w="3109" h="2716" extrusionOk="0">
                  <a:moveTo>
                    <a:pt x="77" y="0"/>
                  </a:moveTo>
                  <a:cubicBezTo>
                    <a:pt x="42" y="0"/>
                    <a:pt x="0" y="58"/>
                    <a:pt x="46" y="81"/>
                  </a:cubicBezTo>
                  <a:lnTo>
                    <a:pt x="2995" y="2695"/>
                  </a:lnTo>
                  <a:cubicBezTo>
                    <a:pt x="3002" y="2710"/>
                    <a:pt x="3013" y="2716"/>
                    <a:pt x="3025" y="2716"/>
                  </a:cubicBezTo>
                  <a:cubicBezTo>
                    <a:pt x="3062" y="2716"/>
                    <a:pt x="3109" y="2658"/>
                    <a:pt x="3086" y="2634"/>
                  </a:cubicBezTo>
                  <a:lnTo>
                    <a:pt x="107" y="20"/>
                  </a:lnTo>
                  <a:cubicBezTo>
                    <a:pt x="100" y="6"/>
                    <a:pt x="89"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4"/>
            <p:cNvSpPr/>
            <p:nvPr/>
          </p:nvSpPr>
          <p:spPr>
            <a:xfrm>
              <a:off x="1415950" y="752575"/>
              <a:ext cx="144225" cy="70075"/>
            </a:xfrm>
            <a:custGeom>
              <a:avLst/>
              <a:gdLst/>
              <a:ahLst/>
              <a:cxnLst/>
              <a:rect l="l" t="t" r="r" b="b"/>
              <a:pathLst>
                <a:path w="5769" h="2803" extrusionOk="0">
                  <a:moveTo>
                    <a:pt x="31" y="1"/>
                  </a:moveTo>
                  <a:cubicBezTo>
                    <a:pt x="0" y="1"/>
                    <a:pt x="0" y="31"/>
                    <a:pt x="0" y="31"/>
                  </a:cubicBezTo>
                  <a:cubicBezTo>
                    <a:pt x="1672" y="1338"/>
                    <a:pt x="3617" y="2402"/>
                    <a:pt x="5715" y="2797"/>
                  </a:cubicBezTo>
                  <a:cubicBezTo>
                    <a:pt x="5718" y="2801"/>
                    <a:pt x="5721" y="2802"/>
                    <a:pt x="5725" y="2802"/>
                  </a:cubicBezTo>
                  <a:cubicBezTo>
                    <a:pt x="5751" y="2802"/>
                    <a:pt x="5769" y="2706"/>
                    <a:pt x="5715" y="2706"/>
                  </a:cubicBezTo>
                  <a:cubicBezTo>
                    <a:pt x="3648" y="2098"/>
                    <a:pt x="1763" y="1308"/>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4"/>
            <p:cNvSpPr/>
            <p:nvPr/>
          </p:nvSpPr>
          <p:spPr>
            <a:xfrm>
              <a:off x="1515500" y="982675"/>
              <a:ext cx="120725" cy="66300"/>
            </a:xfrm>
            <a:custGeom>
              <a:avLst/>
              <a:gdLst/>
              <a:ahLst/>
              <a:cxnLst/>
              <a:rect l="l" t="t" r="r" b="b"/>
              <a:pathLst>
                <a:path w="4829" h="2652" extrusionOk="0">
                  <a:moveTo>
                    <a:pt x="4785" y="1"/>
                  </a:moveTo>
                  <a:cubicBezTo>
                    <a:pt x="4781" y="1"/>
                    <a:pt x="4776" y="2"/>
                    <a:pt x="4772" y="7"/>
                  </a:cubicBezTo>
                  <a:cubicBezTo>
                    <a:pt x="3313" y="1070"/>
                    <a:pt x="1763" y="1952"/>
                    <a:pt x="61" y="2621"/>
                  </a:cubicBezTo>
                  <a:cubicBezTo>
                    <a:pt x="0" y="2621"/>
                    <a:pt x="61" y="2651"/>
                    <a:pt x="61" y="2651"/>
                  </a:cubicBezTo>
                  <a:cubicBezTo>
                    <a:pt x="1763" y="2013"/>
                    <a:pt x="3344" y="1192"/>
                    <a:pt x="4803" y="128"/>
                  </a:cubicBezTo>
                  <a:cubicBezTo>
                    <a:pt x="4829" y="76"/>
                    <a:pt x="4810" y="1"/>
                    <a:pt x="4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4"/>
            <p:cNvSpPr/>
            <p:nvPr/>
          </p:nvSpPr>
          <p:spPr>
            <a:xfrm>
              <a:off x="1877950" y="969150"/>
              <a:ext cx="50950" cy="202050"/>
            </a:xfrm>
            <a:custGeom>
              <a:avLst/>
              <a:gdLst/>
              <a:ahLst/>
              <a:cxnLst/>
              <a:rect l="l" t="t" r="r" b="b"/>
              <a:pathLst>
                <a:path w="2038" h="8082" extrusionOk="0">
                  <a:moveTo>
                    <a:pt x="1" y="0"/>
                  </a:moveTo>
                  <a:lnTo>
                    <a:pt x="1" y="0"/>
                  </a:lnTo>
                  <a:cubicBezTo>
                    <a:pt x="183" y="2827"/>
                    <a:pt x="822" y="5472"/>
                    <a:pt x="1977" y="8055"/>
                  </a:cubicBezTo>
                  <a:cubicBezTo>
                    <a:pt x="1977" y="8074"/>
                    <a:pt x="1982" y="8081"/>
                    <a:pt x="1991" y="8081"/>
                  </a:cubicBezTo>
                  <a:cubicBezTo>
                    <a:pt x="2009" y="8081"/>
                    <a:pt x="2037" y="8046"/>
                    <a:pt x="2037" y="8025"/>
                  </a:cubicBezTo>
                  <a:cubicBezTo>
                    <a:pt x="943" y="5472"/>
                    <a:pt x="244" y="282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8" name="Google Shape;1868;p24"/>
          <p:cNvGrpSpPr/>
          <p:nvPr/>
        </p:nvGrpSpPr>
        <p:grpSpPr>
          <a:xfrm rot="7407827">
            <a:off x="8106579" y="1104865"/>
            <a:ext cx="962573" cy="900357"/>
            <a:chOff x="1299000" y="313975"/>
            <a:chExt cx="1054375" cy="986225"/>
          </a:xfrm>
        </p:grpSpPr>
        <p:sp>
          <p:nvSpPr>
            <p:cNvPr id="1869" name="Google Shape;1869;p24"/>
            <p:cNvSpPr/>
            <p:nvPr/>
          </p:nvSpPr>
          <p:spPr>
            <a:xfrm>
              <a:off x="1299000" y="313975"/>
              <a:ext cx="1054375" cy="986225"/>
            </a:xfrm>
            <a:custGeom>
              <a:avLst/>
              <a:gdLst/>
              <a:ahLst/>
              <a:cxnLst/>
              <a:rect l="l" t="t" r="r" b="b"/>
              <a:pathLst>
                <a:path w="42175" h="39449" extrusionOk="0">
                  <a:moveTo>
                    <a:pt x="12390" y="5998"/>
                  </a:moveTo>
                  <a:cubicBezTo>
                    <a:pt x="14597" y="5998"/>
                    <a:pt x="16695" y="6627"/>
                    <a:pt x="18356" y="8487"/>
                  </a:cubicBezTo>
                  <a:lnTo>
                    <a:pt x="18387" y="8487"/>
                  </a:lnTo>
                  <a:cubicBezTo>
                    <a:pt x="17931" y="11435"/>
                    <a:pt x="18843" y="14657"/>
                    <a:pt x="20119" y="17393"/>
                  </a:cubicBezTo>
                  <a:cubicBezTo>
                    <a:pt x="19967" y="17454"/>
                    <a:pt x="19876" y="17545"/>
                    <a:pt x="19785" y="17697"/>
                  </a:cubicBezTo>
                  <a:cubicBezTo>
                    <a:pt x="19755" y="17818"/>
                    <a:pt x="19724" y="17940"/>
                    <a:pt x="19724" y="18061"/>
                  </a:cubicBezTo>
                  <a:cubicBezTo>
                    <a:pt x="16966" y="19692"/>
                    <a:pt x="13867" y="21210"/>
                    <a:pt x="10681" y="21210"/>
                  </a:cubicBezTo>
                  <a:cubicBezTo>
                    <a:pt x="9830" y="21210"/>
                    <a:pt x="8972" y="21101"/>
                    <a:pt x="8113" y="20858"/>
                  </a:cubicBezTo>
                  <a:cubicBezTo>
                    <a:pt x="2885" y="19460"/>
                    <a:pt x="2429" y="14779"/>
                    <a:pt x="1304" y="10371"/>
                  </a:cubicBezTo>
                  <a:cubicBezTo>
                    <a:pt x="1274" y="10250"/>
                    <a:pt x="879" y="8882"/>
                    <a:pt x="575" y="8517"/>
                  </a:cubicBezTo>
                  <a:lnTo>
                    <a:pt x="575" y="8517"/>
                  </a:lnTo>
                  <a:cubicBezTo>
                    <a:pt x="727" y="8548"/>
                    <a:pt x="909" y="8578"/>
                    <a:pt x="940" y="8578"/>
                  </a:cubicBezTo>
                  <a:cubicBezTo>
                    <a:pt x="2581" y="8213"/>
                    <a:pt x="4222" y="7788"/>
                    <a:pt x="5803" y="7271"/>
                  </a:cubicBezTo>
                  <a:cubicBezTo>
                    <a:pt x="7894" y="6620"/>
                    <a:pt x="10196" y="5998"/>
                    <a:pt x="12390" y="5998"/>
                  </a:cubicBezTo>
                  <a:close/>
                  <a:moveTo>
                    <a:pt x="19633" y="18457"/>
                  </a:moveTo>
                  <a:cubicBezTo>
                    <a:pt x="19694" y="18548"/>
                    <a:pt x="19694" y="18609"/>
                    <a:pt x="19724" y="18669"/>
                  </a:cubicBezTo>
                  <a:cubicBezTo>
                    <a:pt x="19907" y="19034"/>
                    <a:pt x="20302" y="19308"/>
                    <a:pt x="20697" y="19308"/>
                  </a:cubicBezTo>
                  <a:cubicBezTo>
                    <a:pt x="20666" y="22469"/>
                    <a:pt x="19755" y="25600"/>
                    <a:pt x="18387" y="28426"/>
                  </a:cubicBezTo>
                  <a:cubicBezTo>
                    <a:pt x="17194" y="31051"/>
                    <a:pt x="15298" y="31985"/>
                    <a:pt x="13066" y="31985"/>
                  </a:cubicBezTo>
                  <a:cubicBezTo>
                    <a:pt x="11886" y="31985"/>
                    <a:pt x="10612" y="31724"/>
                    <a:pt x="9298" y="31314"/>
                  </a:cubicBezTo>
                  <a:cubicBezTo>
                    <a:pt x="8143" y="30980"/>
                    <a:pt x="6988" y="30554"/>
                    <a:pt x="5742" y="30432"/>
                  </a:cubicBezTo>
                  <a:cubicBezTo>
                    <a:pt x="5545" y="30412"/>
                    <a:pt x="5370" y="30406"/>
                    <a:pt x="5214" y="30406"/>
                  </a:cubicBezTo>
                  <a:cubicBezTo>
                    <a:pt x="4883" y="30406"/>
                    <a:pt x="4638" y="30436"/>
                    <a:pt x="4460" y="30436"/>
                  </a:cubicBezTo>
                  <a:cubicBezTo>
                    <a:pt x="4084" y="30436"/>
                    <a:pt x="4004" y="30301"/>
                    <a:pt x="4040" y="29460"/>
                  </a:cubicBezTo>
                  <a:cubicBezTo>
                    <a:pt x="4101" y="26633"/>
                    <a:pt x="3432" y="22651"/>
                    <a:pt x="6046" y="20797"/>
                  </a:cubicBezTo>
                  <a:cubicBezTo>
                    <a:pt x="6077" y="20797"/>
                    <a:pt x="6077" y="20736"/>
                    <a:pt x="6077" y="20736"/>
                  </a:cubicBezTo>
                  <a:cubicBezTo>
                    <a:pt x="6229" y="20827"/>
                    <a:pt x="6350" y="20888"/>
                    <a:pt x="6502" y="20949"/>
                  </a:cubicBezTo>
                  <a:cubicBezTo>
                    <a:pt x="7810" y="21520"/>
                    <a:pt x="9138" y="21766"/>
                    <a:pt x="10458" y="21766"/>
                  </a:cubicBezTo>
                  <a:cubicBezTo>
                    <a:pt x="13708" y="21766"/>
                    <a:pt x="16909" y="20273"/>
                    <a:pt x="19633" y="18457"/>
                  </a:cubicBezTo>
                  <a:close/>
                  <a:moveTo>
                    <a:pt x="21670" y="18852"/>
                  </a:moveTo>
                  <a:cubicBezTo>
                    <a:pt x="24557" y="20280"/>
                    <a:pt x="27597" y="21709"/>
                    <a:pt x="29633" y="24323"/>
                  </a:cubicBezTo>
                  <a:cubicBezTo>
                    <a:pt x="32460" y="27940"/>
                    <a:pt x="31700" y="31557"/>
                    <a:pt x="29025" y="34961"/>
                  </a:cubicBezTo>
                  <a:cubicBezTo>
                    <a:pt x="28326" y="35873"/>
                    <a:pt x="27718" y="36937"/>
                    <a:pt x="26958" y="37819"/>
                  </a:cubicBezTo>
                  <a:cubicBezTo>
                    <a:pt x="26630" y="38182"/>
                    <a:pt x="26497" y="38337"/>
                    <a:pt x="26391" y="38337"/>
                  </a:cubicBezTo>
                  <a:cubicBezTo>
                    <a:pt x="26224" y="38337"/>
                    <a:pt x="26130" y="37942"/>
                    <a:pt x="25439" y="37363"/>
                  </a:cubicBezTo>
                  <a:cubicBezTo>
                    <a:pt x="22855" y="35174"/>
                    <a:pt x="18691" y="34718"/>
                    <a:pt x="17840" y="30919"/>
                  </a:cubicBezTo>
                  <a:cubicBezTo>
                    <a:pt x="17840" y="30858"/>
                    <a:pt x="17748" y="30828"/>
                    <a:pt x="17718" y="30767"/>
                  </a:cubicBezTo>
                  <a:cubicBezTo>
                    <a:pt x="18812" y="29399"/>
                    <a:pt x="19420" y="27666"/>
                    <a:pt x="19998" y="26025"/>
                  </a:cubicBezTo>
                  <a:cubicBezTo>
                    <a:pt x="20758" y="23837"/>
                    <a:pt x="21335" y="21587"/>
                    <a:pt x="21092" y="19308"/>
                  </a:cubicBezTo>
                  <a:cubicBezTo>
                    <a:pt x="21214" y="19247"/>
                    <a:pt x="21335" y="19217"/>
                    <a:pt x="21396" y="19156"/>
                  </a:cubicBezTo>
                  <a:cubicBezTo>
                    <a:pt x="21518" y="19065"/>
                    <a:pt x="21578" y="18973"/>
                    <a:pt x="21670" y="18852"/>
                  </a:cubicBezTo>
                  <a:close/>
                  <a:moveTo>
                    <a:pt x="32047" y="1"/>
                  </a:moveTo>
                  <a:cubicBezTo>
                    <a:pt x="32001" y="1"/>
                    <a:pt x="31955" y="12"/>
                    <a:pt x="31913" y="37"/>
                  </a:cubicBezTo>
                  <a:cubicBezTo>
                    <a:pt x="29268" y="1678"/>
                    <a:pt x="26837" y="1769"/>
                    <a:pt x="23858" y="2347"/>
                  </a:cubicBezTo>
                  <a:cubicBezTo>
                    <a:pt x="22095" y="2681"/>
                    <a:pt x="20636" y="3654"/>
                    <a:pt x="19663" y="5174"/>
                  </a:cubicBezTo>
                  <a:cubicBezTo>
                    <a:pt x="19086" y="6025"/>
                    <a:pt x="18691" y="6937"/>
                    <a:pt x="18508" y="7940"/>
                  </a:cubicBezTo>
                  <a:cubicBezTo>
                    <a:pt x="16875" y="6220"/>
                    <a:pt x="14646" y="5500"/>
                    <a:pt x="12282" y="5500"/>
                  </a:cubicBezTo>
                  <a:cubicBezTo>
                    <a:pt x="12139" y="5500"/>
                    <a:pt x="11996" y="5503"/>
                    <a:pt x="11852" y="5508"/>
                  </a:cubicBezTo>
                  <a:cubicBezTo>
                    <a:pt x="10332" y="5539"/>
                    <a:pt x="8812" y="5873"/>
                    <a:pt x="7353" y="6329"/>
                  </a:cubicBezTo>
                  <a:cubicBezTo>
                    <a:pt x="6363" y="6626"/>
                    <a:pt x="3115" y="8112"/>
                    <a:pt x="1369" y="8112"/>
                  </a:cubicBezTo>
                  <a:cubicBezTo>
                    <a:pt x="971" y="8112"/>
                    <a:pt x="651" y="8035"/>
                    <a:pt x="453" y="7849"/>
                  </a:cubicBezTo>
                  <a:cubicBezTo>
                    <a:pt x="411" y="7807"/>
                    <a:pt x="355" y="7788"/>
                    <a:pt x="299" y="7788"/>
                  </a:cubicBezTo>
                  <a:cubicBezTo>
                    <a:pt x="151" y="7788"/>
                    <a:pt x="1" y="7916"/>
                    <a:pt x="89" y="8092"/>
                  </a:cubicBezTo>
                  <a:cubicBezTo>
                    <a:pt x="1882" y="12408"/>
                    <a:pt x="1335" y="17940"/>
                    <a:pt x="5742" y="20524"/>
                  </a:cubicBezTo>
                  <a:cubicBezTo>
                    <a:pt x="2551" y="22955"/>
                    <a:pt x="4374" y="27515"/>
                    <a:pt x="3128" y="30767"/>
                  </a:cubicBezTo>
                  <a:cubicBezTo>
                    <a:pt x="3044" y="30992"/>
                    <a:pt x="3246" y="31165"/>
                    <a:pt x="3446" y="31165"/>
                  </a:cubicBezTo>
                  <a:cubicBezTo>
                    <a:pt x="3462" y="31165"/>
                    <a:pt x="3477" y="31164"/>
                    <a:pt x="3493" y="31162"/>
                  </a:cubicBezTo>
                  <a:cubicBezTo>
                    <a:pt x="3851" y="31099"/>
                    <a:pt x="4215" y="31071"/>
                    <a:pt x="4585" y="31071"/>
                  </a:cubicBezTo>
                  <a:cubicBezTo>
                    <a:pt x="7467" y="31071"/>
                    <a:pt x="10664" y="32766"/>
                    <a:pt x="13530" y="32766"/>
                  </a:cubicBezTo>
                  <a:cubicBezTo>
                    <a:pt x="14916" y="32766"/>
                    <a:pt x="16225" y="32369"/>
                    <a:pt x="17384" y="31192"/>
                  </a:cubicBezTo>
                  <a:cubicBezTo>
                    <a:pt x="18356" y="35630"/>
                    <a:pt x="24132" y="35843"/>
                    <a:pt x="26411" y="39278"/>
                  </a:cubicBezTo>
                  <a:cubicBezTo>
                    <a:pt x="26474" y="39388"/>
                    <a:pt x="26586" y="39449"/>
                    <a:pt x="26695" y="39449"/>
                  </a:cubicBezTo>
                  <a:cubicBezTo>
                    <a:pt x="26798" y="39449"/>
                    <a:pt x="26900" y="39395"/>
                    <a:pt x="26958" y="39278"/>
                  </a:cubicBezTo>
                  <a:cubicBezTo>
                    <a:pt x="28661" y="35509"/>
                    <a:pt x="32490" y="32925"/>
                    <a:pt x="32278" y="28761"/>
                  </a:cubicBezTo>
                  <a:cubicBezTo>
                    <a:pt x="33980" y="28670"/>
                    <a:pt x="35044" y="27454"/>
                    <a:pt x="36168" y="26299"/>
                  </a:cubicBezTo>
                  <a:cubicBezTo>
                    <a:pt x="38053" y="24414"/>
                    <a:pt x="40181" y="22864"/>
                    <a:pt x="42095" y="21071"/>
                  </a:cubicBezTo>
                  <a:cubicBezTo>
                    <a:pt x="42174" y="20992"/>
                    <a:pt x="42072" y="20846"/>
                    <a:pt x="41945" y="20846"/>
                  </a:cubicBezTo>
                  <a:cubicBezTo>
                    <a:pt x="41925" y="20846"/>
                    <a:pt x="41904" y="20849"/>
                    <a:pt x="41883" y="20858"/>
                  </a:cubicBezTo>
                  <a:cubicBezTo>
                    <a:pt x="40272" y="21739"/>
                    <a:pt x="38874" y="22955"/>
                    <a:pt x="37536" y="24171"/>
                  </a:cubicBezTo>
                  <a:cubicBezTo>
                    <a:pt x="36077" y="25478"/>
                    <a:pt x="34314" y="28153"/>
                    <a:pt x="32156" y="28305"/>
                  </a:cubicBezTo>
                  <a:cubicBezTo>
                    <a:pt x="32126" y="27879"/>
                    <a:pt x="32004" y="27454"/>
                    <a:pt x="31882" y="26998"/>
                  </a:cubicBezTo>
                  <a:cubicBezTo>
                    <a:pt x="30484" y="22438"/>
                    <a:pt x="25955" y="20128"/>
                    <a:pt x="21822" y="18457"/>
                  </a:cubicBezTo>
                  <a:cubicBezTo>
                    <a:pt x="21852" y="18274"/>
                    <a:pt x="21882" y="18122"/>
                    <a:pt x="21852" y="17940"/>
                  </a:cubicBezTo>
                  <a:cubicBezTo>
                    <a:pt x="24194" y="15956"/>
                    <a:pt x="27945" y="13015"/>
                    <a:pt x="31362" y="13015"/>
                  </a:cubicBezTo>
                  <a:cubicBezTo>
                    <a:pt x="32292" y="13015"/>
                    <a:pt x="33196" y="13232"/>
                    <a:pt x="34041" y="13745"/>
                  </a:cubicBezTo>
                  <a:cubicBezTo>
                    <a:pt x="35621" y="14688"/>
                    <a:pt x="36624" y="16633"/>
                    <a:pt x="37931" y="17879"/>
                  </a:cubicBezTo>
                  <a:cubicBezTo>
                    <a:pt x="39025" y="19034"/>
                    <a:pt x="40241" y="20007"/>
                    <a:pt x="41579" y="20858"/>
                  </a:cubicBezTo>
                  <a:cubicBezTo>
                    <a:pt x="41616" y="20885"/>
                    <a:pt x="41655" y="20896"/>
                    <a:pt x="41694" y="20896"/>
                  </a:cubicBezTo>
                  <a:cubicBezTo>
                    <a:pt x="41873" y="20896"/>
                    <a:pt x="42033" y="20638"/>
                    <a:pt x="41883" y="20463"/>
                  </a:cubicBezTo>
                  <a:cubicBezTo>
                    <a:pt x="39816" y="18882"/>
                    <a:pt x="38053" y="17180"/>
                    <a:pt x="36411" y="15204"/>
                  </a:cubicBezTo>
                  <a:cubicBezTo>
                    <a:pt x="35256" y="13836"/>
                    <a:pt x="34132" y="12712"/>
                    <a:pt x="32278" y="12529"/>
                  </a:cubicBezTo>
                  <a:cubicBezTo>
                    <a:pt x="32017" y="12500"/>
                    <a:pt x="31755" y="12486"/>
                    <a:pt x="31492" y="12486"/>
                  </a:cubicBezTo>
                  <a:cubicBezTo>
                    <a:pt x="27911" y="12486"/>
                    <a:pt x="24109" y="15083"/>
                    <a:pt x="21730" y="17575"/>
                  </a:cubicBezTo>
                  <a:cubicBezTo>
                    <a:pt x="21700" y="17545"/>
                    <a:pt x="21700" y="17514"/>
                    <a:pt x="21670" y="17484"/>
                  </a:cubicBezTo>
                  <a:cubicBezTo>
                    <a:pt x="21467" y="17208"/>
                    <a:pt x="21176" y="17077"/>
                    <a:pt x="20876" y="17077"/>
                  </a:cubicBezTo>
                  <a:cubicBezTo>
                    <a:pt x="20681" y="17077"/>
                    <a:pt x="20482" y="17133"/>
                    <a:pt x="20302" y="17241"/>
                  </a:cubicBezTo>
                  <a:cubicBezTo>
                    <a:pt x="19390" y="14140"/>
                    <a:pt x="18174" y="11010"/>
                    <a:pt x="18995" y="7757"/>
                  </a:cubicBezTo>
                  <a:cubicBezTo>
                    <a:pt x="19420" y="6177"/>
                    <a:pt x="20332" y="4566"/>
                    <a:pt x="21730" y="3654"/>
                  </a:cubicBezTo>
                  <a:cubicBezTo>
                    <a:pt x="23220" y="2681"/>
                    <a:pt x="25013" y="2742"/>
                    <a:pt x="26685" y="2499"/>
                  </a:cubicBezTo>
                  <a:cubicBezTo>
                    <a:pt x="27779" y="2347"/>
                    <a:pt x="28843" y="2073"/>
                    <a:pt x="29876" y="1678"/>
                  </a:cubicBezTo>
                  <a:cubicBezTo>
                    <a:pt x="30613" y="1384"/>
                    <a:pt x="31077" y="1027"/>
                    <a:pt x="31428" y="1027"/>
                  </a:cubicBezTo>
                  <a:cubicBezTo>
                    <a:pt x="31729" y="1027"/>
                    <a:pt x="31948" y="1288"/>
                    <a:pt x="32186" y="2073"/>
                  </a:cubicBezTo>
                  <a:cubicBezTo>
                    <a:pt x="33098" y="5113"/>
                    <a:pt x="34193" y="9368"/>
                    <a:pt x="33250" y="12469"/>
                  </a:cubicBezTo>
                  <a:cubicBezTo>
                    <a:pt x="33213" y="12598"/>
                    <a:pt x="33334" y="12694"/>
                    <a:pt x="33455" y="12694"/>
                  </a:cubicBezTo>
                  <a:cubicBezTo>
                    <a:pt x="33533" y="12694"/>
                    <a:pt x="33610" y="12655"/>
                    <a:pt x="33645" y="12560"/>
                  </a:cubicBezTo>
                  <a:cubicBezTo>
                    <a:pt x="34861" y="8669"/>
                    <a:pt x="33098" y="4019"/>
                    <a:pt x="32308" y="189"/>
                  </a:cubicBezTo>
                  <a:cubicBezTo>
                    <a:pt x="32286" y="79"/>
                    <a:pt x="32168" y="1"/>
                    <a:pt x="32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4"/>
            <p:cNvSpPr/>
            <p:nvPr/>
          </p:nvSpPr>
          <p:spPr>
            <a:xfrm>
              <a:off x="1306250" y="314500"/>
              <a:ext cx="785275" cy="769825"/>
            </a:xfrm>
            <a:custGeom>
              <a:avLst/>
              <a:gdLst/>
              <a:ahLst/>
              <a:cxnLst/>
              <a:rect l="l" t="t" r="r" b="b"/>
              <a:pathLst>
                <a:path w="31411" h="30793" extrusionOk="0">
                  <a:moveTo>
                    <a:pt x="31251" y="1"/>
                  </a:moveTo>
                  <a:cubicBezTo>
                    <a:pt x="31197" y="1"/>
                    <a:pt x="31152" y="16"/>
                    <a:pt x="31137" y="46"/>
                  </a:cubicBezTo>
                  <a:cubicBezTo>
                    <a:pt x="30468" y="4758"/>
                    <a:pt x="25939" y="6642"/>
                    <a:pt x="23173" y="9925"/>
                  </a:cubicBezTo>
                  <a:cubicBezTo>
                    <a:pt x="21228" y="12205"/>
                    <a:pt x="19921" y="15001"/>
                    <a:pt x="19981" y="17949"/>
                  </a:cubicBezTo>
                  <a:lnTo>
                    <a:pt x="19738" y="17949"/>
                  </a:lnTo>
                  <a:cubicBezTo>
                    <a:pt x="17246" y="17007"/>
                    <a:pt x="15574" y="14150"/>
                    <a:pt x="13355" y="12630"/>
                  </a:cubicBezTo>
                  <a:cubicBezTo>
                    <a:pt x="11349" y="11262"/>
                    <a:pt x="9100" y="10350"/>
                    <a:pt x="6729" y="9773"/>
                  </a:cubicBezTo>
                  <a:cubicBezTo>
                    <a:pt x="6698" y="9773"/>
                    <a:pt x="6698" y="9834"/>
                    <a:pt x="6729" y="9834"/>
                  </a:cubicBezTo>
                  <a:cubicBezTo>
                    <a:pt x="9768" y="10624"/>
                    <a:pt x="12595" y="12022"/>
                    <a:pt x="14996" y="14119"/>
                  </a:cubicBezTo>
                  <a:cubicBezTo>
                    <a:pt x="16425" y="15366"/>
                    <a:pt x="17489" y="17068"/>
                    <a:pt x="19191" y="17980"/>
                  </a:cubicBezTo>
                  <a:cubicBezTo>
                    <a:pt x="19105" y="17982"/>
                    <a:pt x="19018" y="17983"/>
                    <a:pt x="18932" y="17983"/>
                  </a:cubicBezTo>
                  <a:cubicBezTo>
                    <a:pt x="15503" y="17983"/>
                    <a:pt x="12279" y="16237"/>
                    <a:pt x="9373" y="14606"/>
                  </a:cubicBezTo>
                  <a:cubicBezTo>
                    <a:pt x="6334" y="12904"/>
                    <a:pt x="3537" y="10898"/>
                    <a:pt x="802" y="8770"/>
                  </a:cubicBezTo>
                  <a:cubicBezTo>
                    <a:pt x="802" y="8709"/>
                    <a:pt x="771" y="8679"/>
                    <a:pt x="771" y="8648"/>
                  </a:cubicBezTo>
                  <a:cubicBezTo>
                    <a:pt x="756" y="8633"/>
                    <a:pt x="741" y="8625"/>
                    <a:pt x="729" y="8625"/>
                  </a:cubicBezTo>
                  <a:cubicBezTo>
                    <a:pt x="718" y="8625"/>
                    <a:pt x="710" y="8633"/>
                    <a:pt x="710" y="8648"/>
                  </a:cubicBezTo>
                  <a:cubicBezTo>
                    <a:pt x="558" y="8527"/>
                    <a:pt x="407" y="8405"/>
                    <a:pt x="255" y="8253"/>
                  </a:cubicBezTo>
                  <a:cubicBezTo>
                    <a:pt x="235" y="8243"/>
                    <a:pt x="214" y="8239"/>
                    <a:pt x="195" y="8239"/>
                  </a:cubicBezTo>
                  <a:cubicBezTo>
                    <a:pt x="91" y="8239"/>
                    <a:pt x="1" y="8354"/>
                    <a:pt x="103" y="8405"/>
                  </a:cubicBezTo>
                  <a:cubicBezTo>
                    <a:pt x="346" y="8679"/>
                    <a:pt x="650" y="8952"/>
                    <a:pt x="954" y="9165"/>
                  </a:cubicBezTo>
                  <a:cubicBezTo>
                    <a:pt x="2291" y="11749"/>
                    <a:pt x="3963" y="14119"/>
                    <a:pt x="5969" y="16217"/>
                  </a:cubicBezTo>
                  <a:cubicBezTo>
                    <a:pt x="5977" y="16221"/>
                    <a:pt x="5985" y="16223"/>
                    <a:pt x="5993" y="16223"/>
                  </a:cubicBezTo>
                  <a:cubicBezTo>
                    <a:pt x="6038" y="16223"/>
                    <a:pt x="6060" y="16152"/>
                    <a:pt x="6060" y="16126"/>
                  </a:cubicBezTo>
                  <a:cubicBezTo>
                    <a:pt x="4145" y="14089"/>
                    <a:pt x="2534" y="11840"/>
                    <a:pt x="1227" y="9347"/>
                  </a:cubicBezTo>
                  <a:lnTo>
                    <a:pt x="1227" y="9347"/>
                  </a:lnTo>
                  <a:cubicBezTo>
                    <a:pt x="3902" y="11657"/>
                    <a:pt x="6881" y="13603"/>
                    <a:pt x="9981" y="15274"/>
                  </a:cubicBezTo>
                  <a:cubicBezTo>
                    <a:pt x="12809" y="16870"/>
                    <a:pt x="15844" y="18441"/>
                    <a:pt x="19084" y="18441"/>
                  </a:cubicBezTo>
                  <a:cubicBezTo>
                    <a:pt x="19360" y="18441"/>
                    <a:pt x="19638" y="18429"/>
                    <a:pt x="19917" y="18406"/>
                  </a:cubicBezTo>
                  <a:lnTo>
                    <a:pt x="19917" y="18406"/>
                  </a:lnTo>
                  <a:cubicBezTo>
                    <a:pt x="19909" y="18407"/>
                    <a:pt x="19890" y="18412"/>
                    <a:pt x="19890" y="18436"/>
                  </a:cubicBezTo>
                  <a:cubicBezTo>
                    <a:pt x="18218" y="21019"/>
                    <a:pt x="15665" y="22691"/>
                    <a:pt x="12626" y="23177"/>
                  </a:cubicBezTo>
                  <a:cubicBezTo>
                    <a:pt x="12595" y="23177"/>
                    <a:pt x="12595" y="23269"/>
                    <a:pt x="12626" y="23269"/>
                  </a:cubicBezTo>
                  <a:cubicBezTo>
                    <a:pt x="15665" y="22843"/>
                    <a:pt x="18249" y="21171"/>
                    <a:pt x="19921" y="18618"/>
                  </a:cubicBezTo>
                  <a:lnTo>
                    <a:pt x="19921" y="18618"/>
                  </a:lnTo>
                  <a:cubicBezTo>
                    <a:pt x="18583" y="23269"/>
                    <a:pt x="13841" y="24697"/>
                    <a:pt x="9677" y="26004"/>
                  </a:cubicBezTo>
                  <a:cubicBezTo>
                    <a:pt x="7033" y="26794"/>
                    <a:pt x="4297" y="27949"/>
                    <a:pt x="3324" y="30715"/>
                  </a:cubicBezTo>
                  <a:cubicBezTo>
                    <a:pt x="3305" y="30754"/>
                    <a:pt x="3335" y="30792"/>
                    <a:pt x="3374" y="30792"/>
                  </a:cubicBezTo>
                  <a:cubicBezTo>
                    <a:pt x="3397" y="30792"/>
                    <a:pt x="3424" y="30779"/>
                    <a:pt x="3446" y="30746"/>
                  </a:cubicBezTo>
                  <a:cubicBezTo>
                    <a:pt x="5665" y="26490"/>
                    <a:pt x="10771" y="26521"/>
                    <a:pt x="14723" y="24788"/>
                  </a:cubicBezTo>
                  <a:cubicBezTo>
                    <a:pt x="17458" y="23572"/>
                    <a:pt x="19708" y="21566"/>
                    <a:pt x="20468" y="18618"/>
                  </a:cubicBezTo>
                  <a:cubicBezTo>
                    <a:pt x="20498" y="18588"/>
                    <a:pt x="20528" y="18557"/>
                    <a:pt x="20528" y="18466"/>
                  </a:cubicBezTo>
                  <a:lnTo>
                    <a:pt x="20528" y="18405"/>
                  </a:lnTo>
                  <a:lnTo>
                    <a:pt x="20528" y="18375"/>
                  </a:lnTo>
                  <a:lnTo>
                    <a:pt x="20528" y="18223"/>
                  </a:lnTo>
                  <a:cubicBezTo>
                    <a:pt x="20528" y="13664"/>
                    <a:pt x="23142" y="10198"/>
                    <a:pt x="26486" y="7341"/>
                  </a:cubicBezTo>
                  <a:cubicBezTo>
                    <a:pt x="28826" y="5366"/>
                    <a:pt x="31289" y="3329"/>
                    <a:pt x="31410" y="46"/>
                  </a:cubicBezTo>
                  <a:cubicBezTo>
                    <a:pt x="31365" y="16"/>
                    <a:pt x="31304" y="1"/>
                    <a:pt x="31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4"/>
            <p:cNvSpPr/>
            <p:nvPr/>
          </p:nvSpPr>
          <p:spPr>
            <a:xfrm>
              <a:off x="1798925" y="778800"/>
              <a:ext cx="182400" cy="497750"/>
            </a:xfrm>
            <a:custGeom>
              <a:avLst/>
              <a:gdLst/>
              <a:ahLst/>
              <a:cxnLst/>
              <a:rect l="l" t="t" r="r" b="b"/>
              <a:pathLst>
                <a:path w="7296" h="19910" extrusionOk="0">
                  <a:moveTo>
                    <a:pt x="975" y="1"/>
                  </a:moveTo>
                  <a:cubicBezTo>
                    <a:pt x="873" y="1"/>
                    <a:pt x="781" y="88"/>
                    <a:pt x="821" y="228"/>
                  </a:cubicBezTo>
                  <a:cubicBezTo>
                    <a:pt x="943" y="411"/>
                    <a:pt x="1065" y="624"/>
                    <a:pt x="1156" y="836"/>
                  </a:cubicBezTo>
                  <a:cubicBezTo>
                    <a:pt x="1369" y="4849"/>
                    <a:pt x="1" y="9073"/>
                    <a:pt x="2128" y="12751"/>
                  </a:cubicBezTo>
                  <a:lnTo>
                    <a:pt x="2159" y="12751"/>
                  </a:lnTo>
                  <a:cubicBezTo>
                    <a:pt x="153" y="9104"/>
                    <a:pt x="1521" y="5031"/>
                    <a:pt x="1369" y="1140"/>
                  </a:cubicBezTo>
                  <a:lnTo>
                    <a:pt x="1369" y="1140"/>
                  </a:lnTo>
                  <a:cubicBezTo>
                    <a:pt x="4469" y="6855"/>
                    <a:pt x="7053" y="13238"/>
                    <a:pt x="6445" y="19864"/>
                  </a:cubicBezTo>
                  <a:cubicBezTo>
                    <a:pt x="6445" y="19894"/>
                    <a:pt x="6475" y="19910"/>
                    <a:pt x="6505" y="19910"/>
                  </a:cubicBezTo>
                  <a:cubicBezTo>
                    <a:pt x="6536" y="19910"/>
                    <a:pt x="6566" y="19894"/>
                    <a:pt x="6566" y="19864"/>
                  </a:cubicBezTo>
                  <a:cubicBezTo>
                    <a:pt x="7296" y="16551"/>
                    <a:pt x="6657" y="13146"/>
                    <a:pt x="5594" y="9955"/>
                  </a:cubicBezTo>
                  <a:cubicBezTo>
                    <a:pt x="4530" y="6763"/>
                    <a:pt x="3223" y="3025"/>
                    <a:pt x="1247" y="259"/>
                  </a:cubicBezTo>
                  <a:lnTo>
                    <a:pt x="1247" y="107"/>
                  </a:lnTo>
                  <a:cubicBezTo>
                    <a:pt x="1247" y="57"/>
                    <a:pt x="1229" y="34"/>
                    <a:pt x="1202" y="34"/>
                  </a:cubicBezTo>
                  <a:cubicBezTo>
                    <a:pt x="1180" y="34"/>
                    <a:pt x="1153" y="49"/>
                    <a:pt x="1125" y="76"/>
                  </a:cubicBezTo>
                  <a:cubicBezTo>
                    <a:pt x="1084" y="24"/>
                    <a:pt x="1028"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4"/>
            <p:cNvSpPr/>
            <p:nvPr/>
          </p:nvSpPr>
          <p:spPr>
            <a:xfrm>
              <a:off x="1825800" y="687225"/>
              <a:ext cx="518000" cy="376750"/>
            </a:xfrm>
            <a:custGeom>
              <a:avLst/>
              <a:gdLst/>
              <a:ahLst/>
              <a:cxnLst/>
              <a:rect l="l" t="t" r="r" b="b"/>
              <a:pathLst>
                <a:path w="20720" h="15070" extrusionOk="0">
                  <a:moveTo>
                    <a:pt x="7741" y="1"/>
                  </a:moveTo>
                  <a:cubicBezTo>
                    <a:pt x="7710" y="1"/>
                    <a:pt x="7710" y="31"/>
                    <a:pt x="7741" y="31"/>
                  </a:cubicBezTo>
                  <a:cubicBezTo>
                    <a:pt x="11449" y="244"/>
                    <a:pt x="13820" y="1855"/>
                    <a:pt x="16403" y="4378"/>
                  </a:cubicBezTo>
                  <a:cubicBezTo>
                    <a:pt x="17224" y="5168"/>
                    <a:pt x="18105" y="5776"/>
                    <a:pt x="19139" y="5928"/>
                  </a:cubicBezTo>
                  <a:cubicBezTo>
                    <a:pt x="18998" y="5930"/>
                    <a:pt x="18856" y="5932"/>
                    <a:pt x="18715" y="5932"/>
                  </a:cubicBezTo>
                  <a:cubicBezTo>
                    <a:pt x="17094" y="5932"/>
                    <a:pt x="15479" y="5765"/>
                    <a:pt x="13941" y="5290"/>
                  </a:cubicBezTo>
                  <a:cubicBezTo>
                    <a:pt x="12209" y="4742"/>
                    <a:pt x="10659" y="3800"/>
                    <a:pt x="9017" y="3101"/>
                  </a:cubicBezTo>
                  <a:cubicBezTo>
                    <a:pt x="7752" y="2566"/>
                    <a:pt x="6509" y="2351"/>
                    <a:pt x="5267" y="2351"/>
                  </a:cubicBezTo>
                  <a:cubicBezTo>
                    <a:pt x="3615" y="2351"/>
                    <a:pt x="1964" y="2732"/>
                    <a:pt x="263" y="3253"/>
                  </a:cubicBezTo>
                  <a:cubicBezTo>
                    <a:pt x="1" y="3341"/>
                    <a:pt x="102" y="3680"/>
                    <a:pt x="326" y="3680"/>
                  </a:cubicBezTo>
                  <a:cubicBezTo>
                    <a:pt x="335" y="3680"/>
                    <a:pt x="345" y="3680"/>
                    <a:pt x="354" y="3679"/>
                  </a:cubicBezTo>
                  <a:lnTo>
                    <a:pt x="415" y="3679"/>
                  </a:lnTo>
                  <a:cubicBezTo>
                    <a:pt x="4275" y="6414"/>
                    <a:pt x="6829" y="10335"/>
                    <a:pt x="7589" y="15047"/>
                  </a:cubicBezTo>
                  <a:cubicBezTo>
                    <a:pt x="7589" y="15062"/>
                    <a:pt x="7604" y="15069"/>
                    <a:pt x="7619" y="15069"/>
                  </a:cubicBezTo>
                  <a:cubicBezTo>
                    <a:pt x="7634" y="15069"/>
                    <a:pt x="7649" y="15062"/>
                    <a:pt x="7649" y="15047"/>
                  </a:cubicBezTo>
                  <a:cubicBezTo>
                    <a:pt x="7041" y="10396"/>
                    <a:pt x="4519" y="6232"/>
                    <a:pt x="628" y="3648"/>
                  </a:cubicBezTo>
                  <a:cubicBezTo>
                    <a:pt x="2166" y="3229"/>
                    <a:pt x="3723" y="2827"/>
                    <a:pt x="5297" y="2827"/>
                  </a:cubicBezTo>
                  <a:cubicBezTo>
                    <a:pt x="5775" y="2827"/>
                    <a:pt x="6256" y="2864"/>
                    <a:pt x="6737" y="2949"/>
                  </a:cubicBezTo>
                  <a:cubicBezTo>
                    <a:pt x="8713" y="3314"/>
                    <a:pt x="10355" y="4408"/>
                    <a:pt x="12148" y="5168"/>
                  </a:cubicBezTo>
                  <a:cubicBezTo>
                    <a:pt x="14065" y="5956"/>
                    <a:pt x="16012" y="6371"/>
                    <a:pt x="17999" y="6371"/>
                  </a:cubicBezTo>
                  <a:cubicBezTo>
                    <a:pt x="18847" y="6371"/>
                    <a:pt x="19703" y="6295"/>
                    <a:pt x="20568" y="6141"/>
                  </a:cubicBezTo>
                  <a:cubicBezTo>
                    <a:pt x="20719" y="6110"/>
                    <a:pt x="20689" y="5897"/>
                    <a:pt x="20568" y="5897"/>
                  </a:cubicBezTo>
                  <a:lnTo>
                    <a:pt x="20416" y="5897"/>
                  </a:lnTo>
                  <a:cubicBezTo>
                    <a:pt x="20467" y="5847"/>
                    <a:pt x="20432" y="5731"/>
                    <a:pt x="20384" y="5731"/>
                  </a:cubicBezTo>
                  <a:cubicBezTo>
                    <a:pt x="20374" y="5731"/>
                    <a:pt x="20365" y="5736"/>
                    <a:pt x="20355" y="5746"/>
                  </a:cubicBezTo>
                  <a:cubicBezTo>
                    <a:pt x="20153" y="5780"/>
                    <a:pt x="19957" y="5796"/>
                    <a:pt x="19764" y="5796"/>
                  </a:cubicBezTo>
                  <a:cubicBezTo>
                    <a:pt x="17080" y="5796"/>
                    <a:pt x="15213" y="2616"/>
                    <a:pt x="13029" y="1369"/>
                  </a:cubicBezTo>
                  <a:cubicBezTo>
                    <a:pt x="11388" y="457"/>
                    <a:pt x="9595" y="31"/>
                    <a:pt x="7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4"/>
            <p:cNvSpPr/>
            <p:nvPr/>
          </p:nvSpPr>
          <p:spPr>
            <a:xfrm>
              <a:off x="1791325" y="491300"/>
              <a:ext cx="73500" cy="261125"/>
            </a:xfrm>
            <a:custGeom>
              <a:avLst/>
              <a:gdLst/>
              <a:ahLst/>
              <a:cxnLst/>
              <a:rect l="l" t="t" r="r" b="b"/>
              <a:pathLst>
                <a:path w="2940" h="10445" extrusionOk="0">
                  <a:moveTo>
                    <a:pt x="2858" y="0"/>
                  </a:moveTo>
                  <a:cubicBezTo>
                    <a:pt x="2838" y="0"/>
                    <a:pt x="2816" y="7"/>
                    <a:pt x="2797" y="26"/>
                  </a:cubicBezTo>
                  <a:cubicBezTo>
                    <a:pt x="761" y="3157"/>
                    <a:pt x="1" y="6713"/>
                    <a:pt x="487" y="10421"/>
                  </a:cubicBezTo>
                  <a:cubicBezTo>
                    <a:pt x="487" y="10437"/>
                    <a:pt x="495" y="10444"/>
                    <a:pt x="502" y="10444"/>
                  </a:cubicBezTo>
                  <a:cubicBezTo>
                    <a:pt x="510" y="10444"/>
                    <a:pt x="518" y="10437"/>
                    <a:pt x="518" y="10421"/>
                  </a:cubicBezTo>
                  <a:cubicBezTo>
                    <a:pt x="153" y="6743"/>
                    <a:pt x="973" y="3187"/>
                    <a:pt x="2919" y="56"/>
                  </a:cubicBezTo>
                  <a:cubicBezTo>
                    <a:pt x="2940" y="36"/>
                    <a:pt x="2903" y="0"/>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4"/>
            <p:cNvSpPr/>
            <p:nvPr/>
          </p:nvSpPr>
          <p:spPr>
            <a:xfrm>
              <a:off x="1987000" y="327800"/>
              <a:ext cx="116675" cy="273350"/>
            </a:xfrm>
            <a:custGeom>
              <a:avLst/>
              <a:gdLst/>
              <a:ahLst/>
              <a:cxnLst/>
              <a:rect l="l" t="t" r="r" b="b"/>
              <a:pathLst>
                <a:path w="4667" h="10934" extrusionOk="0">
                  <a:moveTo>
                    <a:pt x="4438" y="1"/>
                  </a:moveTo>
                  <a:cubicBezTo>
                    <a:pt x="4400" y="1"/>
                    <a:pt x="4362" y="31"/>
                    <a:pt x="4362" y="92"/>
                  </a:cubicBezTo>
                  <a:cubicBezTo>
                    <a:pt x="4514" y="4165"/>
                    <a:pt x="4150" y="8785"/>
                    <a:pt x="46" y="10852"/>
                  </a:cubicBezTo>
                  <a:cubicBezTo>
                    <a:pt x="0" y="10875"/>
                    <a:pt x="24" y="10933"/>
                    <a:pt x="52" y="10933"/>
                  </a:cubicBezTo>
                  <a:cubicBezTo>
                    <a:pt x="60" y="10933"/>
                    <a:pt x="69" y="10927"/>
                    <a:pt x="77" y="10913"/>
                  </a:cubicBezTo>
                  <a:cubicBezTo>
                    <a:pt x="4332" y="9059"/>
                    <a:pt x="4666" y="4165"/>
                    <a:pt x="4514" y="92"/>
                  </a:cubicBezTo>
                  <a:cubicBezTo>
                    <a:pt x="4514" y="31"/>
                    <a:pt x="4476" y="1"/>
                    <a:pt x="4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4"/>
            <p:cNvSpPr/>
            <p:nvPr/>
          </p:nvSpPr>
          <p:spPr>
            <a:xfrm>
              <a:off x="1394375" y="891650"/>
              <a:ext cx="150025" cy="158600"/>
            </a:xfrm>
            <a:custGeom>
              <a:avLst/>
              <a:gdLst/>
              <a:ahLst/>
              <a:cxnLst/>
              <a:rect l="l" t="t" r="r" b="b"/>
              <a:pathLst>
                <a:path w="6001" h="6344" extrusionOk="0">
                  <a:moveTo>
                    <a:pt x="5909" y="0"/>
                  </a:moveTo>
                  <a:cubicBezTo>
                    <a:pt x="2778" y="638"/>
                    <a:pt x="1258" y="3526"/>
                    <a:pt x="43" y="6201"/>
                  </a:cubicBezTo>
                  <a:cubicBezTo>
                    <a:pt x="0" y="6265"/>
                    <a:pt x="62" y="6343"/>
                    <a:pt x="123" y="6343"/>
                  </a:cubicBezTo>
                  <a:cubicBezTo>
                    <a:pt x="150" y="6343"/>
                    <a:pt x="176" y="6329"/>
                    <a:pt x="195" y="6292"/>
                  </a:cubicBezTo>
                  <a:cubicBezTo>
                    <a:pt x="1441" y="3678"/>
                    <a:pt x="2869" y="821"/>
                    <a:pt x="5970" y="91"/>
                  </a:cubicBezTo>
                  <a:cubicBezTo>
                    <a:pt x="6000" y="61"/>
                    <a:pt x="6000" y="0"/>
                    <a:pt x="5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4"/>
            <p:cNvSpPr/>
            <p:nvPr/>
          </p:nvSpPr>
          <p:spPr>
            <a:xfrm>
              <a:off x="1525975" y="834313"/>
              <a:ext cx="254575" cy="273275"/>
            </a:xfrm>
            <a:custGeom>
              <a:avLst/>
              <a:gdLst/>
              <a:ahLst/>
              <a:cxnLst/>
              <a:rect l="l" t="t" r="r" b="b"/>
              <a:pathLst>
                <a:path w="10183" h="10931" extrusionOk="0">
                  <a:moveTo>
                    <a:pt x="10103" y="0"/>
                  </a:moveTo>
                  <a:cubicBezTo>
                    <a:pt x="10043" y="0"/>
                    <a:pt x="9970" y="30"/>
                    <a:pt x="9970" y="101"/>
                  </a:cubicBezTo>
                  <a:cubicBezTo>
                    <a:pt x="9362" y="5633"/>
                    <a:pt x="5532" y="9888"/>
                    <a:pt x="30" y="10891"/>
                  </a:cubicBezTo>
                  <a:cubicBezTo>
                    <a:pt x="6" y="10891"/>
                    <a:pt x="1" y="10930"/>
                    <a:pt x="16" y="10930"/>
                  </a:cubicBezTo>
                  <a:cubicBezTo>
                    <a:pt x="19" y="10930"/>
                    <a:pt x="24" y="10928"/>
                    <a:pt x="30" y="10922"/>
                  </a:cubicBezTo>
                  <a:cubicBezTo>
                    <a:pt x="5562" y="10101"/>
                    <a:pt x="9757" y="5724"/>
                    <a:pt x="10182" y="40"/>
                  </a:cubicBezTo>
                  <a:cubicBezTo>
                    <a:pt x="10182" y="15"/>
                    <a:pt x="10146" y="0"/>
                    <a:pt x="10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4"/>
            <p:cNvSpPr/>
            <p:nvPr/>
          </p:nvSpPr>
          <p:spPr>
            <a:xfrm>
              <a:off x="1967075" y="1098150"/>
              <a:ext cx="33250" cy="158125"/>
            </a:xfrm>
            <a:custGeom>
              <a:avLst/>
              <a:gdLst/>
              <a:ahLst/>
              <a:cxnLst/>
              <a:rect l="l" t="t" r="r" b="b"/>
              <a:pathLst>
                <a:path w="1330" h="6325" extrusionOk="0">
                  <a:moveTo>
                    <a:pt x="995" y="0"/>
                  </a:moveTo>
                  <a:cubicBezTo>
                    <a:pt x="965" y="0"/>
                    <a:pt x="934" y="23"/>
                    <a:pt x="934" y="69"/>
                  </a:cubicBezTo>
                  <a:cubicBezTo>
                    <a:pt x="1147" y="2196"/>
                    <a:pt x="843" y="4233"/>
                    <a:pt x="23" y="6208"/>
                  </a:cubicBezTo>
                  <a:cubicBezTo>
                    <a:pt x="1" y="6274"/>
                    <a:pt x="74" y="6324"/>
                    <a:pt x="127" y="6324"/>
                  </a:cubicBezTo>
                  <a:cubicBezTo>
                    <a:pt x="148" y="6324"/>
                    <a:pt x="166" y="6317"/>
                    <a:pt x="175" y="6300"/>
                  </a:cubicBezTo>
                  <a:cubicBezTo>
                    <a:pt x="1026" y="4263"/>
                    <a:pt x="1330" y="2196"/>
                    <a:pt x="1056" y="69"/>
                  </a:cubicBezTo>
                  <a:cubicBezTo>
                    <a:pt x="1056" y="23"/>
                    <a:pt x="1026" y="0"/>
                    <a:pt x="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4"/>
            <p:cNvSpPr/>
            <p:nvPr/>
          </p:nvSpPr>
          <p:spPr>
            <a:xfrm>
              <a:off x="1999700" y="872525"/>
              <a:ext cx="167525" cy="28100"/>
            </a:xfrm>
            <a:custGeom>
              <a:avLst/>
              <a:gdLst/>
              <a:ahLst/>
              <a:cxnLst/>
              <a:rect l="l" t="t" r="r" b="b"/>
              <a:pathLst>
                <a:path w="6701" h="1124" extrusionOk="0">
                  <a:moveTo>
                    <a:pt x="118" y="0"/>
                  </a:moveTo>
                  <a:cubicBezTo>
                    <a:pt x="43" y="0"/>
                    <a:pt x="1" y="103"/>
                    <a:pt x="55" y="157"/>
                  </a:cubicBezTo>
                  <a:cubicBezTo>
                    <a:pt x="1507" y="798"/>
                    <a:pt x="3064" y="1123"/>
                    <a:pt x="4621" y="1123"/>
                  </a:cubicBezTo>
                  <a:cubicBezTo>
                    <a:pt x="5280" y="1123"/>
                    <a:pt x="5939" y="1065"/>
                    <a:pt x="6590" y="948"/>
                  </a:cubicBezTo>
                  <a:cubicBezTo>
                    <a:pt x="6701" y="920"/>
                    <a:pt x="6686" y="792"/>
                    <a:pt x="6613" y="792"/>
                  </a:cubicBezTo>
                  <a:cubicBezTo>
                    <a:pt x="6606" y="792"/>
                    <a:pt x="6598" y="793"/>
                    <a:pt x="6590" y="796"/>
                  </a:cubicBezTo>
                  <a:cubicBezTo>
                    <a:pt x="6115" y="834"/>
                    <a:pt x="5649" y="854"/>
                    <a:pt x="5188" y="854"/>
                  </a:cubicBezTo>
                  <a:cubicBezTo>
                    <a:pt x="3465" y="854"/>
                    <a:pt x="1825" y="581"/>
                    <a:pt x="146" y="5"/>
                  </a:cubicBezTo>
                  <a:cubicBezTo>
                    <a:pt x="136" y="2"/>
                    <a:pt x="127"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4"/>
            <p:cNvSpPr/>
            <p:nvPr/>
          </p:nvSpPr>
          <p:spPr>
            <a:xfrm rot="10800000" flipH="1">
              <a:off x="1721425" y="685420"/>
              <a:ext cx="252306" cy="202049"/>
            </a:xfrm>
            <a:custGeom>
              <a:avLst/>
              <a:gdLst/>
              <a:ahLst/>
              <a:cxnLst/>
              <a:rect l="l" t="t" r="r" b="b"/>
              <a:pathLst>
                <a:path w="4705" h="1677" extrusionOk="0">
                  <a:moveTo>
                    <a:pt x="4674" y="0"/>
                  </a:moveTo>
                  <a:cubicBezTo>
                    <a:pt x="3063" y="183"/>
                    <a:pt x="1422" y="638"/>
                    <a:pt x="54" y="1550"/>
                  </a:cubicBezTo>
                  <a:cubicBezTo>
                    <a:pt x="0" y="1577"/>
                    <a:pt x="42" y="1677"/>
                    <a:pt x="117" y="1677"/>
                  </a:cubicBezTo>
                  <a:cubicBezTo>
                    <a:pt x="126" y="1677"/>
                    <a:pt x="135" y="1675"/>
                    <a:pt x="145" y="1672"/>
                  </a:cubicBezTo>
                  <a:cubicBezTo>
                    <a:pt x="1635" y="942"/>
                    <a:pt x="3063" y="335"/>
                    <a:pt x="4705" y="61"/>
                  </a:cubicBezTo>
                  <a:cubicBezTo>
                    <a:pt x="4705" y="61"/>
                    <a:pt x="4705" y="0"/>
                    <a:pt x="4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4"/>
            <p:cNvSpPr/>
            <p:nvPr/>
          </p:nvSpPr>
          <p:spPr>
            <a:xfrm>
              <a:off x="1971425" y="813375"/>
              <a:ext cx="252300" cy="63875"/>
            </a:xfrm>
            <a:custGeom>
              <a:avLst/>
              <a:gdLst/>
              <a:ahLst/>
              <a:cxnLst/>
              <a:rect l="l" t="t" r="r" b="b"/>
              <a:pathLst>
                <a:path w="10092" h="2555" extrusionOk="0">
                  <a:moveTo>
                    <a:pt x="92" y="0"/>
                  </a:moveTo>
                  <a:cubicBezTo>
                    <a:pt x="61" y="0"/>
                    <a:pt x="1" y="61"/>
                    <a:pt x="61" y="92"/>
                  </a:cubicBezTo>
                  <a:cubicBezTo>
                    <a:pt x="2558" y="1303"/>
                    <a:pt x="5256" y="2554"/>
                    <a:pt x="8057" y="2554"/>
                  </a:cubicBezTo>
                  <a:cubicBezTo>
                    <a:pt x="8700" y="2554"/>
                    <a:pt x="9348" y="2488"/>
                    <a:pt x="10001" y="2341"/>
                  </a:cubicBezTo>
                  <a:cubicBezTo>
                    <a:pt x="10092" y="2341"/>
                    <a:pt x="10031" y="2250"/>
                    <a:pt x="10001" y="2250"/>
                  </a:cubicBezTo>
                  <a:cubicBezTo>
                    <a:pt x="9403" y="2345"/>
                    <a:pt x="8819" y="2389"/>
                    <a:pt x="8246" y="2389"/>
                  </a:cubicBezTo>
                  <a:cubicBezTo>
                    <a:pt x="5356" y="2389"/>
                    <a:pt x="2756" y="1269"/>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4"/>
            <p:cNvSpPr/>
            <p:nvPr/>
          </p:nvSpPr>
          <p:spPr>
            <a:xfrm>
              <a:off x="2131000" y="942550"/>
              <a:ext cx="62350" cy="18125"/>
            </a:xfrm>
            <a:custGeom>
              <a:avLst/>
              <a:gdLst/>
              <a:ahLst/>
              <a:cxnLst/>
              <a:rect l="l" t="t" r="r" b="b"/>
              <a:pathLst>
                <a:path w="2494" h="725" extrusionOk="0">
                  <a:moveTo>
                    <a:pt x="2372" y="1"/>
                  </a:moveTo>
                  <a:cubicBezTo>
                    <a:pt x="1804" y="371"/>
                    <a:pt x="1197" y="620"/>
                    <a:pt x="550" y="620"/>
                  </a:cubicBezTo>
                  <a:cubicBezTo>
                    <a:pt x="400" y="620"/>
                    <a:pt x="247" y="607"/>
                    <a:pt x="92" y="578"/>
                  </a:cubicBezTo>
                  <a:cubicBezTo>
                    <a:pt x="61" y="578"/>
                    <a:pt x="1" y="669"/>
                    <a:pt x="61" y="669"/>
                  </a:cubicBezTo>
                  <a:cubicBezTo>
                    <a:pt x="257" y="706"/>
                    <a:pt x="457" y="725"/>
                    <a:pt x="655" y="725"/>
                  </a:cubicBezTo>
                  <a:cubicBezTo>
                    <a:pt x="1289" y="725"/>
                    <a:pt x="1916" y="532"/>
                    <a:pt x="2402" y="92"/>
                  </a:cubicBezTo>
                  <a:cubicBezTo>
                    <a:pt x="2493" y="92"/>
                    <a:pt x="2402" y="1"/>
                    <a:pt x="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4"/>
            <p:cNvSpPr/>
            <p:nvPr/>
          </p:nvSpPr>
          <p:spPr>
            <a:xfrm>
              <a:off x="2038300" y="727500"/>
              <a:ext cx="132950" cy="43650"/>
            </a:xfrm>
            <a:custGeom>
              <a:avLst/>
              <a:gdLst/>
              <a:ahLst/>
              <a:cxnLst/>
              <a:rect l="l" t="t" r="r" b="b"/>
              <a:pathLst>
                <a:path w="5318" h="1746" extrusionOk="0">
                  <a:moveTo>
                    <a:pt x="31" y="1"/>
                  </a:moveTo>
                  <a:cubicBezTo>
                    <a:pt x="0" y="1"/>
                    <a:pt x="0" y="61"/>
                    <a:pt x="31" y="61"/>
                  </a:cubicBezTo>
                  <a:cubicBezTo>
                    <a:pt x="1885" y="305"/>
                    <a:pt x="3618" y="852"/>
                    <a:pt x="5228" y="1733"/>
                  </a:cubicBezTo>
                  <a:cubicBezTo>
                    <a:pt x="5255" y="1742"/>
                    <a:pt x="5274" y="1746"/>
                    <a:pt x="5287" y="1746"/>
                  </a:cubicBezTo>
                  <a:cubicBezTo>
                    <a:pt x="5317" y="1746"/>
                    <a:pt x="5311" y="1724"/>
                    <a:pt x="5289" y="1703"/>
                  </a:cubicBezTo>
                  <a:cubicBezTo>
                    <a:pt x="3648" y="761"/>
                    <a:pt x="1885" y="21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4"/>
            <p:cNvSpPr/>
            <p:nvPr/>
          </p:nvSpPr>
          <p:spPr>
            <a:xfrm>
              <a:off x="2095300" y="662925"/>
              <a:ext cx="84875" cy="54625"/>
            </a:xfrm>
            <a:custGeom>
              <a:avLst/>
              <a:gdLst/>
              <a:ahLst/>
              <a:cxnLst/>
              <a:rect l="l" t="t" r="r" b="b"/>
              <a:pathLst>
                <a:path w="3395" h="2185" extrusionOk="0">
                  <a:moveTo>
                    <a:pt x="61" y="0"/>
                  </a:moveTo>
                  <a:cubicBezTo>
                    <a:pt x="30" y="0"/>
                    <a:pt x="0" y="30"/>
                    <a:pt x="30" y="30"/>
                  </a:cubicBezTo>
                  <a:cubicBezTo>
                    <a:pt x="1246" y="608"/>
                    <a:pt x="2280" y="1277"/>
                    <a:pt x="3313" y="2158"/>
                  </a:cubicBezTo>
                  <a:cubicBezTo>
                    <a:pt x="3323" y="2177"/>
                    <a:pt x="3335" y="2184"/>
                    <a:pt x="3347" y="2184"/>
                  </a:cubicBezTo>
                  <a:cubicBezTo>
                    <a:pt x="3373" y="2184"/>
                    <a:pt x="3395" y="2149"/>
                    <a:pt x="3374" y="2128"/>
                  </a:cubicBezTo>
                  <a:cubicBezTo>
                    <a:pt x="2432" y="1246"/>
                    <a:pt x="1277" y="517"/>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4"/>
            <p:cNvSpPr/>
            <p:nvPr/>
          </p:nvSpPr>
          <p:spPr>
            <a:xfrm>
              <a:off x="1872125" y="402900"/>
              <a:ext cx="159200" cy="122400"/>
            </a:xfrm>
            <a:custGeom>
              <a:avLst/>
              <a:gdLst/>
              <a:ahLst/>
              <a:cxnLst/>
              <a:rect l="l" t="t" r="r" b="b"/>
              <a:pathLst>
                <a:path w="6368" h="4896" extrusionOk="0">
                  <a:moveTo>
                    <a:pt x="6280" y="1"/>
                  </a:moveTo>
                  <a:cubicBezTo>
                    <a:pt x="6272" y="1"/>
                    <a:pt x="6262" y="2"/>
                    <a:pt x="6252" y="6"/>
                  </a:cubicBezTo>
                  <a:cubicBezTo>
                    <a:pt x="3729" y="887"/>
                    <a:pt x="1541" y="2650"/>
                    <a:pt x="21" y="4839"/>
                  </a:cubicBezTo>
                  <a:cubicBezTo>
                    <a:pt x="0" y="4860"/>
                    <a:pt x="37" y="4895"/>
                    <a:pt x="72" y="4895"/>
                  </a:cubicBezTo>
                  <a:cubicBezTo>
                    <a:pt x="88" y="4895"/>
                    <a:pt x="103" y="4888"/>
                    <a:pt x="112" y="4869"/>
                  </a:cubicBezTo>
                  <a:cubicBezTo>
                    <a:pt x="1754" y="2681"/>
                    <a:pt x="3790" y="1161"/>
                    <a:pt x="6313" y="127"/>
                  </a:cubicBezTo>
                  <a:cubicBezTo>
                    <a:pt x="6367" y="100"/>
                    <a:pt x="6349" y="1"/>
                    <a:pt x="6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4"/>
            <p:cNvSpPr/>
            <p:nvPr/>
          </p:nvSpPr>
          <p:spPr>
            <a:xfrm>
              <a:off x="1789300" y="433225"/>
              <a:ext cx="90825" cy="81425"/>
            </a:xfrm>
            <a:custGeom>
              <a:avLst/>
              <a:gdLst/>
              <a:ahLst/>
              <a:cxnLst/>
              <a:rect l="l" t="t" r="r" b="b"/>
              <a:pathLst>
                <a:path w="3633" h="3257" extrusionOk="0">
                  <a:moveTo>
                    <a:pt x="3593" y="1"/>
                  </a:moveTo>
                  <a:cubicBezTo>
                    <a:pt x="3588" y="1"/>
                    <a:pt x="3583" y="3"/>
                    <a:pt x="3577" y="9"/>
                  </a:cubicBezTo>
                  <a:cubicBezTo>
                    <a:pt x="2058" y="586"/>
                    <a:pt x="781" y="1772"/>
                    <a:pt x="21" y="3200"/>
                  </a:cubicBezTo>
                  <a:cubicBezTo>
                    <a:pt x="0" y="3221"/>
                    <a:pt x="37" y="3257"/>
                    <a:pt x="72" y="3257"/>
                  </a:cubicBezTo>
                  <a:cubicBezTo>
                    <a:pt x="88" y="3257"/>
                    <a:pt x="103" y="3249"/>
                    <a:pt x="112" y="3231"/>
                  </a:cubicBezTo>
                  <a:cubicBezTo>
                    <a:pt x="933" y="1832"/>
                    <a:pt x="2149" y="799"/>
                    <a:pt x="3608" y="130"/>
                  </a:cubicBezTo>
                  <a:cubicBezTo>
                    <a:pt x="3633" y="55"/>
                    <a:pt x="3617"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4"/>
            <p:cNvSpPr/>
            <p:nvPr/>
          </p:nvSpPr>
          <p:spPr>
            <a:xfrm>
              <a:off x="1895450" y="516250"/>
              <a:ext cx="120075" cy="117050"/>
            </a:xfrm>
            <a:custGeom>
              <a:avLst/>
              <a:gdLst/>
              <a:ahLst/>
              <a:cxnLst/>
              <a:rect l="l" t="t" r="r" b="b"/>
              <a:pathLst>
                <a:path w="4803" h="4682" extrusionOk="0">
                  <a:moveTo>
                    <a:pt x="4681" y="1"/>
                  </a:moveTo>
                  <a:cubicBezTo>
                    <a:pt x="2675" y="1065"/>
                    <a:pt x="1064" y="2676"/>
                    <a:pt x="0" y="4682"/>
                  </a:cubicBezTo>
                  <a:cubicBezTo>
                    <a:pt x="1155" y="2736"/>
                    <a:pt x="2736" y="1186"/>
                    <a:pt x="4711" y="92"/>
                  </a:cubicBezTo>
                  <a:cubicBezTo>
                    <a:pt x="4803" y="92"/>
                    <a:pt x="4772" y="1"/>
                    <a:pt x="4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4"/>
            <p:cNvSpPr/>
            <p:nvPr/>
          </p:nvSpPr>
          <p:spPr>
            <a:xfrm>
              <a:off x="2051650" y="543050"/>
              <a:ext cx="51650" cy="94675"/>
            </a:xfrm>
            <a:custGeom>
              <a:avLst/>
              <a:gdLst/>
              <a:ahLst/>
              <a:cxnLst/>
              <a:rect l="l" t="t" r="r" b="b"/>
              <a:pathLst>
                <a:path w="2066" h="3787" extrusionOk="0">
                  <a:moveTo>
                    <a:pt x="2039" y="0"/>
                  </a:moveTo>
                  <a:cubicBezTo>
                    <a:pt x="2020" y="0"/>
                    <a:pt x="1989" y="8"/>
                    <a:pt x="1959" y="23"/>
                  </a:cubicBezTo>
                  <a:cubicBezTo>
                    <a:pt x="1564" y="1452"/>
                    <a:pt x="956" y="2576"/>
                    <a:pt x="44" y="3670"/>
                  </a:cubicBezTo>
                  <a:cubicBezTo>
                    <a:pt x="0" y="3736"/>
                    <a:pt x="35" y="3786"/>
                    <a:pt x="70" y="3786"/>
                  </a:cubicBezTo>
                  <a:cubicBezTo>
                    <a:pt x="83" y="3786"/>
                    <a:pt x="96" y="3779"/>
                    <a:pt x="105" y="3762"/>
                  </a:cubicBezTo>
                  <a:cubicBezTo>
                    <a:pt x="1108" y="2728"/>
                    <a:pt x="1746" y="1391"/>
                    <a:pt x="2050" y="23"/>
                  </a:cubicBezTo>
                  <a:cubicBezTo>
                    <a:pt x="2065" y="8"/>
                    <a:pt x="2058" y="0"/>
                    <a:pt x="2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4"/>
            <p:cNvSpPr/>
            <p:nvPr/>
          </p:nvSpPr>
          <p:spPr>
            <a:xfrm>
              <a:off x="1536775" y="508650"/>
              <a:ext cx="225450" cy="172475"/>
            </a:xfrm>
            <a:custGeom>
              <a:avLst/>
              <a:gdLst/>
              <a:ahLst/>
              <a:cxnLst/>
              <a:rect l="l" t="t" r="r" b="b"/>
              <a:pathLst>
                <a:path w="9018" h="6899" extrusionOk="0">
                  <a:moveTo>
                    <a:pt x="0" y="1"/>
                  </a:moveTo>
                  <a:lnTo>
                    <a:pt x="0" y="31"/>
                  </a:lnTo>
                  <a:cubicBezTo>
                    <a:pt x="3921" y="882"/>
                    <a:pt x="6991" y="3344"/>
                    <a:pt x="8876" y="6840"/>
                  </a:cubicBezTo>
                  <a:cubicBezTo>
                    <a:pt x="8886" y="6882"/>
                    <a:pt x="8908" y="6898"/>
                    <a:pt x="8930" y="6898"/>
                  </a:cubicBezTo>
                  <a:cubicBezTo>
                    <a:pt x="8972" y="6898"/>
                    <a:pt x="9017" y="6839"/>
                    <a:pt x="8997" y="6779"/>
                  </a:cubicBezTo>
                  <a:cubicBezTo>
                    <a:pt x="7204" y="3223"/>
                    <a:pt x="3861" y="79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4"/>
            <p:cNvSpPr/>
            <p:nvPr/>
          </p:nvSpPr>
          <p:spPr>
            <a:xfrm>
              <a:off x="1648850" y="492200"/>
              <a:ext cx="77725" cy="67900"/>
            </a:xfrm>
            <a:custGeom>
              <a:avLst/>
              <a:gdLst/>
              <a:ahLst/>
              <a:cxnLst/>
              <a:rect l="l" t="t" r="r" b="b"/>
              <a:pathLst>
                <a:path w="3109" h="2716" extrusionOk="0">
                  <a:moveTo>
                    <a:pt x="77" y="0"/>
                  </a:moveTo>
                  <a:cubicBezTo>
                    <a:pt x="42" y="0"/>
                    <a:pt x="0" y="58"/>
                    <a:pt x="46" y="81"/>
                  </a:cubicBezTo>
                  <a:lnTo>
                    <a:pt x="2995" y="2695"/>
                  </a:lnTo>
                  <a:cubicBezTo>
                    <a:pt x="3002" y="2710"/>
                    <a:pt x="3013" y="2716"/>
                    <a:pt x="3025" y="2716"/>
                  </a:cubicBezTo>
                  <a:cubicBezTo>
                    <a:pt x="3062" y="2716"/>
                    <a:pt x="3109" y="2658"/>
                    <a:pt x="3086" y="2634"/>
                  </a:cubicBezTo>
                  <a:lnTo>
                    <a:pt x="107" y="20"/>
                  </a:lnTo>
                  <a:cubicBezTo>
                    <a:pt x="100" y="6"/>
                    <a:pt x="89"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4"/>
            <p:cNvSpPr/>
            <p:nvPr/>
          </p:nvSpPr>
          <p:spPr>
            <a:xfrm>
              <a:off x="1415950" y="752575"/>
              <a:ext cx="144225" cy="70075"/>
            </a:xfrm>
            <a:custGeom>
              <a:avLst/>
              <a:gdLst/>
              <a:ahLst/>
              <a:cxnLst/>
              <a:rect l="l" t="t" r="r" b="b"/>
              <a:pathLst>
                <a:path w="5769" h="2803" extrusionOk="0">
                  <a:moveTo>
                    <a:pt x="31" y="1"/>
                  </a:moveTo>
                  <a:cubicBezTo>
                    <a:pt x="0" y="1"/>
                    <a:pt x="0" y="31"/>
                    <a:pt x="0" y="31"/>
                  </a:cubicBezTo>
                  <a:cubicBezTo>
                    <a:pt x="1672" y="1338"/>
                    <a:pt x="3617" y="2402"/>
                    <a:pt x="5715" y="2797"/>
                  </a:cubicBezTo>
                  <a:cubicBezTo>
                    <a:pt x="5718" y="2801"/>
                    <a:pt x="5721" y="2802"/>
                    <a:pt x="5725" y="2802"/>
                  </a:cubicBezTo>
                  <a:cubicBezTo>
                    <a:pt x="5751" y="2802"/>
                    <a:pt x="5769" y="2706"/>
                    <a:pt x="5715" y="2706"/>
                  </a:cubicBezTo>
                  <a:cubicBezTo>
                    <a:pt x="3648" y="2098"/>
                    <a:pt x="1763" y="1308"/>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4"/>
            <p:cNvSpPr/>
            <p:nvPr/>
          </p:nvSpPr>
          <p:spPr>
            <a:xfrm>
              <a:off x="1515500" y="982675"/>
              <a:ext cx="120725" cy="66300"/>
            </a:xfrm>
            <a:custGeom>
              <a:avLst/>
              <a:gdLst/>
              <a:ahLst/>
              <a:cxnLst/>
              <a:rect l="l" t="t" r="r" b="b"/>
              <a:pathLst>
                <a:path w="4829" h="2652" extrusionOk="0">
                  <a:moveTo>
                    <a:pt x="4785" y="1"/>
                  </a:moveTo>
                  <a:cubicBezTo>
                    <a:pt x="4781" y="1"/>
                    <a:pt x="4776" y="2"/>
                    <a:pt x="4772" y="7"/>
                  </a:cubicBezTo>
                  <a:cubicBezTo>
                    <a:pt x="3313" y="1070"/>
                    <a:pt x="1763" y="1952"/>
                    <a:pt x="61" y="2621"/>
                  </a:cubicBezTo>
                  <a:cubicBezTo>
                    <a:pt x="0" y="2621"/>
                    <a:pt x="61" y="2651"/>
                    <a:pt x="61" y="2651"/>
                  </a:cubicBezTo>
                  <a:cubicBezTo>
                    <a:pt x="1763" y="2013"/>
                    <a:pt x="3344" y="1192"/>
                    <a:pt x="4803" y="128"/>
                  </a:cubicBezTo>
                  <a:cubicBezTo>
                    <a:pt x="4829" y="76"/>
                    <a:pt x="4810" y="1"/>
                    <a:pt x="4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4"/>
            <p:cNvSpPr/>
            <p:nvPr/>
          </p:nvSpPr>
          <p:spPr>
            <a:xfrm>
              <a:off x="1877950" y="969150"/>
              <a:ext cx="50950" cy="202050"/>
            </a:xfrm>
            <a:custGeom>
              <a:avLst/>
              <a:gdLst/>
              <a:ahLst/>
              <a:cxnLst/>
              <a:rect l="l" t="t" r="r" b="b"/>
              <a:pathLst>
                <a:path w="2038" h="8082" extrusionOk="0">
                  <a:moveTo>
                    <a:pt x="1" y="0"/>
                  </a:moveTo>
                  <a:lnTo>
                    <a:pt x="1" y="0"/>
                  </a:lnTo>
                  <a:cubicBezTo>
                    <a:pt x="183" y="2827"/>
                    <a:pt x="822" y="5472"/>
                    <a:pt x="1977" y="8055"/>
                  </a:cubicBezTo>
                  <a:cubicBezTo>
                    <a:pt x="1977" y="8074"/>
                    <a:pt x="1982" y="8081"/>
                    <a:pt x="1991" y="8081"/>
                  </a:cubicBezTo>
                  <a:cubicBezTo>
                    <a:pt x="2009" y="8081"/>
                    <a:pt x="2037" y="8046"/>
                    <a:pt x="2037" y="8025"/>
                  </a:cubicBezTo>
                  <a:cubicBezTo>
                    <a:pt x="943" y="5472"/>
                    <a:pt x="244" y="282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3" name="Google Shape;1893;p24"/>
          <p:cNvGrpSpPr/>
          <p:nvPr/>
        </p:nvGrpSpPr>
        <p:grpSpPr>
          <a:xfrm>
            <a:off x="232261" y="3655565"/>
            <a:ext cx="903494" cy="845096"/>
            <a:chOff x="1299000" y="313975"/>
            <a:chExt cx="1054375" cy="986225"/>
          </a:xfrm>
        </p:grpSpPr>
        <p:sp>
          <p:nvSpPr>
            <p:cNvPr id="1894" name="Google Shape;1894;p24"/>
            <p:cNvSpPr/>
            <p:nvPr/>
          </p:nvSpPr>
          <p:spPr>
            <a:xfrm>
              <a:off x="1299000" y="313975"/>
              <a:ext cx="1054375" cy="986225"/>
            </a:xfrm>
            <a:custGeom>
              <a:avLst/>
              <a:gdLst/>
              <a:ahLst/>
              <a:cxnLst/>
              <a:rect l="l" t="t" r="r" b="b"/>
              <a:pathLst>
                <a:path w="42175" h="39449" extrusionOk="0">
                  <a:moveTo>
                    <a:pt x="12390" y="5998"/>
                  </a:moveTo>
                  <a:cubicBezTo>
                    <a:pt x="14597" y="5998"/>
                    <a:pt x="16695" y="6627"/>
                    <a:pt x="18356" y="8487"/>
                  </a:cubicBezTo>
                  <a:lnTo>
                    <a:pt x="18387" y="8487"/>
                  </a:lnTo>
                  <a:cubicBezTo>
                    <a:pt x="17931" y="11435"/>
                    <a:pt x="18843" y="14657"/>
                    <a:pt x="20119" y="17393"/>
                  </a:cubicBezTo>
                  <a:cubicBezTo>
                    <a:pt x="19967" y="17454"/>
                    <a:pt x="19876" y="17545"/>
                    <a:pt x="19785" y="17697"/>
                  </a:cubicBezTo>
                  <a:cubicBezTo>
                    <a:pt x="19755" y="17818"/>
                    <a:pt x="19724" y="17940"/>
                    <a:pt x="19724" y="18061"/>
                  </a:cubicBezTo>
                  <a:cubicBezTo>
                    <a:pt x="16966" y="19692"/>
                    <a:pt x="13867" y="21210"/>
                    <a:pt x="10681" y="21210"/>
                  </a:cubicBezTo>
                  <a:cubicBezTo>
                    <a:pt x="9830" y="21210"/>
                    <a:pt x="8972" y="21101"/>
                    <a:pt x="8113" y="20858"/>
                  </a:cubicBezTo>
                  <a:cubicBezTo>
                    <a:pt x="2885" y="19460"/>
                    <a:pt x="2429" y="14779"/>
                    <a:pt x="1304" y="10371"/>
                  </a:cubicBezTo>
                  <a:cubicBezTo>
                    <a:pt x="1274" y="10250"/>
                    <a:pt x="879" y="8882"/>
                    <a:pt x="575" y="8517"/>
                  </a:cubicBezTo>
                  <a:lnTo>
                    <a:pt x="575" y="8517"/>
                  </a:lnTo>
                  <a:cubicBezTo>
                    <a:pt x="727" y="8548"/>
                    <a:pt x="909" y="8578"/>
                    <a:pt x="940" y="8578"/>
                  </a:cubicBezTo>
                  <a:cubicBezTo>
                    <a:pt x="2581" y="8213"/>
                    <a:pt x="4222" y="7788"/>
                    <a:pt x="5803" y="7271"/>
                  </a:cubicBezTo>
                  <a:cubicBezTo>
                    <a:pt x="7894" y="6620"/>
                    <a:pt x="10196" y="5998"/>
                    <a:pt x="12390" y="5998"/>
                  </a:cubicBezTo>
                  <a:close/>
                  <a:moveTo>
                    <a:pt x="19633" y="18457"/>
                  </a:moveTo>
                  <a:cubicBezTo>
                    <a:pt x="19694" y="18548"/>
                    <a:pt x="19694" y="18609"/>
                    <a:pt x="19724" y="18669"/>
                  </a:cubicBezTo>
                  <a:cubicBezTo>
                    <a:pt x="19907" y="19034"/>
                    <a:pt x="20302" y="19308"/>
                    <a:pt x="20697" y="19308"/>
                  </a:cubicBezTo>
                  <a:cubicBezTo>
                    <a:pt x="20666" y="22469"/>
                    <a:pt x="19755" y="25600"/>
                    <a:pt x="18387" y="28426"/>
                  </a:cubicBezTo>
                  <a:cubicBezTo>
                    <a:pt x="17194" y="31051"/>
                    <a:pt x="15298" y="31985"/>
                    <a:pt x="13066" y="31985"/>
                  </a:cubicBezTo>
                  <a:cubicBezTo>
                    <a:pt x="11886" y="31985"/>
                    <a:pt x="10612" y="31724"/>
                    <a:pt x="9298" y="31314"/>
                  </a:cubicBezTo>
                  <a:cubicBezTo>
                    <a:pt x="8143" y="30980"/>
                    <a:pt x="6988" y="30554"/>
                    <a:pt x="5742" y="30432"/>
                  </a:cubicBezTo>
                  <a:cubicBezTo>
                    <a:pt x="5545" y="30412"/>
                    <a:pt x="5370" y="30406"/>
                    <a:pt x="5214" y="30406"/>
                  </a:cubicBezTo>
                  <a:cubicBezTo>
                    <a:pt x="4883" y="30406"/>
                    <a:pt x="4638" y="30436"/>
                    <a:pt x="4460" y="30436"/>
                  </a:cubicBezTo>
                  <a:cubicBezTo>
                    <a:pt x="4084" y="30436"/>
                    <a:pt x="4004" y="30301"/>
                    <a:pt x="4040" y="29460"/>
                  </a:cubicBezTo>
                  <a:cubicBezTo>
                    <a:pt x="4101" y="26633"/>
                    <a:pt x="3432" y="22651"/>
                    <a:pt x="6046" y="20797"/>
                  </a:cubicBezTo>
                  <a:cubicBezTo>
                    <a:pt x="6077" y="20797"/>
                    <a:pt x="6077" y="20736"/>
                    <a:pt x="6077" y="20736"/>
                  </a:cubicBezTo>
                  <a:cubicBezTo>
                    <a:pt x="6229" y="20827"/>
                    <a:pt x="6350" y="20888"/>
                    <a:pt x="6502" y="20949"/>
                  </a:cubicBezTo>
                  <a:cubicBezTo>
                    <a:pt x="7810" y="21520"/>
                    <a:pt x="9138" y="21766"/>
                    <a:pt x="10458" y="21766"/>
                  </a:cubicBezTo>
                  <a:cubicBezTo>
                    <a:pt x="13708" y="21766"/>
                    <a:pt x="16909" y="20273"/>
                    <a:pt x="19633" y="18457"/>
                  </a:cubicBezTo>
                  <a:close/>
                  <a:moveTo>
                    <a:pt x="21670" y="18852"/>
                  </a:moveTo>
                  <a:cubicBezTo>
                    <a:pt x="24557" y="20280"/>
                    <a:pt x="27597" y="21709"/>
                    <a:pt x="29633" y="24323"/>
                  </a:cubicBezTo>
                  <a:cubicBezTo>
                    <a:pt x="32460" y="27940"/>
                    <a:pt x="31700" y="31557"/>
                    <a:pt x="29025" y="34961"/>
                  </a:cubicBezTo>
                  <a:cubicBezTo>
                    <a:pt x="28326" y="35873"/>
                    <a:pt x="27718" y="36937"/>
                    <a:pt x="26958" y="37819"/>
                  </a:cubicBezTo>
                  <a:cubicBezTo>
                    <a:pt x="26630" y="38182"/>
                    <a:pt x="26497" y="38337"/>
                    <a:pt x="26391" y="38337"/>
                  </a:cubicBezTo>
                  <a:cubicBezTo>
                    <a:pt x="26224" y="38337"/>
                    <a:pt x="26130" y="37942"/>
                    <a:pt x="25439" y="37363"/>
                  </a:cubicBezTo>
                  <a:cubicBezTo>
                    <a:pt x="22855" y="35174"/>
                    <a:pt x="18691" y="34718"/>
                    <a:pt x="17840" y="30919"/>
                  </a:cubicBezTo>
                  <a:cubicBezTo>
                    <a:pt x="17840" y="30858"/>
                    <a:pt x="17748" y="30828"/>
                    <a:pt x="17718" y="30767"/>
                  </a:cubicBezTo>
                  <a:cubicBezTo>
                    <a:pt x="18812" y="29399"/>
                    <a:pt x="19420" y="27666"/>
                    <a:pt x="19998" y="26025"/>
                  </a:cubicBezTo>
                  <a:cubicBezTo>
                    <a:pt x="20758" y="23837"/>
                    <a:pt x="21335" y="21587"/>
                    <a:pt x="21092" y="19308"/>
                  </a:cubicBezTo>
                  <a:cubicBezTo>
                    <a:pt x="21214" y="19247"/>
                    <a:pt x="21335" y="19217"/>
                    <a:pt x="21396" y="19156"/>
                  </a:cubicBezTo>
                  <a:cubicBezTo>
                    <a:pt x="21518" y="19065"/>
                    <a:pt x="21578" y="18973"/>
                    <a:pt x="21670" y="18852"/>
                  </a:cubicBezTo>
                  <a:close/>
                  <a:moveTo>
                    <a:pt x="32047" y="1"/>
                  </a:moveTo>
                  <a:cubicBezTo>
                    <a:pt x="32001" y="1"/>
                    <a:pt x="31955" y="12"/>
                    <a:pt x="31913" y="37"/>
                  </a:cubicBezTo>
                  <a:cubicBezTo>
                    <a:pt x="29268" y="1678"/>
                    <a:pt x="26837" y="1769"/>
                    <a:pt x="23858" y="2347"/>
                  </a:cubicBezTo>
                  <a:cubicBezTo>
                    <a:pt x="22095" y="2681"/>
                    <a:pt x="20636" y="3654"/>
                    <a:pt x="19663" y="5174"/>
                  </a:cubicBezTo>
                  <a:cubicBezTo>
                    <a:pt x="19086" y="6025"/>
                    <a:pt x="18691" y="6937"/>
                    <a:pt x="18508" y="7940"/>
                  </a:cubicBezTo>
                  <a:cubicBezTo>
                    <a:pt x="16875" y="6220"/>
                    <a:pt x="14646" y="5500"/>
                    <a:pt x="12282" y="5500"/>
                  </a:cubicBezTo>
                  <a:cubicBezTo>
                    <a:pt x="12139" y="5500"/>
                    <a:pt x="11996" y="5503"/>
                    <a:pt x="11852" y="5508"/>
                  </a:cubicBezTo>
                  <a:cubicBezTo>
                    <a:pt x="10332" y="5539"/>
                    <a:pt x="8812" y="5873"/>
                    <a:pt x="7353" y="6329"/>
                  </a:cubicBezTo>
                  <a:cubicBezTo>
                    <a:pt x="6363" y="6626"/>
                    <a:pt x="3115" y="8112"/>
                    <a:pt x="1369" y="8112"/>
                  </a:cubicBezTo>
                  <a:cubicBezTo>
                    <a:pt x="971" y="8112"/>
                    <a:pt x="651" y="8035"/>
                    <a:pt x="453" y="7849"/>
                  </a:cubicBezTo>
                  <a:cubicBezTo>
                    <a:pt x="411" y="7807"/>
                    <a:pt x="355" y="7788"/>
                    <a:pt x="299" y="7788"/>
                  </a:cubicBezTo>
                  <a:cubicBezTo>
                    <a:pt x="151" y="7788"/>
                    <a:pt x="1" y="7916"/>
                    <a:pt x="89" y="8092"/>
                  </a:cubicBezTo>
                  <a:cubicBezTo>
                    <a:pt x="1882" y="12408"/>
                    <a:pt x="1335" y="17940"/>
                    <a:pt x="5742" y="20524"/>
                  </a:cubicBezTo>
                  <a:cubicBezTo>
                    <a:pt x="2551" y="22955"/>
                    <a:pt x="4374" y="27515"/>
                    <a:pt x="3128" y="30767"/>
                  </a:cubicBezTo>
                  <a:cubicBezTo>
                    <a:pt x="3044" y="30992"/>
                    <a:pt x="3246" y="31165"/>
                    <a:pt x="3446" y="31165"/>
                  </a:cubicBezTo>
                  <a:cubicBezTo>
                    <a:pt x="3462" y="31165"/>
                    <a:pt x="3477" y="31164"/>
                    <a:pt x="3493" y="31162"/>
                  </a:cubicBezTo>
                  <a:cubicBezTo>
                    <a:pt x="3851" y="31099"/>
                    <a:pt x="4215" y="31071"/>
                    <a:pt x="4585" y="31071"/>
                  </a:cubicBezTo>
                  <a:cubicBezTo>
                    <a:pt x="7467" y="31071"/>
                    <a:pt x="10664" y="32766"/>
                    <a:pt x="13530" y="32766"/>
                  </a:cubicBezTo>
                  <a:cubicBezTo>
                    <a:pt x="14916" y="32766"/>
                    <a:pt x="16225" y="32369"/>
                    <a:pt x="17384" y="31192"/>
                  </a:cubicBezTo>
                  <a:cubicBezTo>
                    <a:pt x="18356" y="35630"/>
                    <a:pt x="24132" y="35843"/>
                    <a:pt x="26411" y="39278"/>
                  </a:cubicBezTo>
                  <a:cubicBezTo>
                    <a:pt x="26474" y="39388"/>
                    <a:pt x="26586" y="39449"/>
                    <a:pt x="26695" y="39449"/>
                  </a:cubicBezTo>
                  <a:cubicBezTo>
                    <a:pt x="26798" y="39449"/>
                    <a:pt x="26900" y="39395"/>
                    <a:pt x="26958" y="39278"/>
                  </a:cubicBezTo>
                  <a:cubicBezTo>
                    <a:pt x="28661" y="35509"/>
                    <a:pt x="32490" y="32925"/>
                    <a:pt x="32278" y="28761"/>
                  </a:cubicBezTo>
                  <a:cubicBezTo>
                    <a:pt x="33980" y="28670"/>
                    <a:pt x="35044" y="27454"/>
                    <a:pt x="36168" y="26299"/>
                  </a:cubicBezTo>
                  <a:cubicBezTo>
                    <a:pt x="38053" y="24414"/>
                    <a:pt x="40181" y="22864"/>
                    <a:pt x="42095" y="21071"/>
                  </a:cubicBezTo>
                  <a:cubicBezTo>
                    <a:pt x="42174" y="20992"/>
                    <a:pt x="42072" y="20846"/>
                    <a:pt x="41945" y="20846"/>
                  </a:cubicBezTo>
                  <a:cubicBezTo>
                    <a:pt x="41925" y="20846"/>
                    <a:pt x="41904" y="20849"/>
                    <a:pt x="41883" y="20858"/>
                  </a:cubicBezTo>
                  <a:cubicBezTo>
                    <a:pt x="40272" y="21739"/>
                    <a:pt x="38874" y="22955"/>
                    <a:pt x="37536" y="24171"/>
                  </a:cubicBezTo>
                  <a:cubicBezTo>
                    <a:pt x="36077" y="25478"/>
                    <a:pt x="34314" y="28153"/>
                    <a:pt x="32156" y="28305"/>
                  </a:cubicBezTo>
                  <a:cubicBezTo>
                    <a:pt x="32126" y="27879"/>
                    <a:pt x="32004" y="27454"/>
                    <a:pt x="31882" y="26998"/>
                  </a:cubicBezTo>
                  <a:cubicBezTo>
                    <a:pt x="30484" y="22438"/>
                    <a:pt x="25955" y="20128"/>
                    <a:pt x="21822" y="18457"/>
                  </a:cubicBezTo>
                  <a:cubicBezTo>
                    <a:pt x="21852" y="18274"/>
                    <a:pt x="21882" y="18122"/>
                    <a:pt x="21852" y="17940"/>
                  </a:cubicBezTo>
                  <a:cubicBezTo>
                    <a:pt x="24194" y="15956"/>
                    <a:pt x="27945" y="13015"/>
                    <a:pt x="31362" y="13015"/>
                  </a:cubicBezTo>
                  <a:cubicBezTo>
                    <a:pt x="32292" y="13015"/>
                    <a:pt x="33196" y="13232"/>
                    <a:pt x="34041" y="13745"/>
                  </a:cubicBezTo>
                  <a:cubicBezTo>
                    <a:pt x="35621" y="14688"/>
                    <a:pt x="36624" y="16633"/>
                    <a:pt x="37931" y="17879"/>
                  </a:cubicBezTo>
                  <a:cubicBezTo>
                    <a:pt x="39025" y="19034"/>
                    <a:pt x="40241" y="20007"/>
                    <a:pt x="41579" y="20858"/>
                  </a:cubicBezTo>
                  <a:cubicBezTo>
                    <a:pt x="41616" y="20885"/>
                    <a:pt x="41655" y="20896"/>
                    <a:pt x="41694" y="20896"/>
                  </a:cubicBezTo>
                  <a:cubicBezTo>
                    <a:pt x="41873" y="20896"/>
                    <a:pt x="42033" y="20638"/>
                    <a:pt x="41883" y="20463"/>
                  </a:cubicBezTo>
                  <a:cubicBezTo>
                    <a:pt x="39816" y="18882"/>
                    <a:pt x="38053" y="17180"/>
                    <a:pt x="36411" y="15204"/>
                  </a:cubicBezTo>
                  <a:cubicBezTo>
                    <a:pt x="35256" y="13836"/>
                    <a:pt x="34132" y="12712"/>
                    <a:pt x="32278" y="12529"/>
                  </a:cubicBezTo>
                  <a:cubicBezTo>
                    <a:pt x="32017" y="12500"/>
                    <a:pt x="31755" y="12486"/>
                    <a:pt x="31492" y="12486"/>
                  </a:cubicBezTo>
                  <a:cubicBezTo>
                    <a:pt x="27911" y="12486"/>
                    <a:pt x="24109" y="15083"/>
                    <a:pt x="21730" y="17575"/>
                  </a:cubicBezTo>
                  <a:cubicBezTo>
                    <a:pt x="21700" y="17545"/>
                    <a:pt x="21700" y="17514"/>
                    <a:pt x="21670" y="17484"/>
                  </a:cubicBezTo>
                  <a:cubicBezTo>
                    <a:pt x="21467" y="17208"/>
                    <a:pt x="21176" y="17077"/>
                    <a:pt x="20876" y="17077"/>
                  </a:cubicBezTo>
                  <a:cubicBezTo>
                    <a:pt x="20681" y="17077"/>
                    <a:pt x="20482" y="17133"/>
                    <a:pt x="20302" y="17241"/>
                  </a:cubicBezTo>
                  <a:cubicBezTo>
                    <a:pt x="19390" y="14140"/>
                    <a:pt x="18174" y="11010"/>
                    <a:pt x="18995" y="7757"/>
                  </a:cubicBezTo>
                  <a:cubicBezTo>
                    <a:pt x="19420" y="6177"/>
                    <a:pt x="20332" y="4566"/>
                    <a:pt x="21730" y="3654"/>
                  </a:cubicBezTo>
                  <a:cubicBezTo>
                    <a:pt x="23220" y="2681"/>
                    <a:pt x="25013" y="2742"/>
                    <a:pt x="26685" y="2499"/>
                  </a:cubicBezTo>
                  <a:cubicBezTo>
                    <a:pt x="27779" y="2347"/>
                    <a:pt x="28843" y="2073"/>
                    <a:pt x="29876" y="1678"/>
                  </a:cubicBezTo>
                  <a:cubicBezTo>
                    <a:pt x="30613" y="1384"/>
                    <a:pt x="31077" y="1027"/>
                    <a:pt x="31428" y="1027"/>
                  </a:cubicBezTo>
                  <a:cubicBezTo>
                    <a:pt x="31729" y="1027"/>
                    <a:pt x="31948" y="1288"/>
                    <a:pt x="32186" y="2073"/>
                  </a:cubicBezTo>
                  <a:cubicBezTo>
                    <a:pt x="33098" y="5113"/>
                    <a:pt x="34193" y="9368"/>
                    <a:pt x="33250" y="12469"/>
                  </a:cubicBezTo>
                  <a:cubicBezTo>
                    <a:pt x="33213" y="12598"/>
                    <a:pt x="33334" y="12694"/>
                    <a:pt x="33455" y="12694"/>
                  </a:cubicBezTo>
                  <a:cubicBezTo>
                    <a:pt x="33533" y="12694"/>
                    <a:pt x="33610" y="12655"/>
                    <a:pt x="33645" y="12560"/>
                  </a:cubicBezTo>
                  <a:cubicBezTo>
                    <a:pt x="34861" y="8669"/>
                    <a:pt x="33098" y="4019"/>
                    <a:pt x="32308" y="189"/>
                  </a:cubicBezTo>
                  <a:cubicBezTo>
                    <a:pt x="32286" y="79"/>
                    <a:pt x="32168" y="1"/>
                    <a:pt x="32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4"/>
            <p:cNvSpPr/>
            <p:nvPr/>
          </p:nvSpPr>
          <p:spPr>
            <a:xfrm>
              <a:off x="1306250" y="314500"/>
              <a:ext cx="785275" cy="769825"/>
            </a:xfrm>
            <a:custGeom>
              <a:avLst/>
              <a:gdLst/>
              <a:ahLst/>
              <a:cxnLst/>
              <a:rect l="l" t="t" r="r" b="b"/>
              <a:pathLst>
                <a:path w="31411" h="30793" extrusionOk="0">
                  <a:moveTo>
                    <a:pt x="31251" y="1"/>
                  </a:moveTo>
                  <a:cubicBezTo>
                    <a:pt x="31197" y="1"/>
                    <a:pt x="31152" y="16"/>
                    <a:pt x="31137" y="46"/>
                  </a:cubicBezTo>
                  <a:cubicBezTo>
                    <a:pt x="30468" y="4758"/>
                    <a:pt x="25939" y="6642"/>
                    <a:pt x="23173" y="9925"/>
                  </a:cubicBezTo>
                  <a:cubicBezTo>
                    <a:pt x="21228" y="12205"/>
                    <a:pt x="19921" y="15001"/>
                    <a:pt x="19981" y="17949"/>
                  </a:cubicBezTo>
                  <a:lnTo>
                    <a:pt x="19738" y="17949"/>
                  </a:lnTo>
                  <a:cubicBezTo>
                    <a:pt x="17246" y="17007"/>
                    <a:pt x="15574" y="14150"/>
                    <a:pt x="13355" y="12630"/>
                  </a:cubicBezTo>
                  <a:cubicBezTo>
                    <a:pt x="11349" y="11262"/>
                    <a:pt x="9100" y="10350"/>
                    <a:pt x="6729" y="9773"/>
                  </a:cubicBezTo>
                  <a:cubicBezTo>
                    <a:pt x="6698" y="9773"/>
                    <a:pt x="6698" y="9834"/>
                    <a:pt x="6729" y="9834"/>
                  </a:cubicBezTo>
                  <a:cubicBezTo>
                    <a:pt x="9768" y="10624"/>
                    <a:pt x="12595" y="12022"/>
                    <a:pt x="14996" y="14119"/>
                  </a:cubicBezTo>
                  <a:cubicBezTo>
                    <a:pt x="16425" y="15366"/>
                    <a:pt x="17489" y="17068"/>
                    <a:pt x="19191" y="17980"/>
                  </a:cubicBezTo>
                  <a:cubicBezTo>
                    <a:pt x="19105" y="17982"/>
                    <a:pt x="19018" y="17983"/>
                    <a:pt x="18932" y="17983"/>
                  </a:cubicBezTo>
                  <a:cubicBezTo>
                    <a:pt x="15503" y="17983"/>
                    <a:pt x="12279" y="16237"/>
                    <a:pt x="9373" y="14606"/>
                  </a:cubicBezTo>
                  <a:cubicBezTo>
                    <a:pt x="6334" y="12904"/>
                    <a:pt x="3537" y="10898"/>
                    <a:pt x="802" y="8770"/>
                  </a:cubicBezTo>
                  <a:cubicBezTo>
                    <a:pt x="802" y="8709"/>
                    <a:pt x="771" y="8679"/>
                    <a:pt x="771" y="8648"/>
                  </a:cubicBezTo>
                  <a:cubicBezTo>
                    <a:pt x="756" y="8633"/>
                    <a:pt x="741" y="8625"/>
                    <a:pt x="729" y="8625"/>
                  </a:cubicBezTo>
                  <a:cubicBezTo>
                    <a:pt x="718" y="8625"/>
                    <a:pt x="710" y="8633"/>
                    <a:pt x="710" y="8648"/>
                  </a:cubicBezTo>
                  <a:cubicBezTo>
                    <a:pt x="558" y="8527"/>
                    <a:pt x="407" y="8405"/>
                    <a:pt x="255" y="8253"/>
                  </a:cubicBezTo>
                  <a:cubicBezTo>
                    <a:pt x="235" y="8243"/>
                    <a:pt x="214" y="8239"/>
                    <a:pt x="195" y="8239"/>
                  </a:cubicBezTo>
                  <a:cubicBezTo>
                    <a:pt x="91" y="8239"/>
                    <a:pt x="1" y="8354"/>
                    <a:pt x="103" y="8405"/>
                  </a:cubicBezTo>
                  <a:cubicBezTo>
                    <a:pt x="346" y="8679"/>
                    <a:pt x="650" y="8952"/>
                    <a:pt x="954" y="9165"/>
                  </a:cubicBezTo>
                  <a:cubicBezTo>
                    <a:pt x="2291" y="11749"/>
                    <a:pt x="3963" y="14119"/>
                    <a:pt x="5969" y="16217"/>
                  </a:cubicBezTo>
                  <a:cubicBezTo>
                    <a:pt x="5977" y="16221"/>
                    <a:pt x="5985" y="16223"/>
                    <a:pt x="5993" y="16223"/>
                  </a:cubicBezTo>
                  <a:cubicBezTo>
                    <a:pt x="6038" y="16223"/>
                    <a:pt x="6060" y="16152"/>
                    <a:pt x="6060" y="16126"/>
                  </a:cubicBezTo>
                  <a:cubicBezTo>
                    <a:pt x="4145" y="14089"/>
                    <a:pt x="2534" y="11840"/>
                    <a:pt x="1227" y="9347"/>
                  </a:cubicBezTo>
                  <a:lnTo>
                    <a:pt x="1227" y="9347"/>
                  </a:lnTo>
                  <a:cubicBezTo>
                    <a:pt x="3902" y="11657"/>
                    <a:pt x="6881" y="13603"/>
                    <a:pt x="9981" y="15274"/>
                  </a:cubicBezTo>
                  <a:cubicBezTo>
                    <a:pt x="12809" y="16870"/>
                    <a:pt x="15844" y="18441"/>
                    <a:pt x="19084" y="18441"/>
                  </a:cubicBezTo>
                  <a:cubicBezTo>
                    <a:pt x="19360" y="18441"/>
                    <a:pt x="19638" y="18429"/>
                    <a:pt x="19917" y="18406"/>
                  </a:cubicBezTo>
                  <a:lnTo>
                    <a:pt x="19917" y="18406"/>
                  </a:lnTo>
                  <a:cubicBezTo>
                    <a:pt x="19909" y="18407"/>
                    <a:pt x="19890" y="18412"/>
                    <a:pt x="19890" y="18436"/>
                  </a:cubicBezTo>
                  <a:cubicBezTo>
                    <a:pt x="18218" y="21019"/>
                    <a:pt x="15665" y="22691"/>
                    <a:pt x="12626" y="23177"/>
                  </a:cubicBezTo>
                  <a:cubicBezTo>
                    <a:pt x="12595" y="23177"/>
                    <a:pt x="12595" y="23269"/>
                    <a:pt x="12626" y="23269"/>
                  </a:cubicBezTo>
                  <a:cubicBezTo>
                    <a:pt x="15665" y="22843"/>
                    <a:pt x="18249" y="21171"/>
                    <a:pt x="19921" y="18618"/>
                  </a:cubicBezTo>
                  <a:lnTo>
                    <a:pt x="19921" y="18618"/>
                  </a:lnTo>
                  <a:cubicBezTo>
                    <a:pt x="18583" y="23269"/>
                    <a:pt x="13841" y="24697"/>
                    <a:pt x="9677" y="26004"/>
                  </a:cubicBezTo>
                  <a:cubicBezTo>
                    <a:pt x="7033" y="26794"/>
                    <a:pt x="4297" y="27949"/>
                    <a:pt x="3324" y="30715"/>
                  </a:cubicBezTo>
                  <a:cubicBezTo>
                    <a:pt x="3305" y="30754"/>
                    <a:pt x="3335" y="30792"/>
                    <a:pt x="3374" y="30792"/>
                  </a:cubicBezTo>
                  <a:cubicBezTo>
                    <a:pt x="3397" y="30792"/>
                    <a:pt x="3424" y="30779"/>
                    <a:pt x="3446" y="30746"/>
                  </a:cubicBezTo>
                  <a:cubicBezTo>
                    <a:pt x="5665" y="26490"/>
                    <a:pt x="10771" y="26521"/>
                    <a:pt x="14723" y="24788"/>
                  </a:cubicBezTo>
                  <a:cubicBezTo>
                    <a:pt x="17458" y="23572"/>
                    <a:pt x="19708" y="21566"/>
                    <a:pt x="20468" y="18618"/>
                  </a:cubicBezTo>
                  <a:cubicBezTo>
                    <a:pt x="20498" y="18588"/>
                    <a:pt x="20528" y="18557"/>
                    <a:pt x="20528" y="18466"/>
                  </a:cubicBezTo>
                  <a:lnTo>
                    <a:pt x="20528" y="18405"/>
                  </a:lnTo>
                  <a:lnTo>
                    <a:pt x="20528" y="18375"/>
                  </a:lnTo>
                  <a:lnTo>
                    <a:pt x="20528" y="18223"/>
                  </a:lnTo>
                  <a:cubicBezTo>
                    <a:pt x="20528" y="13664"/>
                    <a:pt x="23142" y="10198"/>
                    <a:pt x="26486" y="7341"/>
                  </a:cubicBezTo>
                  <a:cubicBezTo>
                    <a:pt x="28826" y="5366"/>
                    <a:pt x="31289" y="3329"/>
                    <a:pt x="31410" y="46"/>
                  </a:cubicBezTo>
                  <a:cubicBezTo>
                    <a:pt x="31365" y="16"/>
                    <a:pt x="31304" y="1"/>
                    <a:pt x="31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4"/>
            <p:cNvSpPr/>
            <p:nvPr/>
          </p:nvSpPr>
          <p:spPr>
            <a:xfrm>
              <a:off x="1798925" y="778800"/>
              <a:ext cx="182400" cy="497750"/>
            </a:xfrm>
            <a:custGeom>
              <a:avLst/>
              <a:gdLst/>
              <a:ahLst/>
              <a:cxnLst/>
              <a:rect l="l" t="t" r="r" b="b"/>
              <a:pathLst>
                <a:path w="7296" h="19910" extrusionOk="0">
                  <a:moveTo>
                    <a:pt x="975" y="1"/>
                  </a:moveTo>
                  <a:cubicBezTo>
                    <a:pt x="873" y="1"/>
                    <a:pt x="781" y="88"/>
                    <a:pt x="821" y="228"/>
                  </a:cubicBezTo>
                  <a:cubicBezTo>
                    <a:pt x="943" y="411"/>
                    <a:pt x="1065" y="624"/>
                    <a:pt x="1156" y="836"/>
                  </a:cubicBezTo>
                  <a:cubicBezTo>
                    <a:pt x="1369" y="4849"/>
                    <a:pt x="1" y="9073"/>
                    <a:pt x="2128" y="12751"/>
                  </a:cubicBezTo>
                  <a:lnTo>
                    <a:pt x="2159" y="12751"/>
                  </a:lnTo>
                  <a:cubicBezTo>
                    <a:pt x="153" y="9104"/>
                    <a:pt x="1521" y="5031"/>
                    <a:pt x="1369" y="1140"/>
                  </a:cubicBezTo>
                  <a:lnTo>
                    <a:pt x="1369" y="1140"/>
                  </a:lnTo>
                  <a:cubicBezTo>
                    <a:pt x="4469" y="6855"/>
                    <a:pt x="7053" y="13238"/>
                    <a:pt x="6445" y="19864"/>
                  </a:cubicBezTo>
                  <a:cubicBezTo>
                    <a:pt x="6445" y="19894"/>
                    <a:pt x="6475" y="19910"/>
                    <a:pt x="6505" y="19910"/>
                  </a:cubicBezTo>
                  <a:cubicBezTo>
                    <a:pt x="6536" y="19910"/>
                    <a:pt x="6566" y="19894"/>
                    <a:pt x="6566" y="19864"/>
                  </a:cubicBezTo>
                  <a:cubicBezTo>
                    <a:pt x="7296" y="16551"/>
                    <a:pt x="6657" y="13146"/>
                    <a:pt x="5594" y="9955"/>
                  </a:cubicBezTo>
                  <a:cubicBezTo>
                    <a:pt x="4530" y="6763"/>
                    <a:pt x="3223" y="3025"/>
                    <a:pt x="1247" y="259"/>
                  </a:cubicBezTo>
                  <a:lnTo>
                    <a:pt x="1247" y="107"/>
                  </a:lnTo>
                  <a:cubicBezTo>
                    <a:pt x="1247" y="57"/>
                    <a:pt x="1229" y="34"/>
                    <a:pt x="1202" y="34"/>
                  </a:cubicBezTo>
                  <a:cubicBezTo>
                    <a:pt x="1180" y="34"/>
                    <a:pt x="1153" y="49"/>
                    <a:pt x="1125" y="76"/>
                  </a:cubicBezTo>
                  <a:cubicBezTo>
                    <a:pt x="1084" y="24"/>
                    <a:pt x="1028"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4"/>
            <p:cNvSpPr/>
            <p:nvPr/>
          </p:nvSpPr>
          <p:spPr>
            <a:xfrm>
              <a:off x="1825800" y="687225"/>
              <a:ext cx="518000" cy="376750"/>
            </a:xfrm>
            <a:custGeom>
              <a:avLst/>
              <a:gdLst/>
              <a:ahLst/>
              <a:cxnLst/>
              <a:rect l="l" t="t" r="r" b="b"/>
              <a:pathLst>
                <a:path w="20720" h="15070" extrusionOk="0">
                  <a:moveTo>
                    <a:pt x="7741" y="1"/>
                  </a:moveTo>
                  <a:cubicBezTo>
                    <a:pt x="7710" y="1"/>
                    <a:pt x="7710" y="31"/>
                    <a:pt x="7741" y="31"/>
                  </a:cubicBezTo>
                  <a:cubicBezTo>
                    <a:pt x="11449" y="244"/>
                    <a:pt x="13820" y="1855"/>
                    <a:pt x="16403" y="4378"/>
                  </a:cubicBezTo>
                  <a:cubicBezTo>
                    <a:pt x="17224" y="5168"/>
                    <a:pt x="18105" y="5776"/>
                    <a:pt x="19139" y="5928"/>
                  </a:cubicBezTo>
                  <a:cubicBezTo>
                    <a:pt x="18998" y="5930"/>
                    <a:pt x="18856" y="5932"/>
                    <a:pt x="18715" y="5932"/>
                  </a:cubicBezTo>
                  <a:cubicBezTo>
                    <a:pt x="17094" y="5932"/>
                    <a:pt x="15479" y="5765"/>
                    <a:pt x="13941" y="5290"/>
                  </a:cubicBezTo>
                  <a:cubicBezTo>
                    <a:pt x="12209" y="4742"/>
                    <a:pt x="10659" y="3800"/>
                    <a:pt x="9017" y="3101"/>
                  </a:cubicBezTo>
                  <a:cubicBezTo>
                    <a:pt x="7752" y="2566"/>
                    <a:pt x="6509" y="2351"/>
                    <a:pt x="5267" y="2351"/>
                  </a:cubicBezTo>
                  <a:cubicBezTo>
                    <a:pt x="3615" y="2351"/>
                    <a:pt x="1964" y="2732"/>
                    <a:pt x="263" y="3253"/>
                  </a:cubicBezTo>
                  <a:cubicBezTo>
                    <a:pt x="1" y="3341"/>
                    <a:pt x="102" y="3680"/>
                    <a:pt x="326" y="3680"/>
                  </a:cubicBezTo>
                  <a:cubicBezTo>
                    <a:pt x="335" y="3680"/>
                    <a:pt x="345" y="3680"/>
                    <a:pt x="354" y="3679"/>
                  </a:cubicBezTo>
                  <a:lnTo>
                    <a:pt x="415" y="3679"/>
                  </a:lnTo>
                  <a:cubicBezTo>
                    <a:pt x="4275" y="6414"/>
                    <a:pt x="6829" y="10335"/>
                    <a:pt x="7589" y="15047"/>
                  </a:cubicBezTo>
                  <a:cubicBezTo>
                    <a:pt x="7589" y="15062"/>
                    <a:pt x="7604" y="15069"/>
                    <a:pt x="7619" y="15069"/>
                  </a:cubicBezTo>
                  <a:cubicBezTo>
                    <a:pt x="7634" y="15069"/>
                    <a:pt x="7649" y="15062"/>
                    <a:pt x="7649" y="15047"/>
                  </a:cubicBezTo>
                  <a:cubicBezTo>
                    <a:pt x="7041" y="10396"/>
                    <a:pt x="4519" y="6232"/>
                    <a:pt x="628" y="3648"/>
                  </a:cubicBezTo>
                  <a:cubicBezTo>
                    <a:pt x="2166" y="3229"/>
                    <a:pt x="3723" y="2827"/>
                    <a:pt x="5297" y="2827"/>
                  </a:cubicBezTo>
                  <a:cubicBezTo>
                    <a:pt x="5775" y="2827"/>
                    <a:pt x="6256" y="2864"/>
                    <a:pt x="6737" y="2949"/>
                  </a:cubicBezTo>
                  <a:cubicBezTo>
                    <a:pt x="8713" y="3314"/>
                    <a:pt x="10355" y="4408"/>
                    <a:pt x="12148" y="5168"/>
                  </a:cubicBezTo>
                  <a:cubicBezTo>
                    <a:pt x="14065" y="5956"/>
                    <a:pt x="16012" y="6371"/>
                    <a:pt x="17999" y="6371"/>
                  </a:cubicBezTo>
                  <a:cubicBezTo>
                    <a:pt x="18847" y="6371"/>
                    <a:pt x="19703" y="6295"/>
                    <a:pt x="20568" y="6141"/>
                  </a:cubicBezTo>
                  <a:cubicBezTo>
                    <a:pt x="20719" y="6110"/>
                    <a:pt x="20689" y="5897"/>
                    <a:pt x="20568" y="5897"/>
                  </a:cubicBezTo>
                  <a:lnTo>
                    <a:pt x="20416" y="5897"/>
                  </a:lnTo>
                  <a:cubicBezTo>
                    <a:pt x="20467" y="5847"/>
                    <a:pt x="20432" y="5731"/>
                    <a:pt x="20384" y="5731"/>
                  </a:cubicBezTo>
                  <a:cubicBezTo>
                    <a:pt x="20374" y="5731"/>
                    <a:pt x="20365" y="5736"/>
                    <a:pt x="20355" y="5746"/>
                  </a:cubicBezTo>
                  <a:cubicBezTo>
                    <a:pt x="20153" y="5780"/>
                    <a:pt x="19957" y="5796"/>
                    <a:pt x="19764" y="5796"/>
                  </a:cubicBezTo>
                  <a:cubicBezTo>
                    <a:pt x="17080" y="5796"/>
                    <a:pt x="15213" y="2616"/>
                    <a:pt x="13029" y="1369"/>
                  </a:cubicBezTo>
                  <a:cubicBezTo>
                    <a:pt x="11388" y="457"/>
                    <a:pt x="9595" y="31"/>
                    <a:pt x="7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4"/>
            <p:cNvSpPr/>
            <p:nvPr/>
          </p:nvSpPr>
          <p:spPr>
            <a:xfrm>
              <a:off x="1791325" y="491300"/>
              <a:ext cx="73500" cy="261125"/>
            </a:xfrm>
            <a:custGeom>
              <a:avLst/>
              <a:gdLst/>
              <a:ahLst/>
              <a:cxnLst/>
              <a:rect l="l" t="t" r="r" b="b"/>
              <a:pathLst>
                <a:path w="2940" h="10445" extrusionOk="0">
                  <a:moveTo>
                    <a:pt x="2858" y="0"/>
                  </a:moveTo>
                  <a:cubicBezTo>
                    <a:pt x="2838" y="0"/>
                    <a:pt x="2816" y="7"/>
                    <a:pt x="2797" y="26"/>
                  </a:cubicBezTo>
                  <a:cubicBezTo>
                    <a:pt x="761" y="3157"/>
                    <a:pt x="1" y="6713"/>
                    <a:pt x="487" y="10421"/>
                  </a:cubicBezTo>
                  <a:cubicBezTo>
                    <a:pt x="487" y="10437"/>
                    <a:pt x="495" y="10444"/>
                    <a:pt x="502" y="10444"/>
                  </a:cubicBezTo>
                  <a:cubicBezTo>
                    <a:pt x="510" y="10444"/>
                    <a:pt x="518" y="10437"/>
                    <a:pt x="518" y="10421"/>
                  </a:cubicBezTo>
                  <a:cubicBezTo>
                    <a:pt x="153" y="6743"/>
                    <a:pt x="973" y="3187"/>
                    <a:pt x="2919" y="56"/>
                  </a:cubicBezTo>
                  <a:cubicBezTo>
                    <a:pt x="2940" y="36"/>
                    <a:pt x="2903" y="0"/>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4"/>
            <p:cNvSpPr/>
            <p:nvPr/>
          </p:nvSpPr>
          <p:spPr>
            <a:xfrm>
              <a:off x="1987000" y="327800"/>
              <a:ext cx="116675" cy="273350"/>
            </a:xfrm>
            <a:custGeom>
              <a:avLst/>
              <a:gdLst/>
              <a:ahLst/>
              <a:cxnLst/>
              <a:rect l="l" t="t" r="r" b="b"/>
              <a:pathLst>
                <a:path w="4667" h="10934" extrusionOk="0">
                  <a:moveTo>
                    <a:pt x="4438" y="1"/>
                  </a:moveTo>
                  <a:cubicBezTo>
                    <a:pt x="4400" y="1"/>
                    <a:pt x="4362" y="31"/>
                    <a:pt x="4362" y="92"/>
                  </a:cubicBezTo>
                  <a:cubicBezTo>
                    <a:pt x="4514" y="4165"/>
                    <a:pt x="4150" y="8785"/>
                    <a:pt x="46" y="10852"/>
                  </a:cubicBezTo>
                  <a:cubicBezTo>
                    <a:pt x="0" y="10875"/>
                    <a:pt x="24" y="10933"/>
                    <a:pt x="52" y="10933"/>
                  </a:cubicBezTo>
                  <a:cubicBezTo>
                    <a:pt x="60" y="10933"/>
                    <a:pt x="69" y="10927"/>
                    <a:pt x="77" y="10913"/>
                  </a:cubicBezTo>
                  <a:cubicBezTo>
                    <a:pt x="4332" y="9059"/>
                    <a:pt x="4666" y="4165"/>
                    <a:pt x="4514" y="92"/>
                  </a:cubicBezTo>
                  <a:cubicBezTo>
                    <a:pt x="4514" y="31"/>
                    <a:pt x="4476" y="1"/>
                    <a:pt x="4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4"/>
            <p:cNvSpPr/>
            <p:nvPr/>
          </p:nvSpPr>
          <p:spPr>
            <a:xfrm>
              <a:off x="1394375" y="891650"/>
              <a:ext cx="150025" cy="158600"/>
            </a:xfrm>
            <a:custGeom>
              <a:avLst/>
              <a:gdLst/>
              <a:ahLst/>
              <a:cxnLst/>
              <a:rect l="l" t="t" r="r" b="b"/>
              <a:pathLst>
                <a:path w="6001" h="6344" extrusionOk="0">
                  <a:moveTo>
                    <a:pt x="5909" y="0"/>
                  </a:moveTo>
                  <a:cubicBezTo>
                    <a:pt x="2778" y="638"/>
                    <a:pt x="1258" y="3526"/>
                    <a:pt x="43" y="6201"/>
                  </a:cubicBezTo>
                  <a:cubicBezTo>
                    <a:pt x="0" y="6265"/>
                    <a:pt x="62" y="6343"/>
                    <a:pt x="123" y="6343"/>
                  </a:cubicBezTo>
                  <a:cubicBezTo>
                    <a:pt x="150" y="6343"/>
                    <a:pt x="176" y="6329"/>
                    <a:pt x="195" y="6292"/>
                  </a:cubicBezTo>
                  <a:cubicBezTo>
                    <a:pt x="1441" y="3678"/>
                    <a:pt x="2869" y="821"/>
                    <a:pt x="5970" y="91"/>
                  </a:cubicBezTo>
                  <a:cubicBezTo>
                    <a:pt x="6000" y="61"/>
                    <a:pt x="6000" y="0"/>
                    <a:pt x="5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4"/>
            <p:cNvSpPr/>
            <p:nvPr/>
          </p:nvSpPr>
          <p:spPr>
            <a:xfrm>
              <a:off x="1525975" y="834313"/>
              <a:ext cx="254575" cy="273275"/>
            </a:xfrm>
            <a:custGeom>
              <a:avLst/>
              <a:gdLst/>
              <a:ahLst/>
              <a:cxnLst/>
              <a:rect l="l" t="t" r="r" b="b"/>
              <a:pathLst>
                <a:path w="10183" h="10931" extrusionOk="0">
                  <a:moveTo>
                    <a:pt x="10103" y="0"/>
                  </a:moveTo>
                  <a:cubicBezTo>
                    <a:pt x="10043" y="0"/>
                    <a:pt x="9970" y="30"/>
                    <a:pt x="9970" y="101"/>
                  </a:cubicBezTo>
                  <a:cubicBezTo>
                    <a:pt x="9362" y="5633"/>
                    <a:pt x="5532" y="9888"/>
                    <a:pt x="30" y="10891"/>
                  </a:cubicBezTo>
                  <a:cubicBezTo>
                    <a:pt x="6" y="10891"/>
                    <a:pt x="1" y="10930"/>
                    <a:pt x="16" y="10930"/>
                  </a:cubicBezTo>
                  <a:cubicBezTo>
                    <a:pt x="19" y="10930"/>
                    <a:pt x="24" y="10928"/>
                    <a:pt x="30" y="10922"/>
                  </a:cubicBezTo>
                  <a:cubicBezTo>
                    <a:pt x="5562" y="10101"/>
                    <a:pt x="9757" y="5724"/>
                    <a:pt x="10182" y="40"/>
                  </a:cubicBezTo>
                  <a:cubicBezTo>
                    <a:pt x="10182" y="15"/>
                    <a:pt x="10146" y="0"/>
                    <a:pt x="10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4"/>
            <p:cNvSpPr/>
            <p:nvPr/>
          </p:nvSpPr>
          <p:spPr>
            <a:xfrm>
              <a:off x="1967075" y="1098150"/>
              <a:ext cx="33250" cy="158125"/>
            </a:xfrm>
            <a:custGeom>
              <a:avLst/>
              <a:gdLst/>
              <a:ahLst/>
              <a:cxnLst/>
              <a:rect l="l" t="t" r="r" b="b"/>
              <a:pathLst>
                <a:path w="1330" h="6325" extrusionOk="0">
                  <a:moveTo>
                    <a:pt x="995" y="0"/>
                  </a:moveTo>
                  <a:cubicBezTo>
                    <a:pt x="965" y="0"/>
                    <a:pt x="934" y="23"/>
                    <a:pt x="934" y="69"/>
                  </a:cubicBezTo>
                  <a:cubicBezTo>
                    <a:pt x="1147" y="2196"/>
                    <a:pt x="843" y="4233"/>
                    <a:pt x="23" y="6208"/>
                  </a:cubicBezTo>
                  <a:cubicBezTo>
                    <a:pt x="1" y="6274"/>
                    <a:pt x="74" y="6324"/>
                    <a:pt x="127" y="6324"/>
                  </a:cubicBezTo>
                  <a:cubicBezTo>
                    <a:pt x="148" y="6324"/>
                    <a:pt x="166" y="6317"/>
                    <a:pt x="175" y="6300"/>
                  </a:cubicBezTo>
                  <a:cubicBezTo>
                    <a:pt x="1026" y="4263"/>
                    <a:pt x="1330" y="2196"/>
                    <a:pt x="1056" y="69"/>
                  </a:cubicBezTo>
                  <a:cubicBezTo>
                    <a:pt x="1056" y="23"/>
                    <a:pt x="1026" y="0"/>
                    <a:pt x="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4"/>
            <p:cNvSpPr/>
            <p:nvPr/>
          </p:nvSpPr>
          <p:spPr>
            <a:xfrm>
              <a:off x="1999700" y="872525"/>
              <a:ext cx="167525" cy="28100"/>
            </a:xfrm>
            <a:custGeom>
              <a:avLst/>
              <a:gdLst/>
              <a:ahLst/>
              <a:cxnLst/>
              <a:rect l="l" t="t" r="r" b="b"/>
              <a:pathLst>
                <a:path w="6701" h="1124" extrusionOk="0">
                  <a:moveTo>
                    <a:pt x="118" y="0"/>
                  </a:moveTo>
                  <a:cubicBezTo>
                    <a:pt x="43" y="0"/>
                    <a:pt x="1" y="103"/>
                    <a:pt x="55" y="157"/>
                  </a:cubicBezTo>
                  <a:cubicBezTo>
                    <a:pt x="1507" y="798"/>
                    <a:pt x="3064" y="1123"/>
                    <a:pt x="4621" y="1123"/>
                  </a:cubicBezTo>
                  <a:cubicBezTo>
                    <a:pt x="5280" y="1123"/>
                    <a:pt x="5939" y="1065"/>
                    <a:pt x="6590" y="948"/>
                  </a:cubicBezTo>
                  <a:cubicBezTo>
                    <a:pt x="6701" y="920"/>
                    <a:pt x="6686" y="792"/>
                    <a:pt x="6613" y="792"/>
                  </a:cubicBezTo>
                  <a:cubicBezTo>
                    <a:pt x="6606" y="792"/>
                    <a:pt x="6598" y="793"/>
                    <a:pt x="6590" y="796"/>
                  </a:cubicBezTo>
                  <a:cubicBezTo>
                    <a:pt x="6115" y="834"/>
                    <a:pt x="5649" y="854"/>
                    <a:pt x="5188" y="854"/>
                  </a:cubicBezTo>
                  <a:cubicBezTo>
                    <a:pt x="3465" y="854"/>
                    <a:pt x="1825" y="581"/>
                    <a:pt x="146" y="5"/>
                  </a:cubicBezTo>
                  <a:cubicBezTo>
                    <a:pt x="136" y="2"/>
                    <a:pt x="127"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4"/>
            <p:cNvSpPr/>
            <p:nvPr/>
          </p:nvSpPr>
          <p:spPr>
            <a:xfrm rot="10800000" flipH="1">
              <a:off x="1721425" y="685420"/>
              <a:ext cx="252306" cy="202049"/>
            </a:xfrm>
            <a:custGeom>
              <a:avLst/>
              <a:gdLst/>
              <a:ahLst/>
              <a:cxnLst/>
              <a:rect l="l" t="t" r="r" b="b"/>
              <a:pathLst>
                <a:path w="4705" h="1677" extrusionOk="0">
                  <a:moveTo>
                    <a:pt x="4674" y="0"/>
                  </a:moveTo>
                  <a:cubicBezTo>
                    <a:pt x="3063" y="183"/>
                    <a:pt x="1422" y="638"/>
                    <a:pt x="54" y="1550"/>
                  </a:cubicBezTo>
                  <a:cubicBezTo>
                    <a:pt x="0" y="1577"/>
                    <a:pt x="42" y="1677"/>
                    <a:pt x="117" y="1677"/>
                  </a:cubicBezTo>
                  <a:cubicBezTo>
                    <a:pt x="126" y="1677"/>
                    <a:pt x="135" y="1675"/>
                    <a:pt x="145" y="1672"/>
                  </a:cubicBezTo>
                  <a:cubicBezTo>
                    <a:pt x="1635" y="942"/>
                    <a:pt x="3063" y="335"/>
                    <a:pt x="4705" y="61"/>
                  </a:cubicBezTo>
                  <a:cubicBezTo>
                    <a:pt x="4705" y="61"/>
                    <a:pt x="4705" y="0"/>
                    <a:pt x="4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4"/>
            <p:cNvSpPr/>
            <p:nvPr/>
          </p:nvSpPr>
          <p:spPr>
            <a:xfrm>
              <a:off x="1971425" y="813375"/>
              <a:ext cx="252300" cy="63875"/>
            </a:xfrm>
            <a:custGeom>
              <a:avLst/>
              <a:gdLst/>
              <a:ahLst/>
              <a:cxnLst/>
              <a:rect l="l" t="t" r="r" b="b"/>
              <a:pathLst>
                <a:path w="10092" h="2555" extrusionOk="0">
                  <a:moveTo>
                    <a:pt x="92" y="0"/>
                  </a:moveTo>
                  <a:cubicBezTo>
                    <a:pt x="61" y="0"/>
                    <a:pt x="1" y="61"/>
                    <a:pt x="61" y="92"/>
                  </a:cubicBezTo>
                  <a:cubicBezTo>
                    <a:pt x="2558" y="1303"/>
                    <a:pt x="5256" y="2554"/>
                    <a:pt x="8057" y="2554"/>
                  </a:cubicBezTo>
                  <a:cubicBezTo>
                    <a:pt x="8700" y="2554"/>
                    <a:pt x="9348" y="2488"/>
                    <a:pt x="10001" y="2341"/>
                  </a:cubicBezTo>
                  <a:cubicBezTo>
                    <a:pt x="10092" y="2341"/>
                    <a:pt x="10031" y="2250"/>
                    <a:pt x="10001" y="2250"/>
                  </a:cubicBezTo>
                  <a:cubicBezTo>
                    <a:pt x="9403" y="2345"/>
                    <a:pt x="8819" y="2389"/>
                    <a:pt x="8246" y="2389"/>
                  </a:cubicBezTo>
                  <a:cubicBezTo>
                    <a:pt x="5356" y="2389"/>
                    <a:pt x="2756" y="1269"/>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4"/>
            <p:cNvSpPr/>
            <p:nvPr/>
          </p:nvSpPr>
          <p:spPr>
            <a:xfrm>
              <a:off x="2131000" y="942550"/>
              <a:ext cx="62350" cy="18125"/>
            </a:xfrm>
            <a:custGeom>
              <a:avLst/>
              <a:gdLst/>
              <a:ahLst/>
              <a:cxnLst/>
              <a:rect l="l" t="t" r="r" b="b"/>
              <a:pathLst>
                <a:path w="2494" h="725" extrusionOk="0">
                  <a:moveTo>
                    <a:pt x="2372" y="1"/>
                  </a:moveTo>
                  <a:cubicBezTo>
                    <a:pt x="1804" y="371"/>
                    <a:pt x="1197" y="620"/>
                    <a:pt x="550" y="620"/>
                  </a:cubicBezTo>
                  <a:cubicBezTo>
                    <a:pt x="400" y="620"/>
                    <a:pt x="247" y="607"/>
                    <a:pt x="92" y="578"/>
                  </a:cubicBezTo>
                  <a:cubicBezTo>
                    <a:pt x="61" y="578"/>
                    <a:pt x="1" y="669"/>
                    <a:pt x="61" y="669"/>
                  </a:cubicBezTo>
                  <a:cubicBezTo>
                    <a:pt x="257" y="706"/>
                    <a:pt x="457" y="725"/>
                    <a:pt x="655" y="725"/>
                  </a:cubicBezTo>
                  <a:cubicBezTo>
                    <a:pt x="1289" y="725"/>
                    <a:pt x="1916" y="532"/>
                    <a:pt x="2402" y="92"/>
                  </a:cubicBezTo>
                  <a:cubicBezTo>
                    <a:pt x="2493" y="92"/>
                    <a:pt x="2402" y="1"/>
                    <a:pt x="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4"/>
            <p:cNvSpPr/>
            <p:nvPr/>
          </p:nvSpPr>
          <p:spPr>
            <a:xfrm>
              <a:off x="2038300" y="727500"/>
              <a:ext cx="132950" cy="43650"/>
            </a:xfrm>
            <a:custGeom>
              <a:avLst/>
              <a:gdLst/>
              <a:ahLst/>
              <a:cxnLst/>
              <a:rect l="l" t="t" r="r" b="b"/>
              <a:pathLst>
                <a:path w="5318" h="1746" extrusionOk="0">
                  <a:moveTo>
                    <a:pt x="31" y="1"/>
                  </a:moveTo>
                  <a:cubicBezTo>
                    <a:pt x="0" y="1"/>
                    <a:pt x="0" y="61"/>
                    <a:pt x="31" y="61"/>
                  </a:cubicBezTo>
                  <a:cubicBezTo>
                    <a:pt x="1885" y="305"/>
                    <a:pt x="3618" y="852"/>
                    <a:pt x="5228" y="1733"/>
                  </a:cubicBezTo>
                  <a:cubicBezTo>
                    <a:pt x="5255" y="1742"/>
                    <a:pt x="5274" y="1746"/>
                    <a:pt x="5287" y="1746"/>
                  </a:cubicBezTo>
                  <a:cubicBezTo>
                    <a:pt x="5317" y="1746"/>
                    <a:pt x="5311" y="1724"/>
                    <a:pt x="5289" y="1703"/>
                  </a:cubicBezTo>
                  <a:cubicBezTo>
                    <a:pt x="3648" y="761"/>
                    <a:pt x="1885" y="21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4"/>
            <p:cNvSpPr/>
            <p:nvPr/>
          </p:nvSpPr>
          <p:spPr>
            <a:xfrm>
              <a:off x="2095300" y="662925"/>
              <a:ext cx="84875" cy="54625"/>
            </a:xfrm>
            <a:custGeom>
              <a:avLst/>
              <a:gdLst/>
              <a:ahLst/>
              <a:cxnLst/>
              <a:rect l="l" t="t" r="r" b="b"/>
              <a:pathLst>
                <a:path w="3395" h="2185" extrusionOk="0">
                  <a:moveTo>
                    <a:pt x="61" y="0"/>
                  </a:moveTo>
                  <a:cubicBezTo>
                    <a:pt x="30" y="0"/>
                    <a:pt x="0" y="30"/>
                    <a:pt x="30" y="30"/>
                  </a:cubicBezTo>
                  <a:cubicBezTo>
                    <a:pt x="1246" y="608"/>
                    <a:pt x="2280" y="1277"/>
                    <a:pt x="3313" y="2158"/>
                  </a:cubicBezTo>
                  <a:cubicBezTo>
                    <a:pt x="3323" y="2177"/>
                    <a:pt x="3335" y="2184"/>
                    <a:pt x="3347" y="2184"/>
                  </a:cubicBezTo>
                  <a:cubicBezTo>
                    <a:pt x="3373" y="2184"/>
                    <a:pt x="3395" y="2149"/>
                    <a:pt x="3374" y="2128"/>
                  </a:cubicBezTo>
                  <a:cubicBezTo>
                    <a:pt x="2432" y="1246"/>
                    <a:pt x="1277" y="517"/>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4"/>
            <p:cNvSpPr/>
            <p:nvPr/>
          </p:nvSpPr>
          <p:spPr>
            <a:xfrm>
              <a:off x="1872125" y="402900"/>
              <a:ext cx="159200" cy="122400"/>
            </a:xfrm>
            <a:custGeom>
              <a:avLst/>
              <a:gdLst/>
              <a:ahLst/>
              <a:cxnLst/>
              <a:rect l="l" t="t" r="r" b="b"/>
              <a:pathLst>
                <a:path w="6368" h="4896" extrusionOk="0">
                  <a:moveTo>
                    <a:pt x="6280" y="1"/>
                  </a:moveTo>
                  <a:cubicBezTo>
                    <a:pt x="6272" y="1"/>
                    <a:pt x="6262" y="2"/>
                    <a:pt x="6252" y="6"/>
                  </a:cubicBezTo>
                  <a:cubicBezTo>
                    <a:pt x="3729" y="887"/>
                    <a:pt x="1541" y="2650"/>
                    <a:pt x="21" y="4839"/>
                  </a:cubicBezTo>
                  <a:cubicBezTo>
                    <a:pt x="0" y="4860"/>
                    <a:pt x="37" y="4895"/>
                    <a:pt x="72" y="4895"/>
                  </a:cubicBezTo>
                  <a:cubicBezTo>
                    <a:pt x="88" y="4895"/>
                    <a:pt x="103" y="4888"/>
                    <a:pt x="112" y="4869"/>
                  </a:cubicBezTo>
                  <a:cubicBezTo>
                    <a:pt x="1754" y="2681"/>
                    <a:pt x="3790" y="1161"/>
                    <a:pt x="6313" y="127"/>
                  </a:cubicBezTo>
                  <a:cubicBezTo>
                    <a:pt x="6367" y="100"/>
                    <a:pt x="6349" y="1"/>
                    <a:pt x="6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4"/>
            <p:cNvSpPr/>
            <p:nvPr/>
          </p:nvSpPr>
          <p:spPr>
            <a:xfrm>
              <a:off x="1789300" y="433225"/>
              <a:ext cx="90825" cy="81425"/>
            </a:xfrm>
            <a:custGeom>
              <a:avLst/>
              <a:gdLst/>
              <a:ahLst/>
              <a:cxnLst/>
              <a:rect l="l" t="t" r="r" b="b"/>
              <a:pathLst>
                <a:path w="3633" h="3257" extrusionOk="0">
                  <a:moveTo>
                    <a:pt x="3593" y="1"/>
                  </a:moveTo>
                  <a:cubicBezTo>
                    <a:pt x="3588" y="1"/>
                    <a:pt x="3583" y="3"/>
                    <a:pt x="3577" y="9"/>
                  </a:cubicBezTo>
                  <a:cubicBezTo>
                    <a:pt x="2058" y="586"/>
                    <a:pt x="781" y="1772"/>
                    <a:pt x="21" y="3200"/>
                  </a:cubicBezTo>
                  <a:cubicBezTo>
                    <a:pt x="0" y="3221"/>
                    <a:pt x="37" y="3257"/>
                    <a:pt x="72" y="3257"/>
                  </a:cubicBezTo>
                  <a:cubicBezTo>
                    <a:pt x="88" y="3257"/>
                    <a:pt x="103" y="3249"/>
                    <a:pt x="112" y="3231"/>
                  </a:cubicBezTo>
                  <a:cubicBezTo>
                    <a:pt x="933" y="1832"/>
                    <a:pt x="2149" y="799"/>
                    <a:pt x="3608" y="130"/>
                  </a:cubicBezTo>
                  <a:cubicBezTo>
                    <a:pt x="3633" y="55"/>
                    <a:pt x="3617"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4"/>
            <p:cNvSpPr/>
            <p:nvPr/>
          </p:nvSpPr>
          <p:spPr>
            <a:xfrm>
              <a:off x="1895450" y="516250"/>
              <a:ext cx="120075" cy="117050"/>
            </a:xfrm>
            <a:custGeom>
              <a:avLst/>
              <a:gdLst/>
              <a:ahLst/>
              <a:cxnLst/>
              <a:rect l="l" t="t" r="r" b="b"/>
              <a:pathLst>
                <a:path w="4803" h="4682" extrusionOk="0">
                  <a:moveTo>
                    <a:pt x="4681" y="1"/>
                  </a:moveTo>
                  <a:cubicBezTo>
                    <a:pt x="2675" y="1065"/>
                    <a:pt x="1064" y="2676"/>
                    <a:pt x="0" y="4682"/>
                  </a:cubicBezTo>
                  <a:cubicBezTo>
                    <a:pt x="1155" y="2736"/>
                    <a:pt x="2736" y="1186"/>
                    <a:pt x="4711" y="92"/>
                  </a:cubicBezTo>
                  <a:cubicBezTo>
                    <a:pt x="4803" y="92"/>
                    <a:pt x="4772" y="1"/>
                    <a:pt x="4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4"/>
            <p:cNvSpPr/>
            <p:nvPr/>
          </p:nvSpPr>
          <p:spPr>
            <a:xfrm>
              <a:off x="2051650" y="543050"/>
              <a:ext cx="51650" cy="94675"/>
            </a:xfrm>
            <a:custGeom>
              <a:avLst/>
              <a:gdLst/>
              <a:ahLst/>
              <a:cxnLst/>
              <a:rect l="l" t="t" r="r" b="b"/>
              <a:pathLst>
                <a:path w="2066" h="3787" extrusionOk="0">
                  <a:moveTo>
                    <a:pt x="2039" y="0"/>
                  </a:moveTo>
                  <a:cubicBezTo>
                    <a:pt x="2020" y="0"/>
                    <a:pt x="1989" y="8"/>
                    <a:pt x="1959" y="23"/>
                  </a:cubicBezTo>
                  <a:cubicBezTo>
                    <a:pt x="1564" y="1452"/>
                    <a:pt x="956" y="2576"/>
                    <a:pt x="44" y="3670"/>
                  </a:cubicBezTo>
                  <a:cubicBezTo>
                    <a:pt x="0" y="3736"/>
                    <a:pt x="35" y="3786"/>
                    <a:pt x="70" y="3786"/>
                  </a:cubicBezTo>
                  <a:cubicBezTo>
                    <a:pt x="83" y="3786"/>
                    <a:pt x="96" y="3779"/>
                    <a:pt x="105" y="3762"/>
                  </a:cubicBezTo>
                  <a:cubicBezTo>
                    <a:pt x="1108" y="2728"/>
                    <a:pt x="1746" y="1391"/>
                    <a:pt x="2050" y="23"/>
                  </a:cubicBezTo>
                  <a:cubicBezTo>
                    <a:pt x="2065" y="8"/>
                    <a:pt x="2058" y="0"/>
                    <a:pt x="2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4"/>
            <p:cNvSpPr/>
            <p:nvPr/>
          </p:nvSpPr>
          <p:spPr>
            <a:xfrm>
              <a:off x="1536775" y="508650"/>
              <a:ext cx="225450" cy="172475"/>
            </a:xfrm>
            <a:custGeom>
              <a:avLst/>
              <a:gdLst/>
              <a:ahLst/>
              <a:cxnLst/>
              <a:rect l="l" t="t" r="r" b="b"/>
              <a:pathLst>
                <a:path w="9018" h="6899" extrusionOk="0">
                  <a:moveTo>
                    <a:pt x="0" y="1"/>
                  </a:moveTo>
                  <a:lnTo>
                    <a:pt x="0" y="31"/>
                  </a:lnTo>
                  <a:cubicBezTo>
                    <a:pt x="3921" y="882"/>
                    <a:pt x="6991" y="3344"/>
                    <a:pt x="8876" y="6840"/>
                  </a:cubicBezTo>
                  <a:cubicBezTo>
                    <a:pt x="8886" y="6882"/>
                    <a:pt x="8908" y="6898"/>
                    <a:pt x="8930" y="6898"/>
                  </a:cubicBezTo>
                  <a:cubicBezTo>
                    <a:pt x="8972" y="6898"/>
                    <a:pt x="9017" y="6839"/>
                    <a:pt x="8997" y="6779"/>
                  </a:cubicBezTo>
                  <a:cubicBezTo>
                    <a:pt x="7204" y="3223"/>
                    <a:pt x="3861" y="79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4"/>
            <p:cNvSpPr/>
            <p:nvPr/>
          </p:nvSpPr>
          <p:spPr>
            <a:xfrm>
              <a:off x="1648850" y="492200"/>
              <a:ext cx="77725" cy="67900"/>
            </a:xfrm>
            <a:custGeom>
              <a:avLst/>
              <a:gdLst/>
              <a:ahLst/>
              <a:cxnLst/>
              <a:rect l="l" t="t" r="r" b="b"/>
              <a:pathLst>
                <a:path w="3109" h="2716" extrusionOk="0">
                  <a:moveTo>
                    <a:pt x="77" y="0"/>
                  </a:moveTo>
                  <a:cubicBezTo>
                    <a:pt x="42" y="0"/>
                    <a:pt x="0" y="58"/>
                    <a:pt x="46" y="81"/>
                  </a:cubicBezTo>
                  <a:lnTo>
                    <a:pt x="2995" y="2695"/>
                  </a:lnTo>
                  <a:cubicBezTo>
                    <a:pt x="3002" y="2710"/>
                    <a:pt x="3013" y="2716"/>
                    <a:pt x="3025" y="2716"/>
                  </a:cubicBezTo>
                  <a:cubicBezTo>
                    <a:pt x="3062" y="2716"/>
                    <a:pt x="3109" y="2658"/>
                    <a:pt x="3086" y="2634"/>
                  </a:cubicBezTo>
                  <a:lnTo>
                    <a:pt x="107" y="20"/>
                  </a:lnTo>
                  <a:cubicBezTo>
                    <a:pt x="100" y="6"/>
                    <a:pt x="89"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4"/>
            <p:cNvSpPr/>
            <p:nvPr/>
          </p:nvSpPr>
          <p:spPr>
            <a:xfrm>
              <a:off x="1415950" y="752575"/>
              <a:ext cx="144225" cy="70075"/>
            </a:xfrm>
            <a:custGeom>
              <a:avLst/>
              <a:gdLst/>
              <a:ahLst/>
              <a:cxnLst/>
              <a:rect l="l" t="t" r="r" b="b"/>
              <a:pathLst>
                <a:path w="5769" h="2803" extrusionOk="0">
                  <a:moveTo>
                    <a:pt x="31" y="1"/>
                  </a:moveTo>
                  <a:cubicBezTo>
                    <a:pt x="0" y="1"/>
                    <a:pt x="0" y="31"/>
                    <a:pt x="0" y="31"/>
                  </a:cubicBezTo>
                  <a:cubicBezTo>
                    <a:pt x="1672" y="1338"/>
                    <a:pt x="3617" y="2402"/>
                    <a:pt x="5715" y="2797"/>
                  </a:cubicBezTo>
                  <a:cubicBezTo>
                    <a:pt x="5718" y="2801"/>
                    <a:pt x="5721" y="2802"/>
                    <a:pt x="5725" y="2802"/>
                  </a:cubicBezTo>
                  <a:cubicBezTo>
                    <a:pt x="5751" y="2802"/>
                    <a:pt x="5769" y="2706"/>
                    <a:pt x="5715" y="2706"/>
                  </a:cubicBezTo>
                  <a:cubicBezTo>
                    <a:pt x="3648" y="2098"/>
                    <a:pt x="1763" y="1308"/>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4"/>
            <p:cNvSpPr/>
            <p:nvPr/>
          </p:nvSpPr>
          <p:spPr>
            <a:xfrm>
              <a:off x="1515500" y="982675"/>
              <a:ext cx="120725" cy="66300"/>
            </a:xfrm>
            <a:custGeom>
              <a:avLst/>
              <a:gdLst/>
              <a:ahLst/>
              <a:cxnLst/>
              <a:rect l="l" t="t" r="r" b="b"/>
              <a:pathLst>
                <a:path w="4829" h="2652" extrusionOk="0">
                  <a:moveTo>
                    <a:pt x="4785" y="1"/>
                  </a:moveTo>
                  <a:cubicBezTo>
                    <a:pt x="4781" y="1"/>
                    <a:pt x="4776" y="2"/>
                    <a:pt x="4772" y="7"/>
                  </a:cubicBezTo>
                  <a:cubicBezTo>
                    <a:pt x="3313" y="1070"/>
                    <a:pt x="1763" y="1952"/>
                    <a:pt x="61" y="2621"/>
                  </a:cubicBezTo>
                  <a:cubicBezTo>
                    <a:pt x="0" y="2621"/>
                    <a:pt x="61" y="2651"/>
                    <a:pt x="61" y="2651"/>
                  </a:cubicBezTo>
                  <a:cubicBezTo>
                    <a:pt x="1763" y="2013"/>
                    <a:pt x="3344" y="1192"/>
                    <a:pt x="4803" y="128"/>
                  </a:cubicBezTo>
                  <a:cubicBezTo>
                    <a:pt x="4829" y="76"/>
                    <a:pt x="4810" y="1"/>
                    <a:pt x="4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4"/>
            <p:cNvSpPr/>
            <p:nvPr/>
          </p:nvSpPr>
          <p:spPr>
            <a:xfrm>
              <a:off x="1877950" y="969150"/>
              <a:ext cx="50950" cy="202050"/>
            </a:xfrm>
            <a:custGeom>
              <a:avLst/>
              <a:gdLst/>
              <a:ahLst/>
              <a:cxnLst/>
              <a:rect l="l" t="t" r="r" b="b"/>
              <a:pathLst>
                <a:path w="2038" h="8082" extrusionOk="0">
                  <a:moveTo>
                    <a:pt x="1" y="0"/>
                  </a:moveTo>
                  <a:lnTo>
                    <a:pt x="1" y="0"/>
                  </a:lnTo>
                  <a:cubicBezTo>
                    <a:pt x="183" y="2827"/>
                    <a:pt x="822" y="5472"/>
                    <a:pt x="1977" y="8055"/>
                  </a:cubicBezTo>
                  <a:cubicBezTo>
                    <a:pt x="1977" y="8074"/>
                    <a:pt x="1982" y="8081"/>
                    <a:pt x="1991" y="8081"/>
                  </a:cubicBezTo>
                  <a:cubicBezTo>
                    <a:pt x="2009" y="8081"/>
                    <a:pt x="2037" y="8046"/>
                    <a:pt x="2037" y="8025"/>
                  </a:cubicBezTo>
                  <a:cubicBezTo>
                    <a:pt x="943" y="5472"/>
                    <a:pt x="244" y="282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8" name="Google Shape;1918;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19" name="Google Shape;1919;p24"/>
          <p:cNvSpPr txBox="1">
            <a:spLocks noGrp="1"/>
          </p:cNvSpPr>
          <p:nvPr>
            <p:ph type="subTitle" idx="1"/>
          </p:nvPr>
        </p:nvSpPr>
        <p:spPr>
          <a:xfrm>
            <a:off x="1434248" y="2188651"/>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20" name="Google Shape;1920;p24"/>
          <p:cNvSpPr txBox="1">
            <a:spLocks noGrp="1"/>
          </p:cNvSpPr>
          <p:nvPr>
            <p:ph type="subTitle" idx="2"/>
          </p:nvPr>
        </p:nvSpPr>
        <p:spPr>
          <a:xfrm>
            <a:off x="5731552" y="2188651"/>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21" name="Google Shape;1921;p24"/>
          <p:cNvSpPr txBox="1">
            <a:spLocks noGrp="1"/>
          </p:cNvSpPr>
          <p:nvPr>
            <p:ph type="subTitle" idx="3"/>
          </p:nvPr>
        </p:nvSpPr>
        <p:spPr>
          <a:xfrm>
            <a:off x="1434248" y="3622051"/>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22" name="Google Shape;1922;p24"/>
          <p:cNvSpPr txBox="1">
            <a:spLocks noGrp="1"/>
          </p:cNvSpPr>
          <p:nvPr>
            <p:ph type="subTitle" idx="4"/>
          </p:nvPr>
        </p:nvSpPr>
        <p:spPr>
          <a:xfrm>
            <a:off x="5731552" y="3622051"/>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23" name="Google Shape;1923;p24"/>
          <p:cNvSpPr txBox="1">
            <a:spLocks noGrp="1"/>
          </p:cNvSpPr>
          <p:nvPr>
            <p:ph type="subTitle" idx="5"/>
          </p:nvPr>
        </p:nvSpPr>
        <p:spPr>
          <a:xfrm>
            <a:off x="1434248" y="1905051"/>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24" name="Google Shape;1924;p24"/>
          <p:cNvSpPr txBox="1">
            <a:spLocks noGrp="1"/>
          </p:cNvSpPr>
          <p:nvPr>
            <p:ph type="subTitle" idx="6"/>
          </p:nvPr>
        </p:nvSpPr>
        <p:spPr>
          <a:xfrm>
            <a:off x="1434248" y="3338526"/>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25" name="Google Shape;1925;p24"/>
          <p:cNvSpPr txBox="1">
            <a:spLocks noGrp="1"/>
          </p:cNvSpPr>
          <p:nvPr>
            <p:ph type="subTitle" idx="7"/>
          </p:nvPr>
        </p:nvSpPr>
        <p:spPr>
          <a:xfrm>
            <a:off x="5731548" y="1905051"/>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26" name="Google Shape;1926;p24"/>
          <p:cNvSpPr txBox="1">
            <a:spLocks noGrp="1"/>
          </p:cNvSpPr>
          <p:nvPr>
            <p:ph type="subTitle" idx="8"/>
          </p:nvPr>
        </p:nvSpPr>
        <p:spPr>
          <a:xfrm>
            <a:off x="5731548" y="3338526"/>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927"/>
        <p:cNvGrpSpPr/>
        <p:nvPr/>
      </p:nvGrpSpPr>
      <p:grpSpPr>
        <a:xfrm>
          <a:off x="0" y="0"/>
          <a:ext cx="0" cy="0"/>
          <a:chOff x="0" y="0"/>
          <a:chExt cx="0" cy="0"/>
        </a:xfrm>
      </p:grpSpPr>
      <p:sp>
        <p:nvSpPr>
          <p:cNvPr id="1928" name="Google Shape;1928;p25"/>
          <p:cNvSpPr/>
          <p:nvPr/>
        </p:nvSpPr>
        <p:spPr>
          <a:xfrm rot="-7677655">
            <a:off x="7134439" y="-327996"/>
            <a:ext cx="2922437" cy="1604613"/>
          </a:xfrm>
          <a:custGeom>
            <a:avLst/>
            <a:gdLst/>
            <a:ahLst/>
            <a:cxnLst/>
            <a:rect l="l" t="t" r="r" b="b"/>
            <a:pathLst>
              <a:path w="116902" h="64187" extrusionOk="0">
                <a:moveTo>
                  <a:pt x="78481" y="0"/>
                </a:moveTo>
                <a:cubicBezTo>
                  <a:pt x="72798" y="0"/>
                  <a:pt x="67147" y="1392"/>
                  <a:pt x="62250" y="4319"/>
                </a:cubicBezTo>
                <a:cubicBezTo>
                  <a:pt x="56475" y="7754"/>
                  <a:pt x="51825" y="12982"/>
                  <a:pt x="45746" y="15900"/>
                </a:cubicBezTo>
                <a:cubicBezTo>
                  <a:pt x="38390" y="19426"/>
                  <a:pt x="29940" y="19213"/>
                  <a:pt x="21915" y="20490"/>
                </a:cubicBezTo>
                <a:cubicBezTo>
                  <a:pt x="13891" y="21797"/>
                  <a:pt x="5228" y="25505"/>
                  <a:pt x="2432" y="33165"/>
                </a:cubicBezTo>
                <a:cubicBezTo>
                  <a:pt x="0" y="39852"/>
                  <a:pt x="3070" y="47603"/>
                  <a:pt x="8298" y="52375"/>
                </a:cubicBezTo>
                <a:cubicBezTo>
                  <a:pt x="13556" y="57177"/>
                  <a:pt x="20548" y="59548"/>
                  <a:pt x="27447" y="61220"/>
                </a:cubicBezTo>
                <a:cubicBezTo>
                  <a:pt x="35093" y="63072"/>
                  <a:pt x="43061" y="64187"/>
                  <a:pt x="50955" y="64187"/>
                </a:cubicBezTo>
                <a:cubicBezTo>
                  <a:pt x="61201" y="64187"/>
                  <a:pt x="71324" y="62308"/>
                  <a:pt x="80457" y="57724"/>
                </a:cubicBezTo>
                <a:cubicBezTo>
                  <a:pt x="96658" y="49639"/>
                  <a:pt x="116902" y="28089"/>
                  <a:pt x="105169" y="12617"/>
                </a:cubicBezTo>
                <a:cubicBezTo>
                  <a:pt x="98963" y="4479"/>
                  <a:pt x="88673" y="0"/>
                  <a:pt x="78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5"/>
          <p:cNvSpPr/>
          <p:nvPr/>
        </p:nvSpPr>
        <p:spPr>
          <a:xfrm rot="4102896">
            <a:off x="-1266166" y="3870957"/>
            <a:ext cx="2922367" cy="1604574"/>
          </a:xfrm>
          <a:custGeom>
            <a:avLst/>
            <a:gdLst/>
            <a:ahLst/>
            <a:cxnLst/>
            <a:rect l="l" t="t" r="r" b="b"/>
            <a:pathLst>
              <a:path w="116902" h="64187" extrusionOk="0">
                <a:moveTo>
                  <a:pt x="78481" y="0"/>
                </a:moveTo>
                <a:cubicBezTo>
                  <a:pt x="72798" y="0"/>
                  <a:pt x="67147" y="1392"/>
                  <a:pt x="62250" y="4319"/>
                </a:cubicBezTo>
                <a:cubicBezTo>
                  <a:pt x="56475" y="7754"/>
                  <a:pt x="51825" y="12982"/>
                  <a:pt x="45746" y="15900"/>
                </a:cubicBezTo>
                <a:cubicBezTo>
                  <a:pt x="38390" y="19426"/>
                  <a:pt x="29940" y="19213"/>
                  <a:pt x="21915" y="20490"/>
                </a:cubicBezTo>
                <a:cubicBezTo>
                  <a:pt x="13891" y="21797"/>
                  <a:pt x="5228" y="25505"/>
                  <a:pt x="2432" y="33165"/>
                </a:cubicBezTo>
                <a:cubicBezTo>
                  <a:pt x="0" y="39852"/>
                  <a:pt x="3070" y="47603"/>
                  <a:pt x="8298" y="52375"/>
                </a:cubicBezTo>
                <a:cubicBezTo>
                  <a:pt x="13556" y="57177"/>
                  <a:pt x="20548" y="59548"/>
                  <a:pt x="27447" y="61220"/>
                </a:cubicBezTo>
                <a:cubicBezTo>
                  <a:pt x="35093" y="63072"/>
                  <a:pt x="43061" y="64187"/>
                  <a:pt x="50955" y="64187"/>
                </a:cubicBezTo>
                <a:cubicBezTo>
                  <a:pt x="61201" y="64187"/>
                  <a:pt x="71324" y="62308"/>
                  <a:pt x="80457" y="57724"/>
                </a:cubicBezTo>
                <a:cubicBezTo>
                  <a:pt x="96658" y="49639"/>
                  <a:pt x="116902" y="28089"/>
                  <a:pt x="105169" y="12617"/>
                </a:cubicBezTo>
                <a:cubicBezTo>
                  <a:pt x="98963" y="4479"/>
                  <a:pt x="88673" y="0"/>
                  <a:pt x="78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0" name="Google Shape;1930;p25"/>
          <p:cNvGrpSpPr/>
          <p:nvPr/>
        </p:nvGrpSpPr>
        <p:grpSpPr>
          <a:xfrm rot="5400000" flipH="1">
            <a:off x="715249" y="3842821"/>
            <a:ext cx="1117075" cy="2547550"/>
            <a:chOff x="2083125" y="763975"/>
            <a:chExt cx="1117075" cy="2547550"/>
          </a:xfrm>
        </p:grpSpPr>
        <p:sp>
          <p:nvSpPr>
            <p:cNvPr id="1931" name="Google Shape;1931;p25"/>
            <p:cNvSpPr/>
            <p:nvPr/>
          </p:nvSpPr>
          <p:spPr>
            <a:xfrm>
              <a:off x="2083125" y="763975"/>
              <a:ext cx="1117075" cy="2219425"/>
            </a:xfrm>
            <a:custGeom>
              <a:avLst/>
              <a:gdLst/>
              <a:ahLst/>
              <a:cxnLst/>
              <a:rect l="l" t="t" r="r" b="b"/>
              <a:pathLst>
                <a:path w="44683" h="88777" extrusionOk="0">
                  <a:moveTo>
                    <a:pt x="44682" y="1"/>
                  </a:moveTo>
                  <a:cubicBezTo>
                    <a:pt x="36202" y="4195"/>
                    <a:pt x="39424" y="6900"/>
                    <a:pt x="38208" y="9180"/>
                  </a:cubicBezTo>
                  <a:cubicBezTo>
                    <a:pt x="38066" y="9436"/>
                    <a:pt x="37878" y="9585"/>
                    <a:pt x="37693" y="9585"/>
                  </a:cubicBezTo>
                  <a:cubicBezTo>
                    <a:pt x="37481" y="9585"/>
                    <a:pt x="37274" y="9391"/>
                    <a:pt x="37144" y="8937"/>
                  </a:cubicBezTo>
                  <a:cubicBezTo>
                    <a:pt x="36627" y="7180"/>
                    <a:pt x="36846" y="6240"/>
                    <a:pt x="36427" y="6240"/>
                  </a:cubicBezTo>
                  <a:cubicBezTo>
                    <a:pt x="36034" y="6240"/>
                    <a:pt x="35080" y="7065"/>
                    <a:pt x="32433" y="8815"/>
                  </a:cubicBezTo>
                  <a:cubicBezTo>
                    <a:pt x="30427" y="10153"/>
                    <a:pt x="30700" y="10913"/>
                    <a:pt x="31339" y="13192"/>
                  </a:cubicBezTo>
                  <a:cubicBezTo>
                    <a:pt x="31612" y="14226"/>
                    <a:pt x="31552" y="15563"/>
                    <a:pt x="30640" y="16019"/>
                  </a:cubicBezTo>
                  <a:cubicBezTo>
                    <a:pt x="29849" y="14651"/>
                    <a:pt x="29393" y="13132"/>
                    <a:pt x="29333" y="11521"/>
                  </a:cubicBezTo>
                  <a:cubicBezTo>
                    <a:pt x="26475" y="11855"/>
                    <a:pt x="24074" y="14651"/>
                    <a:pt x="24226" y="17539"/>
                  </a:cubicBezTo>
                  <a:cubicBezTo>
                    <a:pt x="24348" y="20366"/>
                    <a:pt x="26597" y="23071"/>
                    <a:pt x="25837" y="25837"/>
                  </a:cubicBezTo>
                  <a:cubicBezTo>
                    <a:pt x="25627" y="26601"/>
                    <a:pt x="25324" y="26932"/>
                    <a:pt x="24988" y="26932"/>
                  </a:cubicBezTo>
                  <a:cubicBezTo>
                    <a:pt x="23867" y="26932"/>
                    <a:pt x="22372" y="23252"/>
                    <a:pt x="22676" y="19697"/>
                  </a:cubicBezTo>
                  <a:lnTo>
                    <a:pt x="22676" y="19697"/>
                  </a:lnTo>
                  <a:cubicBezTo>
                    <a:pt x="16445" y="25229"/>
                    <a:pt x="17418" y="27934"/>
                    <a:pt x="21004" y="35168"/>
                  </a:cubicBezTo>
                  <a:cubicBezTo>
                    <a:pt x="21913" y="36986"/>
                    <a:pt x="21345" y="38188"/>
                    <a:pt x="20493" y="38188"/>
                  </a:cubicBezTo>
                  <a:cubicBezTo>
                    <a:pt x="20035" y="38188"/>
                    <a:pt x="19495" y="37840"/>
                    <a:pt x="19059" y="37053"/>
                  </a:cubicBezTo>
                  <a:cubicBezTo>
                    <a:pt x="15723" y="31251"/>
                    <a:pt x="16258" y="27298"/>
                    <a:pt x="15815" y="27298"/>
                  </a:cubicBezTo>
                  <a:cubicBezTo>
                    <a:pt x="15514" y="27298"/>
                    <a:pt x="14766" y="29107"/>
                    <a:pt x="12068" y="33375"/>
                  </a:cubicBezTo>
                  <a:cubicBezTo>
                    <a:pt x="9059" y="38086"/>
                    <a:pt x="16810" y="41855"/>
                    <a:pt x="16658" y="45746"/>
                  </a:cubicBezTo>
                  <a:cubicBezTo>
                    <a:pt x="16639" y="46357"/>
                    <a:pt x="16393" y="46628"/>
                    <a:pt x="16010" y="46628"/>
                  </a:cubicBezTo>
                  <a:cubicBezTo>
                    <a:pt x="14542" y="46628"/>
                    <a:pt x="11054" y="42645"/>
                    <a:pt x="10548" y="38451"/>
                  </a:cubicBezTo>
                  <a:lnTo>
                    <a:pt x="10548" y="38451"/>
                  </a:lnTo>
                  <a:cubicBezTo>
                    <a:pt x="3709" y="46445"/>
                    <a:pt x="6718" y="48482"/>
                    <a:pt x="13101" y="56658"/>
                  </a:cubicBezTo>
                  <a:cubicBezTo>
                    <a:pt x="14444" y="58369"/>
                    <a:pt x="14192" y="59841"/>
                    <a:pt x="13138" y="59841"/>
                  </a:cubicBezTo>
                  <a:cubicBezTo>
                    <a:pt x="11663" y="59841"/>
                    <a:pt x="8617" y="56959"/>
                    <a:pt x="6171" y="47813"/>
                  </a:cubicBezTo>
                  <a:cubicBezTo>
                    <a:pt x="5685" y="51156"/>
                    <a:pt x="1" y="53254"/>
                    <a:pt x="6110" y="60640"/>
                  </a:cubicBezTo>
                  <a:cubicBezTo>
                    <a:pt x="7934" y="62859"/>
                    <a:pt x="10183" y="65108"/>
                    <a:pt x="10548" y="67935"/>
                  </a:cubicBezTo>
                  <a:cubicBezTo>
                    <a:pt x="10639" y="68634"/>
                    <a:pt x="10487" y="69546"/>
                    <a:pt x="9788" y="69728"/>
                  </a:cubicBezTo>
                  <a:cubicBezTo>
                    <a:pt x="9753" y="69738"/>
                    <a:pt x="9716" y="69743"/>
                    <a:pt x="9677" y="69743"/>
                  </a:cubicBezTo>
                  <a:cubicBezTo>
                    <a:pt x="8050" y="69743"/>
                    <a:pt x="3509" y="61185"/>
                    <a:pt x="2767" y="59819"/>
                  </a:cubicBezTo>
                  <a:cubicBezTo>
                    <a:pt x="1429" y="63072"/>
                    <a:pt x="1095" y="67236"/>
                    <a:pt x="1612" y="68300"/>
                  </a:cubicBezTo>
                  <a:cubicBezTo>
                    <a:pt x="2068" y="69272"/>
                    <a:pt x="3709" y="69759"/>
                    <a:pt x="4955" y="72342"/>
                  </a:cubicBezTo>
                  <a:cubicBezTo>
                    <a:pt x="5349" y="73129"/>
                    <a:pt x="5131" y="73713"/>
                    <a:pt x="4615" y="73713"/>
                  </a:cubicBezTo>
                  <a:cubicBezTo>
                    <a:pt x="4334" y="73713"/>
                    <a:pt x="3964" y="73540"/>
                    <a:pt x="3557" y="73132"/>
                  </a:cubicBezTo>
                  <a:cubicBezTo>
                    <a:pt x="3040" y="72646"/>
                    <a:pt x="2524" y="72129"/>
                    <a:pt x="2007" y="71613"/>
                  </a:cubicBezTo>
                  <a:lnTo>
                    <a:pt x="2007" y="71613"/>
                  </a:lnTo>
                  <a:cubicBezTo>
                    <a:pt x="1095" y="73984"/>
                    <a:pt x="1825" y="76871"/>
                    <a:pt x="3709" y="78512"/>
                  </a:cubicBezTo>
                  <a:cubicBezTo>
                    <a:pt x="4925" y="79576"/>
                    <a:pt x="7843" y="80792"/>
                    <a:pt x="7509" y="83011"/>
                  </a:cubicBezTo>
                  <a:cubicBezTo>
                    <a:pt x="5837" y="82190"/>
                    <a:pt x="4469" y="80853"/>
                    <a:pt x="2949" y="79759"/>
                  </a:cubicBezTo>
                  <a:lnTo>
                    <a:pt x="2949" y="79759"/>
                  </a:lnTo>
                  <a:cubicBezTo>
                    <a:pt x="3435" y="82160"/>
                    <a:pt x="4469" y="84044"/>
                    <a:pt x="5928" y="86020"/>
                  </a:cubicBezTo>
                  <a:cubicBezTo>
                    <a:pt x="7293" y="87875"/>
                    <a:pt x="8096" y="88616"/>
                    <a:pt x="8599" y="88616"/>
                  </a:cubicBezTo>
                  <a:cubicBezTo>
                    <a:pt x="9529" y="88616"/>
                    <a:pt x="9427" y="86079"/>
                    <a:pt x="9940" y="83376"/>
                  </a:cubicBezTo>
                  <a:cubicBezTo>
                    <a:pt x="13686" y="63250"/>
                    <a:pt x="34779" y="12757"/>
                    <a:pt x="35647" y="12757"/>
                  </a:cubicBezTo>
                  <a:cubicBezTo>
                    <a:pt x="35912" y="12757"/>
                    <a:pt x="34279" y="17497"/>
                    <a:pt x="29667" y="29302"/>
                  </a:cubicBezTo>
                  <a:cubicBezTo>
                    <a:pt x="8933" y="82312"/>
                    <a:pt x="8773" y="88777"/>
                    <a:pt x="13182" y="88777"/>
                  </a:cubicBezTo>
                  <a:cubicBezTo>
                    <a:pt x="13964" y="88777"/>
                    <a:pt x="14888" y="88574"/>
                    <a:pt x="15867" y="88391"/>
                  </a:cubicBezTo>
                  <a:cubicBezTo>
                    <a:pt x="18329" y="87935"/>
                    <a:pt x="20275" y="86476"/>
                    <a:pt x="21339" y="84166"/>
                  </a:cubicBezTo>
                  <a:cubicBezTo>
                    <a:pt x="21198" y="84106"/>
                    <a:pt x="21049" y="84084"/>
                    <a:pt x="20896" y="84084"/>
                  </a:cubicBezTo>
                  <a:cubicBezTo>
                    <a:pt x="20385" y="84084"/>
                    <a:pt x="19821" y="84338"/>
                    <a:pt x="19312" y="84338"/>
                  </a:cubicBezTo>
                  <a:cubicBezTo>
                    <a:pt x="19116" y="84338"/>
                    <a:pt x="18928" y="84300"/>
                    <a:pt x="18755" y="84196"/>
                  </a:cubicBezTo>
                  <a:cubicBezTo>
                    <a:pt x="18016" y="83812"/>
                    <a:pt x="17852" y="81821"/>
                    <a:pt x="20606" y="81821"/>
                  </a:cubicBezTo>
                  <a:cubicBezTo>
                    <a:pt x="20686" y="81821"/>
                    <a:pt x="20768" y="81822"/>
                    <a:pt x="20852" y="81826"/>
                  </a:cubicBezTo>
                  <a:cubicBezTo>
                    <a:pt x="21174" y="81836"/>
                    <a:pt x="21458" y="81845"/>
                    <a:pt x="21715" y="81845"/>
                  </a:cubicBezTo>
                  <a:cubicBezTo>
                    <a:pt x="22966" y="81845"/>
                    <a:pt x="23578" y="81621"/>
                    <a:pt x="24712" y="80184"/>
                  </a:cubicBezTo>
                  <a:cubicBezTo>
                    <a:pt x="26080" y="78391"/>
                    <a:pt x="27266" y="76506"/>
                    <a:pt x="28208" y="74439"/>
                  </a:cubicBezTo>
                  <a:lnTo>
                    <a:pt x="28208" y="74439"/>
                  </a:lnTo>
                  <a:cubicBezTo>
                    <a:pt x="26600" y="74707"/>
                    <a:pt x="22785" y="77495"/>
                    <a:pt x="21491" y="77495"/>
                  </a:cubicBezTo>
                  <a:cubicBezTo>
                    <a:pt x="21171" y="77495"/>
                    <a:pt x="21005" y="77324"/>
                    <a:pt x="21065" y="76901"/>
                  </a:cubicBezTo>
                  <a:cubicBezTo>
                    <a:pt x="21764" y="72312"/>
                    <a:pt x="29485" y="76020"/>
                    <a:pt x="30700" y="69303"/>
                  </a:cubicBezTo>
                  <a:lnTo>
                    <a:pt x="30700" y="69303"/>
                  </a:lnTo>
                  <a:cubicBezTo>
                    <a:pt x="29029" y="70275"/>
                    <a:pt x="27357" y="71218"/>
                    <a:pt x="25716" y="72160"/>
                  </a:cubicBezTo>
                  <a:cubicBezTo>
                    <a:pt x="25286" y="72410"/>
                    <a:pt x="24926" y="72516"/>
                    <a:pt x="24641" y="72516"/>
                  </a:cubicBezTo>
                  <a:cubicBezTo>
                    <a:pt x="23714" y="72516"/>
                    <a:pt x="23579" y="71402"/>
                    <a:pt x="24439" y="70518"/>
                  </a:cubicBezTo>
                  <a:cubicBezTo>
                    <a:pt x="27904" y="67023"/>
                    <a:pt x="31248" y="72342"/>
                    <a:pt x="33497" y="63254"/>
                  </a:cubicBezTo>
                  <a:lnTo>
                    <a:pt x="33497" y="63254"/>
                  </a:lnTo>
                  <a:cubicBezTo>
                    <a:pt x="30210" y="64598"/>
                    <a:pt x="27188" y="68851"/>
                    <a:pt x="24199" y="68851"/>
                  </a:cubicBezTo>
                  <a:cubicBezTo>
                    <a:pt x="24147" y="68851"/>
                    <a:pt x="24096" y="68849"/>
                    <a:pt x="24044" y="68847"/>
                  </a:cubicBezTo>
                  <a:cubicBezTo>
                    <a:pt x="20247" y="68699"/>
                    <a:pt x="21552" y="63023"/>
                    <a:pt x="26993" y="63023"/>
                  </a:cubicBezTo>
                  <a:cubicBezTo>
                    <a:pt x="27171" y="63023"/>
                    <a:pt x="27353" y="63029"/>
                    <a:pt x="27539" y="63041"/>
                  </a:cubicBezTo>
                  <a:cubicBezTo>
                    <a:pt x="27719" y="63054"/>
                    <a:pt x="27899" y="63060"/>
                    <a:pt x="28079" y="63060"/>
                  </a:cubicBezTo>
                  <a:cubicBezTo>
                    <a:pt x="32600" y="63060"/>
                    <a:pt x="36917" y="59040"/>
                    <a:pt x="37327" y="52433"/>
                  </a:cubicBezTo>
                  <a:lnTo>
                    <a:pt x="37327" y="52433"/>
                  </a:lnTo>
                  <a:cubicBezTo>
                    <a:pt x="33863" y="55270"/>
                    <a:pt x="28815" y="59398"/>
                    <a:pt x="26851" y="59398"/>
                  </a:cubicBezTo>
                  <a:cubicBezTo>
                    <a:pt x="26816" y="59398"/>
                    <a:pt x="26782" y="59396"/>
                    <a:pt x="26749" y="59394"/>
                  </a:cubicBezTo>
                  <a:cubicBezTo>
                    <a:pt x="26050" y="59363"/>
                    <a:pt x="25533" y="58938"/>
                    <a:pt x="25898" y="58147"/>
                  </a:cubicBezTo>
                  <a:cubicBezTo>
                    <a:pt x="27387" y="55108"/>
                    <a:pt x="34409" y="54865"/>
                    <a:pt x="37418" y="51096"/>
                  </a:cubicBezTo>
                  <a:cubicBezTo>
                    <a:pt x="38786" y="49394"/>
                    <a:pt x="39211" y="47144"/>
                    <a:pt x="39546" y="45017"/>
                  </a:cubicBezTo>
                  <a:lnTo>
                    <a:pt x="39546" y="45017"/>
                  </a:lnTo>
                  <a:cubicBezTo>
                    <a:pt x="36658" y="46597"/>
                    <a:pt x="33770" y="48147"/>
                    <a:pt x="30913" y="49697"/>
                  </a:cubicBezTo>
                  <a:cubicBezTo>
                    <a:pt x="28872" y="50802"/>
                    <a:pt x="27052" y="51251"/>
                    <a:pt x="25811" y="51251"/>
                  </a:cubicBezTo>
                  <a:cubicBezTo>
                    <a:pt x="22781" y="51251"/>
                    <a:pt x="23195" y="48574"/>
                    <a:pt x="32251" y="46202"/>
                  </a:cubicBezTo>
                  <a:cubicBezTo>
                    <a:pt x="38543" y="44561"/>
                    <a:pt x="41035" y="42494"/>
                    <a:pt x="41734" y="35807"/>
                  </a:cubicBezTo>
                  <a:lnTo>
                    <a:pt x="41734" y="35807"/>
                  </a:lnTo>
                  <a:cubicBezTo>
                    <a:pt x="33162" y="41491"/>
                    <a:pt x="32828" y="41916"/>
                    <a:pt x="31673" y="41916"/>
                  </a:cubicBezTo>
                  <a:cubicBezTo>
                    <a:pt x="29545" y="41916"/>
                    <a:pt x="29333" y="38998"/>
                    <a:pt x="33071" y="37326"/>
                  </a:cubicBezTo>
                  <a:cubicBezTo>
                    <a:pt x="35777" y="36111"/>
                    <a:pt x="39546" y="36293"/>
                    <a:pt x="41491" y="33770"/>
                  </a:cubicBezTo>
                  <a:cubicBezTo>
                    <a:pt x="42555" y="32402"/>
                    <a:pt x="42646" y="31004"/>
                    <a:pt x="43801" y="25077"/>
                  </a:cubicBezTo>
                  <a:lnTo>
                    <a:pt x="43801" y="25077"/>
                  </a:lnTo>
                  <a:cubicBezTo>
                    <a:pt x="40552" y="26001"/>
                    <a:pt x="38232" y="30281"/>
                    <a:pt x="36342" y="30281"/>
                  </a:cubicBezTo>
                  <a:cubicBezTo>
                    <a:pt x="36181" y="30281"/>
                    <a:pt x="36023" y="30250"/>
                    <a:pt x="35868" y="30183"/>
                  </a:cubicBezTo>
                  <a:cubicBezTo>
                    <a:pt x="35108" y="29819"/>
                    <a:pt x="34591" y="28542"/>
                    <a:pt x="36020" y="27144"/>
                  </a:cubicBezTo>
                  <a:cubicBezTo>
                    <a:pt x="39302" y="23800"/>
                    <a:pt x="43497" y="27205"/>
                    <a:pt x="43801" y="17964"/>
                  </a:cubicBezTo>
                  <a:lnTo>
                    <a:pt x="43801" y="17964"/>
                  </a:lnTo>
                  <a:cubicBezTo>
                    <a:pt x="37873" y="21966"/>
                    <a:pt x="36301" y="23037"/>
                    <a:pt x="35512" y="23037"/>
                  </a:cubicBezTo>
                  <a:cubicBezTo>
                    <a:pt x="35330" y="23037"/>
                    <a:pt x="35189" y="22980"/>
                    <a:pt x="35047" y="22889"/>
                  </a:cubicBezTo>
                  <a:cubicBezTo>
                    <a:pt x="33922" y="22098"/>
                    <a:pt x="35594" y="18724"/>
                    <a:pt x="37114" y="18238"/>
                  </a:cubicBezTo>
                  <a:cubicBezTo>
                    <a:pt x="37369" y="18156"/>
                    <a:pt x="37662" y="18132"/>
                    <a:pt x="37982" y="18132"/>
                  </a:cubicBezTo>
                  <a:cubicBezTo>
                    <a:pt x="38424" y="18132"/>
                    <a:pt x="38915" y="18178"/>
                    <a:pt x="39421" y="18178"/>
                  </a:cubicBezTo>
                  <a:cubicBezTo>
                    <a:pt x="41253" y="18178"/>
                    <a:pt x="43275" y="17578"/>
                    <a:pt x="43831" y="12037"/>
                  </a:cubicBezTo>
                  <a:lnTo>
                    <a:pt x="43831" y="12037"/>
                  </a:lnTo>
                  <a:cubicBezTo>
                    <a:pt x="43011" y="12311"/>
                    <a:pt x="42403" y="13040"/>
                    <a:pt x="41552" y="13375"/>
                  </a:cubicBezTo>
                  <a:cubicBezTo>
                    <a:pt x="41336" y="13469"/>
                    <a:pt x="41110" y="13512"/>
                    <a:pt x="40890" y="13512"/>
                  </a:cubicBezTo>
                  <a:cubicBezTo>
                    <a:pt x="39839" y="13512"/>
                    <a:pt x="38941" y="12532"/>
                    <a:pt x="40123" y="11551"/>
                  </a:cubicBezTo>
                  <a:cubicBezTo>
                    <a:pt x="41582" y="10305"/>
                    <a:pt x="43953" y="10457"/>
                    <a:pt x="43953" y="5168"/>
                  </a:cubicBezTo>
                  <a:cubicBezTo>
                    <a:pt x="43953" y="3435"/>
                    <a:pt x="43801" y="1520"/>
                    <a:pt x="44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5"/>
            <p:cNvSpPr/>
            <p:nvPr/>
          </p:nvSpPr>
          <p:spPr>
            <a:xfrm>
              <a:off x="2252600" y="2987425"/>
              <a:ext cx="101075" cy="324100"/>
            </a:xfrm>
            <a:custGeom>
              <a:avLst/>
              <a:gdLst/>
              <a:ahLst/>
              <a:cxnLst/>
              <a:rect l="l" t="t" r="r" b="b"/>
              <a:pathLst>
                <a:path w="4043" h="12964" extrusionOk="0">
                  <a:moveTo>
                    <a:pt x="3313" y="0"/>
                  </a:moveTo>
                  <a:cubicBezTo>
                    <a:pt x="1216" y="3769"/>
                    <a:pt x="0" y="10912"/>
                    <a:pt x="243" y="11915"/>
                  </a:cubicBezTo>
                  <a:cubicBezTo>
                    <a:pt x="340" y="12411"/>
                    <a:pt x="854" y="12963"/>
                    <a:pt x="1357" y="12963"/>
                  </a:cubicBezTo>
                  <a:cubicBezTo>
                    <a:pt x="1964" y="12963"/>
                    <a:pt x="2554" y="12159"/>
                    <a:pt x="2371" y="9484"/>
                  </a:cubicBezTo>
                  <a:cubicBezTo>
                    <a:pt x="2280" y="8632"/>
                    <a:pt x="4043" y="122"/>
                    <a:pt x="3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3" name="Google Shape;1933;p25"/>
          <p:cNvGrpSpPr/>
          <p:nvPr/>
        </p:nvGrpSpPr>
        <p:grpSpPr>
          <a:xfrm rot="-10262161">
            <a:off x="7506730" y="29134"/>
            <a:ext cx="1568163" cy="1730873"/>
            <a:chOff x="6320300" y="3414050"/>
            <a:chExt cx="1568300" cy="1731025"/>
          </a:xfrm>
        </p:grpSpPr>
        <p:sp>
          <p:nvSpPr>
            <p:cNvPr id="1934" name="Google Shape;1934;p25"/>
            <p:cNvSpPr/>
            <p:nvPr/>
          </p:nvSpPr>
          <p:spPr>
            <a:xfrm>
              <a:off x="6320300" y="3414050"/>
              <a:ext cx="1568300" cy="1731025"/>
            </a:xfrm>
            <a:custGeom>
              <a:avLst/>
              <a:gdLst/>
              <a:ahLst/>
              <a:cxnLst/>
              <a:rect l="l" t="t" r="r" b="b"/>
              <a:pathLst>
                <a:path w="62732" h="69241" extrusionOk="0">
                  <a:moveTo>
                    <a:pt x="790" y="5884"/>
                  </a:moveTo>
                  <a:cubicBezTo>
                    <a:pt x="2979" y="7829"/>
                    <a:pt x="7903" y="7799"/>
                    <a:pt x="9788" y="8437"/>
                  </a:cubicBezTo>
                  <a:cubicBezTo>
                    <a:pt x="14195" y="9957"/>
                    <a:pt x="18116" y="13240"/>
                    <a:pt x="18238" y="18194"/>
                  </a:cubicBezTo>
                  <a:cubicBezTo>
                    <a:pt x="18207" y="18194"/>
                    <a:pt x="18146" y="18194"/>
                    <a:pt x="18116" y="18255"/>
                  </a:cubicBezTo>
                  <a:cubicBezTo>
                    <a:pt x="16935" y="18996"/>
                    <a:pt x="15712" y="19305"/>
                    <a:pt x="14491" y="19305"/>
                  </a:cubicBezTo>
                  <a:cubicBezTo>
                    <a:pt x="11404" y="19305"/>
                    <a:pt x="8323" y="17336"/>
                    <a:pt x="5927" y="15398"/>
                  </a:cubicBezTo>
                  <a:cubicBezTo>
                    <a:pt x="4134" y="13969"/>
                    <a:pt x="2553" y="12176"/>
                    <a:pt x="1642" y="10048"/>
                  </a:cubicBezTo>
                  <a:cubicBezTo>
                    <a:pt x="1429" y="9622"/>
                    <a:pt x="1246" y="8832"/>
                    <a:pt x="790" y="5884"/>
                  </a:cubicBezTo>
                  <a:close/>
                  <a:moveTo>
                    <a:pt x="25441" y="1264"/>
                  </a:moveTo>
                  <a:cubicBezTo>
                    <a:pt x="25806" y="2024"/>
                    <a:pt x="28694" y="8528"/>
                    <a:pt x="28572" y="10960"/>
                  </a:cubicBezTo>
                  <a:cubicBezTo>
                    <a:pt x="28390" y="15276"/>
                    <a:pt x="25654" y="18832"/>
                    <a:pt x="22615" y="21598"/>
                  </a:cubicBezTo>
                  <a:cubicBezTo>
                    <a:pt x="20639" y="18164"/>
                    <a:pt x="19028" y="14273"/>
                    <a:pt x="19484" y="10200"/>
                  </a:cubicBezTo>
                  <a:cubicBezTo>
                    <a:pt x="19727" y="8072"/>
                    <a:pt x="22493" y="3695"/>
                    <a:pt x="25441" y="1264"/>
                  </a:cubicBezTo>
                  <a:close/>
                  <a:moveTo>
                    <a:pt x="38025" y="11993"/>
                  </a:moveTo>
                  <a:cubicBezTo>
                    <a:pt x="39332" y="17556"/>
                    <a:pt x="39241" y="21507"/>
                    <a:pt x="38633" y="23604"/>
                  </a:cubicBezTo>
                  <a:cubicBezTo>
                    <a:pt x="37448" y="27556"/>
                    <a:pt x="33891" y="30170"/>
                    <a:pt x="29910" y="30626"/>
                  </a:cubicBezTo>
                  <a:cubicBezTo>
                    <a:pt x="29849" y="30443"/>
                    <a:pt x="29758" y="30261"/>
                    <a:pt x="29636" y="30139"/>
                  </a:cubicBezTo>
                  <a:lnTo>
                    <a:pt x="29636" y="30079"/>
                  </a:lnTo>
                  <a:cubicBezTo>
                    <a:pt x="27356" y="26431"/>
                    <a:pt x="26718" y="22115"/>
                    <a:pt x="29484" y="18528"/>
                  </a:cubicBezTo>
                  <a:cubicBezTo>
                    <a:pt x="30730" y="16917"/>
                    <a:pt x="34955" y="13847"/>
                    <a:pt x="38025" y="11993"/>
                  </a:cubicBezTo>
                  <a:close/>
                  <a:moveTo>
                    <a:pt x="14641" y="22669"/>
                  </a:moveTo>
                  <a:cubicBezTo>
                    <a:pt x="14895" y="22669"/>
                    <a:pt x="15151" y="22677"/>
                    <a:pt x="15411" y="22693"/>
                  </a:cubicBezTo>
                  <a:cubicBezTo>
                    <a:pt x="20122" y="22997"/>
                    <a:pt x="24530" y="25367"/>
                    <a:pt x="27326" y="29106"/>
                  </a:cubicBezTo>
                  <a:cubicBezTo>
                    <a:pt x="23736" y="32143"/>
                    <a:pt x="19319" y="33651"/>
                    <a:pt x="14689" y="33651"/>
                  </a:cubicBezTo>
                  <a:cubicBezTo>
                    <a:pt x="14223" y="33651"/>
                    <a:pt x="13754" y="33635"/>
                    <a:pt x="13283" y="33605"/>
                  </a:cubicBezTo>
                  <a:cubicBezTo>
                    <a:pt x="10943" y="33453"/>
                    <a:pt x="8541" y="32997"/>
                    <a:pt x="6353" y="32085"/>
                  </a:cubicBezTo>
                  <a:cubicBezTo>
                    <a:pt x="4985" y="31507"/>
                    <a:pt x="3648" y="30747"/>
                    <a:pt x="2553" y="29775"/>
                  </a:cubicBezTo>
                  <a:cubicBezTo>
                    <a:pt x="2067" y="29349"/>
                    <a:pt x="1520" y="28772"/>
                    <a:pt x="1246" y="28194"/>
                  </a:cubicBezTo>
                  <a:cubicBezTo>
                    <a:pt x="790" y="27222"/>
                    <a:pt x="1064" y="27404"/>
                    <a:pt x="2098" y="26978"/>
                  </a:cubicBezTo>
                  <a:cubicBezTo>
                    <a:pt x="6277" y="25220"/>
                    <a:pt x="9992" y="22669"/>
                    <a:pt x="14641" y="22669"/>
                  </a:cubicBezTo>
                  <a:close/>
                  <a:moveTo>
                    <a:pt x="48481" y="25094"/>
                  </a:moveTo>
                  <a:lnTo>
                    <a:pt x="48481" y="25094"/>
                  </a:lnTo>
                  <a:cubicBezTo>
                    <a:pt x="50974" y="40656"/>
                    <a:pt x="42372" y="44243"/>
                    <a:pt x="36992" y="44517"/>
                  </a:cubicBezTo>
                  <a:lnTo>
                    <a:pt x="36931" y="44517"/>
                  </a:lnTo>
                  <a:cubicBezTo>
                    <a:pt x="36019" y="40626"/>
                    <a:pt x="34712" y="36249"/>
                    <a:pt x="37265" y="32723"/>
                  </a:cubicBezTo>
                  <a:cubicBezTo>
                    <a:pt x="38572" y="30930"/>
                    <a:pt x="45624" y="27039"/>
                    <a:pt x="48481" y="25094"/>
                  </a:cubicBezTo>
                  <a:close/>
                  <a:moveTo>
                    <a:pt x="23284" y="35609"/>
                  </a:moveTo>
                  <a:cubicBezTo>
                    <a:pt x="28060" y="35609"/>
                    <a:pt x="31920" y="38292"/>
                    <a:pt x="34408" y="42267"/>
                  </a:cubicBezTo>
                  <a:cubicBezTo>
                    <a:pt x="31929" y="46312"/>
                    <a:pt x="28106" y="48094"/>
                    <a:pt x="23707" y="48094"/>
                  </a:cubicBezTo>
                  <a:cubicBezTo>
                    <a:pt x="22983" y="48094"/>
                    <a:pt x="22242" y="48046"/>
                    <a:pt x="21490" y="47951"/>
                  </a:cubicBezTo>
                  <a:cubicBezTo>
                    <a:pt x="18967" y="47647"/>
                    <a:pt x="16384" y="47039"/>
                    <a:pt x="14165" y="45763"/>
                  </a:cubicBezTo>
                  <a:cubicBezTo>
                    <a:pt x="12949" y="45033"/>
                    <a:pt x="9909" y="42480"/>
                    <a:pt x="9788" y="40626"/>
                  </a:cubicBezTo>
                  <a:cubicBezTo>
                    <a:pt x="10487" y="40292"/>
                    <a:pt x="19909" y="35854"/>
                    <a:pt x="22371" y="35641"/>
                  </a:cubicBezTo>
                  <a:cubicBezTo>
                    <a:pt x="22679" y="35619"/>
                    <a:pt x="22983" y="35609"/>
                    <a:pt x="23284" y="35609"/>
                  </a:cubicBezTo>
                  <a:close/>
                  <a:moveTo>
                    <a:pt x="61977" y="39289"/>
                  </a:moveTo>
                  <a:lnTo>
                    <a:pt x="61977" y="39289"/>
                  </a:lnTo>
                  <a:cubicBezTo>
                    <a:pt x="61814" y="53917"/>
                    <a:pt x="53146" y="59025"/>
                    <a:pt x="46592" y="59025"/>
                  </a:cubicBezTo>
                  <a:cubicBezTo>
                    <a:pt x="44580" y="59025"/>
                    <a:pt x="42767" y="58544"/>
                    <a:pt x="41460" y="57708"/>
                  </a:cubicBezTo>
                  <a:lnTo>
                    <a:pt x="41399" y="57708"/>
                  </a:lnTo>
                  <a:cubicBezTo>
                    <a:pt x="40943" y="52754"/>
                    <a:pt x="42676" y="47799"/>
                    <a:pt x="46232" y="44273"/>
                  </a:cubicBezTo>
                  <a:cubicBezTo>
                    <a:pt x="49910" y="40626"/>
                    <a:pt x="57600" y="39714"/>
                    <a:pt x="61977" y="39289"/>
                  </a:cubicBezTo>
                  <a:close/>
                  <a:moveTo>
                    <a:pt x="27307" y="50268"/>
                  </a:moveTo>
                  <a:cubicBezTo>
                    <a:pt x="27501" y="50268"/>
                    <a:pt x="27680" y="50276"/>
                    <a:pt x="27843" y="50292"/>
                  </a:cubicBezTo>
                  <a:cubicBezTo>
                    <a:pt x="33040" y="50778"/>
                    <a:pt x="37205" y="53939"/>
                    <a:pt x="39727" y="58377"/>
                  </a:cubicBezTo>
                  <a:cubicBezTo>
                    <a:pt x="39727" y="58377"/>
                    <a:pt x="39697" y="58377"/>
                    <a:pt x="39697" y="58407"/>
                  </a:cubicBezTo>
                  <a:cubicBezTo>
                    <a:pt x="36289" y="61583"/>
                    <a:pt x="31893" y="64299"/>
                    <a:pt x="27163" y="64299"/>
                  </a:cubicBezTo>
                  <a:cubicBezTo>
                    <a:pt x="26325" y="64299"/>
                    <a:pt x="25476" y="64214"/>
                    <a:pt x="24621" y="64031"/>
                  </a:cubicBezTo>
                  <a:cubicBezTo>
                    <a:pt x="22159" y="63514"/>
                    <a:pt x="15380" y="58985"/>
                    <a:pt x="12675" y="55094"/>
                  </a:cubicBezTo>
                  <a:cubicBezTo>
                    <a:pt x="17027" y="52317"/>
                    <a:pt x="24157" y="50268"/>
                    <a:pt x="27307" y="50268"/>
                  </a:cubicBezTo>
                  <a:close/>
                  <a:moveTo>
                    <a:pt x="23010" y="22845"/>
                  </a:moveTo>
                  <a:lnTo>
                    <a:pt x="23010" y="22845"/>
                  </a:lnTo>
                  <a:cubicBezTo>
                    <a:pt x="28086" y="28164"/>
                    <a:pt x="31885" y="34638"/>
                    <a:pt x="35077" y="41264"/>
                  </a:cubicBezTo>
                  <a:cubicBezTo>
                    <a:pt x="39241" y="50018"/>
                    <a:pt x="41612" y="59137"/>
                    <a:pt x="42220" y="68772"/>
                  </a:cubicBezTo>
                  <a:cubicBezTo>
                    <a:pt x="42007" y="68590"/>
                    <a:pt x="41855" y="68377"/>
                    <a:pt x="41703" y="68134"/>
                  </a:cubicBezTo>
                  <a:cubicBezTo>
                    <a:pt x="41703" y="68104"/>
                    <a:pt x="41764" y="68073"/>
                    <a:pt x="41764" y="68012"/>
                  </a:cubicBezTo>
                  <a:cubicBezTo>
                    <a:pt x="41490" y="64882"/>
                    <a:pt x="40943" y="61720"/>
                    <a:pt x="40275" y="58651"/>
                  </a:cubicBezTo>
                  <a:cubicBezTo>
                    <a:pt x="40275" y="58590"/>
                    <a:pt x="40305" y="58529"/>
                    <a:pt x="40275" y="58499"/>
                  </a:cubicBezTo>
                  <a:cubicBezTo>
                    <a:pt x="40244" y="58438"/>
                    <a:pt x="40244" y="58377"/>
                    <a:pt x="40183" y="58347"/>
                  </a:cubicBezTo>
                  <a:cubicBezTo>
                    <a:pt x="38968" y="53088"/>
                    <a:pt x="37205" y="47951"/>
                    <a:pt x="35259" y="42906"/>
                  </a:cubicBezTo>
                  <a:cubicBezTo>
                    <a:pt x="32341" y="35337"/>
                    <a:pt x="28116" y="28954"/>
                    <a:pt x="23010" y="22845"/>
                  </a:cubicBezTo>
                  <a:close/>
                  <a:moveTo>
                    <a:pt x="25423" y="0"/>
                  </a:moveTo>
                  <a:cubicBezTo>
                    <a:pt x="25371" y="0"/>
                    <a:pt x="25322" y="23"/>
                    <a:pt x="25289" y="78"/>
                  </a:cubicBezTo>
                  <a:cubicBezTo>
                    <a:pt x="23223" y="3513"/>
                    <a:pt x="19575" y="5945"/>
                    <a:pt x="19058" y="10200"/>
                  </a:cubicBezTo>
                  <a:cubicBezTo>
                    <a:pt x="18663" y="14030"/>
                    <a:pt x="19909" y="18285"/>
                    <a:pt x="22159" y="21477"/>
                  </a:cubicBezTo>
                  <a:cubicBezTo>
                    <a:pt x="20973" y="20413"/>
                    <a:pt x="19757" y="19471"/>
                    <a:pt x="18450" y="18620"/>
                  </a:cubicBezTo>
                  <a:cubicBezTo>
                    <a:pt x="18511" y="18589"/>
                    <a:pt x="18542" y="18559"/>
                    <a:pt x="18542" y="18528"/>
                  </a:cubicBezTo>
                  <a:cubicBezTo>
                    <a:pt x="18846" y="14911"/>
                    <a:pt x="16687" y="11720"/>
                    <a:pt x="13709" y="9774"/>
                  </a:cubicBezTo>
                  <a:cubicBezTo>
                    <a:pt x="12007" y="8680"/>
                    <a:pt x="10061" y="7981"/>
                    <a:pt x="8085" y="7464"/>
                  </a:cubicBezTo>
                  <a:cubicBezTo>
                    <a:pt x="6049" y="6917"/>
                    <a:pt x="1885" y="6948"/>
                    <a:pt x="790" y="5094"/>
                  </a:cubicBezTo>
                  <a:cubicBezTo>
                    <a:pt x="738" y="5015"/>
                    <a:pt x="647" y="4976"/>
                    <a:pt x="560" y="4976"/>
                  </a:cubicBezTo>
                  <a:cubicBezTo>
                    <a:pt x="444" y="4976"/>
                    <a:pt x="335" y="5046"/>
                    <a:pt x="335" y="5185"/>
                  </a:cubicBezTo>
                  <a:cubicBezTo>
                    <a:pt x="0" y="9957"/>
                    <a:pt x="2888" y="13787"/>
                    <a:pt x="6596" y="16522"/>
                  </a:cubicBezTo>
                  <a:cubicBezTo>
                    <a:pt x="8898" y="18238"/>
                    <a:pt x="11691" y="19796"/>
                    <a:pt x="14496" y="19796"/>
                  </a:cubicBezTo>
                  <a:cubicBezTo>
                    <a:pt x="15766" y="19796"/>
                    <a:pt x="17037" y="19478"/>
                    <a:pt x="18268" y="18711"/>
                  </a:cubicBezTo>
                  <a:cubicBezTo>
                    <a:pt x="18298" y="18711"/>
                    <a:pt x="18298" y="18650"/>
                    <a:pt x="18359" y="18620"/>
                  </a:cubicBezTo>
                  <a:lnTo>
                    <a:pt x="18390" y="18620"/>
                  </a:lnTo>
                  <a:cubicBezTo>
                    <a:pt x="19605" y="19562"/>
                    <a:pt x="20730" y="20595"/>
                    <a:pt x="21855" y="21659"/>
                  </a:cubicBezTo>
                  <a:cubicBezTo>
                    <a:pt x="23283" y="23422"/>
                    <a:pt x="24651" y="25185"/>
                    <a:pt x="25958" y="27009"/>
                  </a:cubicBezTo>
                  <a:cubicBezTo>
                    <a:pt x="23405" y="24395"/>
                    <a:pt x="20061" y="22723"/>
                    <a:pt x="16384" y="22267"/>
                  </a:cubicBezTo>
                  <a:cubicBezTo>
                    <a:pt x="15753" y="22191"/>
                    <a:pt x="15116" y="22153"/>
                    <a:pt x="14478" y="22153"/>
                  </a:cubicBezTo>
                  <a:cubicBezTo>
                    <a:pt x="12807" y="22153"/>
                    <a:pt x="11128" y="22416"/>
                    <a:pt x="9544" y="22966"/>
                  </a:cubicBezTo>
                  <a:cubicBezTo>
                    <a:pt x="6292" y="24060"/>
                    <a:pt x="3648" y="26218"/>
                    <a:pt x="274" y="26918"/>
                  </a:cubicBezTo>
                  <a:cubicBezTo>
                    <a:pt x="122" y="26948"/>
                    <a:pt x="31" y="27100"/>
                    <a:pt x="122" y="27252"/>
                  </a:cubicBezTo>
                  <a:cubicBezTo>
                    <a:pt x="2401" y="31963"/>
                    <a:pt x="8025" y="33757"/>
                    <a:pt x="12888" y="34091"/>
                  </a:cubicBezTo>
                  <a:cubicBezTo>
                    <a:pt x="13448" y="34130"/>
                    <a:pt x="14010" y="34150"/>
                    <a:pt x="14572" y="34150"/>
                  </a:cubicBezTo>
                  <a:cubicBezTo>
                    <a:pt x="19293" y="34150"/>
                    <a:pt x="24028" y="32748"/>
                    <a:pt x="27478" y="29380"/>
                  </a:cubicBezTo>
                  <a:lnTo>
                    <a:pt x="27539" y="29380"/>
                  </a:lnTo>
                  <a:cubicBezTo>
                    <a:pt x="29818" y="32845"/>
                    <a:pt x="31885" y="36401"/>
                    <a:pt x="33587" y="40231"/>
                  </a:cubicBezTo>
                  <a:cubicBezTo>
                    <a:pt x="31460" y="37404"/>
                    <a:pt x="28025" y="35489"/>
                    <a:pt x="24469" y="35155"/>
                  </a:cubicBezTo>
                  <a:cubicBezTo>
                    <a:pt x="24148" y="35127"/>
                    <a:pt x="23833" y="35113"/>
                    <a:pt x="23522" y="35113"/>
                  </a:cubicBezTo>
                  <a:cubicBezTo>
                    <a:pt x="18118" y="35113"/>
                    <a:pt x="14136" y="39154"/>
                    <a:pt x="8876" y="39988"/>
                  </a:cubicBezTo>
                  <a:cubicBezTo>
                    <a:pt x="8724" y="40018"/>
                    <a:pt x="8663" y="40170"/>
                    <a:pt x="8724" y="40322"/>
                  </a:cubicBezTo>
                  <a:cubicBezTo>
                    <a:pt x="10821" y="45550"/>
                    <a:pt x="16140" y="47890"/>
                    <a:pt x="21460" y="48498"/>
                  </a:cubicBezTo>
                  <a:cubicBezTo>
                    <a:pt x="22190" y="48584"/>
                    <a:pt x="22907" y="48627"/>
                    <a:pt x="23609" y="48627"/>
                  </a:cubicBezTo>
                  <a:cubicBezTo>
                    <a:pt x="28164" y="48627"/>
                    <a:pt x="32058" y="46794"/>
                    <a:pt x="34560" y="42632"/>
                  </a:cubicBezTo>
                  <a:cubicBezTo>
                    <a:pt x="34621" y="42723"/>
                    <a:pt x="34651" y="42784"/>
                    <a:pt x="34712" y="42875"/>
                  </a:cubicBezTo>
                  <a:cubicBezTo>
                    <a:pt x="34773" y="42997"/>
                    <a:pt x="34803" y="43058"/>
                    <a:pt x="34834" y="43149"/>
                  </a:cubicBezTo>
                  <a:cubicBezTo>
                    <a:pt x="36597" y="47587"/>
                    <a:pt x="38177" y="52146"/>
                    <a:pt x="39393" y="56766"/>
                  </a:cubicBezTo>
                  <a:cubicBezTo>
                    <a:pt x="37235" y="53149"/>
                    <a:pt x="33284" y="50656"/>
                    <a:pt x="29210" y="49897"/>
                  </a:cubicBezTo>
                  <a:cubicBezTo>
                    <a:pt x="28414" y="49752"/>
                    <a:pt x="27620" y="49687"/>
                    <a:pt x="26831" y="49687"/>
                  </a:cubicBezTo>
                  <a:cubicBezTo>
                    <a:pt x="21631" y="49687"/>
                    <a:pt x="16613" y="52533"/>
                    <a:pt x="11915" y="54486"/>
                  </a:cubicBezTo>
                  <a:cubicBezTo>
                    <a:pt x="11733" y="54578"/>
                    <a:pt x="11733" y="54790"/>
                    <a:pt x="11855" y="54912"/>
                  </a:cubicBezTo>
                  <a:cubicBezTo>
                    <a:pt x="15198" y="59015"/>
                    <a:pt x="19150" y="63453"/>
                    <a:pt x="24590" y="64608"/>
                  </a:cubicBezTo>
                  <a:cubicBezTo>
                    <a:pt x="25452" y="64785"/>
                    <a:pt x="26308" y="64868"/>
                    <a:pt x="27154" y="64868"/>
                  </a:cubicBezTo>
                  <a:cubicBezTo>
                    <a:pt x="31977" y="64868"/>
                    <a:pt x="36480" y="62178"/>
                    <a:pt x="39971" y="58894"/>
                  </a:cubicBezTo>
                  <a:cubicBezTo>
                    <a:pt x="40639" y="61933"/>
                    <a:pt x="41186" y="64973"/>
                    <a:pt x="41460" y="68104"/>
                  </a:cubicBezTo>
                  <a:cubicBezTo>
                    <a:pt x="41460" y="68164"/>
                    <a:pt x="41490" y="68164"/>
                    <a:pt x="41521" y="68225"/>
                  </a:cubicBezTo>
                  <a:lnTo>
                    <a:pt x="41521" y="68256"/>
                  </a:lnTo>
                  <a:cubicBezTo>
                    <a:pt x="41551" y="68377"/>
                    <a:pt x="41642" y="68468"/>
                    <a:pt x="41673" y="68590"/>
                  </a:cubicBezTo>
                  <a:cubicBezTo>
                    <a:pt x="41794" y="68772"/>
                    <a:pt x="41916" y="68985"/>
                    <a:pt x="42098" y="69107"/>
                  </a:cubicBezTo>
                  <a:cubicBezTo>
                    <a:pt x="42129" y="69167"/>
                    <a:pt x="42220" y="69167"/>
                    <a:pt x="42250" y="69167"/>
                  </a:cubicBezTo>
                  <a:lnTo>
                    <a:pt x="42250" y="69198"/>
                  </a:lnTo>
                  <a:cubicBezTo>
                    <a:pt x="42234" y="69214"/>
                    <a:pt x="42272" y="69240"/>
                    <a:pt x="42309" y="69240"/>
                  </a:cubicBezTo>
                  <a:cubicBezTo>
                    <a:pt x="42341" y="69240"/>
                    <a:pt x="42372" y="69222"/>
                    <a:pt x="42372" y="69167"/>
                  </a:cubicBezTo>
                  <a:cubicBezTo>
                    <a:pt x="42402" y="65520"/>
                    <a:pt x="41977" y="61842"/>
                    <a:pt x="41247" y="58255"/>
                  </a:cubicBezTo>
                  <a:lnTo>
                    <a:pt x="41247" y="58255"/>
                  </a:lnTo>
                  <a:cubicBezTo>
                    <a:pt x="42921" y="59371"/>
                    <a:pt x="44703" y="59840"/>
                    <a:pt x="46491" y="59840"/>
                  </a:cubicBezTo>
                  <a:cubicBezTo>
                    <a:pt x="50060" y="59840"/>
                    <a:pt x="53650" y="57970"/>
                    <a:pt x="56445" y="55641"/>
                  </a:cubicBezTo>
                  <a:cubicBezTo>
                    <a:pt x="61703" y="51295"/>
                    <a:pt x="61734" y="44821"/>
                    <a:pt x="62676" y="38498"/>
                  </a:cubicBezTo>
                  <a:cubicBezTo>
                    <a:pt x="62732" y="38332"/>
                    <a:pt x="62559" y="38190"/>
                    <a:pt x="62390" y="38190"/>
                  </a:cubicBezTo>
                  <a:cubicBezTo>
                    <a:pt x="62374" y="38190"/>
                    <a:pt x="62358" y="38192"/>
                    <a:pt x="62342" y="38194"/>
                  </a:cubicBezTo>
                  <a:cubicBezTo>
                    <a:pt x="56232" y="39380"/>
                    <a:pt x="49971" y="39471"/>
                    <a:pt x="45442" y="44304"/>
                  </a:cubicBezTo>
                  <a:cubicBezTo>
                    <a:pt x="42250" y="47739"/>
                    <a:pt x="40548" y="52359"/>
                    <a:pt x="41004" y="57009"/>
                  </a:cubicBezTo>
                  <a:cubicBezTo>
                    <a:pt x="40031" y="52875"/>
                    <a:pt x="38664" y="48833"/>
                    <a:pt x="37053" y="44973"/>
                  </a:cubicBezTo>
                  <a:cubicBezTo>
                    <a:pt x="41095" y="44851"/>
                    <a:pt x="46110" y="42632"/>
                    <a:pt x="47934" y="38833"/>
                  </a:cubicBezTo>
                  <a:cubicBezTo>
                    <a:pt x="50123" y="34364"/>
                    <a:pt x="48512" y="29106"/>
                    <a:pt x="49393" y="24395"/>
                  </a:cubicBezTo>
                  <a:cubicBezTo>
                    <a:pt x="49416" y="24258"/>
                    <a:pt x="49268" y="24138"/>
                    <a:pt x="49128" y="24138"/>
                  </a:cubicBezTo>
                  <a:cubicBezTo>
                    <a:pt x="49082" y="24138"/>
                    <a:pt x="49036" y="24152"/>
                    <a:pt x="48998" y="24182"/>
                  </a:cubicBezTo>
                  <a:cubicBezTo>
                    <a:pt x="46262" y="25763"/>
                    <a:pt x="43527" y="27313"/>
                    <a:pt x="40852" y="28984"/>
                  </a:cubicBezTo>
                  <a:cubicBezTo>
                    <a:pt x="39059" y="30139"/>
                    <a:pt x="37265" y="31416"/>
                    <a:pt x="36232" y="33331"/>
                  </a:cubicBezTo>
                  <a:cubicBezTo>
                    <a:pt x="34712" y="36127"/>
                    <a:pt x="35046" y="39471"/>
                    <a:pt x="35898" y="42510"/>
                  </a:cubicBezTo>
                  <a:cubicBezTo>
                    <a:pt x="35685" y="42055"/>
                    <a:pt x="35472" y="41599"/>
                    <a:pt x="35259" y="41143"/>
                  </a:cubicBezTo>
                  <a:cubicBezTo>
                    <a:pt x="33679" y="37890"/>
                    <a:pt x="31916" y="34395"/>
                    <a:pt x="29818" y="31051"/>
                  </a:cubicBezTo>
                  <a:cubicBezTo>
                    <a:pt x="33587" y="30747"/>
                    <a:pt x="36992" y="28468"/>
                    <a:pt x="38572" y="25003"/>
                  </a:cubicBezTo>
                  <a:cubicBezTo>
                    <a:pt x="40548" y="20626"/>
                    <a:pt x="38785" y="15671"/>
                    <a:pt x="38360" y="11173"/>
                  </a:cubicBezTo>
                  <a:cubicBezTo>
                    <a:pt x="38360" y="11069"/>
                    <a:pt x="38233" y="11008"/>
                    <a:pt x="38124" y="11008"/>
                  </a:cubicBezTo>
                  <a:cubicBezTo>
                    <a:pt x="38072" y="11008"/>
                    <a:pt x="38024" y="11022"/>
                    <a:pt x="37995" y="11051"/>
                  </a:cubicBezTo>
                  <a:cubicBezTo>
                    <a:pt x="34803" y="14151"/>
                    <a:pt x="29849" y="15854"/>
                    <a:pt x="27873" y="20109"/>
                  </a:cubicBezTo>
                  <a:cubicBezTo>
                    <a:pt x="26688" y="22601"/>
                    <a:pt x="26688" y="25793"/>
                    <a:pt x="27964" y="28316"/>
                  </a:cubicBezTo>
                  <a:cubicBezTo>
                    <a:pt x="26414" y="26066"/>
                    <a:pt x="24682" y="23969"/>
                    <a:pt x="22827" y="22145"/>
                  </a:cubicBezTo>
                  <a:lnTo>
                    <a:pt x="22827" y="22085"/>
                  </a:lnTo>
                  <a:lnTo>
                    <a:pt x="22827" y="22054"/>
                  </a:lnTo>
                  <a:cubicBezTo>
                    <a:pt x="25715" y="19501"/>
                    <a:pt x="28147" y="16340"/>
                    <a:pt x="28846" y="12480"/>
                  </a:cubicBezTo>
                  <a:cubicBezTo>
                    <a:pt x="29636" y="7799"/>
                    <a:pt x="26779" y="4486"/>
                    <a:pt x="25654" y="169"/>
                  </a:cubicBezTo>
                  <a:cubicBezTo>
                    <a:pt x="25615" y="72"/>
                    <a:pt x="25515" y="0"/>
                    <a:pt x="25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5"/>
            <p:cNvSpPr/>
            <p:nvPr/>
          </p:nvSpPr>
          <p:spPr>
            <a:xfrm>
              <a:off x="6832150" y="3484575"/>
              <a:ext cx="170875" cy="476525"/>
            </a:xfrm>
            <a:custGeom>
              <a:avLst/>
              <a:gdLst/>
              <a:ahLst/>
              <a:cxnLst/>
              <a:rect l="l" t="t" r="r" b="b"/>
              <a:pathLst>
                <a:path w="6835" h="19061" extrusionOk="0">
                  <a:moveTo>
                    <a:pt x="4527" y="0"/>
                  </a:moveTo>
                  <a:cubicBezTo>
                    <a:pt x="4519" y="0"/>
                    <a:pt x="4511" y="8"/>
                    <a:pt x="4511" y="23"/>
                  </a:cubicBezTo>
                  <a:cubicBezTo>
                    <a:pt x="4329" y="1817"/>
                    <a:pt x="4177" y="3610"/>
                    <a:pt x="4025" y="5434"/>
                  </a:cubicBezTo>
                  <a:cubicBezTo>
                    <a:pt x="3752" y="4978"/>
                    <a:pt x="3448" y="4522"/>
                    <a:pt x="3174" y="4096"/>
                  </a:cubicBezTo>
                  <a:cubicBezTo>
                    <a:pt x="3166" y="4079"/>
                    <a:pt x="3150" y="4072"/>
                    <a:pt x="3133" y="4072"/>
                  </a:cubicBezTo>
                  <a:cubicBezTo>
                    <a:pt x="3090" y="4072"/>
                    <a:pt x="3039" y="4122"/>
                    <a:pt x="3083" y="4187"/>
                  </a:cubicBezTo>
                  <a:cubicBezTo>
                    <a:pt x="3387" y="4643"/>
                    <a:pt x="3691" y="5130"/>
                    <a:pt x="4025" y="5586"/>
                  </a:cubicBezTo>
                  <a:lnTo>
                    <a:pt x="4056" y="5586"/>
                  </a:lnTo>
                  <a:cubicBezTo>
                    <a:pt x="4025" y="6194"/>
                    <a:pt x="3934" y="6771"/>
                    <a:pt x="3904" y="7379"/>
                  </a:cubicBezTo>
                  <a:cubicBezTo>
                    <a:pt x="3235" y="6315"/>
                    <a:pt x="2384" y="5282"/>
                    <a:pt x="1472" y="4370"/>
                  </a:cubicBezTo>
                  <a:cubicBezTo>
                    <a:pt x="1463" y="4361"/>
                    <a:pt x="1457" y="4357"/>
                    <a:pt x="1452" y="4357"/>
                  </a:cubicBezTo>
                  <a:cubicBezTo>
                    <a:pt x="1442" y="4357"/>
                    <a:pt x="1442" y="4379"/>
                    <a:pt x="1442" y="4400"/>
                  </a:cubicBezTo>
                  <a:cubicBezTo>
                    <a:pt x="2323" y="5403"/>
                    <a:pt x="3113" y="6406"/>
                    <a:pt x="3873" y="7531"/>
                  </a:cubicBezTo>
                  <a:cubicBezTo>
                    <a:pt x="3752" y="8595"/>
                    <a:pt x="3630" y="9598"/>
                    <a:pt x="3539" y="10631"/>
                  </a:cubicBezTo>
                  <a:cubicBezTo>
                    <a:pt x="3235" y="10115"/>
                    <a:pt x="2870" y="9598"/>
                    <a:pt x="2536" y="9081"/>
                  </a:cubicBezTo>
                  <a:cubicBezTo>
                    <a:pt x="2536" y="9072"/>
                    <a:pt x="2533" y="9069"/>
                    <a:pt x="2529" y="9069"/>
                  </a:cubicBezTo>
                  <a:cubicBezTo>
                    <a:pt x="2521" y="9069"/>
                    <a:pt x="2505" y="9090"/>
                    <a:pt x="2505" y="9112"/>
                  </a:cubicBezTo>
                  <a:cubicBezTo>
                    <a:pt x="2840" y="9689"/>
                    <a:pt x="3144" y="10206"/>
                    <a:pt x="3539" y="10783"/>
                  </a:cubicBezTo>
                  <a:lnTo>
                    <a:pt x="3174" y="13063"/>
                  </a:lnTo>
                  <a:cubicBezTo>
                    <a:pt x="2293" y="11786"/>
                    <a:pt x="1259" y="10601"/>
                    <a:pt x="74" y="9537"/>
                  </a:cubicBezTo>
                  <a:cubicBezTo>
                    <a:pt x="65" y="9528"/>
                    <a:pt x="53" y="9524"/>
                    <a:pt x="43" y="9524"/>
                  </a:cubicBezTo>
                  <a:cubicBezTo>
                    <a:pt x="18" y="9524"/>
                    <a:pt x="0" y="9546"/>
                    <a:pt x="43" y="9567"/>
                  </a:cubicBezTo>
                  <a:cubicBezTo>
                    <a:pt x="1198" y="10662"/>
                    <a:pt x="2232" y="11878"/>
                    <a:pt x="3144" y="13185"/>
                  </a:cubicBezTo>
                  <a:cubicBezTo>
                    <a:pt x="2961" y="14096"/>
                    <a:pt x="2779" y="15039"/>
                    <a:pt x="2536" y="15951"/>
                  </a:cubicBezTo>
                  <a:cubicBezTo>
                    <a:pt x="2049" y="15191"/>
                    <a:pt x="1472" y="14431"/>
                    <a:pt x="894" y="13762"/>
                  </a:cubicBezTo>
                  <a:lnTo>
                    <a:pt x="894" y="13762"/>
                  </a:lnTo>
                  <a:cubicBezTo>
                    <a:pt x="1472" y="14522"/>
                    <a:pt x="2019" y="15312"/>
                    <a:pt x="2505" y="16103"/>
                  </a:cubicBezTo>
                  <a:cubicBezTo>
                    <a:pt x="2293" y="16984"/>
                    <a:pt x="2019" y="17805"/>
                    <a:pt x="1715" y="18686"/>
                  </a:cubicBezTo>
                  <a:cubicBezTo>
                    <a:pt x="1642" y="18907"/>
                    <a:pt x="1835" y="19060"/>
                    <a:pt x="2039" y="19060"/>
                  </a:cubicBezTo>
                  <a:cubicBezTo>
                    <a:pt x="2173" y="19060"/>
                    <a:pt x="2312" y="18994"/>
                    <a:pt x="2384" y="18838"/>
                  </a:cubicBezTo>
                  <a:cubicBezTo>
                    <a:pt x="2688" y="18200"/>
                    <a:pt x="2931" y="17561"/>
                    <a:pt x="3113" y="16862"/>
                  </a:cubicBezTo>
                  <a:cubicBezTo>
                    <a:pt x="3235" y="16771"/>
                    <a:pt x="3296" y="16650"/>
                    <a:pt x="3387" y="16498"/>
                  </a:cubicBezTo>
                  <a:cubicBezTo>
                    <a:pt x="3387" y="16498"/>
                    <a:pt x="3387" y="16484"/>
                    <a:pt x="3378" y="16484"/>
                  </a:cubicBezTo>
                  <a:cubicBezTo>
                    <a:pt x="3373" y="16484"/>
                    <a:pt x="3367" y="16488"/>
                    <a:pt x="3356" y="16498"/>
                  </a:cubicBezTo>
                  <a:cubicBezTo>
                    <a:pt x="3265" y="16619"/>
                    <a:pt x="3235" y="16680"/>
                    <a:pt x="3113" y="16771"/>
                  </a:cubicBezTo>
                  <a:cubicBezTo>
                    <a:pt x="3417" y="15859"/>
                    <a:pt x="3660" y="14887"/>
                    <a:pt x="3843" y="13914"/>
                  </a:cubicBezTo>
                  <a:cubicBezTo>
                    <a:pt x="4755" y="12394"/>
                    <a:pt x="5727" y="10935"/>
                    <a:pt x="6791" y="9537"/>
                  </a:cubicBezTo>
                  <a:cubicBezTo>
                    <a:pt x="6834" y="9516"/>
                    <a:pt x="6801" y="9494"/>
                    <a:pt x="6767" y="9494"/>
                  </a:cubicBezTo>
                  <a:cubicBezTo>
                    <a:pt x="6753" y="9494"/>
                    <a:pt x="6739" y="9498"/>
                    <a:pt x="6730" y="9507"/>
                  </a:cubicBezTo>
                  <a:cubicBezTo>
                    <a:pt x="5667" y="10874"/>
                    <a:pt x="4694" y="12333"/>
                    <a:pt x="3843" y="13823"/>
                  </a:cubicBezTo>
                  <a:cubicBezTo>
                    <a:pt x="4025" y="12789"/>
                    <a:pt x="4177" y="11726"/>
                    <a:pt x="4238" y="10722"/>
                  </a:cubicBezTo>
                  <a:cubicBezTo>
                    <a:pt x="4694" y="9446"/>
                    <a:pt x="5302" y="8321"/>
                    <a:pt x="6153" y="7288"/>
                  </a:cubicBezTo>
                  <a:cubicBezTo>
                    <a:pt x="6174" y="7266"/>
                    <a:pt x="6150" y="7245"/>
                    <a:pt x="6113" y="7245"/>
                  </a:cubicBezTo>
                  <a:cubicBezTo>
                    <a:pt x="6097" y="7245"/>
                    <a:pt x="6079" y="7248"/>
                    <a:pt x="6062" y="7257"/>
                  </a:cubicBezTo>
                  <a:cubicBezTo>
                    <a:pt x="5302" y="8230"/>
                    <a:pt x="4694" y="9355"/>
                    <a:pt x="4238" y="10510"/>
                  </a:cubicBezTo>
                  <a:cubicBezTo>
                    <a:pt x="4329" y="9628"/>
                    <a:pt x="4390" y="8686"/>
                    <a:pt x="4451" y="7774"/>
                  </a:cubicBezTo>
                  <a:cubicBezTo>
                    <a:pt x="5059" y="6649"/>
                    <a:pt x="5758" y="5555"/>
                    <a:pt x="6578" y="4522"/>
                  </a:cubicBezTo>
                  <a:cubicBezTo>
                    <a:pt x="6578" y="4491"/>
                    <a:pt x="6518" y="4491"/>
                    <a:pt x="6518" y="4491"/>
                  </a:cubicBezTo>
                  <a:cubicBezTo>
                    <a:pt x="5727" y="5464"/>
                    <a:pt x="5059" y="6558"/>
                    <a:pt x="4451" y="7683"/>
                  </a:cubicBezTo>
                  <a:cubicBezTo>
                    <a:pt x="4542" y="5039"/>
                    <a:pt x="4511" y="2455"/>
                    <a:pt x="4542" y="23"/>
                  </a:cubicBezTo>
                  <a:cubicBezTo>
                    <a:pt x="4542" y="8"/>
                    <a:pt x="4534" y="0"/>
                    <a:pt x="4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5"/>
            <p:cNvSpPr/>
            <p:nvPr/>
          </p:nvSpPr>
          <p:spPr>
            <a:xfrm>
              <a:off x="7061100" y="3735150"/>
              <a:ext cx="211375" cy="447850"/>
            </a:xfrm>
            <a:custGeom>
              <a:avLst/>
              <a:gdLst/>
              <a:ahLst/>
              <a:cxnLst/>
              <a:rect l="l" t="t" r="r" b="b"/>
              <a:pathLst>
                <a:path w="8455" h="17914" extrusionOk="0">
                  <a:moveTo>
                    <a:pt x="7770" y="0"/>
                  </a:moveTo>
                  <a:cubicBezTo>
                    <a:pt x="7732" y="0"/>
                    <a:pt x="7694" y="31"/>
                    <a:pt x="7694" y="92"/>
                  </a:cubicBezTo>
                  <a:cubicBezTo>
                    <a:pt x="7542" y="1216"/>
                    <a:pt x="7299" y="2310"/>
                    <a:pt x="6995" y="3374"/>
                  </a:cubicBezTo>
                  <a:cubicBezTo>
                    <a:pt x="6873" y="2584"/>
                    <a:pt x="6539" y="1855"/>
                    <a:pt x="6022" y="1216"/>
                  </a:cubicBezTo>
                  <a:lnTo>
                    <a:pt x="5992" y="1216"/>
                  </a:lnTo>
                  <a:cubicBezTo>
                    <a:pt x="6478" y="1946"/>
                    <a:pt x="6782" y="2736"/>
                    <a:pt x="6904" y="3587"/>
                  </a:cubicBezTo>
                  <a:cubicBezTo>
                    <a:pt x="6296" y="5745"/>
                    <a:pt x="5414" y="7782"/>
                    <a:pt x="4442" y="9818"/>
                  </a:cubicBezTo>
                  <a:cubicBezTo>
                    <a:pt x="4259" y="7478"/>
                    <a:pt x="3560" y="5411"/>
                    <a:pt x="2314" y="3435"/>
                  </a:cubicBezTo>
                  <a:cubicBezTo>
                    <a:pt x="2314" y="3416"/>
                    <a:pt x="2305" y="3409"/>
                    <a:pt x="2295" y="3409"/>
                  </a:cubicBezTo>
                  <a:cubicBezTo>
                    <a:pt x="2272" y="3409"/>
                    <a:pt x="2242" y="3445"/>
                    <a:pt x="2284" y="3465"/>
                  </a:cubicBezTo>
                  <a:cubicBezTo>
                    <a:pt x="3530" y="5441"/>
                    <a:pt x="4259" y="7630"/>
                    <a:pt x="4351" y="9970"/>
                  </a:cubicBezTo>
                  <a:cubicBezTo>
                    <a:pt x="3986" y="10730"/>
                    <a:pt x="3560" y="11490"/>
                    <a:pt x="3135" y="12250"/>
                  </a:cubicBezTo>
                  <a:cubicBezTo>
                    <a:pt x="2983" y="10882"/>
                    <a:pt x="2436" y="9514"/>
                    <a:pt x="1828" y="8298"/>
                  </a:cubicBezTo>
                  <a:cubicBezTo>
                    <a:pt x="1828" y="8280"/>
                    <a:pt x="1819" y="8272"/>
                    <a:pt x="1808" y="8272"/>
                  </a:cubicBezTo>
                  <a:cubicBezTo>
                    <a:pt x="1783" y="8272"/>
                    <a:pt x="1746" y="8308"/>
                    <a:pt x="1767" y="8329"/>
                  </a:cubicBezTo>
                  <a:cubicBezTo>
                    <a:pt x="2436" y="9666"/>
                    <a:pt x="2740" y="11004"/>
                    <a:pt x="3074" y="12402"/>
                  </a:cubicBezTo>
                  <a:cubicBezTo>
                    <a:pt x="2527" y="13344"/>
                    <a:pt x="1980" y="14286"/>
                    <a:pt x="1433" y="15229"/>
                  </a:cubicBezTo>
                  <a:cubicBezTo>
                    <a:pt x="1372" y="14104"/>
                    <a:pt x="1098" y="12949"/>
                    <a:pt x="764" y="11855"/>
                  </a:cubicBezTo>
                  <a:cubicBezTo>
                    <a:pt x="764" y="11839"/>
                    <a:pt x="734" y="11832"/>
                    <a:pt x="707" y="11832"/>
                  </a:cubicBezTo>
                  <a:cubicBezTo>
                    <a:pt x="680" y="11832"/>
                    <a:pt x="658" y="11839"/>
                    <a:pt x="673" y="11855"/>
                  </a:cubicBezTo>
                  <a:cubicBezTo>
                    <a:pt x="1068" y="13040"/>
                    <a:pt x="1220" y="14195"/>
                    <a:pt x="1372" y="15411"/>
                  </a:cubicBezTo>
                  <a:cubicBezTo>
                    <a:pt x="977" y="16049"/>
                    <a:pt x="612" y="16657"/>
                    <a:pt x="217" y="17295"/>
                  </a:cubicBezTo>
                  <a:cubicBezTo>
                    <a:pt x="0" y="17620"/>
                    <a:pt x="246" y="17914"/>
                    <a:pt x="493" y="17914"/>
                  </a:cubicBezTo>
                  <a:cubicBezTo>
                    <a:pt x="593" y="17914"/>
                    <a:pt x="694" y="17865"/>
                    <a:pt x="764" y="17751"/>
                  </a:cubicBezTo>
                  <a:cubicBezTo>
                    <a:pt x="1281" y="16961"/>
                    <a:pt x="1797" y="16110"/>
                    <a:pt x="2284" y="15289"/>
                  </a:cubicBezTo>
                  <a:cubicBezTo>
                    <a:pt x="3256" y="14651"/>
                    <a:pt x="4259" y="14074"/>
                    <a:pt x="5384" y="13678"/>
                  </a:cubicBezTo>
                  <a:cubicBezTo>
                    <a:pt x="5475" y="13648"/>
                    <a:pt x="5384" y="13587"/>
                    <a:pt x="5354" y="13587"/>
                  </a:cubicBezTo>
                  <a:cubicBezTo>
                    <a:pt x="4320" y="13922"/>
                    <a:pt x="3378" y="14408"/>
                    <a:pt x="2466" y="14985"/>
                  </a:cubicBezTo>
                  <a:cubicBezTo>
                    <a:pt x="3013" y="14104"/>
                    <a:pt x="3500" y="13192"/>
                    <a:pt x="3955" y="12311"/>
                  </a:cubicBezTo>
                  <a:cubicBezTo>
                    <a:pt x="5384" y="11490"/>
                    <a:pt x="6904" y="10912"/>
                    <a:pt x="8424" y="10304"/>
                  </a:cubicBezTo>
                  <a:cubicBezTo>
                    <a:pt x="8454" y="10304"/>
                    <a:pt x="8424" y="10244"/>
                    <a:pt x="8393" y="10244"/>
                  </a:cubicBezTo>
                  <a:cubicBezTo>
                    <a:pt x="6843" y="10669"/>
                    <a:pt x="5384" y="11429"/>
                    <a:pt x="3986" y="12189"/>
                  </a:cubicBezTo>
                  <a:cubicBezTo>
                    <a:pt x="4563" y="11125"/>
                    <a:pt x="5080" y="10031"/>
                    <a:pt x="5536" y="8937"/>
                  </a:cubicBezTo>
                  <a:cubicBezTo>
                    <a:pt x="6174" y="8633"/>
                    <a:pt x="6843" y="8298"/>
                    <a:pt x="7481" y="7934"/>
                  </a:cubicBezTo>
                  <a:cubicBezTo>
                    <a:pt x="7512" y="7903"/>
                    <a:pt x="7481" y="7873"/>
                    <a:pt x="7451" y="7873"/>
                  </a:cubicBezTo>
                  <a:cubicBezTo>
                    <a:pt x="6843" y="8177"/>
                    <a:pt x="6174" y="8481"/>
                    <a:pt x="5566" y="8815"/>
                  </a:cubicBezTo>
                  <a:cubicBezTo>
                    <a:pt x="5992" y="7782"/>
                    <a:pt x="6418" y="6779"/>
                    <a:pt x="6721" y="5715"/>
                  </a:cubicBezTo>
                  <a:cubicBezTo>
                    <a:pt x="6995" y="5411"/>
                    <a:pt x="7238" y="5168"/>
                    <a:pt x="7633" y="5016"/>
                  </a:cubicBezTo>
                  <a:lnTo>
                    <a:pt x="7633" y="4985"/>
                  </a:lnTo>
                  <a:cubicBezTo>
                    <a:pt x="7329" y="5137"/>
                    <a:pt x="7025" y="5320"/>
                    <a:pt x="6782" y="5593"/>
                  </a:cubicBezTo>
                  <a:cubicBezTo>
                    <a:pt x="7329" y="3800"/>
                    <a:pt x="7694" y="1976"/>
                    <a:pt x="7846" y="92"/>
                  </a:cubicBezTo>
                  <a:cubicBezTo>
                    <a:pt x="7846" y="31"/>
                    <a:pt x="7808" y="0"/>
                    <a:pt x="7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5"/>
            <p:cNvSpPr/>
            <p:nvPr/>
          </p:nvSpPr>
          <p:spPr>
            <a:xfrm>
              <a:off x="7240525" y="4074625"/>
              <a:ext cx="289550" cy="459400"/>
            </a:xfrm>
            <a:custGeom>
              <a:avLst/>
              <a:gdLst/>
              <a:ahLst/>
              <a:cxnLst/>
              <a:rect l="l" t="t" r="r" b="b"/>
              <a:pathLst>
                <a:path w="11582" h="18376" extrusionOk="0">
                  <a:moveTo>
                    <a:pt x="7781" y="8063"/>
                  </a:moveTo>
                  <a:cubicBezTo>
                    <a:pt x="7730" y="8089"/>
                    <a:pt x="7681" y="8120"/>
                    <a:pt x="7634" y="8153"/>
                  </a:cubicBezTo>
                  <a:lnTo>
                    <a:pt x="7634" y="8153"/>
                  </a:lnTo>
                  <a:cubicBezTo>
                    <a:pt x="7684" y="8119"/>
                    <a:pt x="7735" y="8086"/>
                    <a:pt x="7781" y="8063"/>
                  </a:cubicBezTo>
                  <a:close/>
                  <a:moveTo>
                    <a:pt x="11068" y="1"/>
                  </a:moveTo>
                  <a:cubicBezTo>
                    <a:pt x="11027" y="1"/>
                    <a:pt x="10985" y="20"/>
                    <a:pt x="10973" y="69"/>
                  </a:cubicBezTo>
                  <a:cubicBezTo>
                    <a:pt x="10396" y="1710"/>
                    <a:pt x="9757" y="3230"/>
                    <a:pt x="8998" y="4659"/>
                  </a:cubicBezTo>
                  <a:cubicBezTo>
                    <a:pt x="9089" y="3504"/>
                    <a:pt x="8967" y="2318"/>
                    <a:pt x="8724" y="1163"/>
                  </a:cubicBezTo>
                  <a:cubicBezTo>
                    <a:pt x="8724" y="1148"/>
                    <a:pt x="8709" y="1140"/>
                    <a:pt x="8697" y="1140"/>
                  </a:cubicBezTo>
                  <a:cubicBezTo>
                    <a:pt x="8686" y="1140"/>
                    <a:pt x="8678" y="1148"/>
                    <a:pt x="8694" y="1163"/>
                  </a:cubicBezTo>
                  <a:cubicBezTo>
                    <a:pt x="8876" y="2440"/>
                    <a:pt x="8937" y="3686"/>
                    <a:pt x="8876" y="4932"/>
                  </a:cubicBezTo>
                  <a:cubicBezTo>
                    <a:pt x="8025" y="6604"/>
                    <a:pt x="6961" y="8154"/>
                    <a:pt x="5745" y="9674"/>
                  </a:cubicBezTo>
                  <a:cubicBezTo>
                    <a:pt x="5684" y="7850"/>
                    <a:pt x="5380" y="6087"/>
                    <a:pt x="4742" y="4324"/>
                  </a:cubicBezTo>
                  <a:cubicBezTo>
                    <a:pt x="4742" y="4315"/>
                    <a:pt x="4740" y="4312"/>
                    <a:pt x="4736" y="4312"/>
                  </a:cubicBezTo>
                  <a:cubicBezTo>
                    <a:pt x="4727" y="4312"/>
                    <a:pt x="4712" y="4333"/>
                    <a:pt x="4712" y="4355"/>
                  </a:cubicBezTo>
                  <a:cubicBezTo>
                    <a:pt x="5320" y="6118"/>
                    <a:pt x="5654" y="7972"/>
                    <a:pt x="5654" y="9826"/>
                  </a:cubicBezTo>
                  <a:cubicBezTo>
                    <a:pt x="5502" y="10008"/>
                    <a:pt x="5380" y="10221"/>
                    <a:pt x="5228" y="10373"/>
                  </a:cubicBezTo>
                  <a:cubicBezTo>
                    <a:pt x="4864" y="10829"/>
                    <a:pt x="4438" y="11285"/>
                    <a:pt x="4073" y="11771"/>
                  </a:cubicBezTo>
                  <a:cubicBezTo>
                    <a:pt x="4073" y="11437"/>
                    <a:pt x="4073" y="11133"/>
                    <a:pt x="4013" y="10768"/>
                  </a:cubicBezTo>
                  <a:cubicBezTo>
                    <a:pt x="4013" y="10753"/>
                    <a:pt x="4005" y="10745"/>
                    <a:pt x="3997" y="10745"/>
                  </a:cubicBezTo>
                  <a:cubicBezTo>
                    <a:pt x="3990" y="10745"/>
                    <a:pt x="3982" y="10753"/>
                    <a:pt x="3982" y="10768"/>
                  </a:cubicBezTo>
                  <a:cubicBezTo>
                    <a:pt x="3982" y="11163"/>
                    <a:pt x="3952" y="11528"/>
                    <a:pt x="3952" y="11893"/>
                  </a:cubicBezTo>
                  <a:cubicBezTo>
                    <a:pt x="3162" y="12835"/>
                    <a:pt x="2341" y="13777"/>
                    <a:pt x="1703" y="14811"/>
                  </a:cubicBezTo>
                  <a:cubicBezTo>
                    <a:pt x="1672" y="12957"/>
                    <a:pt x="1429" y="11042"/>
                    <a:pt x="1034" y="9218"/>
                  </a:cubicBezTo>
                  <a:cubicBezTo>
                    <a:pt x="1034" y="9203"/>
                    <a:pt x="1011" y="9195"/>
                    <a:pt x="988" y="9195"/>
                  </a:cubicBezTo>
                  <a:cubicBezTo>
                    <a:pt x="965" y="9195"/>
                    <a:pt x="943" y="9203"/>
                    <a:pt x="943" y="9218"/>
                  </a:cubicBezTo>
                  <a:cubicBezTo>
                    <a:pt x="1368" y="11163"/>
                    <a:pt x="1520" y="13048"/>
                    <a:pt x="1551" y="15024"/>
                  </a:cubicBezTo>
                  <a:cubicBezTo>
                    <a:pt x="1034" y="15905"/>
                    <a:pt x="517" y="16847"/>
                    <a:pt x="213" y="17881"/>
                  </a:cubicBezTo>
                  <a:cubicBezTo>
                    <a:pt x="0" y="18171"/>
                    <a:pt x="169" y="18375"/>
                    <a:pt x="360" y="18375"/>
                  </a:cubicBezTo>
                  <a:cubicBezTo>
                    <a:pt x="468" y="18375"/>
                    <a:pt x="584" y="18309"/>
                    <a:pt x="639" y="18154"/>
                  </a:cubicBezTo>
                  <a:cubicBezTo>
                    <a:pt x="851" y="17577"/>
                    <a:pt x="1064" y="17060"/>
                    <a:pt x="1338" y="16574"/>
                  </a:cubicBezTo>
                  <a:cubicBezTo>
                    <a:pt x="3070" y="15875"/>
                    <a:pt x="4833" y="15297"/>
                    <a:pt x="6657" y="14811"/>
                  </a:cubicBezTo>
                  <a:cubicBezTo>
                    <a:pt x="6706" y="14811"/>
                    <a:pt x="6696" y="14733"/>
                    <a:pt x="6675" y="14733"/>
                  </a:cubicBezTo>
                  <a:cubicBezTo>
                    <a:pt x="6669" y="14733"/>
                    <a:pt x="6663" y="14738"/>
                    <a:pt x="6657" y="14750"/>
                  </a:cubicBezTo>
                  <a:cubicBezTo>
                    <a:pt x="4864" y="15145"/>
                    <a:pt x="3131" y="15723"/>
                    <a:pt x="1429" y="16422"/>
                  </a:cubicBezTo>
                  <a:cubicBezTo>
                    <a:pt x="2037" y="15267"/>
                    <a:pt x="2766" y="14233"/>
                    <a:pt x="3557" y="13230"/>
                  </a:cubicBezTo>
                  <a:cubicBezTo>
                    <a:pt x="5289" y="12714"/>
                    <a:pt x="7022" y="12227"/>
                    <a:pt x="8754" y="11741"/>
                  </a:cubicBezTo>
                  <a:cubicBezTo>
                    <a:pt x="8785" y="11741"/>
                    <a:pt x="8785" y="11650"/>
                    <a:pt x="8754" y="11650"/>
                  </a:cubicBezTo>
                  <a:cubicBezTo>
                    <a:pt x="7083" y="12106"/>
                    <a:pt x="5411" y="12562"/>
                    <a:pt x="3709" y="13078"/>
                  </a:cubicBezTo>
                  <a:cubicBezTo>
                    <a:pt x="4317" y="12258"/>
                    <a:pt x="5016" y="11498"/>
                    <a:pt x="5624" y="10707"/>
                  </a:cubicBezTo>
                  <a:cubicBezTo>
                    <a:pt x="6505" y="10252"/>
                    <a:pt x="7356" y="9796"/>
                    <a:pt x="8268" y="9340"/>
                  </a:cubicBezTo>
                  <a:cubicBezTo>
                    <a:pt x="8329" y="9309"/>
                    <a:pt x="8268" y="9279"/>
                    <a:pt x="8238" y="9279"/>
                  </a:cubicBezTo>
                  <a:cubicBezTo>
                    <a:pt x="7447" y="9674"/>
                    <a:pt x="6596" y="10069"/>
                    <a:pt x="5806" y="10434"/>
                  </a:cubicBezTo>
                  <a:cubicBezTo>
                    <a:pt x="6110" y="10069"/>
                    <a:pt x="6384" y="9674"/>
                    <a:pt x="6687" y="9309"/>
                  </a:cubicBezTo>
                  <a:cubicBezTo>
                    <a:pt x="6900" y="9005"/>
                    <a:pt x="7113" y="8732"/>
                    <a:pt x="7295" y="8428"/>
                  </a:cubicBezTo>
                  <a:cubicBezTo>
                    <a:pt x="7404" y="8341"/>
                    <a:pt x="7513" y="8238"/>
                    <a:pt x="7634" y="8153"/>
                  </a:cubicBezTo>
                  <a:lnTo>
                    <a:pt x="7634" y="8153"/>
                  </a:lnTo>
                  <a:cubicBezTo>
                    <a:pt x="7553" y="8208"/>
                    <a:pt x="7473" y="8269"/>
                    <a:pt x="7417" y="8306"/>
                  </a:cubicBezTo>
                  <a:cubicBezTo>
                    <a:pt x="8207" y="7090"/>
                    <a:pt x="8937" y="5844"/>
                    <a:pt x="9545" y="4568"/>
                  </a:cubicBezTo>
                  <a:cubicBezTo>
                    <a:pt x="10183" y="3960"/>
                    <a:pt x="10821" y="3382"/>
                    <a:pt x="11581" y="2896"/>
                  </a:cubicBezTo>
                  <a:lnTo>
                    <a:pt x="11581" y="2835"/>
                  </a:lnTo>
                  <a:cubicBezTo>
                    <a:pt x="10912" y="3261"/>
                    <a:pt x="10213" y="3747"/>
                    <a:pt x="9636" y="4324"/>
                  </a:cubicBezTo>
                  <a:cubicBezTo>
                    <a:pt x="10244" y="2957"/>
                    <a:pt x="10791" y="1558"/>
                    <a:pt x="11156" y="99"/>
                  </a:cubicBezTo>
                  <a:cubicBezTo>
                    <a:pt x="11192" y="45"/>
                    <a:pt x="11130" y="1"/>
                    <a:pt x="1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5"/>
            <p:cNvSpPr/>
            <p:nvPr/>
          </p:nvSpPr>
          <p:spPr>
            <a:xfrm>
              <a:off x="7343750" y="4408975"/>
              <a:ext cx="509275" cy="457150"/>
            </a:xfrm>
            <a:custGeom>
              <a:avLst/>
              <a:gdLst/>
              <a:ahLst/>
              <a:cxnLst/>
              <a:rect l="l" t="t" r="r" b="b"/>
              <a:pathLst>
                <a:path w="20371" h="18286" extrusionOk="0">
                  <a:moveTo>
                    <a:pt x="19937" y="0"/>
                  </a:moveTo>
                  <a:cubicBezTo>
                    <a:pt x="19914" y="0"/>
                    <a:pt x="19893" y="11"/>
                    <a:pt x="19884" y="39"/>
                  </a:cubicBezTo>
                  <a:cubicBezTo>
                    <a:pt x="19215" y="1406"/>
                    <a:pt x="18395" y="2683"/>
                    <a:pt x="17544" y="3899"/>
                  </a:cubicBezTo>
                  <a:lnTo>
                    <a:pt x="17544" y="3869"/>
                  </a:lnTo>
                  <a:cubicBezTo>
                    <a:pt x="17635" y="3382"/>
                    <a:pt x="17848" y="2896"/>
                    <a:pt x="17939" y="2349"/>
                  </a:cubicBezTo>
                  <a:cubicBezTo>
                    <a:pt x="18030" y="1893"/>
                    <a:pt x="18060" y="1437"/>
                    <a:pt x="18091" y="981"/>
                  </a:cubicBezTo>
                  <a:cubicBezTo>
                    <a:pt x="18091" y="966"/>
                    <a:pt x="18083" y="958"/>
                    <a:pt x="18075" y="958"/>
                  </a:cubicBezTo>
                  <a:cubicBezTo>
                    <a:pt x="18068" y="958"/>
                    <a:pt x="18060" y="966"/>
                    <a:pt x="18060" y="981"/>
                  </a:cubicBezTo>
                  <a:cubicBezTo>
                    <a:pt x="17999" y="2136"/>
                    <a:pt x="17726" y="3200"/>
                    <a:pt x="17270" y="4264"/>
                  </a:cubicBezTo>
                  <a:lnTo>
                    <a:pt x="17270" y="4294"/>
                  </a:lnTo>
                  <a:cubicBezTo>
                    <a:pt x="16267" y="5662"/>
                    <a:pt x="15142" y="6938"/>
                    <a:pt x="13926" y="8093"/>
                  </a:cubicBezTo>
                  <a:lnTo>
                    <a:pt x="13926" y="7820"/>
                  </a:lnTo>
                  <a:cubicBezTo>
                    <a:pt x="13896" y="6847"/>
                    <a:pt x="14261" y="5723"/>
                    <a:pt x="14261" y="4720"/>
                  </a:cubicBezTo>
                  <a:cubicBezTo>
                    <a:pt x="14291" y="3656"/>
                    <a:pt x="14230" y="2622"/>
                    <a:pt x="14078" y="1558"/>
                  </a:cubicBezTo>
                  <a:cubicBezTo>
                    <a:pt x="14078" y="1543"/>
                    <a:pt x="14056" y="1536"/>
                    <a:pt x="14033" y="1536"/>
                  </a:cubicBezTo>
                  <a:cubicBezTo>
                    <a:pt x="14010" y="1536"/>
                    <a:pt x="13987" y="1543"/>
                    <a:pt x="13987" y="1558"/>
                  </a:cubicBezTo>
                  <a:cubicBezTo>
                    <a:pt x="14230" y="3869"/>
                    <a:pt x="14139" y="6087"/>
                    <a:pt x="13623" y="8306"/>
                  </a:cubicBezTo>
                  <a:cubicBezTo>
                    <a:pt x="12893" y="9005"/>
                    <a:pt x="12133" y="9613"/>
                    <a:pt x="11343" y="10221"/>
                  </a:cubicBezTo>
                  <a:cubicBezTo>
                    <a:pt x="10917" y="10525"/>
                    <a:pt x="10492" y="10829"/>
                    <a:pt x="10097" y="11103"/>
                  </a:cubicBezTo>
                  <a:cubicBezTo>
                    <a:pt x="10644" y="8367"/>
                    <a:pt x="10705" y="5571"/>
                    <a:pt x="10188" y="2835"/>
                  </a:cubicBezTo>
                  <a:cubicBezTo>
                    <a:pt x="10188" y="2825"/>
                    <a:pt x="10184" y="2822"/>
                    <a:pt x="10180" y="2822"/>
                  </a:cubicBezTo>
                  <a:cubicBezTo>
                    <a:pt x="10171" y="2822"/>
                    <a:pt x="10157" y="2835"/>
                    <a:pt x="10157" y="2835"/>
                  </a:cubicBezTo>
                  <a:cubicBezTo>
                    <a:pt x="10644" y="5662"/>
                    <a:pt x="10583" y="8397"/>
                    <a:pt x="9975" y="11163"/>
                  </a:cubicBezTo>
                  <a:cubicBezTo>
                    <a:pt x="8425" y="12197"/>
                    <a:pt x="6753" y="13078"/>
                    <a:pt x="5142" y="14021"/>
                  </a:cubicBezTo>
                  <a:cubicBezTo>
                    <a:pt x="5872" y="12258"/>
                    <a:pt x="6176" y="10282"/>
                    <a:pt x="6176" y="8428"/>
                  </a:cubicBezTo>
                  <a:lnTo>
                    <a:pt x="6176" y="8428"/>
                  </a:lnTo>
                  <a:cubicBezTo>
                    <a:pt x="6084" y="10434"/>
                    <a:pt x="5568" y="12258"/>
                    <a:pt x="4929" y="14173"/>
                  </a:cubicBezTo>
                  <a:cubicBezTo>
                    <a:pt x="3926" y="14750"/>
                    <a:pt x="2984" y="15388"/>
                    <a:pt x="2103" y="16057"/>
                  </a:cubicBezTo>
                  <a:cubicBezTo>
                    <a:pt x="2680" y="14385"/>
                    <a:pt x="3014" y="12683"/>
                    <a:pt x="3166" y="10890"/>
                  </a:cubicBezTo>
                  <a:lnTo>
                    <a:pt x="3136" y="10890"/>
                  </a:lnTo>
                  <a:cubicBezTo>
                    <a:pt x="2954" y="12714"/>
                    <a:pt x="2558" y="14477"/>
                    <a:pt x="1951" y="16179"/>
                  </a:cubicBezTo>
                  <a:cubicBezTo>
                    <a:pt x="1343" y="16665"/>
                    <a:pt x="735" y="17182"/>
                    <a:pt x="188" y="17729"/>
                  </a:cubicBezTo>
                  <a:cubicBezTo>
                    <a:pt x="1" y="17962"/>
                    <a:pt x="172" y="18285"/>
                    <a:pt x="400" y="18285"/>
                  </a:cubicBezTo>
                  <a:cubicBezTo>
                    <a:pt x="469" y="18285"/>
                    <a:pt x="543" y="18255"/>
                    <a:pt x="613" y="18185"/>
                  </a:cubicBezTo>
                  <a:cubicBezTo>
                    <a:pt x="1191" y="17729"/>
                    <a:pt x="1829" y="17212"/>
                    <a:pt x="2498" y="16665"/>
                  </a:cubicBezTo>
                  <a:cubicBezTo>
                    <a:pt x="2961" y="16627"/>
                    <a:pt x="3427" y="16608"/>
                    <a:pt x="3892" y="16608"/>
                  </a:cubicBezTo>
                  <a:cubicBezTo>
                    <a:pt x="5288" y="16608"/>
                    <a:pt x="6685" y="16779"/>
                    <a:pt x="8030" y="17121"/>
                  </a:cubicBezTo>
                  <a:cubicBezTo>
                    <a:pt x="8060" y="17121"/>
                    <a:pt x="8060" y="17091"/>
                    <a:pt x="8030" y="17091"/>
                  </a:cubicBezTo>
                  <a:cubicBezTo>
                    <a:pt x="6617" y="16683"/>
                    <a:pt x="5241" y="16465"/>
                    <a:pt x="3815" y="16465"/>
                  </a:cubicBezTo>
                  <a:cubicBezTo>
                    <a:pt x="3431" y="16465"/>
                    <a:pt x="3043" y="16481"/>
                    <a:pt x="2650" y="16513"/>
                  </a:cubicBezTo>
                  <a:cubicBezTo>
                    <a:pt x="3501" y="15875"/>
                    <a:pt x="4473" y="15267"/>
                    <a:pt x="5416" y="14689"/>
                  </a:cubicBezTo>
                  <a:cubicBezTo>
                    <a:pt x="6502" y="14464"/>
                    <a:pt x="7595" y="14349"/>
                    <a:pt x="8689" y="14349"/>
                  </a:cubicBezTo>
                  <a:cubicBezTo>
                    <a:pt x="9951" y="14349"/>
                    <a:pt x="11214" y="14502"/>
                    <a:pt x="12467" y="14811"/>
                  </a:cubicBezTo>
                  <a:cubicBezTo>
                    <a:pt x="12559" y="14811"/>
                    <a:pt x="12559" y="14750"/>
                    <a:pt x="12528" y="14750"/>
                  </a:cubicBezTo>
                  <a:cubicBezTo>
                    <a:pt x="11263" y="14429"/>
                    <a:pt x="9997" y="14259"/>
                    <a:pt x="8721" y="14259"/>
                  </a:cubicBezTo>
                  <a:cubicBezTo>
                    <a:pt x="7698" y="14259"/>
                    <a:pt x="6669" y="14368"/>
                    <a:pt x="5628" y="14598"/>
                  </a:cubicBezTo>
                  <a:cubicBezTo>
                    <a:pt x="7999" y="13170"/>
                    <a:pt x="10461" y="11893"/>
                    <a:pt x="12589" y="10069"/>
                  </a:cubicBezTo>
                  <a:cubicBezTo>
                    <a:pt x="13167" y="9613"/>
                    <a:pt x="13683" y="9127"/>
                    <a:pt x="14200" y="8580"/>
                  </a:cubicBezTo>
                  <a:cubicBezTo>
                    <a:pt x="15811" y="7790"/>
                    <a:pt x="17544" y="7151"/>
                    <a:pt x="19367" y="6726"/>
                  </a:cubicBezTo>
                  <a:cubicBezTo>
                    <a:pt x="19428" y="6726"/>
                    <a:pt x="19398" y="6604"/>
                    <a:pt x="19307" y="6604"/>
                  </a:cubicBezTo>
                  <a:cubicBezTo>
                    <a:pt x="18151" y="6847"/>
                    <a:pt x="16996" y="7182"/>
                    <a:pt x="15872" y="7607"/>
                  </a:cubicBezTo>
                  <a:cubicBezTo>
                    <a:pt x="15446" y="7759"/>
                    <a:pt x="14990" y="8002"/>
                    <a:pt x="14565" y="8154"/>
                  </a:cubicBezTo>
                  <a:cubicBezTo>
                    <a:pt x="15781" y="6908"/>
                    <a:pt x="16875" y="5540"/>
                    <a:pt x="17848" y="4112"/>
                  </a:cubicBezTo>
                  <a:cubicBezTo>
                    <a:pt x="18668" y="3686"/>
                    <a:pt x="19550" y="3291"/>
                    <a:pt x="20340" y="2805"/>
                  </a:cubicBezTo>
                  <a:cubicBezTo>
                    <a:pt x="20370" y="2774"/>
                    <a:pt x="20340" y="2744"/>
                    <a:pt x="20310" y="2744"/>
                  </a:cubicBezTo>
                  <a:cubicBezTo>
                    <a:pt x="19732" y="2957"/>
                    <a:pt x="19215" y="3261"/>
                    <a:pt x="18668" y="3534"/>
                  </a:cubicBezTo>
                  <a:lnTo>
                    <a:pt x="17999" y="3869"/>
                  </a:lnTo>
                  <a:cubicBezTo>
                    <a:pt x="18759" y="2653"/>
                    <a:pt x="19428" y="1406"/>
                    <a:pt x="20036" y="99"/>
                  </a:cubicBezTo>
                  <a:cubicBezTo>
                    <a:pt x="20057" y="57"/>
                    <a:pt x="19990" y="0"/>
                    <a:pt x="19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5"/>
            <p:cNvSpPr/>
            <p:nvPr/>
          </p:nvSpPr>
          <p:spPr>
            <a:xfrm>
              <a:off x="6374475" y="3612500"/>
              <a:ext cx="407050" cy="264125"/>
            </a:xfrm>
            <a:custGeom>
              <a:avLst/>
              <a:gdLst/>
              <a:ahLst/>
              <a:cxnLst/>
              <a:rect l="l" t="t" r="r" b="b"/>
              <a:pathLst>
                <a:path w="16282" h="10565" extrusionOk="0">
                  <a:moveTo>
                    <a:pt x="27" y="0"/>
                  </a:moveTo>
                  <a:cubicBezTo>
                    <a:pt x="9" y="0"/>
                    <a:pt x="0" y="22"/>
                    <a:pt x="22" y="43"/>
                  </a:cubicBezTo>
                  <a:cubicBezTo>
                    <a:pt x="964" y="1016"/>
                    <a:pt x="1967" y="1928"/>
                    <a:pt x="3000" y="2748"/>
                  </a:cubicBezTo>
                  <a:cubicBezTo>
                    <a:pt x="3031" y="2839"/>
                    <a:pt x="3031" y="2900"/>
                    <a:pt x="3061" y="2991"/>
                  </a:cubicBezTo>
                  <a:cubicBezTo>
                    <a:pt x="2332" y="2870"/>
                    <a:pt x="1572" y="2870"/>
                    <a:pt x="873" y="2870"/>
                  </a:cubicBezTo>
                  <a:cubicBezTo>
                    <a:pt x="812" y="2870"/>
                    <a:pt x="812" y="2900"/>
                    <a:pt x="873" y="2900"/>
                  </a:cubicBezTo>
                  <a:cubicBezTo>
                    <a:pt x="1785" y="2900"/>
                    <a:pt x="2666" y="3083"/>
                    <a:pt x="3517" y="3204"/>
                  </a:cubicBezTo>
                  <a:cubicBezTo>
                    <a:pt x="4368" y="3843"/>
                    <a:pt x="5250" y="4511"/>
                    <a:pt x="6162" y="5058"/>
                  </a:cubicBezTo>
                  <a:cubicBezTo>
                    <a:pt x="6058" y="5055"/>
                    <a:pt x="5955" y="5054"/>
                    <a:pt x="5851" y="5054"/>
                  </a:cubicBezTo>
                  <a:cubicBezTo>
                    <a:pt x="4886" y="5054"/>
                    <a:pt x="3906" y="5185"/>
                    <a:pt x="3000" y="5514"/>
                  </a:cubicBezTo>
                  <a:lnTo>
                    <a:pt x="3000" y="5575"/>
                  </a:lnTo>
                  <a:cubicBezTo>
                    <a:pt x="3951" y="5364"/>
                    <a:pt x="4878" y="5199"/>
                    <a:pt x="5862" y="5199"/>
                  </a:cubicBezTo>
                  <a:cubicBezTo>
                    <a:pt x="6011" y="5199"/>
                    <a:pt x="6162" y="5202"/>
                    <a:pt x="6314" y="5210"/>
                  </a:cubicBezTo>
                  <a:lnTo>
                    <a:pt x="7225" y="5788"/>
                  </a:lnTo>
                  <a:cubicBezTo>
                    <a:pt x="8289" y="6396"/>
                    <a:pt x="9596" y="6943"/>
                    <a:pt x="10934" y="7460"/>
                  </a:cubicBezTo>
                  <a:cubicBezTo>
                    <a:pt x="9870" y="7642"/>
                    <a:pt x="8806" y="8098"/>
                    <a:pt x="7864" y="8645"/>
                  </a:cubicBezTo>
                  <a:cubicBezTo>
                    <a:pt x="7821" y="8667"/>
                    <a:pt x="7839" y="8688"/>
                    <a:pt x="7863" y="8688"/>
                  </a:cubicBezTo>
                  <a:cubicBezTo>
                    <a:pt x="7874" y="8688"/>
                    <a:pt x="7885" y="8684"/>
                    <a:pt x="7894" y="8675"/>
                  </a:cubicBezTo>
                  <a:cubicBezTo>
                    <a:pt x="8897" y="8159"/>
                    <a:pt x="9900" y="7794"/>
                    <a:pt x="11025" y="7490"/>
                  </a:cubicBezTo>
                  <a:cubicBezTo>
                    <a:pt x="11025" y="7490"/>
                    <a:pt x="11055" y="7490"/>
                    <a:pt x="11055" y="7460"/>
                  </a:cubicBezTo>
                  <a:cubicBezTo>
                    <a:pt x="11967" y="7855"/>
                    <a:pt x="12909" y="8250"/>
                    <a:pt x="13700" y="8767"/>
                  </a:cubicBezTo>
                  <a:cubicBezTo>
                    <a:pt x="12636" y="8949"/>
                    <a:pt x="11633" y="9253"/>
                    <a:pt x="10630" y="9618"/>
                  </a:cubicBezTo>
                  <a:cubicBezTo>
                    <a:pt x="10599" y="9618"/>
                    <a:pt x="10630" y="9709"/>
                    <a:pt x="10660" y="9709"/>
                  </a:cubicBezTo>
                  <a:cubicBezTo>
                    <a:pt x="11694" y="9283"/>
                    <a:pt x="12758" y="9010"/>
                    <a:pt x="13821" y="8827"/>
                  </a:cubicBezTo>
                  <a:cubicBezTo>
                    <a:pt x="14551" y="9283"/>
                    <a:pt x="15159" y="9770"/>
                    <a:pt x="15615" y="10438"/>
                  </a:cubicBezTo>
                  <a:cubicBezTo>
                    <a:pt x="15677" y="10527"/>
                    <a:pt x="15765" y="10564"/>
                    <a:pt x="15854" y="10564"/>
                  </a:cubicBezTo>
                  <a:cubicBezTo>
                    <a:pt x="16068" y="10564"/>
                    <a:pt x="16282" y="10349"/>
                    <a:pt x="16131" y="10134"/>
                  </a:cubicBezTo>
                  <a:cubicBezTo>
                    <a:pt x="15736" y="9466"/>
                    <a:pt x="15159" y="9010"/>
                    <a:pt x="14551" y="8615"/>
                  </a:cubicBezTo>
                  <a:cubicBezTo>
                    <a:pt x="13852" y="7551"/>
                    <a:pt x="13365" y="6396"/>
                    <a:pt x="13061" y="5180"/>
                  </a:cubicBezTo>
                  <a:lnTo>
                    <a:pt x="13031" y="5180"/>
                  </a:lnTo>
                  <a:cubicBezTo>
                    <a:pt x="13305" y="6365"/>
                    <a:pt x="13700" y="7460"/>
                    <a:pt x="14308" y="8493"/>
                  </a:cubicBezTo>
                  <a:cubicBezTo>
                    <a:pt x="13517" y="7976"/>
                    <a:pt x="12575" y="7642"/>
                    <a:pt x="11663" y="7338"/>
                  </a:cubicBezTo>
                  <a:cubicBezTo>
                    <a:pt x="10995" y="6548"/>
                    <a:pt x="10599" y="5636"/>
                    <a:pt x="10447" y="4633"/>
                  </a:cubicBezTo>
                  <a:cubicBezTo>
                    <a:pt x="10447" y="4623"/>
                    <a:pt x="10441" y="4619"/>
                    <a:pt x="10432" y="4619"/>
                  </a:cubicBezTo>
                  <a:cubicBezTo>
                    <a:pt x="10414" y="4619"/>
                    <a:pt x="10387" y="4633"/>
                    <a:pt x="10387" y="4633"/>
                  </a:cubicBezTo>
                  <a:cubicBezTo>
                    <a:pt x="10508" y="5636"/>
                    <a:pt x="10903" y="6548"/>
                    <a:pt x="11542" y="7308"/>
                  </a:cubicBezTo>
                  <a:cubicBezTo>
                    <a:pt x="10964" y="7125"/>
                    <a:pt x="10447" y="6882"/>
                    <a:pt x="9900" y="6669"/>
                  </a:cubicBezTo>
                  <a:cubicBezTo>
                    <a:pt x="9627" y="6548"/>
                    <a:pt x="9414" y="6426"/>
                    <a:pt x="9201" y="6335"/>
                  </a:cubicBezTo>
                  <a:cubicBezTo>
                    <a:pt x="8168" y="4815"/>
                    <a:pt x="7438" y="3174"/>
                    <a:pt x="7013" y="1381"/>
                  </a:cubicBezTo>
                  <a:cubicBezTo>
                    <a:pt x="7013" y="1365"/>
                    <a:pt x="6998" y="1358"/>
                    <a:pt x="6982" y="1358"/>
                  </a:cubicBezTo>
                  <a:cubicBezTo>
                    <a:pt x="6967" y="1358"/>
                    <a:pt x="6952" y="1365"/>
                    <a:pt x="6952" y="1381"/>
                  </a:cubicBezTo>
                  <a:cubicBezTo>
                    <a:pt x="7347" y="3143"/>
                    <a:pt x="8046" y="4724"/>
                    <a:pt x="9019" y="6213"/>
                  </a:cubicBezTo>
                  <a:cubicBezTo>
                    <a:pt x="6891" y="5180"/>
                    <a:pt x="4855" y="3934"/>
                    <a:pt x="2940" y="2475"/>
                  </a:cubicBezTo>
                  <a:cubicBezTo>
                    <a:pt x="2727" y="1867"/>
                    <a:pt x="2575" y="1259"/>
                    <a:pt x="2423" y="621"/>
                  </a:cubicBezTo>
                  <a:lnTo>
                    <a:pt x="2423" y="621"/>
                  </a:lnTo>
                  <a:cubicBezTo>
                    <a:pt x="2484" y="1229"/>
                    <a:pt x="2636" y="1806"/>
                    <a:pt x="2849" y="2384"/>
                  </a:cubicBezTo>
                  <a:cubicBezTo>
                    <a:pt x="1876" y="1654"/>
                    <a:pt x="934" y="864"/>
                    <a:pt x="52" y="13"/>
                  </a:cubicBezTo>
                  <a:cubicBezTo>
                    <a:pt x="43" y="4"/>
                    <a:pt x="34"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5"/>
            <p:cNvSpPr/>
            <p:nvPr/>
          </p:nvSpPr>
          <p:spPr>
            <a:xfrm>
              <a:off x="6374250" y="4026950"/>
              <a:ext cx="636125" cy="192275"/>
            </a:xfrm>
            <a:custGeom>
              <a:avLst/>
              <a:gdLst/>
              <a:ahLst/>
              <a:cxnLst/>
              <a:rect l="l" t="t" r="r" b="b"/>
              <a:pathLst>
                <a:path w="25445" h="7691" extrusionOk="0">
                  <a:moveTo>
                    <a:pt x="15928" y="0"/>
                  </a:moveTo>
                  <a:cubicBezTo>
                    <a:pt x="16809" y="1338"/>
                    <a:pt x="17812" y="2462"/>
                    <a:pt x="19119" y="3374"/>
                  </a:cubicBezTo>
                  <a:cubicBezTo>
                    <a:pt x="18716" y="3367"/>
                    <a:pt x="18314" y="3363"/>
                    <a:pt x="17911" y="3363"/>
                  </a:cubicBezTo>
                  <a:cubicBezTo>
                    <a:pt x="16701" y="3363"/>
                    <a:pt x="15487" y="3397"/>
                    <a:pt x="14256" y="3465"/>
                  </a:cubicBezTo>
                  <a:cubicBezTo>
                    <a:pt x="12645" y="2584"/>
                    <a:pt x="11277" y="1611"/>
                    <a:pt x="10183" y="91"/>
                  </a:cubicBezTo>
                  <a:cubicBezTo>
                    <a:pt x="10183" y="73"/>
                    <a:pt x="10180" y="65"/>
                    <a:pt x="10176" y="65"/>
                  </a:cubicBezTo>
                  <a:cubicBezTo>
                    <a:pt x="10167" y="65"/>
                    <a:pt x="10152" y="101"/>
                    <a:pt x="10152" y="122"/>
                  </a:cubicBezTo>
                  <a:cubicBezTo>
                    <a:pt x="11125" y="1520"/>
                    <a:pt x="12493" y="2766"/>
                    <a:pt x="14104" y="3465"/>
                  </a:cubicBezTo>
                  <a:cubicBezTo>
                    <a:pt x="12311" y="3526"/>
                    <a:pt x="10517" y="3678"/>
                    <a:pt x="8724" y="3769"/>
                  </a:cubicBezTo>
                  <a:cubicBezTo>
                    <a:pt x="7478" y="2918"/>
                    <a:pt x="6505" y="1854"/>
                    <a:pt x="5684" y="608"/>
                  </a:cubicBezTo>
                  <a:cubicBezTo>
                    <a:pt x="5684" y="598"/>
                    <a:pt x="5681" y="595"/>
                    <a:pt x="5676" y="595"/>
                  </a:cubicBezTo>
                  <a:cubicBezTo>
                    <a:pt x="5667" y="595"/>
                    <a:pt x="5654" y="608"/>
                    <a:pt x="5654" y="608"/>
                  </a:cubicBezTo>
                  <a:cubicBezTo>
                    <a:pt x="6444" y="1854"/>
                    <a:pt x="7447" y="2918"/>
                    <a:pt x="8663" y="3769"/>
                  </a:cubicBezTo>
                  <a:cubicBezTo>
                    <a:pt x="7873" y="3787"/>
                    <a:pt x="7084" y="3804"/>
                    <a:pt x="6294" y="3804"/>
                  </a:cubicBezTo>
                  <a:cubicBezTo>
                    <a:pt x="5716" y="3804"/>
                    <a:pt x="5138" y="3795"/>
                    <a:pt x="4560" y="3769"/>
                  </a:cubicBezTo>
                  <a:cubicBezTo>
                    <a:pt x="3891" y="3283"/>
                    <a:pt x="3222" y="2827"/>
                    <a:pt x="2584" y="2250"/>
                  </a:cubicBezTo>
                  <a:cubicBezTo>
                    <a:pt x="2578" y="2244"/>
                    <a:pt x="2570" y="2241"/>
                    <a:pt x="2561" y="2241"/>
                  </a:cubicBezTo>
                  <a:cubicBezTo>
                    <a:pt x="2523" y="2241"/>
                    <a:pt x="2468" y="2286"/>
                    <a:pt x="2493" y="2310"/>
                  </a:cubicBezTo>
                  <a:cubicBezTo>
                    <a:pt x="3070" y="2827"/>
                    <a:pt x="3678" y="3344"/>
                    <a:pt x="4316" y="3769"/>
                  </a:cubicBezTo>
                  <a:cubicBezTo>
                    <a:pt x="2918" y="3678"/>
                    <a:pt x="1520" y="3496"/>
                    <a:pt x="122" y="3192"/>
                  </a:cubicBezTo>
                  <a:cubicBezTo>
                    <a:pt x="31" y="3192"/>
                    <a:pt x="0" y="3283"/>
                    <a:pt x="31" y="3313"/>
                  </a:cubicBezTo>
                  <a:cubicBezTo>
                    <a:pt x="31" y="3313"/>
                    <a:pt x="31" y="3344"/>
                    <a:pt x="61" y="3344"/>
                  </a:cubicBezTo>
                  <a:cubicBezTo>
                    <a:pt x="1946" y="3891"/>
                    <a:pt x="3800" y="4104"/>
                    <a:pt x="5654" y="4195"/>
                  </a:cubicBezTo>
                  <a:cubicBezTo>
                    <a:pt x="4529" y="4681"/>
                    <a:pt x="3405" y="5259"/>
                    <a:pt x="2341" y="5867"/>
                  </a:cubicBezTo>
                  <a:cubicBezTo>
                    <a:pt x="3496" y="5289"/>
                    <a:pt x="4681" y="4712"/>
                    <a:pt x="5836" y="4195"/>
                  </a:cubicBezTo>
                  <a:cubicBezTo>
                    <a:pt x="6396" y="4216"/>
                    <a:pt x="6948" y="4227"/>
                    <a:pt x="7497" y="4227"/>
                  </a:cubicBezTo>
                  <a:cubicBezTo>
                    <a:pt x="8497" y="4227"/>
                    <a:pt x="9486" y="4193"/>
                    <a:pt x="10487" y="4134"/>
                  </a:cubicBezTo>
                  <a:lnTo>
                    <a:pt x="10487" y="4134"/>
                  </a:lnTo>
                  <a:cubicBezTo>
                    <a:pt x="8845" y="4894"/>
                    <a:pt x="7295" y="5775"/>
                    <a:pt x="5806" y="6839"/>
                  </a:cubicBezTo>
                  <a:cubicBezTo>
                    <a:pt x="5785" y="6860"/>
                    <a:pt x="5793" y="6896"/>
                    <a:pt x="5810" y="6896"/>
                  </a:cubicBezTo>
                  <a:cubicBezTo>
                    <a:pt x="5817" y="6896"/>
                    <a:pt x="5827" y="6889"/>
                    <a:pt x="5836" y="6870"/>
                  </a:cubicBezTo>
                  <a:cubicBezTo>
                    <a:pt x="7417" y="5806"/>
                    <a:pt x="9089" y="4894"/>
                    <a:pt x="10791" y="4134"/>
                  </a:cubicBezTo>
                  <a:cubicBezTo>
                    <a:pt x="12371" y="4073"/>
                    <a:pt x="14013" y="3952"/>
                    <a:pt x="15624" y="3921"/>
                  </a:cubicBezTo>
                  <a:lnTo>
                    <a:pt x="15624" y="3921"/>
                  </a:lnTo>
                  <a:cubicBezTo>
                    <a:pt x="13344" y="4833"/>
                    <a:pt x="11247" y="6019"/>
                    <a:pt x="9332" y="7599"/>
                  </a:cubicBezTo>
                  <a:cubicBezTo>
                    <a:pt x="9301" y="7630"/>
                    <a:pt x="9332" y="7690"/>
                    <a:pt x="9393" y="7690"/>
                  </a:cubicBezTo>
                  <a:cubicBezTo>
                    <a:pt x="11399" y="6201"/>
                    <a:pt x="13526" y="4894"/>
                    <a:pt x="15836" y="3952"/>
                  </a:cubicBezTo>
                  <a:cubicBezTo>
                    <a:pt x="16333" y="3942"/>
                    <a:pt x="16829" y="3935"/>
                    <a:pt x="17326" y="3935"/>
                  </a:cubicBezTo>
                  <a:cubicBezTo>
                    <a:pt x="18319" y="3935"/>
                    <a:pt x="19312" y="3962"/>
                    <a:pt x="20305" y="4043"/>
                  </a:cubicBezTo>
                  <a:cubicBezTo>
                    <a:pt x="18086" y="4742"/>
                    <a:pt x="16080" y="5867"/>
                    <a:pt x="14256" y="7234"/>
                  </a:cubicBezTo>
                  <a:cubicBezTo>
                    <a:pt x="14226" y="7265"/>
                    <a:pt x="14256" y="7295"/>
                    <a:pt x="14286" y="7295"/>
                  </a:cubicBezTo>
                  <a:cubicBezTo>
                    <a:pt x="16232" y="5927"/>
                    <a:pt x="18329" y="4894"/>
                    <a:pt x="20517" y="4073"/>
                  </a:cubicBezTo>
                  <a:cubicBezTo>
                    <a:pt x="22068" y="4134"/>
                    <a:pt x="23527" y="4377"/>
                    <a:pt x="24925" y="4803"/>
                  </a:cubicBezTo>
                  <a:cubicBezTo>
                    <a:pt x="24955" y="4810"/>
                    <a:pt x="24984" y="4813"/>
                    <a:pt x="25011" y="4813"/>
                  </a:cubicBezTo>
                  <a:cubicBezTo>
                    <a:pt x="25340" y="4813"/>
                    <a:pt x="25444" y="4338"/>
                    <a:pt x="25107" y="4225"/>
                  </a:cubicBezTo>
                  <a:cubicBezTo>
                    <a:pt x="24317" y="3982"/>
                    <a:pt x="23527" y="3830"/>
                    <a:pt x="22736" y="3739"/>
                  </a:cubicBezTo>
                  <a:cubicBezTo>
                    <a:pt x="22128" y="3161"/>
                    <a:pt x="21672" y="2462"/>
                    <a:pt x="21399" y="1702"/>
                  </a:cubicBezTo>
                  <a:cubicBezTo>
                    <a:pt x="21399" y="1692"/>
                    <a:pt x="21396" y="1689"/>
                    <a:pt x="21391" y="1689"/>
                  </a:cubicBezTo>
                  <a:cubicBezTo>
                    <a:pt x="21382" y="1689"/>
                    <a:pt x="21368" y="1702"/>
                    <a:pt x="21368" y="1702"/>
                  </a:cubicBezTo>
                  <a:cubicBezTo>
                    <a:pt x="21581" y="2462"/>
                    <a:pt x="21916" y="3131"/>
                    <a:pt x="22463" y="3678"/>
                  </a:cubicBezTo>
                  <a:cubicBezTo>
                    <a:pt x="21429" y="3526"/>
                    <a:pt x="20396" y="3465"/>
                    <a:pt x="19393" y="3435"/>
                  </a:cubicBezTo>
                  <a:cubicBezTo>
                    <a:pt x="19393" y="3435"/>
                    <a:pt x="19393" y="3374"/>
                    <a:pt x="19332" y="3374"/>
                  </a:cubicBezTo>
                  <a:cubicBezTo>
                    <a:pt x="18025" y="2432"/>
                    <a:pt x="16870" y="1368"/>
                    <a:pt x="159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5"/>
            <p:cNvSpPr/>
            <p:nvPr/>
          </p:nvSpPr>
          <p:spPr>
            <a:xfrm>
              <a:off x="6599425" y="4332525"/>
              <a:ext cx="590200" cy="241000"/>
            </a:xfrm>
            <a:custGeom>
              <a:avLst/>
              <a:gdLst/>
              <a:ahLst/>
              <a:cxnLst/>
              <a:rect l="l" t="t" r="r" b="b"/>
              <a:pathLst>
                <a:path w="23608" h="9640" extrusionOk="0">
                  <a:moveTo>
                    <a:pt x="13101" y="1"/>
                  </a:moveTo>
                  <a:cubicBezTo>
                    <a:pt x="13077" y="1"/>
                    <a:pt x="13040" y="36"/>
                    <a:pt x="13061" y="57"/>
                  </a:cubicBezTo>
                  <a:cubicBezTo>
                    <a:pt x="14520" y="2367"/>
                    <a:pt x="16404" y="4221"/>
                    <a:pt x="18441" y="6045"/>
                  </a:cubicBezTo>
                  <a:cubicBezTo>
                    <a:pt x="16678" y="6167"/>
                    <a:pt x="14976" y="6288"/>
                    <a:pt x="13243" y="6319"/>
                  </a:cubicBezTo>
                  <a:cubicBezTo>
                    <a:pt x="11602" y="4890"/>
                    <a:pt x="10082" y="3309"/>
                    <a:pt x="8744" y="1546"/>
                  </a:cubicBezTo>
                  <a:cubicBezTo>
                    <a:pt x="8744" y="1528"/>
                    <a:pt x="8739" y="1520"/>
                    <a:pt x="8730" y="1520"/>
                  </a:cubicBezTo>
                  <a:cubicBezTo>
                    <a:pt x="8713" y="1520"/>
                    <a:pt x="8684" y="1556"/>
                    <a:pt x="8684" y="1577"/>
                  </a:cubicBezTo>
                  <a:cubicBezTo>
                    <a:pt x="9991" y="3370"/>
                    <a:pt x="11480" y="4951"/>
                    <a:pt x="13152" y="6319"/>
                  </a:cubicBezTo>
                  <a:cubicBezTo>
                    <a:pt x="12793" y="6326"/>
                    <a:pt x="12436" y="6330"/>
                    <a:pt x="12080" y="6330"/>
                  </a:cubicBezTo>
                  <a:cubicBezTo>
                    <a:pt x="10927" y="6330"/>
                    <a:pt x="9784" y="6290"/>
                    <a:pt x="8623" y="6197"/>
                  </a:cubicBezTo>
                  <a:cubicBezTo>
                    <a:pt x="7498" y="5194"/>
                    <a:pt x="6434" y="4069"/>
                    <a:pt x="5431" y="2823"/>
                  </a:cubicBezTo>
                  <a:cubicBezTo>
                    <a:pt x="5422" y="2814"/>
                    <a:pt x="5413" y="2811"/>
                    <a:pt x="5406" y="2811"/>
                  </a:cubicBezTo>
                  <a:cubicBezTo>
                    <a:pt x="5388" y="2811"/>
                    <a:pt x="5379" y="2832"/>
                    <a:pt x="5401" y="2854"/>
                  </a:cubicBezTo>
                  <a:cubicBezTo>
                    <a:pt x="6313" y="4069"/>
                    <a:pt x="7346" y="5194"/>
                    <a:pt x="8471" y="6167"/>
                  </a:cubicBezTo>
                  <a:cubicBezTo>
                    <a:pt x="6981" y="6045"/>
                    <a:pt x="5553" y="5832"/>
                    <a:pt x="4063" y="5498"/>
                  </a:cubicBezTo>
                  <a:cubicBezTo>
                    <a:pt x="3425" y="4799"/>
                    <a:pt x="2726" y="4130"/>
                    <a:pt x="2057" y="3461"/>
                  </a:cubicBezTo>
                  <a:lnTo>
                    <a:pt x="2057" y="3461"/>
                  </a:lnTo>
                  <a:cubicBezTo>
                    <a:pt x="2665" y="4161"/>
                    <a:pt x="3273" y="4799"/>
                    <a:pt x="3911" y="5407"/>
                  </a:cubicBezTo>
                  <a:cubicBezTo>
                    <a:pt x="2635" y="5103"/>
                    <a:pt x="1358" y="4738"/>
                    <a:pt x="112" y="4221"/>
                  </a:cubicBezTo>
                  <a:cubicBezTo>
                    <a:pt x="105" y="4218"/>
                    <a:pt x="99" y="4216"/>
                    <a:pt x="92" y="4216"/>
                  </a:cubicBezTo>
                  <a:cubicBezTo>
                    <a:pt x="40" y="4216"/>
                    <a:pt x="0" y="4316"/>
                    <a:pt x="82" y="4343"/>
                  </a:cubicBezTo>
                  <a:cubicBezTo>
                    <a:pt x="1936" y="5255"/>
                    <a:pt x="3911" y="5863"/>
                    <a:pt x="5918" y="6288"/>
                  </a:cubicBezTo>
                  <a:cubicBezTo>
                    <a:pt x="4459" y="6471"/>
                    <a:pt x="3000" y="6775"/>
                    <a:pt x="1571" y="7200"/>
                  </a:cubicBezTo>
                  <a:cubicBezTo>
                    <a:pt x="1510" y="7200"/>
                    <a:pt x="1510" y="7261"/>
                    <a:pt x="1571" y="7261"/>
                  </a:cubicBezTo>
                  <a:cubicBezTo>
                    <a:pt x="3091" y="6896"/>
                    <a:pt x="4611" y="6562"/>
                    <a:pt x="6130" y="6319"/>
                  </a:cubicBezTo>
                  <a:cubicBezTo>
                    <a:pt x="7377" y="6562"/>
                    <a:pt x="8623" y="6714"/>
                    <a:pt x="9869" y="6805"/>
                  </a:cubicBezTo>
                  <a:cubicBezTo>
                    <a:pt x="8471" y="7413"/>
                    <a:pt x="7133" y="8112"/>
                    <a:pt x="5796" y="8872"/>
                  </a:cubicBezTo>
                  <a:lnTo>
                    <a:pt x="5796" y="8902"/>
                  </a:lnTo>
                  <a:cubicBezTo>
                    <a:pt x="7164" y="8173"/>
                    <a:pt x="8592" y="7504"/>
                    <a:pt x="10021" y="6866"/>
                  </a:cubicBezTo>
                  <a:cubicBezTo>
                    <a:pt x="10927" y="6924"/>
                    <a:pt x="11820" y="6945"/>
                    <a:pt x="12709" y="6945"/>
                  </a:cubicBezTo>
                  <a:cubicBezTo>
                    <a:pt x="13222" y="6945"/>
                    <a:pt x="13734" y="6938"/>
                    <a:pt x="14246" y="6927"/>
                  </a:cubicBezTo>
                  <a:lnTo>
                    <a:pt x="14246" y="6927"/>
                  </a:lnTo>
                  <a:cubicBezTo>
                    <a:pt x="12544" y="7626"/>
                    <a:pt x="10933" y="8537"/>
                    <a:pt x="9383" y="9541"/>
                  </a:cubicBezTo>
                  <a:cubicBezTo>
                    <a:pt x="9358" y="9590"/>
                    <a:pt x="9374" y="9640"/>
                    <a:pt x="9397" y="9640"/>
                  </a:cubicBezTo>
                  <a:cubicBezTo>
                    <a:pt x="9402" y="9640"/>
                    <a:pt x="9408" y="9637"/>
                    <a:pt x="9413" y="9632"/>
                  </a:cubicBezTo>
                  <a:cubicBezTo>
                    <a:pt x="10994" y="8568"/>
                    <a:pt x="12665" y="7717"/>
                    <a:pt x="14368" y="6896"/>
                  </a:cubicBezTo>
                  <a:cubicBezTo>
                    <a:pt x="15644" y="6866"/>
                    <a:pt x="16982" y="6775"/>
                    <a:pt x="18289" y="6653"/>
                  </a:cubicBezTo>
                  <a:lnTo>
                    <a:pt x="18289" y="6653"/>
                  </a:lnTo>
                  <a:cubicBezTo>
                    <a:pt x="16860" y="7322"/>
                    <a:pt x="15644" y="8173"/>
                    <a:pt x="14580" y="9328"/>
                  </a:cubicBezTo>
                  <a:cubicBezTo>
                    <a:pt x="14531" y="9377"/>
                    <a:pt x="14601" y="9466"/>
                    <a:pt x="14662" y="9466"/>
                  </a:cubicBezTo>
                  <a:cubicBezTo>
                    <a:pt x="14677" y="9466"/>
                    <a:pt x="14690" y="9461"/>
                    <a:pt x="14702" y="9449"/>
                  </a:cubicBezTo>
                  <a:cubicBezTo>
                    <a:pt x="15827" y="8234"/>
                    <a:pt x="17164" y="7261"/>
                    <a:pt x="18714" y="6623"/>
                  </a:cubicBezTo>
                  <a:cubicBezTo>
                    <a:pt x="19596" y="6562"/>
                    <a:pt x="20447" y="6440"/>
                    <a:pt x="21298" y="6319"/>
                  </a:cubicBezTo>
                  <a:lnTo>
                    <a:pt x="21298" y="6319"/>
                  </a:lnTo>
                  <a:cubicBezTo>
                    <a:pt x="20751" y="6623"/>
                    <a:pt x="20204" y="7018"/>
                    <a:pt x="19748" y="7474"/>
                  </a:cubicBezTo>
                  <a:cubicBezTo>
                    <a:pt x="19726" y="7495"/>
                    <a:pt x="19735" y="7517"/>
                    <a:pt x="19753" y="7517"/>
                  </a:cubicBezTo>
                  <a:cubicBezTo>
                    <a:pt x="19760" y="7517"/>
                    <a:pt x="19769" y="7513"/>
                    <a:pt x="19778" y="7504"/>
                  </a:cubicBezTo>
                  <a:cubicBezTo>
                    <a:pt x="20325" y="7018"/>
                    <a:pt x="20903" y="6592"/>
                    <a:pt x="21571" y="6288"/>
                  </a:cubicBezTo>
                  <a:cubicBezTo>
                    <a:pt x="22240" y="6258"/>
                    <a:pt x="22757" y="6167"/>
                    <a:pt x="23304" y="6106"/>
                  </a:cubicBezTo>
                  <a:cubicBezTo>
                    <a:pt x="23608" y="6045"/>
                    <a:pt x="23517" y="5589"/>
                    <a:pt x="23182" y="5589"/>
                  </a:cubicBezTo>
                  <a:cubicBezTo>
                    <a:pt x="22605" y="5650"/>
                    <a:pt x="22027" y="5711"/>
                    <a:pt x="21419" y="5741"/>
                  </a:cubicBezTo>
                  <a:cubicBezTo>
                    <a:pt x="20508" y="4890"/>
                    <a:pt x="19717" y="4009"/>
                    <a:pt x="19109" y="2914"/>
                  </a:cubicBezTo>
                  <a:cubicBezTo>
                    <a:pt x="19100" y="2895"/>
                    <a:pt x="19090" y="2888"/>
                    <a:pt x="19082" y="2888"/>
                  </a:cubicBezTo>
                  <a:cubicBezTo>
                    <a:pt x="19063" y="2888"/>
                    <a:pt x="19049" y="2924"/>
                    <a:pt x="19049" y="2945"/>
                  </a:cubicBezTo>
                  <a:cubicBezTo>
                    <a:pt x="19565" y="4009"/>
                    <a:pt x="20295" y="5042"/>
                    <a:pt x="21237" y="5802"/>
                  </a:cubicBezTo>
                  <a:lnTo>
                    <a:pt x="18623" y="6015"/>
                  </a:lnTo>
                  <a:cubicBezTo>
                    <a:pt x="16556" y="4191"/>
                    <a:pt x="14580" y="2337"/>
                    <a:pt x="13121" y="27"/>
                  </a:cubicBezTo>
                  <a:cubicBezTo>
                    <a:pt x="13121" y="8"/>
                    <a:pt x="13113" y="1"/>
                    <a:pt x="13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5"/>
            <p:cNvSpPr/>
            <p:nvPr/>
          </p:nvSpPr>
          <p:spPr>
            <a:xfrm>
              <a:off x="6667875" y="4721150"/>
              <a:ext cx="647900" cy="217675"/>
            </a:xfrm>
            <a:custGeom>
              <a:avLst/>
              <a:gdLst/>
              <a:ahLst/>
              <a:cxnLst/>
              <a:rect l="l" t="t" r="r" b="b"/>
              <a:pathLst>
                <a:path w="25916" h="8707" extrusionOk="0">
                  <a:moveTo>
                    <a:pt x="6302" y="0"/>
                  </a:moveTo>
                  <a:cubicBezTo>
                    <a:pt x="6293" y="0"/>
                    <a:pt x="6280" y="14"/>
                    <a:pt x="6280" y="14"/>
                  </a:cubicBezTo>
                  <a:cubicBezTo>
                    <a:pt x="6675" y="1959"/>
                    <a:pt x="7557" y="3722"/>
                    <a:pt x="8803" y="5303"/>
                  </a:cubicBezTo>
                  <a:cubicBezTo>
                    <a:pt x="7344" y="5181"/>
                    <a:pt x="5885" y="5029"/>
                    <a:pt x="4456" y="4725"/>
                  </a:cubicBezTo>
                  <a:cubicBezTo>
                    <a:pt x="3727" y="3996"/>
                    <a:pt x="3119" y="3205"/>
                    <a:pt x="2693" y="2263"/>
                  </a:cubicBezTo>
                  <a:lnTo>
                    <a:pt x="2693" y="2263"/>
                  </a:lnTo>
                  <a:cubicBezTo>
                    <a:pt x="3088" y="3205"/>
                    <a:pt x="3605" y="3996"/>
                    <a:pt x="4335" y="4664"/>
                  </a:cubicBezTo>
                  <a:cubicBezTo>
                    <a:pt x="2876" y="4360"/>
                    <a:pt x="1477" y="3965"/>
                    <a:pt x="140" y="3357"/>
                  </a:cubicBezTo>
                  <a:cubicBezTo>
                    <a:pt x="131" y="3349"/>
                    <a:pt x="122" y="3345"/>
                    <a:pt x="113" y="3345"/>
                  </a:cubicBezTo>
                  <a:cubicBezTo>
                    <a:pt x="57" y="3345"/>
                    <a:pt x="1" y="3483"/>
                    <a:pt x="79" y="3509"/>
                  </a:cubicBezTo>
                  <a:cubicBezTo>
                    <a:pt x="1295" y="4178"/>
                    <a:pt x="2572" y="4634"/>
                    <a:pt x="3939" y="4938"/>
                  </a:cubicBezTo>
                  <a:cubicBezTo>
                    <a:pt x="3271" y="5090"/>
                    <a:pt x="2572" y="5363"/>
                    <a:pt x="1903" y="5576"/>
                  </a:cubicBezTo>
                  <a:lnTo>
                    <a:pt x="1903" y="5637"/>
                  </a:lnTo>
                  <a:cubicBezTo>
                    <a:pt x="2632" y="5363"/>
                    <a:pt x="3392" y="5181"/>
                    <a:pt x="4091" y="4999"/>
                  </a:cubicBezTo>
                  <a:cubicBezTo>
                    <a:pt x="5550" y="5333"/>
                    <a:pt x="7070" y="5515"/>
                    <a:pt x="8590" y="5667"/>
                  </a:cubicBezTo>
                  <a:cubicBezTo>
                    <a:pt x="7283" y="6123"/>
                    <a:pt x="6037" y="6701"/>
                    <a:pt x="4851" y="7430"/>
                  </a:cubicBezTo>
                  <a:cubicBezTo>
                    <a:pt x="4827" y="7430"/>
                    <a:pt x="4842" y="7469"/>
                    <a:pt x="4880" y="7469"/>
                  </a:cubicBezTo>
                  <a:cubicBezTo>
                    <a:pt x="4889" y="7469"/>
                    <a:pt x="4900" y="7467"/>
                    <a:pt x="4912" y="7461"/>
                  </a:cubicBezTo>
                  <a:cubicBezTo>
                    <a:pt x="6158" y="6701"/>
                    <a:pt x="7465" y="6123"/>
                    <a:pt x="8894" y="5698"/>
                  </a:cubicBezTo>
                  <a:cubicBezTo>
                    <a:pt x="9684" y="5789"/>
                    <a:pt x="10444" y="5850"/>
                    <a:pt x="11204" y="5941"/>
                  </a:cubicBezTo>
                  <a:lnTo>
                    <a:pt x="12572" y="6063"/>
                  </a:lnTo>
                  <a:cubicBezTo>
                    <a:pt x="11234" y="6519"/>
                    <a:pt x="9988" y="7157"/>
                    <a:pt x="8894" y="8069"/>
                  </a:cubicBezTo>
                  <a:cubicBezTo>
                    <a:pt x="8827" y="8091"/>
                    <a:pt x="8875" y="8163"/>
                    <a:pt x="8917" y="8163"/>
                  </a:cubicBezTo>
                  <a:cubicBezTo>
                    <a:pt x="8932" y="8163"/>
                    <a:pt x="8947" y="8154"/>
                    <a:pt x="8955" y="8129"/>
                  </a:cubicBezTo>
                  <a:cubicBezTo>
                    <a:pt x="10171" y="7218"/>
                    <a:pt x="11478" y="6549"/>
                    <a:pt x="12876" y="6093"/>
                  </a:cubicBezTo>
                  <a:cubicBezTo>
                    <a:pt x="14365" y="6215"/>
                    <a:pt x="15794" y="6275"/>
                    <a:pt x="17283" y="6306"/>
                  </a:cubicBezTo>
                  <a:cubicBezTo>
                    <a:pt x="15399" y="7005"/>
                    <a:pt x="13575" y="7765"/>
                    <a:pt x="11751" y="8646"/>
                  </a:cubicBezTo>
                  <a:cubicBezTo>
                    <a:pt x="11690" y="8677"/>
                    <a:pt x="11751" y="8707"/>
                    <a:pt x="11782" y="8707"/>
                  </a:cubicBezTo>
                  <a:cubicBezTo>
                    <a:pt x="13727" y="7886"/>
                    <a:pt x="15642" y="7066"/>
                    <a:pt x="17618" y="6306"/>
                  </a:cubicBezTo>
                  <a:cubicBezTo>
                    <a:pt x="19077" y="6367"/>
                    <a:pt x="20505" y="6397"/>
                    <a:pt x="21964" y="6397"/>
                  </a:cubicBezTo>
                  <a:cubicBezTo>
                    <a:pt x="20475" y="6914"/>
                    <a:pt x="19077" y="7582"/>
                    <a:pt x="17739" y="8373"/>
                  </a:cubicBezTo>
                  <a:cubicBezTo>
                    <a:pt x="17716" y="8396"/>
                    <a:pt x="17728" y="8454"/>
                    <a:pt x="17748" y="8454"/>
                  </a:cubicBezTo>
                  <a:cubicBezTo>
                    <a:pt x="17755" y="8454"/>
                    <a:pt x="17762" y="8448"/>
                    <a:pt x="17770" y="8433"/>
                  </a:cubicBezTo>
                  <a:cubicBezTo>
                    <a:pt x="19229" y="7643"/>
                    <a:pt x="20748" y="6974"/>
                    <a:pt x="22299" y="6427"/>
                  </a:cubicBezTo>
                  <a:cubicBezTo>
                    <a:pt x="22329" y="6427"/>
                    <a:pt x="22329" y="6397"/>
                    <a:pt x="22329" y="6397"/>
                  </a:cubicBezTo>
                  <a:cubicBezTo>
                    <a:pt x="23393" y="6397"/>
                    <a:pt x="24457" y="6367"/>
                    <a:pt x="25490" y="6306"/>
                  </a:cubicBezTo>
                  <a:cubicBezTo>
                    <a:pt x="25885" y="6306"/>
                    <a:pt x="25916" y="5759"/>
                    <a:pt x="25520" y="5759"/>
                  </a:cubicBezTo>
                  <a:cubicBezTo>
                    <a:pt x="24396" y="5789"/>
                    <a:pt x="23241" y="5819"/>
                    <a:pt x="22116" y="5819"/>
                  </a:cubicBezTo>
                  <a:cubicBezTo>
                    <a:pt x="22147" y="5789"/>
                    <a:pt x="22147" y="5759"/>
                    <a:pt x="22116" y="5698"/>
                  </a:cubicBezTo>
                  <a:cubicBezTo>
                    <a:pt x="21022" y="4178"/>
                    <a:pt x="20262" y="2567"/>
                    <a:pt x="19806" y="743"/>
                  </a:cubicBezTo>
                  <a:cubicBezTo>
                    <a:pt x="19806" y="713"/>
                    <a:pt x="19783" y="698"/>
                    <a:pt x="19760" y="698"/>
                  </a:cubicBezTo>
                  <a:cubicBezTo>
                    <a:pt x="19738" y="698"/>
                    <a:pt x="19715" y="713"/>
                    <a:pt x="19715" y="743"/>
                  </a:cubicBezTo>
                  <a:cubicBezTo>
                    <a:pt x="20171" y="2567"/>
                    <a:pt x="20931" y="4269"/>
                    <a:pt x="21995" y="5789"/>
                  </a:cubicBezTo>
                  <a:cubicBezTo>
                    <a:pt x="20566" y="5789"/>
                    <a:pt x="19107" y="5789"/>
                    <a:pt x="17678" y="5759"/>
                  </a:cubicBezTo>
                  <a:cubicBezTo>
                    <a:pt x="16493" y="4087"/>
                    <a:pt x="16007" y="2142"/>
                    <a:pt x="15551" y="166"/>
                  </a:cubicBezTo>
                  <a:cubicBezTo>
                    <a:pt x="15551" y="135"/>
                    <a:pt x="15528" y="120"/>
                    <a:pt x="15505" y="120"/>
                  </a:cubicBezTo>
                  <a:cubicBezTo>
                    <a:pt x="15482" y="120"/>
                    <a:pt x="15459" y="135"/>
                    <a:pt x="15459" y="166"/>
                  </a:cubicBezTo>
                  <a:cubicBezTo>
                    <a:pt x="15885" y="2111"/>
                    <a:pt x="16341" y="4026"/>
                    <a:pt x="17435" y="5698"/>
                  </a:cubicBezTo>
                  <a:cubicBezTo>
                    <a:pt x="16189" y="5667"/>
                    <a:pt x="14973" y="5637"/>
                    <a:pt x="13727" y="5546"/>
                  </a:cubicBezTo>
                  <a:cubicBezTo>
                    <a:pt x="12390" y="4087"/>
                    <a:pt x="11599" y="2294"/>
                    <a:pt x="11386" y="318"/>
                  </a:cubicBezTo>
                  <a:cubicBezTo>
                    <a:pt x="11386" y="275"/>
                    <a:pt x="11354" y="253"/>
                    <a:pt x="11325" y="253"/>
                  </a:cubicBezTo>
                  <a:cubicBezTo>
                    <a:pt x="11291" y="253"/>
                    <a:pt x="11263" y="283"/>
                    <a:pt x="11295" y="348"/>
                  </a:cubicBezTo>
                  <a:cubicBezTo>
                    <a:pt x="11478" y="2324"/>
                    <a:pt x="12238" y="4087"/>
                    <a:pt x="13514" y="5546"/>
                  </a:cubicBezTo>
                  <a:cubicBezTo>
                    <a:pt x="13180" y="5515"/>
                    <a:pt x="12876" y="5515"/>
                    <a:pt x="12541" y="5515"/>
                  </a:cubicBezTo>
                  <a:cubicBezTo>
                    <a:pt x="11356" y="5455"/>
                    <a:pt x="10140" y="5363"/>
                    <a:pt x="8924" y="5303"/>
                  </a:cubicBezTo>
                  <a:cubicBezTo>
                    <a:pt x="7678" y="3692"/>
                    <a:pt x="6827" y="1959"/>
                    <a:pt x="6310" y="14"/>
                  </a:cubicBezTo>
                  <a:cubicBezTo>
                    <a:pt x="6310" y="4"/>
                    <a:pt x="6307" y="0"/>
                    <a:pt x="6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5"/>
            <p:cNvSpPr/>
            <p:nvPr/>
          </p:nvSpPr>
          <p:spPr>
            <a:xfrm>
              <a:off x="6957850" y="3565700"/>
              <a:ext cx="12925" cy="23375"/>
            </a:xfrm>
            <a:custGeom>
              <a:avLst/>
              <a:gdLst/>
              <a:ahLst/>
              <a:cxnLst/>
              <a:rect l="l" t="t" r="r" b="b"/>
              <a:pathLst>
                <a:path w="517" h="935" extrusionOk="0">
                  <a:moveTo>
                    <a:pt x="517" y="0"/>
                  </a:moveTo>
                  <a:lnTo>
                    <a:pt x="517" y="0"/>
                  </a:lnTo>
                  <a:cubicBezTo>
                    <a:pt x="304" y="243"/>
                    <a:pt x="91" y="547"/>
                    <a:pt x="0" y="912"/>
                  </a:cubicBezTo>
                  <a:cubicBezTo>
                    <a:pt x="0" y="927"/>
                    <a:pt x="8" y="935"/>
                    <a:pt x="15" y="935"/>
                  </a:cubicBezTo>
                  <a:cubicBezTo>
                    <a:pt x="23" y="935"/>
                    <a:pt x="31" y="927"/>
                    <a:pt x="31" y="912"/>
                  </a:cubicBezTo>
                  <a:cubicBezTo>
                    <a:pt x="152" y="578"/>
                    <a:pt x="304" y="304"/>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5"/>
            <p:cNvSpPr/>
            <p:nvPr/>
          </p:nvSpPr>
          <p:spPr>
            <a:xfrm>
              <a:off x="6940575" y="3841525"/>
              <a:ext cx="22600" cy="26175"/>
            </a:xfrm>
            <a:custGeom>
              <a:avLst/>
              <a:gdLst/>
              <a:ahLst/>
              <a:cxnLst/>
              <a:rect l="l" t="t" r="r" b="b"/>
              <a:pathLst>
                <a:path w="904" h="1047" extrusionOk="0">
                  <a:moveTo>
                    <a:pt x="843" y="1"/>
                  </a:moveTo>
                  <a:cubicBezTo>
                    <a:pt x="539" y="305"/>
                    <a:pt x="266" y="609"/>
                    <a:pt x="23" y="973"/>
                  </a:cubicBezTo>
                  <a:cubicBezTo>
                    <a:pt x="0" y="1018"/>
                    <a:pt x="43" y="1046"/>
                    <a:pt x="80" y="1046"/>
                  </a:cubicBezTo>
                  <a:cubicBezTo>
                    <a:pt x="93" y="1046"/>
                    <a:pt x="106" y="1042"/>
                    <a:pt x="114" y="1034"/>
                  </a:cubicBezTo>
                  <a:cubicBezTo>
                    <a:pt x="326" y="700"/>
                    <a:pt x="600" y="366"/>
                    <a:pt x="874" y="62"/>
                  </a:cubicBezTo>
                  <a:cubicBezTo>
                    <a:pt x="904" y="1"/>
                    <a:pt x="8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5"/>
            <p:cNvSpPr/>
            <p:nvPr/>
          </p:nvSpPr>
          <p:spPr>
            <a:xfrm>
              <a:off x="7252675" y="3791850"/>
              <a:ext cx="27750" cy="19300"/>
            </a:xfrm>
            <a:custGeom>
              <a:avLst/>
              <a:gdLst/>
              <a:ahLst/>
              <a:cxnLst/>
              <a:rect l="l" t="t" r="r" b="b"/>
              <a:pathLst>
                <a:path w="1110" h="772" extrusionOk="0">
                  <a:moveTo>
                    <a:pt x="1062" y="0"/>
                  </a:moveTo>
                  <a:cubicBezTo>
                    <a:pt x="1053" y="0"/>
                    <a:pt x="1042" y="4"/>
                    <a:pt x="1034" y="12"/>
                  </a:cubicBezTo>
                  <a:cubicBezTo>
                    <a:pt x="700" y="255"/>
                    <a:pt x="365" y="529"/>
                    <a:pt x="1" y="742"/>
                  </a:cubicBezTo>
                  <a:cubicBezTo>
                    <a:pt x="1" y="742"/>
                    <a:pt x="1" y="772"/>
                    <a:pt x="31" y="772"/>
                  </a:cubicBezTo>
                  <a:cubicBezTo>
                    <a:pt x="396" y="559"/>
                    <a:pt x="730" y="316"/>
                    <a:pt x="1065" y="73"/>
                  </a:cubicBezTo>
                  <a:cubicBezTo>
                    <a:pt x="1109" y="28"/>
                    <a:pt x="1088"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5"/>
            <p:cNvSpPr/>
            <p:nvPr/>
          </p:nvSpPr>
          <p:spPr>
            <a:xfrm>
              <a:off x="7256850" y="3905975"/>
              <a:ext cx="23750" cy="12100"/>
            </a:xfrm>
            <a:custGeom>
              <a:avLst/>
              <a:gdLst/>
              <a:ahLst/>
              <a:cxnLst/>
              <a:rect l="l" t="t" r="r" b="b"/>
              <a:pathLst>
                <a:path w="950" h="484" extrusionOk="0">
                  <a:moveTo>
                    <a:pt x="882" y="0"/>
                  </a:moveTo>
                  <a:cubicBezTo>
                    <a:pt x="877" y="0"/>
                    <a:pt x="872" y="2"/>
                    <a:pt x="867" y="6"/>
                  </a:cubicBezTo>
                  <a:cubicBezTo>
                    <a:pt x="594" y="158"/>
                    <a:pt x="290" y="280"/>
                    <a:pt x="47" y="432"/>
                  </a:cubicBezTo>
                  <a:cubicBezTo>
                    <a:pt x="1" y="432"/>
                    <a:pt x="24" y="483"/>
                    <a:pt x="51" y="483"/>
                  </a:cubicBezTo>
                  <a:cubicBezTo>
                    <a:pt x="60" y="483"/>
                    <a:pt x="69" y="478"/>
                    <a:pt x="77" y="462"/>
                  </a:cubicBezTo>
                  <a:cubicBezTo>
                    <a:pt x="350" y="371"/>
                    <a:pt x="654" y="219"/>
                    <a:pt x="898" y="67"/>
                  </a:cubicBezTo>
                  <a:cubicBezTo>
                    <a:pt x="950" y="67"/>
                    <a:pt x="912" y="0"/>
                    <a:pt x="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5"/>
            <p:cNvSpPr/>
            <p:nvPr/>
          </p:nvSpPr>
          <p:spPr>
            <a:xfrm>
              <a:off x="7454500" y="4225150"/>
              <a:ext cx="65450" cy="36950"/>
            </a:xfrm>
            <a:custGeom>
              <a:avLst/>
              <a:gdLst/>
              <a:ahLst/>
              <a:cxnLst/>
              <a:rect l="l" t="t" r="r" b="b"/>
              <a:pathLst>
                <a:path w="2618" h="1478" extrusionOk="0">
                  <a:moveTo>
                    <a:pt x="2496" y="1"/>
                  </a:moveTo>
                  <a:cubicBezTo>
                    <a:pt x="2489" y="1"/>
                    <a:pt x="2482" y="2"/>
                    <a:pt x="2475" y="6"/>
                  </a:cubicBezTo>
                  <a:cubicBezTo>
                    <a:pt x="1624" y="461"/>
                    <a:pt x="834" y="887"/>
                    <a:pt x="43" y="1434"/>
                  </a:cubicBezTo>
                  <a:cubicBezTo>
                    <a:pt x="0" y="1456"/>
                    <a:pt x="18" y="1477"/>
                    <a:pt x="43" y="1477"/>
                  </a:cubicBezTo>
                  <a:cubicBezTo>
                    <a:pt x="53" y="1477"/>
                    <a:pt x="65" y="1473"/>
                    <a:pt x="74" y="1465"/>
                  </a:cubicBezTo>
                  <a:cubicBezTo>
                    <a:pt x="955" y="1039"/>
                    <a:pt x="1746" y="583"/>
                    <a:pt x="2536" y="127"/>
                  </a:cubicBezTo>
                  <a:cubicBezTo>
                    <a:pt x="2617" y="100"/>
                    <a:pt x="2554"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5"/>
            <p:cNvSpPr/>
            <p:nvPr/>
          </p:nvSpPr>
          <p:spPr>
            <a:xfrm>
              <a:off x="7315000" y="4279325"/>
              <a:ext cx="13700" cy="49700"/>
            </a:xfrm>
            <a:custGeom>
              <a:avLst/>
              <a:gdLst/>
              <a:ahLst/>
              <a:cxnLst/>
              <a:rect l="l" t="t" r="r" b="b"/>
              <a:pathLst>
                <a:path w="548" h="1988" extrusionOk="0">
                  <a:moveTo>
                    <a:pt x="23" y="0"/>
                  </a:moveTo>
                  <a:cubicBezTo>
                    <a:pt x="14" y="0"/>
                    <a:pt x="0" y="27"/>
                    <a:pt x="0" y="27"/>
                  </a:cubicBezTo>
                  <a:cubicBezTo>
                    <a:pt x="183" y="665"/>
                    <a:pt x="335" y="1334"/>
                    <a:pt x="547" y="1942"/>
                  </a:cubicBezTo>
                  <a:cubicBezTo>
                    <a:pt x="395" y="1304"/>
                    <a:pt x="213" y="665"/>
                    <a:pt x="31" y="27"/>
                  </a:cubicBezTo>
                  <a:cubicBezTo>
                    <a:pt x="31" y="7"/>
                    <a:pt x="27" y="0"/>
                    <a:pt x="23" y="0"/>
                  </a:cubicBezTo>
                  <a:close/>
                  <a:moveTo>
                    <a:pt x="547" y="1942"/>
                  </a:moveTo>
                  <a:cubicBezTo>
                    <a:pt x="532" y="1972"/>
                    <a:pt x="532" y="1988"/>
                    <a:pt x="536" y="1988"/>
                  </a:cubicBezTo>
                  <a:cubicBezTo>
                    <a:pt x="540" y="1988"/>
                    <a:pt x="547" y="1972"/>
                    <a:pt x="547" y="19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5"/>
            <p:cNvSpPr/>
            <p:nvPr/>
          </p:nvSpPr>
          <p:spPr>
            <a:xfrm>
              <a:off x="7617425" y="4677400"/>
              <a:ext cx="174800" cy="28900"/>
            </a:xfrm>
            <a:custGeom>
              <a:avLst/>
              <a:gdLst/>
              <a:ahLst/>
              <a:cxnLst/>
              <a:rect l="l" t="t" r="r" b="b"/>
              <a:pathLst>
                <a:path w="6992" h="1156" extrusionOk="0">
                  <a:moveTo>
                    <a:pt x="6961" y="1"/>
                  </a:moveTo>
                  <a:cubicBezTo>
                    <a:pt x="4621" y="62"/>
                    <a:pt x="2280" y="396"/>
                    <a:pt x="61" y="1065"/>
                  </a:cubicBezTo>
                  <a:cubicBezTo>
                    <a:pt x="1" y="1065"/>
                    <a:pt x="1" y="1156"/>
                    <a:pt x="61" y="1156"/>
                  </a:cubicBezTo>
                  <a:cubicBezTo>
                    <a:pt x="2341" y="548"/>
                    <a:pt x="4621" y="153"/>
                    <a:pt x="6961" y="92"/>
                  </a:cubicBezTo>
                  <a:cubicBezTo>
                    <a:pt x="6961" y="62"/>
                    <a:pt x="6992" y="1"/>
                    <a:pt x="6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5"/>
            <p:cNvSpPr/>
            <p:nvPr/>
          </p:nvSpPr>
          <p:spPr>
            <a:xfrm>
              <a:off x="6530025" y="3662200"/>
              <a:ext cx="25100" cy="49725"/>
            </a:xfrm>
            <a:custGeom>
              <a:avLst/>
              <a:gdLst/>
              <a:ahLst/>
              <a:cxnLst/>
              <a:rect l="l" t="t" r="r" b="b"/>
              <a:pathLst>
                <a:path w="1004" h="1989" extrusionOk="0">
                  <a:moveTo>
                    <a:pt x="0" y="0"/>
                  </a:moveTo>
                  <a:cubicBezTo>
                    <a:pt x="304" y="639"/>
                    <a:pt x="578" y="1368"/>
                    <a:pt x="943" y="1976"/>
                  </a:cubicBezTo>
                  <a:cubicBezTo>
                    <a:pt x="943" y="1985"/>
                    <a:pt x="948" y="1989"/>
                    <a:pt x="955" y="1989"/>
                  </a:cubicBezTo>
                  <a:cubicBezTo>
                    <a:pt x="973" y="1989"/>
                    <a:pt x="1003" y="1967"/>
                    <a:pt x="1003" y="1946"/>
                  </a:cubicBezTo>
                  <a:cubicBezTo>
                    <a:pt x="730" y="1247"/>
                    <a:pt x="335" y="63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5"/>
            <p:cNvSpPr/>
            <p:nvPr/>
          </p:nvSpPr>
          <p:spPr>
            <a:xfrm>
              <a:off x="6477025" y="3754150"/>
              <a:ext cx="48475" cy="15750"/>
            </a:xfrm>
            <a:custGeom>
              <a:avLst/>
              <a:gdLst/>
              <a:ahLst/>
              <a:cxnLst/>
              <a:rect l="l" t="t" r="r" b="b"/>
              <a:pathLst>
                <a:path w="1939" h="630" extrusionOk="0">
                  <a:moveTo>
                    <a:pt x="1847" y="0"/>
                  </a:moveTo>
                  <a:cubicBezTo>
                    <a:pt x="1209" y="91"/>
                    <a:pt x="601" y="274"/>
                    <a:pt x="23" y="578"/>
                  </a:cubicBezTo>
                  <a:cubicBezTo>
                    <a:pt x="0" y="578"/>
                    <a:pt x="12" y="629"/>
                    <a:pt x="44" y="629"/>
                  </a:cubicBezTo>
                  <a:cubicBezTo>
                    <a:pt x="55" y="629"/>
                    <a:pt x="69" y="623"/>
                    <a:pt x="84" y="608"/>
                  </a:cubicBezTo>
                  <a:cubicBezTo>
                    <a:pt x="631" y="304"/>
                    <a:pt x="1239" y="152"/>
                    <a:pt x="1908" y="91"/>
                  </a:cubicBezTo>
                  <a:cubicBezTo>
                    <a:pt x="1938" y="91"/>
                    <a:pt x="1938" y="0"/>
                    <a:pt x="1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5"/>
            <p:cNvSpPr/>
            <p:nvPr/>
          </p:nvSpPr>
          <p:spPr>
            <a:xfrm>
              <a:off x="6478725" y="3773150"/>
              <a:ext cx="70300" cy="23325"/>
            </a:xfrm>
            <a:custGeom>
              <a:avLst/>
              <a:gdLst/>
              <a:ahLst/>
              <a:cxnLst/>
              <a:rect l="l" t="t" r="r" b="b"/>
              <a:pathLst>
                <a:path w="2812" h="933" extrusionOk="0">
                  <a:moveTo>
                    <a:pt x="2782" y="0"/>
                  </a:moveTo>
                  <a:cubicBezTo>
                    <a:pt x="1840" y="213"/>
                    <a:pt x="958" y="517"/>
                    <a:pt x="46" y="851"/>
                  </a:cubicBezTo>
                  <a:cubicBezTo>
                    <a:pt x="0" y="874"/>
                    <a:pt x="24" y="932"/>
                    <a:pt x="52" y="932"/>
                  </a:cubicBezTo>
                  <a:cubicBezTo>
                    <a:pt x="60" y="932"/>
                    <a:pt x="69" y="927"/>
                    <a:pt x="77" y="912"/>
                  </a:cubicBezTo>
                  <a:cubicBezTo>
                    <a:pt x="958" y="578"/>
                    <a:pt x="1870" y="304"/>
                    <a:pt x="2782" y="31"/>
                  </a:cubicBezTo>
                  <a:cubicBezTo>
                    <a:pt x="2788" y="37"/>
                    <a:pt x="2793" y="39"/>
                    <a:pt x="2797" y="39"/>
                  </a:cubicBezTo>
                  <a:cubicBezTo>
                    <a:pt x="2811" y="39"/>
                    <a:pt x="2806"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5"/>
            <p:cNvSpPr/>
            <p:nvPr/>
          </p:nvSpPr>
          <p:spPr>
            <a:xfrm>
              <a:off x="6662250" y="3735150"/>
              <a:ext cx="15975" cy="41625"/>
            </a:xfrm>
            <a:custGeom>
              <a:avLst/>
              <a:gdLst/>
              <a:ahLst/>
              <a:cxnLst/>
              <a:rect l="l" t="t" r="r" b="b"/>
              <a:pathLst>
                <a:path w="639" h="1665" extrusionOk="0">
                  <a:moveTo>
                    <a:pt x="0" y="0"/>
                  </a:moveTo>
                  <a:lnTo>
                    <a:pt x="0" y="0"/>
                  </a:lnTo>
                  <a:cubicBezTo>
                    <a:pt x="183" y="578"/>
                    <a:pt x="365" y="1125"/>
                    <a:pt x="639" y="1642"/>
                  </a:cubicBezTo>
                  <a:cubicBezTo>
                    <a:pt x="456" y="1064"/>
                    <a:pt x="213" y="548"/>
                    <a:pt x="0" y="0"/>
                  </a:cubicBezTo>
                  <a:close/>
                  <a:moveTo>
                    <a:pt x="639" y="1642"/>
                  </a:moveTo>
                  <a:lnTo>
                    <a:pt x="639" y="1642"/>
                  </a:lnTo>
                  <a:cubicBezTo>
                    <a:pt x="623" y="1657"/>
                    <a:pt x="623" y="1665"/>
                    <a:pt x="627" y="1665"/>
                  </a:cubicBezTo>
                  <a:cubicBezTo>
                    <a:pt x="631" y="1665"/>
                    <a:pt x="639" y="1657"/>
                    <a:pt x="639" y="1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5"/>
            <p:cNvSpPr/>
            <p:nvPr/>
          </p:nvSpPr>
          <p:spPr>
            <a:xfrm>
              <a:off x="6737475" y="3774850"/>
              <a:ext cx="8900" cy="29350"/>
            </a:xfrm>
            <a:custGeom>
              <a:avLst/>
              <a:gdLst/>
              <a:ahLst/>
              <a:cxnLst/>
              <a:rect l="l" t="t" r="r" b="b"/>
              <a:pathLst>
                <a:path w="356" h="1174" extrusionOk="0">
                  <a:moveTo>
                    <a:pt x="16" y="1"/>
                  </a:moveTo>
                  <a:cubicBezTo>
                    <a:pt x="8" y="1"/>
                    <a:pt x="0" y="8"/>
                    <a:pt x="0" y="23"/>
                  </a:cubicBezTo>
                  <a:cubicBezTo>
                    <a:pt x="0" y="388"/>
                    <a:pt x="61" y="814"/>
                    <a:pt x="304" y="1148"/>
                  </a:cubicBezTo>
                  <a:cubicBezTo>
                    <a:pt x="304" y="1167"/>
                    <a:pt x="310" y="1174"/>
                    <a:pt x="317" y="1174"/>
                  </a:cubicBezTo>
                  <a:cubicBezTo>
                    <a:pt x="333" y="1174"/>
                    <a:pt x="356" y="1139"/>
                    <a:pt x="335" y="1118"/>
                  </a:cubicBezTo>
                  <a:cubicBezTo>
                    <a:pt x="152" y="783"/>
                    <a:pt x="31" y="388"/>
                    <a:pt x="31" y="23"/>
                  </a:cubicBezTo>
                  <a:cubicBezTo>
                    <a:pt x="31" y="8"/>
                    <a:pt x="23" y="1"/>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5"/>
            <p:cNvSpPr/>
            <p:nvPr/>
          </p:nvSpPr>
          <p:spPr>
            <a:xfrm>
              <a:off x="6640200" y="3852175"/>
              <a:ext cx="82850" cy="33450"/>
            </a:xfrm>
            <a:custGeom>
              <a:avLst/>
              <a:gdLst/>
              <a:ahLst/>
              <a:cxnLst/>
              <a:rect l="l" t="t" r="r" b="b"/>
              <a:pathLst>
                <a:path w="3314" h="1338" extrusionOk="0">
                  <a:moveTo>
                    <a:pt x="3223" y="0"/>
                  </a:moveTo>
                  <a:cubicBezTo>
                    <a:pt x="2129" y="304"/>
                    <a:pt x="1065" y="760"/>
                    <a:pt x="31" y="1307"/>
                  </a:cubicBezTo>
                  <a:cubicBezTo>
                    <a:pt x="1" y="1307"/>
                    <a:pt x="31" y="1338"/>
                    <a:pt x="31" y="1338"/>
                  </a:cubicBezTo>
                  <a:cubicBezTo>
                    <a:pt x="1065" y="851"/>
                    <a:pt x="2159" y="456"/>
                    <a:pt x="3223" y="122"/>
                  </a:cubicBezTo>
                  <a:cubicBezTo>
                    <a:pt x="3314" y="92"/>
                    <a:pt x="3314" y="0"/>
                    <a:pt x="3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5"/>
            <p:cNvSpPr/>
            <p:nvPr/>
          </p:nvSpPr>
          <p:spPr>
            <a:xfrm>
              <a:off x="6871225" y="3627250"/>
              <a:ext cx="30400" cy="31175"/>
            </a:xfrm>
            <a:custGeom>
              <a:avLst/>
              <a:gdLst/>
              <a:ahLst/>
              <a:cxnLst/>
              <a:rect l="l" t="t" r="r" b="b"/>
              <a:pathLst>
                <a:path w="1216" h="1247" extrusionOk="0">
                  <a:moveTo>
                    <a:pt x="0" y="0"/>
                  </a:moveTo>
                  <a:cubicBezTo>
                    <a:pt x="365" y="426"/>
                    <a:pt x="790" y="882"/>
                    <a:pt x="1216" y="1246"/>
                  </a:cubicBezTo>
                  <a:cubicBezTo>
                    <a:pt x="821" y="821"/>
                    <a:pt x="426" y="42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5"/>
            <p:cNvSpPr/>
            <p:nvPr/>
          </p:nvSpPr>
          <p:spPr>
            <a:xfrm>
              <a:off x="6822575" y="3681950"/>
              <a:ext cx="53000" cy="40625"/>
            </a:xfrm>
            <a:custGeom>
              <a:avLst/>
              <a:gdLst/>
              <a:ahLst/>
              <a:cxnLst/>
              <a:rect l="l" t="t" r="r" b="b"/>
              <a:pathLst>
                <a:path w="2120" h="1625" extrusionOk="0">
                  <a:moveTo>
                    <a:pt x="92" y="1"/>
                  </a:moveTo>
                  <a:cubicBezTo>
                    <a:pt x="31" y="1"/>
                    <a:pt x="1" y="61"/>
                    <a:pt x="31" y="61"/>
                  </a:cubicBezTo>
                  <a:cubicBezTo>
                    <a:pt x="852" y="426"/>
                    <a:pt x="1490" y="973"/>
                    <a:pt x="2068" y="1612"/>
                  </a:cubicBezTo>
                  <a:cubicBezTo>
                    <a:pt x="2077" y="1621"/>
                    <a:pt x="2085" y="1624"/>
                    <a:pt x="2093" y="1624"/>
                  </a:cubicBezTo>
                  <a:cubicBezTo>
                    <a:pt x="2111" y="1624"/>
                    <a:pt x="2120" y="1603"/>
                    <a:pt x="2098" y="1581"/>
                  </a:cubicBezTo>
                  <a:cubicBezTo>
                    <a:pt x="1551" y="882"/>
                    <a:pt x="852" y="365"/>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5"/>
            <p:cNvSpPr/>
            <p:nvPr/>
          </p:nvSpPr>
          <p:spPr>
            <a:xfrm>
              <a:off x="7118950" y="3889850"/>
              <a:ext cx="38000" cy="79875"/>
            </a:xfrm>
            <a:custGeom>
              <a:avLst/>
              <a:gdLst/>
              <a:ahLst/>
              <a:cxnLst/>
              <a:rect l="l" t="t" r="r" b="b"/>
              <a:pathLst>
                <a:path w="1520" h="3195" extrusionOk="0">
                  <a:moveTo>
                    <a:pt x="46" y="1"/>
                  </a:moveTo>
                  <a:cubicBezTo>
                    <a:pt x="15" y="1"/>
                    <a:pt x="0" y="22"/>
                    <a:pt x="0" y="43"/>
                  </a:cubicBezTo>
                  <a:cubicBezTo>
                    <a:pt x="486" y="1077"/>
                    <a:pt x="912" y="2141"/>
                    <a:pt x="1398" y="3174"/>
                  </a:cubicBezTo>
                  <a:cubicBezTo>
                    <a:pt x="1423" y="3187"/>
                    <a:pt x="1449" y="3194"/>
                    <a:pt x="1470" y="3194"/>
                  </a:cubicBezTo>
                  <a:cubicBezTo>
                    <a:pt x="1499" y="3194"/>
                    <a:pt x="1520" y="3179"/>
                    <a:pt x="1520" y="3144"/>
                  </a:cubicBezTo>
                  <a:cubicBezTo>
                    <a:pt x="1186" y="2080"/>
                    <a:pt x="608" y="1016"/>
                    <a:pt x="91" y="13"/>
                  </a:cubicBezTo>
                  <a:cubicBezTo>
                    <a:pt x="73" y="4"/>
                    <a:pt x="58"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5"/>
            <p:cNvSpPr/>
            <p:nvPr/>
          </p:nvSpPr>
          <p:spPr>
            <a:xfrm>
              <a:off x="7099950" y="4004350"/>
              <a:ext cx="15225" cy="53325"/>
            </a:xfrm>
            <a:custGeom>
              <a:avLst/>
              <a:gdLst/>
              <a:ahLst/>
              <a:cxnLst/>
              <a:rect l="l" t="t" r="r" b="b"/>
              <a:pathLst>
                <a:path w="609" h="2133" extrusionOk="0">
                  <a:moveTo>
                    <a:pt x="15" y="0"/>
                  </a:moveTo>
                  <a:cubicBezTo>
                    <a:pt x="8" y="0"/>
                    <a:pt x="0" y="8"/>
                    <a:pt x="0" y="23"/>
                  </a:cubicBezTo>
                  <a:cubicBezTo>
                    <a:pt x="152" y="722"/>
                    <a:pt x="304" y="1451"/>
                    <a:pt x="487" y="2120"/>
                  </a:cubicBezTo>
                  <a:cubicBezTo>
                    <a:pt x="504" y="2129"/>
                    <a:pt x="522" y="2133"/>
                    <a:pt x="538" y="2133"/>
                  </a:cubicBezTo>
                  <a:cubicBezTo>
                    <a:pt x="578" y="2133"/>
                    <a:pt x="608" y="2111"/>
                    <a:pt x="608" y="2090"/>
                  </a:cubicBezTo>
                  <a:cubicBezTo>
                    <a:pt x="456" y="1391"/>
                    <a:pt x="274" y="692"/>
                    <a:pt x="31" y="23"/>
                  </a:cubicBezTo>
                  <a:cubicBezTo>
                    <a:pt x="31" y="8"/>
                    <a:pt x="2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5"/>
            <p:cNvSpPr/>
            <p:nvPr/>
          </p:nvSpPr>
          <p:spPr>
            <a:xfrm>
              <a:off x="6639450" y="4014475"/>
              <a:ext cx="61350" cy="65250"/>
            </a:xfrm>
            <a:custGeom>
              <a:avLst/>
              <a:gdLst/>
              <a:ahLst/>
              <a:cxnLst/>
              <a:rect l="l" t="t" r="r" b="b"/>
              <a:pathLst>
                <a:path w="2454" h="2610" extrusionOk="0">
                  <a:moveTo>
                    <a:pt x="25" y="0"/>
                  </a:moveTo>
                  <a:cubicBezTo>
                    <a:pt x="16" y="0"/>
                    <a:pt x="0" y="22"/>
                    <a:pt x="0" y="43"/>
                  </a:cubicBezTo>
                  <a:cubicBezTo>
                    <a:pt x="608" y="1077"/>
                    <a:pt x="1399" y="1958"/>
                    <a:pt x="2402" y="2597"/>
                  </a:cubicBezTo>
                  <a:cubicBezTo>
                    <a:pt x="2411" y="2605"/>
                    <a:pt x="2419" y="2609"/>
                    <a:pt x="2427" y="2609"/>
                  </a:cubicBezTo>
                  <a:cubicBezTo>
                    <a:pt x="2445" y="2609"/>
                    <a:pt x="2454" y="2588"/>
                    <a:pt x="2432" y="2566"/>
                  </a:cubicBezTo>
                  <a:cubicBezTo>
                    <a:pt x="1490" y="1837"/>
                    <a:pt x="730" y="986"/>
                    <a:pt x="31" y="13"/>
                  </a:cubicBezTo>
                  <a:cubicBezTo>
                    <a:pt x="31" y="4"/>
                    <a:pt x="28"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5"/>
            <p:cNvSpPr/>
            <p:nvPr/>
          </p:nvSpPr>
          <p:spPr>
            <a:xfrm>
              <a:off x="6582450" y="4049425"/>
              <a:ext cx="41825" cy="46700"/>
            </a:xfrm>
            <a:custGeom>
              <a:avLst/>
              <a:gdLst/>
              <a:ahLst/>
              <a:cxnLst/>
              <a:rect l="l" t="t" r="r" b="b"/>
              <a:pathLst>
                <a:path w="1673" h="1868" extrusionOk="0">
                  <a:moveTo>
                    <a:pt x="36" y="1"/>
                  </a:moveTo>
                  <a:cubicBezTo>
                    <a:pt x="16" y="1"/>
                    <a:pt x="1" y="22"/>
                    <a:pt x="1" y="44"/>
                  </a:cubicBezTo>
                  <a:cubicBezTo>
                    <a:pt x="365" y="773"/>
                    <a:pt x="913" y="1381"/>
                    <a:pt x="1551" y="1867"/>
                  </a:cubicBezTo>
                  <a:cubicBezTo>
                    <a:pt x="1581" y="1867"/>
                    <a:pt x="1673" y="1807"/>
                    <a:pt x="1581" y="1776"/>
                  </a:cubicBezTo>
                  <a:cubicBezTo>
                    <a:pt x="973" y="1259"/>
                    <a:pt x="487" y="651"/>
                    <a:pt x="62" y="13"/>
                  </a:cubicBezTo>
                  <a:cubicBezTo>
                    <a:pt x="53" y="4"/>
                    <a:pt x="4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5"/>
            <p:cNvSpPr/>
            <p:nvPr/>
          </p:nvSpPr>
          <p:spPr>
            <a:xfrm>
              <a:off x="6840200" y="4052575"/>
              <a:ext cx="26275" cy="26225"/>
            </a:xfrm>
            <a:custGeom>
              <a:avLst/>
              <a:gdLst/>
              <a:ahLst/>
              <a:cxnLst/>
              <a:rect l="l" t="t" r="r" b="b"/>
              <a:pathLst>
                <a:path w="1051" h="1049" extrusionOk="0">
                  <a:moveTo>
                    <a:pt x="66" y="0"/>
                  </a:moveTo>
                  <a:cubicBezTo>
                    <a:pt x="36" y="0"/>
                    <a:pt x="1" y="45"/>
                    <a:pt x="25" y="70"/>
                  </a:cubicBezTo>
                  <a:lnTo>
                    <a:pt x="937" y="1042"/>
                  </a:lnTo>
                  <a:cubicBezTo>
                    <a:pt x="941" y="1046"/>
                    <a:pt x="947" y="1048"/>
                    <a:pt x="953" y="1048"/>
                  </a:cubicBezTo>
                  <a:cubicBezTo>
                    <a:pt x="990" y="1048"/>
                    <a:pt x="1050" y="977"/>
                    <a:pt x="998" y="951"/>
                  </a:cubicBezTo>
                  <a:cubicBezTo>
                    <a:pt x="694" y="647"/>
                    <a:pt x="390" y="313"/>
                    <a:pt x="86" y="9"/>
                  </a:cubicBezTo>
                  <a:cubicBezTo>
                    <a:pt x="80" y="3"/>
                    <a:pt x="73"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5"/>
            <p:cNvSpPr/>
            <p:nvPr/>
          </p:nvSpPr>
          <p:spPr>
            <a:xfrm>
              <a:off x="6795975" y="4160675"/>
              <a:ext cx="84375" cy="48675"/>
            </a:xfrm>
            <a:custGeom>
              <a:avLst/>
              <a:gdLst/>
              <a:ahLst/>
              <a:cxnLst/>
              <a:rect l="l" t="t" r="r" b="b"/>
              <a:pathLst>
                <a:path w="3375" h="1947" extrusionOk="0">
                  <a:moveTo>
                    <a:pt x="3314" y="1"/>
                  </a:moveTo>
                  <a:cubicBezTo>
                    <a:pt x="2098" y="396"/>
                    <a:pt x="1004" y="1034"/>
                    <a:pt x="31" y="1885"/>
                  </a:cubicBezTo>
                  <a:cubicBezTo>
                    <a:pt x="1" y="1916"/>
                    <a:pt x="31" y="1946"/>
                    <a:pt x="92" y="1946"/>
                  </a:cubicBezTo>
                  <a:cubicBezTo>
                    <a:pt x="1095" y="1156"/>
                    <a:pt x="2129" y="548"/>
                    <a:pt x="3344" y="92"/>
                  </a:cubicBezTo>
                  <a:cubicBezTo>
                    <a:pt x="3375" y="92"/>
                    <a:pt x="3344"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5"/>
            <p:cNvSpPr/>
            <p:nvPr/>
          </p:nvSpPr>
          <p:spPr>
            <a:xfrm>
              <a:off x="6659975" y="4166550"/>
              <a:ext cx="63700" cy="42025"/>
            </a:xfrm>
            <a:custGeom>
              <a:avLst/>
              <a:gdLst/>
              <a:ahLst/>
              <a:cxnLst/>
              <a:rect l="l" t="t" r="r" b="b"/>
              <a:pathLst>
                <a:path w="2548" h="1681" extrusionOk="0">
                  <a:moveTo>
                    <a:pt x="2510" y="1"/>
                  </a:moveTo>
                  <a:cubicBezTo>
                    <a:pt x="2504" y="1"/>
                    <a:pt x="2498" y="3"/>
                    <a:pt x="2493" y="9"/>
                  </a:cubicBezTo>
                  <a:cubicBezTo>
                    <a:pt x="1672" y="526"/>
                    <a:pt x="851" y="1073"/>
                    <a:pt x="61" y="1650"/>
                  </a:cubicBezTo>
                  <a:cubicBezTo>
                    <a:pt x="0" y="1650"/>
                    <a:pt x="61" y="1681"/>
                    <a:pt x="91" y="1681"/>
                  </a:cubicBezTo>
                  <a:cubicBezTo>
                    <a:pt x="882" y="1195"/>
                    <a:pt x="1672" y="617"/>
                    <a:pt x="2523" y="70"/>
                  </a:cubicBezTo>
                  <a:cubicBezTo>
                    <a:pt x="2548" y="45"/>
                    <a:pt x="2532" y="1"/>
                    <a:pt x="2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5"/>
            <p:cNvSpPr/>
            <p:nvPr/>
          </p:nvSpPr>
          <p:spPr>
            <a:xfrm>
              <a:off x="6569000" y="4175725"/>
              <a:ext cx="35300" cy="24650"/>
            </a:xfrm>
            <a:custGeom>
              <a:avLst/>
              <a:gdLst/>
              <a:ahLst/>
              <a:cxnLst/>
              <a:rect l="l" t="t" r="r" b="b"/>
              <a:pathLst>
                <a:path w="1412" h="986" extrusionOk="0">
                  <a:moveTo>
                    <a:pt x="1343" y="1"/>
                  </a:moveTo>
                  <a:cubicBezTo>
                    <a:pt x="1338" y="1"/>
                    <a:pt x="1333" y="3"/>
                    <a:pt x="1329" y="7"/>
                  </a:cubicBezTo>
                  <a:cubicBezTo>
                    <a:pt x="843" y="250"/>
                    <a:pt x="387" y="524"/>
                    <a:pt x="52" y="888"/>
                  </a:cubicBezTo>
                  <a:cubicBezTo>
                    <a:pt x="0" y="914"/>
                    <a:pt x="38" y="986"/>
                    <a:pt x="88" y="986"/>
                  </a:cubicBezTo>
                  <a:cubicBezTo>
                    <a:pt x="96" y="986"/>
                    <a:pt x="105" y="984"/>
                    <a:pt x="113" y="979"/>
                  </a:cubicBezTo>
                  <a:cubicBezTo>
                    <a:pt x="448" y="615"/>
                    <a:pt x="873" y="311"/>
                    <a:pt x="1359" y="98"/>
                  </a:cubicBezTo>
                  <a:cubicBezTo>
                    <a:pt x="1412" y="72"/>
                    <a:pt x="1374" y="1"/>
                    <a:pt x="1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5"/>
            <p:cNvSpPr/>
            <p:nvPr/>
          </p:nvSpPr>
          <p:spPr>
            <a:xfrm>
              <a:off x="7347675" y="4236325"/>
              <a:ext cx="19025" cy="50900"/>
            </a:xfrm>
            <a:custGeom>
              <a:avLst/>
              <a:gdLst/>
              <a:ahLst/>
              <a:cxnLst/>
              <a:rect l="l" t="t" r="r" b="b"/>
              <a:pathLst>
                <a:path w="761" h="2036" extrusionOk="0">
                  <a:moveTo>
                    <a:pt x="45" y="1"/>
                  </a:moveTo>
                  <a:cubicBezTo>
                    <a:pt x="27" y="1"/>
                    <a:pt x="0" y="14"/>
                    <a:pt x="0" y="14"/>
                  </a:cubicBezTo>
                  <a:cubicBezTo>
                    <a:pt x="243" y="683"/>
                    <a:pt x="456" y="1352"/>
                    <a:pt x="699" y="1990"/>
                  </a:cubicBezTo>
                  <a:cubicBezTo>
                    <a:pt x="715" y="2021"/>
                    <a:pt x="730" y="2036"/>
                    <a:pt x="741" y="2036"/>
                  </a:cubicBezTo>
                  <a:cubicBezTo>
                    <a:pt x="753" y="2036"/>
                    <a:pt x="760" y="2021"/>
                    <a:pt x="760" y="1990"/>
                  </a:cubicBezTo>
                  <a:cubicBezTo>
                    <a:pt x="547" y="1352"/>
                    <a:pt x="274" y="683"/>
                    <a:pt x="61" y="14"/>
                  </a:cubicBezTo>
                  <a:cubicBezTo>
                    <a:pt x="61" y="4"/>
                    <a:pt x="54"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5"/>
            <p:cNvSpPr/>
            <p:nvPr/>
          </p:nvSpPr>
          <p:spPr>
            <a:xfrm>
              <a:off x="7422425" y="4142775"/>
              <a:ext cx="8100" cy="54800"/>
            </a:xfrm>
            <a:custGeom>
              <a:avLst/>
              <a:gdLst/>
              <a:ahLst/>
              <a:cxnLst/>
              <a:rect l="l" t="t" r="r" b="b"/>
              <a:pathLst>
                <a:path w="324" h="2192" extrusionOk="0">
                  <a:moveTo>
                    <a:pt x="71" y="0"/>
                  </a:moveTo>
                  <a:cubicBezTo>
                    <a:pt x="39" y="0"/>
                    <a:pt x="1" y="30"/>
                    <a:pt x="19" y="48"/>
                  </a:cubicBezTo>
                  <a:cubicBezTo>
                    <a:pt x="171" y="717"/>
                    <a:pt x="263" y="1416"/>
                    <a:pt x="263" y="2146"/>
                  </a:cubicBezTo>
                  <a:cubicBezTo>
                    <a:pt x="263" y="2176"/>
                    <a:pt x="278" y="2191"/>
                    <a:pt x="293" y="2191"/>
                  </a:cubicBezTo>
                  <a:cubicBezTo>
                    <a:pt x="308" y="2191"/>
                    <a:pt x="323" y="2176"/>
                    <a:pt x="323" y="2146"/>
                  </a:cubicBezTo>
                  <a:cubicBezTo>
                    <a:pt x="323" y="1416"/>
                    <a:pt x="263" y="717"/>
                    <a:pt x="111" y="48"/>
                  </a:cubicBezTo>
                  <a:cubicBezTo>
                    <a:pt x="111" y="12"/>
                    <a:pt x="92"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5"/>
            <p:cNvSpPr/>
            <p:nvPr/>
          </p:nvSpPr>
          <p:spPr>
            <a:xfrm>
              <a:off x="7423650" y="4349150"/>
              <a:ext cx="17500" cy="6850"/>
            </a:xfrm>
            <a:custGeom>
              <a:avLst/>
              <a:gdLst/>
              <a:ahLst/>
              <a:cxnLst/>
              <a:rect l="l" t="t" r="r" b="b"/>
              <a:pathLst>
                <a:path w="700" h="274" extrusionOk="0">
                  <a:moveTo>
                    <a:pt x="669" y="0"/>
                  </a:moveTo>
                  <a:cubicBezTo>
                    <a:pt x="457" y="61"/>
                    <a:pt x="244" y="122"/>
                    <a:pt x="62" y="182"/>
                  </a:cubicBezTo>
                  <a:cubicBezTo>
                    <a:pt x="1" y="182"/>
                    <a:pt x="1" y="274"/>
                    <a:pt x="62" y="274"/>
                  </a:cubicBezTo>
                  <a:cubicBezTo>
                    <a:pt x="244" y="182"/>
                    <a:pt x="457" y="152"/>
                    <a:pt x="669" y="61"/>
                  </a:cubicBezTo>
                  <a:cubicBezTo>
                    <a:pt x="700" y="30"/>
                    <a:pt x="700"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5"/>
            <p:cNvSpPr/>
            <p:nvPr/>
          </p:nvSpPr>
          <p:spPr>
            <a:xfrm>
              <a:off x="7335725" y="4416350"/>
              <a:ext cx="35975" cy="16500"/>
            </a:xfrm>
            <a:custGeom>
              <a:avLst/>
              <a:gdLst/>
              <a:ahLst/>
              <a:cxnLst/>
              <a:rect l="l" t="t" r="r" b="b"/>
              <a:pathLst>
                <a:path w="1439" h="660" extrusionOk="0">
                  <a:moveTo>
                    <a:pt x="1380" y="0"/>
                  </a:moveTo>
                  <a:cubicBezTo>
                    <a:pt x="1373" y="0"/>
                    <a:pt x="1366" y="5"/>
                    <a:pt x="1360" y="17"/>
                  </a:cubicBezTo>
                  <a:cubicBezTo>
                    <a:pt x="934" y="139"/>
                    <a:pt x="509" y="352"/>
                    <a:pt x="83" y="504"/>
                  </a:cubicBezTo>
                  <a:cubicBezTo>
                    <a:pt x="0" y="531"/>
                    <a:pt x="18" y="660"/>
                    <a:pt x="113" y="660"/>
                  </a:cubicBezTo>
                  <a:cubicBezTo>
                    <a:pt x="123" y="660"/>
                    <a:pt x="133" y="658"/>
                    <a:pt x="144" y="656"/>
                  </a:cubicBezTo>
                  <a:cubicBezTo>
                    <a:pt x="569" y="504"/>
                    <a:pt x="995" y="321"/>
                    <a:pt x="1390" y="108"/>
                  </a:cubicBezTo>
                  <a:cubicBezTo>
                    <a:pt x="1439" y="84"/>
                    <a:pt x="1409" y="0"/>
                    <a:pt x="1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5"/>
            <p:cNvSpPr/>
            <p:nvPr/>
          </p:nvSpPr>
          <p:spPr>
            <a:xfrm>
              <a:off x="7006925" y="4372375"/>
              <a:ext cx="51900" cy="63575"/>
            </a:xfrm>
            <a:custGeom>
              <a:avLst/>
              <a:gdLst/>
              <a:ahLst/>
              <a:cxnLst/>
              <a:rect l="l" t="t" r="r" b="b"/>
              <a:pathLst>
                <a:path w="2076" h="2543" extrusionOk="0">
                  <a:moveTo>
                    <a:pt x="56" y="1"/>
                  </a:moveTo>
                  <a:cubicBezTo>
                    <a:pt x="33" y="1"/>
                    <a:pt x="0" y="22"/>
                    <a:pt x="43" y="44"/>
                  </a:cubicBezTo>
                  <a:cubicBezTo>
                    <a:pt x="530" y="1047"/>
                    <a:pt x="1168" y="1867"/>
                    <a:pt x="2019" y="2536"/>
                  </a:cubicBezTo>
                  <a:cubicBezTo>
                    <a:pt x="2023" y="2540"/>
                    <a:pt x="2028" y="2542"/>
                    <a:pt x="2032" y="2542"/>
                  </a:cubicBezTo>
                  <a:cubicBezTo>
                    <a:pt x="2057" y="2542"/>
                    <a:pt x="2076" y="2471"/>
                    <a:pt x="2049" y="2445"/>
                  </a:cubicBezTo>
                  <a:cubicBezTo>
                    <a:pt x="1229" y="1776"/>
                    <a:pt x="560" y="956"/>
                    <a:pt x="74" y="13"/>
                  </a:cubicBezTo>
                  <a:cubicBezTo>
                    <a:pt x="74" y="4"/>
                    <a:pt x="66"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5"/>
            <p:cNvSpPr/>
            <p:nvPr/>
          </p:nvSpPr>
          <p:spPr>
            <a:xfrm>
              <a:off x="6874450" y="4399775"/>
              <a:ext cx="45950" cy="56850"/>
            </a:xfrm>
            <a:custGeom>
              <a:avLst/>
              <a:gdLst/>
              <a:ahLst/>
              <a:cxnLst/>
              <a:rect l="l" t="t" r="r" b="b"/>
              <a:pathLst>
                <a:path w="1838" h="2274" extrusionOk="0">
                  <a:moveTo>
                    <a:pt x="57" y="0"/>
                  </a:moveTo>
                  <a:cubicBezTo>
                    <a:pt x="29" y="0"/>
                    <a:pt x="0" y="34"/>
                    <a:pt x="23" y="103"/>
                  </a:cubicBezTo>
                  <a:lnTo>
                    <a:pt x="1725" y="2261"/>
                  </a:lnTo>
                  <a:cubicBezTo>
                    <a:pt x="1734" y="2270"/>
                    <a:pt x="1748" y="2273"/>
                    <a:pt x="1763" y="2273"/>
                  </a:cubicBezTo>
                  <a:cubicBezTo>
                    <a:pt x="1799" y="2273"/>
                    <a:pt x="1838" y="2252"/>
                    <a:pt x="1816" y="2230"/>
                  </a:cubicBezTo>
                  <a:cubicBezTo>
                    <a:pt x="1269" y="1471"/>
                    <a:pt x="753" y="741"/>
                    <a:pt x="84" y="12"/>
                  </a:cubicBezTo>
                  <a:cubicBezTo>
                    <a:pt x="76" y="4"/>
                    <a:pt x="67"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5"/>
            <p:cNvSpPr/>
            <p:nvPr/>
          </p:nvSpPr>
          <p:spPr>
            <a:xfrm>
              <a:off x="6707075" y="4426650"/>
              <a:ext cx="28150" cy="27275"/>
            </a:xfrm>
            <a:custGeom>
              <a:avLst/>
              <a:gdLst/>
              <a:ahLst/>
              <a:cxnLst/>
              <a:rect l="l" t="t" r="r" b="b"/>
              <a:pathLst>
                <a:path w="1126" h="1091" extrusionOk="0">
                  <a:moveTo>
                    <a:pt x="31" y="0"/>
                  </a:moveTo>
                  <a:cubicBezTo>
                    <a:pt x="31" y="0"/>
                    <a:pt x="1" y="61"/>
                    <a:pt x="31" y="61"/>
                  </a:cubicBezTo>
                  <a:cubicBezTo>
                    <a:pt x="487" y="274"/>
                    <a:pt x="821" y="669"/>
                    <a:pt x="1095" y="1064"/>
                  </a:cubicBezTo>
                  <a:cubicBezTo>
                    <a:pt x="1095" y="1083"/>
                    <a:pt x="1098" y="1090"/>
                    <a:pt x="1102" y="1090"/>
                  </a:cubicBezTo>
                  <a:cubicBezTo>
                    <a:pt x="1111" y="1090"/>
                    <a:pt x="1125" y="1055"/>
                    <a:pt x="1125" y="1034"/>
                  </a:cubicBezTo>
                  <a:cubicBezTo>
                    <a:pt x="943" y="547"/>
                    <a:pt x="487" y="213"/>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5"/>
            <p:cNvSpPr/>
            <p:nvPr/>
          </p:nvSpPr>
          <p:spPr>
            <a:xfrm>
              <a:off x="6681425" y="4516875"/>
              <a:ext cx="64400" cy="24300"/>
            </a:xfrm>
            <a:custGeom>
              <a:avLst/>
              <a:gdLst/>
              <a:ahLst/>
              <a:cxnLst/>
              <a:rect l="l" t="t" r="r" b="b"/>
              <a:pathLst>
                <a:path w="2576" h="972" extrusionOk="0">
                  <a:moveTo>
                    <a:pt x="2527" y="0"/>
                  </a:moveTo>
                  <a:cubicBezTo>
                    <a:pt x="2516" y="0"/>
                    <a:pt x="2502" y="3"/>
                    <a:pt x="2486" y="8"/>
                  </a:cubicBezTo>
                  <a:cubicBezTo>
                    <a:pt x="1665" y="252"/>
                    <a:pt x="814" y="556"/>
                    <a:pt x="24" y="890"/>
                  </a:cubicBezTo>
                  <a:cubicBezTo>
                    <a:pt x="0" y="913"/>
                    <a:pt x="12" y="971"/>
                    <a:pt x="33" y="971"/>
                  </a:cubicBezTo>
                  <a:cubicBezTo>
                    <a:pt x="39" y="971"/>
                    <a:pt x="47" y="965"/>
                    <a:pt x="54" y="951"/>
                  </a:cubicBezTo>
                  <a:cubicBezTo>
                    <a:pt x="875" y="616"/>
                    <a:pt x="1695" y="343"/>
                    <a:pt x="2546" y="100"/>
                  </a:cubicBezTo>
                  <a:cubicBezTo>
                    <a:pt x="2571" y="50"/>
                    <a:pt x="2576"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5"/>
            <p:cNvSpPr/>
            <p:nvPr/>
          </p:nvSpPr>
          <p:spPr>
            <a:xfrm>
              <a:off x="6930800" y="4531500"/>
              <a:ext cx="33150" cy="16200"/>
            </a:xfrm>
            <a:custGeom>
              <a:avLst/>
              <a:gdLst/>
              <a:ahLst/>
              <a:cxnLst/>
              <a:rect l="l" t="t" r="r" b="b"/>
              <a:pathLst>
                <a:path w="1326" h="648" extrusionOk="0">
                  <a:moveTo>
                    <a:pt x="1265" y="1"/>
                  </a:moveTo>
                  <a:cubicBezTo>
                    <a:pt x="839" y="183"/>
                    <a:pt x="474" y="426"/>
                    <a:pt x="49" y="609"/>
                  </a:cubicBezTo>
                  <a:cubicBezTo>
                    <a:pt x="0" y="609"/>
                    <a:pt x="29" y="648"/>
                    <a:pt x="58" y="648"/>
                  </a:cubicBezTo>
                  <a:cubicBezTo>
                    <a:pt x="66" y="648"/>
                    <a:pt x="73" y="645"/>
                    <a:pt x="79" y="639"/>
                  </a:cubicBezTo>
                  <a:cubicBezTo>
                    <a:pt x="505" y="457"/>
                    <a:pt x="930" y="275"/>
                    <a:pt x="1295" y="31"/>
                  </a:cubicBezTo>
                  <a:cubicBezTo>
                    <a:pt x="1325" y="31"/>
                    <a:pt x="1295"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5"/>
            <p:cNvSpPr/>
            <p:nvPr/>
          </p:nvSpPr>
          <p:spPr>
            <a:xfrm>
              <a:off x="7559150" y="4532400"/>
              <a:ext cx="20300" cy="89175"/>
            </a:xfrm>
            <a:custGeom>
              <a:avLst/>
              <a:gdLst/>
              <a:ahLst/>
              <a:cxnLst/>
              <a:rect l="l" t="t" r="r" b="b"/>
              <a:pathLst>
                <a:path w="812" h="3567" extrusionOk="0">
                  <a:moveTo>
                    <a:pt x="86" y="1"/>
                  </a:moveTo>
                  <a:cubicBezTo>
                    <a:pt x="39" y="1"/>
                    <a:pt x="0" y="44"/>
                    <a:pt x="22" y="87"/>
                  </a:cubicBezTo>
                  <a:cubicBezTo>
                    <a:pt x="478" y="1181"/>
                    <a:pt x="660" y="2305"/>
                    <a:pt x="690" y="3521"/>
                  </a:cubicBezTo>
                  <a:cubicBezTo>
                    <a:pt x="706" y="3552"/>
                    <a:pt x="728" y="3567"/>
                    <a:pt x="747" y="3567"/>
                  </a:cubicBezTo>
                  <a:cubicBezTo>
                    <a:pt x="766" y="3567"/>
                    <a:pt x="782" y="3552"/>
                    <a:pt x="782" y="3521"/>
                  </a:cubicBezTo>
                  <a:cubicBezTo>
                    <a:pt x="812" y="2305"/>
                    <a:pt x="599" y="1150"/>
                    <a:pt x="143" y="26"/>
                  </a:cubicBezTo>
                  <a:cubicBezTo>
                    <a:pt x="125" y="8"/>
                    <a:pt x="105" y="1"/>
                    <a:pt x="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5"/>
            <p:cNvSpPr/>
            <p:nvPr/>
          </p:nvSpPr>
          <p:spPr>
            <a:xfrm>
              <a:off x="7731425" y="4464300"/>
              <a:ext cx="6850" cy="71425"/>
            </a:xfrm>
            <a:custGeom>
              <a:avLst/>
              <a:gdLst/>
              <a:ahLst/>
              <a:cxnLst/>
              <a:rect l="l" t="t" r="r" b="b"/>
              <a:pathLst>
                <a:path w="274" h="2857" extrusionOk="0">
                  <a:moveTo>
                    <a:pt x="45" y="1"/>
                  </a:moveTo>
                  <a:cubicBezTo>
                    <a:pt x="27" y="1"/>
                    <a:pt x="0" y="14"/>
                    <a:pt x="0" y="14"/>
                  </a:cubicBezTo>
                  <a:cubicBezTo>
                    <a:pt x="152" y="926"/>
                    <a:pt x="122" y="1899"/>
                    <a:pt x="0" y="2811"/>
                  </a:cubicBezTo>
                  <a:cubicBezTo>
                    <a:pt x="0" y="2841"/>
                    <a:pt x="30" y="2856"/>
                    <a:pt x="61" y="2856"/>
                  </a:cubicBezTo>
                  <a:cubicBezTo>
                    <a:pt x="91" y="2856"/>
                    <a:pt x="122" y="2841"/>
                    <a:pt x="122" y="2811"/>
                  </a:cubicBezTo>
                  <a:cubicBezTo>
                    <a:pt x="274" y="1838"/>
                    <a:pt x="243" y="926"/>
                    <a:pt x="61" y="14"/>
                  </a:cubicBezTo>
                  <a:cubicBezTo>
                    <a:pt x="61" y="4"/>
                    <a:pt x="54"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5"/>
            <p:cNvSpPr/>
            <p:nvPr/>
          </p:nvSpPr>
          <p:spPr>
            <a:xfrm>
              <a:off x="7808925" y="4543075"/>
              <a:ext cx="38025" cy="5175"/>
            </a:xfrm>
            <a:custGeom>
              <a:avLst/>
              <a:gdLst/>
              <a:ahLst/>
              <a:cxnLst/>
              <a:rect l="l" t="t" r="r" b="b"/>
              <a:pathLst>
                <a:path w="1521" h="207" extrusionOk="0">
                  <a:moveTo>
                    <a:pt x="1069" y="0"/>
                  </a:moveTo>
                  <a:cubicBezTo>
                    <a:pt x="715" y="0"/>
                    <a:pt x="365" y="57"/>
                    <a:pt x="31" y="146"/>
                  </a:cubicBezTo>
                  <a:cubicBezTo>
                    <a:pt x="0" y="146"/>
                    <a:pt x="0" y="207"/>
                    <a:pt x="31" y="207"/>
                  </a:cubicBezTo>
                  <a:cubicBezTo>
                    <a:pt x="359" y="141"/>
                    <a:pt x="704" y="91"/>
                    <a:pt x="1053" y="91"/>
                  </a:cubicBezTo>
                  <a:cubicBezTo>
                    <a:pt x="1188" y="91"/>
                    <a:pt x="1324" y="98"/>
                    <a:pt x="1459" y="115"/>
                  </a:cubicBezTo>
                  <a:cubicBezTo>
                    <a:pt x="1520" y="115"/>
                    <a:pt x="1520" y="24"/>
                    <a:pt x="1459" y="24"/>
                  </a:cubicBezTo>
                  <a:cubicBezTo>
                    <a:pt x="1329" y="8"/>
                    <a:pt x="1199"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5"/>
            <p:cNvSpPr/>
            <p:nvPr/>
          </p:nvSpPr>
          <p:spPr>
            <a:xfrm>
              <a:off x="7665300" y="4652325"/>
              <a:ext cx="91975" cy="25100"/>
            </a:xfrm>
            <a:custGeom>
              <a:avLst/>
              <a:gdLst/>
              <a:ahLst/>
              <a:cxnLst/>
              <a:rect l="l" t="t" r="r" b="b"/>
              <a:pathLst>
                <a:path w="3679" h="1004" extrusionOk="0">
                  <a:moveTo>
                    <a:pt x="3557" y="1"/>
                  </a:moveTo>
                  <a:cubicBezTo>
                    <a:pt x="2341" y="153"/>
                    <a:pt x="1216" y="457"/>
                    <a:pt x="61" y="852"/>
                  </a:cubicBezTo>
                  <a:cubicBezTo>
                    <a:pt x="1" y="913"/>
                    <a:pt x="31" y="1004"/>
                    <a:pt x="153" y="1004"/>
                  </a:cubicBezTo>
                  <a:cubicBezTo>
                    <a:pt x="1277" y="578"/>
                    <a:pt x="2432" y="335"/>
                    <a:pt x="3618" y="92"/>
                  </a:cubicBezTo>
                  <a:cubicBezTo>
                    <a:pt x="3678" y="92"/>
                    <a:pt x="3678" y="1"/>
                    <a:pt x="3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5"/>
            <p:cNvSpPr/>
            <p:nvPr/>
          </p:nvSpPr>
          <p:spPr>
            <a:xfrm>
              <a:off x="7575625" y="4734025"/>
              <a:ext cx="87425" cy="6475"/>
            </a:xfrm>
            <a:custGeom>
              <a:avLst/>
              <a:gdLst/>
              <a:ahLst/>
              <a:cxnLst/>
              <a:rect l="l" t="t" r="r" b="b"/>
              <a:pathLst>
                <a:path w="3497" h="259" extrusionOk="0">
                  <a:moveTo>
                    <a:pt x="1764" y="0"/>
                  </a:moveTo>
                  <a:cubicBezTo>
                    <a:pt x="1202" y="0"/>
                    <a:pt x="639" y="46"/>
                    <a:pt x="92" y="137"/>
                  </a:cubicBezTo>
                  <a:cubicBezTo>
                    <a:pt x="1" y="137"/>
                    <a:pt x="62" y="259"/>
                    <a:pt x="123" y="259"/>
                  </a:cubicBezTo>
                  <a:cubicBezTo>
                    <a:pt x="670" y="168"/>
                    <a:pt x="1224" y="122"/>
                    <a:pt x="1783" y="122"/>
                  </a:cubicBezTo>
                  <a:cubicBezTo>
                    <a:pt x="2341" y="122"/>
                    <a:pt x="2904" y="168"/>
                    <a:pt x="3466" y="259"/>
                  </a:cubicBezTo>
                  <a:cubicBezTo>
                    <a:pt x="3496" y="259"/>
                    <a:pt x="3496" y="137"/>
                    <a:pt x="3436" y="137"/>
                  </a:cubicBezTo>
                  <a:cubicBezTo>
                    <a:pt x="2889" y="46"/>
                    <a:pt x="2326" y="0"/>
                    <a:pt x="1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5"/>
            <p:cNvSpPr/>
            <p:nvPr/>
          </p:nvSpPr>
          <p:spPr>
            <a:xfrm>
              <a:off x="7440375" y="4688250"/>
              <a:ext cx="11425" cy="80100"/>
            </a:xfrm>
            <a:custGeom>
              <a:avLst/>
              <a:gdLst/>
              <a:ahLst/>
              <a:cxnLst/>
              <a:rect l="l" t="t" r="r" b="b"/>
              <a:pathLst>
                <a:path w="457" h="3204" extrusionOk="0">
                  <a:moveTo>
                    <a:pt x="289" y="0"/>
                  </a:moveTo>
                  <a:cubicBezTo>
                    <a:pt x="266" y="0"/>
                    <a:pt x="244" y="8"/>
                    <a:pt x="244" y="23"/>
                  </a:cubicBezTo>
                  <a:cubicBezTo>
                    <a:pt x="335" y="1087"/>
                    <a:pt x="244" y="2120"/>
                    <a:pt x="0" y="3154"/>
                  </a:cubicBezTo>
                  <a:cubicBezTo>
                    <a:pt x="0" y="3189"/>
                    <a:pt x="11" y="3204"/>
                    <a:pt x="26" y="3204"/>
                  </a:cubicBezTo>
                  <a:cubicBezTo>
                    <a:pt x="36" y="3204"/>
                    <a:pt x="49" y="3197"/>
                    <a:pt x="61" y="3184"/>
                  </a:cubicBezTo>
                  <a:cubicBezTo>
                    <a:pt x="335" y="2151"/>
                    <a:pt x="456" y="1087"/>
                    <a:pt x="335" y="23"/>
                  </a:cubicBezTo>
                  <a:cubicBezTo>
                    <a:pt x="335" y="8"/>
                    <a:pt x="312"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5"/>
            <p:cNvSpPr/>
            <p:nvPr/>
          </p:nvSpPr>
          <p:spPr>
            <a:xfrm>
              <a:off x="7421375" y="4845650"/>
              <a:ext cx="62850" cy="10700"/>
            </a:xfrm>
            <a:custGeom>
              <a:avLst/>
              <a:gdLst/>
              <a:ahLst/>
              <a:cxnLst/>
              <a:rect l="l" t="t" r="r" b="b"/>
              <a:pathLst>
                <a:path w="2514" h="428" extrusionOk="0">
                  <a:moveTo>
                    <a:pt x="591" y="0"/>
                  </a:moveTo>
                  <a:cubicBezTo>
                    <a:pt x="426" y="0"/>
                    <a:pt x="259" y="6"/>
                    <a:pt x="92" y="19"/>
                  </a:cubicBezTo>
                  <a:cubicBezTo>
                    <a:pt x="1" y="19"/>
                    <a:pt x="1" y="171"/>
                    <a:pt x="92" y="171"/>
                  </a:cubicBezTo>
                  <a:cubicBezTo>
                    <a:pt x="912" y="171"/>
                    <a:pt x="1612" y="262"/>
                    <a:pt x="2371" y="414"/>
                  </a:cubicBezTo>
                  <a:cubicBezTo>
                    <a:pt x="2391" y="424"/>
                    <a:pt x="2408" y="428"/>
                    <a:pt x="2423" y="428"/>
                  </a:cubicBezTo>
                  <a:cubicBezTo>
                    <a:pt x="2500" y="428"/>
                    <a:pt x="2514" y="313"/>
                    <a:pt x="2463" y="262"/>
                  </a:cubicBezTo>
                  <a:cubicBezTo>
                    <a:pt x="1858" y="93"/>
                    <a:pt x="1234"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5"/>
            <p:cNvSpPr/>
            <p:nvPr/>
          </p:nvSpPr>
          <p:spPr>
            <a:xfrm>
              <a:off x="6928200" y="4725475"/>
              <a:ext cx="24125" cy="83725"/>
            </a:xfrm>
            <a:custGeom>
              <a:avLst/>
              <a:gdLst/>
              <a:ahLst/>
              <a:cxnLst/>
              <a:rect l="l" t="t" r="r" b="b"/>
              <a:pathLst>
                <a:path w="965" h="3349" extrusionOk="0">
                  <a:moveTo>
                    <a:pt x="31" y="0"/>
                  </a:moveTo>
                  <a:cubicBezTo>
                    <a:pt x="16" y="0"/>
                    <a:pt x="1" y="8"/>
                    <a:pt x="1" y="23"/>
                  </a:cubicBezTo>
                  <a:cubicBezTo>
                    <a:pt x="62" y="1209"/>
                    <a:pt x="335" y="2303"/>
                    <a:pt x="852" y="3336"/>
                  </a:cubicBezTo>
                  <a:cubicBezTo>
                    <a:pt x="870" y="3345"/>
                    <a:pt x="887" y="3349"/>
                    <a:pt x="903" y="3349"/>
                  </a:cubicBezTo>
                  <a:cubicBezTo>
                    <a:pt x="940" y="3349"/>
                    <a:pt x="965" y="3327"/>
                    <a:pt x="943" y="3306"/>
                  </a:cubicBezTo>
                  <a:cubicBezTo>
                    <a:pt x="457" y="2272"/>
                    <a:pt x="153" y="1178"/>
                    <a:pt x="62" y="23"/>
                  </a:cubicBezTo>
                  <a:cubicBezTo>
                    <a:pt x="62" y="8"/>
                    <a:pt x="46"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5"/>
            <p:cNvSpPr/>
            <p:nvPr/>
          </p:nvSpPr>
          <p:spPr>
            <a:xfrm>
              <a:off x="6819025" y="4886375"/>
              <a:ext cx="78800" cy="36625"/>
            </a:xfrm>
            <a:custGeom>
              <a:avLst/>
              <a:gdLst/>
              <a:ahLst/>
              <a:cxnLst/>
              <a:rect l="l" t="t" r="r" b="b"/>
              <a:pathLst>
                <a:path w="3152" h="1465" extrusionOk="0">
                  <a:moveTo>
                    <a:pt x="3030" y="1"/>
                  </a:moveTo>
                  <a:cubicBezTo>
                    <a:pt x="1936" y="153"/>
                    <a:pt x="933" y="669"/>
                    <a:pt x="82" y="1338"/>
                  </a:cubicBezTo>
                  <a:cubicBezTo>
                    <a:pt x="1" y="1365"/>
                    <a:pt x="88" y="1465"/>
                    <a:pt x="130" y="1465"/>
                  </a:cubicBezTo>
                  <a:cubicBezTo>
                    <a:pt x="135" y="1465"/>
                    <a:pt x="139" y="1463"/>
                    <a:pt x="143" y="1460"/>
                  </a:cubicBezTo>
                  <a:cubicBezTo>
                    <a:pt x="1055" y="761"/>
                    <a:pt x="1997" y="365"/>
                    <a:pt x="3061" y="122"/>
                  </a:cubicBezTo>
                  <a:cubicBezTo>
                    <a:pt x="3152" y="122"/>
                    <a:pt x="3122" y="1"/>
                    <a:pt x="3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5"/>
            <p:cNvSpPr/>
            <p:nvPr/>
          </p:nvSpPr>
          <p:spPr>
            <a:xfrm>
              <a:off x="7006925" y="4883600"/>
              <a:ext cx="126425" cy="60225"/>
            </a:xfrm>
            <a:custGeom>
              <a:avLst/>
              <a:gdLst/>
              <a:ahLst/>
              <a:cxnLst/>
              <a:rect l="l" t="t" r="r" b="b"/>
              <a:pathLst>
                <a:path w="5057" h="2409" extrusionOk="0">
                  <a:moveTo>
                    <a:pt x="5018" y="0"/>
                  </a:moveTo>
                  <a:cubicBezTo>
                    <a:pt x="5006" y="0"/>
                    <a:pt x="4989" y="6"/>
                    <a:pt x="4967" y="21"/>
                  </a:cubicBezTo>
                  <a:cubicBezTo>
                    <a:pt x="3265" y="537"/>
                    <a:pt x="1624" y="1388"/>
                    <a:pt x="74" y="2300"/>
                  </a:cubicBezTo>
                  <a:cubicBezTo>
                    <a:pt x="0" y="2325"/>
                    <a:pt x="45" y="2408"/>
                    <a:pt x="113" y="2408"/>
                  </a:cubicBezTo>
                  <a:cubicBezTo>
                    <a:pt x="129" y="2408"/>
                    <a:pt x="147" y="2403"/>
                    <a:pt x="165" y="2391"/>
                  </a:cubicBezTo>
                  <a:cubicBezTo>
                    <a:pt x="1715" y="1479"/>
                    <a:pt x="3356" y="811"/>
                    <a:pt x="5028" y="81"/>
                  </a:cubicBezTo>
                  <a:cubicBezTo>
                    <a:pt x="5051" y="58"/>
                    <a:pt x="5057" y="0"/>
                    <a:pt x="5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5"/>
            <p:cNvSpPr/>
            <p:nvPr/>
          </p:nvSpPr>
          <p:spPr>
            <a:xfrm>
              <a:off x="7126850" y="4763800"/>
              <a:ext cx="32025" cy="58525"/>
            </a:xfrm>
            <a:custGeom>
              <a:avLst/>
              <a:gdLst/>
              <a:ahLst/>
              <a:cxnLst/>
              <a:rect l="l" t="t" r="r" b="b"/>
              <a:pathLst>
                <a:path w="1281" h="2341" extrusionOk="0">
                  <a:moveTo>
                    <a:pt x="92" y="0"/>
                  </a:moveTo>
                  <a:cubicBezTo>
                    <a:pt x="45" y="0"/>
                    <a:pt x="1" y="30"/>
                    <a:pt x="18" y="101"/>
                  </a:cubicBezTo>
                  <a:cubicBezTo>
                    <a:pt x="262" y="922"/>
                    <a:pt x="626" y="1682"/>
                    <a:pt x="1173" y="2320"/>
                  </a:cubicBezTo>
                  <a:cubicBezTo>
                    <a:pt x="1181" y="2335"/>
                    <a:pt x="1192" y="2341"/>
                    <a:pt x="1203" y="2341"/>
                  </a:cubicBezTo>
                  <a:cubicBezTo>
                    <a:pt x="1239" y="2341"/>
                    <a:pt x="1280" y="2282"/>
                    <a:pt x="1234" y="2259"/>
                  </a:cubicBezTo>
                  <a:cubicBezTo>
                    <a:pt x="748" y="1560"/>
                    <a:pt x="414" y="861"/>
                    <a:pt x="170" y="40"/>
                  </a:cubicBezTo>
                  <a:cubicBezTo>
                    <a:pt x="158" y="15"/>
                    <a:pt x="12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5"/>
            <p:cNvSpPr/>
            <p:nvPr/>
          </p:nvSpPr>
          <p:spPr>
            <a:xfrm>
              <a:off x="6782300" y="4745225"/>
              <a:ext cx="24000" cy="55800"/>
            </a:xfrm>
            <a:custGeom>
              <a:avLst/>
              <a:gdLst/>
              <a:ahLst/>
              <a:cxnLst/>
              <a:rect l="l" t="t" r="r" b="b"/>
              <a:pathLst>
                <a:path w="960" h="2232" extrusionOk="0">
                  <a:moveTo>
                    <a:pt x="46" y="1"/>
                  </a:moveTo>
                  <a:cubicBezTo>
                    <a:pt x="24" y="1"/>
                    <a:pt x="1" y="8"/>
                    <a:pt x="1" y="24"/>
                  </a:cubicBezTo>
                  <a:cubicBezTo>
                    <a:pt x="153" y="783"/>
                    <a:pt x="487" y="1513"/>
                    <a:pt x="852" y="2151"/>
                  </a:cubicBezTo>
                  <a:cubicBezTo>
                    <a:pt x="866" y="2208"/>
                    <a:pt x="893" y="2231"/>
                    <a:pt x="915" y="2231"/>
                  </a:cubicBezTo>
                  <a:cubicBezTo>
                    <a:pt x="941" y="2231"/>
                    <a:pt x="959" y="2200"/>
                    <a:pt x="943" y="2151"/>
                  </a:cubicBezTo>
                  <a:cubicBezTo>
                    <a:pt x="548" y="1513"/>
                    <a:pt x="244" y="783"/>
                    <a:pt x="92" y="24"/>
                  </a:cubicBezTo>
                  <a:cubicBezTo>
                    <a:pt x="92" y="8"/>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7" name="Google Shape;1987;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88" name="Google Shape;1988;p25"/>
          <p:cNvSpPr txBox="1">
            <a:spLocks noGrp="1"/>
          </p:cNvSpPr>
          <p:nvPr>
            <p:ph type="subTitle" idx="1"/>
          </p:nvPr>
        </p:nvSpPr>
        <p:spPr>
          <a:xfrm>
            <a:off x="960005" y="21931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89" name="Google Shape;1989;p25"/>
          <p:cNvSpPr txBox="1">
            <a:spLocks noGrp="1"/>
          </p:cNvSpPr>
          <p:nvPr>
            <p:ph type="subTitle" idx="2"/>
          </p:nvPr>
        </p:nvSpPr>
        <p:spPr>
          <a:xfrm>
            <a:off x="3579000" y="21931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90" name="Google Shape;1990;p25"/>
          <p:cNvSpPr txBox="1">
            <a:spLocks noGrp="1"/>
          </p:cNvSpPr>
          <p:nvPr>
            <p:ph type="subTitle" idx="3"/>
          </p:nvPr>
        </p:nvSpPr>
        <p:spPr>
          <a:xfrm>
            <a:off x="960005" y="37027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91" name="Google Shape;1991;p25"/>
          <p:cNvSpPr txBox="1">
            <a:spLocks noGrp="1"/>
          </p:cNvSpPr>
          <p:nvPr>
            <p:ph type="subTitle" idx="4"/>
          </p:nvPr>
        </p:nvSpPr>
        <p:spPr>
          <a:xfrm>
            <a:off x="3579000" y="37027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92" name="Google Shape;1992;p25"/>
          <p:cNvSpPr txBox="1">
            <a:spLocks noGrp="1"/>
          </p:cNvSpPr>
          <p:nvPr>
            <p:ph type="subTitle" idx="5"/>
          </p:nvPr>
        </p:nvSpPr>
        <p:spPr>
          <a:xfrm>
            <a:off x="6197995" y="21931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93" name="Google Shape;1993;p25"/>
          <p:cNvSpPr txBox="1">
            <a:spLocks noGrp="1"/>
          </p:cNvSpPr>
          <p:nvPr>
            <p:ph type="subTitle" idx="6"/>
          </p:nvPr>
        </p:nvSpPr>
        <p:spPr>
          <a:xfrm>
            <a:off x="6197995" y="37027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94" name="Google Shape;1994;p25"/>
          <p:cNvSpPr txBox="1">
            <a:spLocks noGrp="1"/>
          </p:cNvSpPr>
          <p:nvPr>
            <p:ph type="subTitle" idx="7"/>
          </p:nvPr>
        </p:nvSpPr>
        <p:spPr>
          <a:xfrm>
            <a:off x="719999" y="1909600"/>
            <a:ext cx="2466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5" name="Google Shape;1995;p25"/>
          <p:cNvSpPr txBox="1">
            <a:spLocks noGrp="1"/>
          </p:cNvSpPr>
          <p:nvPr>
            <p:ph type="subTitle" idx="8"/>
          </p:nvPr>
        </p:nvSpPr>
        <p:spPr>
          <a:xfrm>
            <a:off x="3339000" y="1909600"/>
            <a:ext cx="2466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6" name="Google Shape;1996;p25"/>
          <p:cNvSpPr txBox="1">
            <a:spLocks noGrp="1"/>
          </p:cNvSpPr>
          <p:nvPr>
            <p:ph type="subTitle" idx="9"/>
          </p:nvPr>
        </p:nvSpPr>
        <p:spPr>
          <a:xfrm>
            <a:off x="5958001" y="1909600"/>
            <a:ext cx="2466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7" name="Google Shape;1997;p25"/>
          <p:cNvSpPr txBox="1">
            <a:spLocks noGrp="1"/>
          </p:cNvSpPr>
          <p:nvPr>
            <p:ph type="subTitle" idx="13"/>
          </p:nvPr>
        </p:nvSpPr>
        <p:spPr>
          <a:xfrm>
            <a:off x="720000" y="3418050"/>
            <a:ext cx="2466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8" name="Google Shape;1998;p25"/>
          <p:cNvSpPr txBox="1">
            <a:spLocks noGrp="1"/>
          </p:cNvSpPr>
          <p:nvPr>
            <p:ph type="subTitle" idx="14"/>
          </p:nvPr>
        </p:nvSpPr>
        <p:spPr>
          <a:xfrm>
            <a:off x="3384425" y="3418050"/>
            <a:ext cx="2466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9" name="Google Shape;1999;p25"/>
          <p:cNvSpPr txBox="1">
            <a:spLocks noGrp="1"/>
          </p:cNvSpPr>
          <p:nvPr>
            <p:ph type="subTitle" idx="15"/>
          </p:nvPr>
        </p:nvSpPr>
        <p:spPr>
          <a:xfrm>
            <a:off x="5958001" y="3418050"/>
            <a:ext cx="2466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2222"/>
        <p:cNvGrpSpPr/>
        <p:nvPr/>
      </p:nvGrpSpPr>
      <p:grpSpPr>
        <a:xfrm>
          <a:off x="0" y="0"/>
          <a:ext cx="0" cy="0"/>
          <a:chOff x="0" y="0"/>
          <a:chExt cx="0" cy="0"/>
        </a:xfrm>
      </p:grpSpPr>
      <p:sp>
        <p:nvSpPr>
          <p:cNvPr id="2223" name="Google Shape;2223;p28"/>
          <p:cNvSpPr/>
          <p:nvPr/>
        </p:nvSpPr>
        <p:spPr>
          <a:xfrm rot="7349571">
            <a:off x="6118626" y="4822965"/>
            <a:ext cx="5181510" cy="3118875"/>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8"/>
          <p:cNvSpPr txBox="1">
            <a:spLocks noGrp="1"/>
          </p:cNvSpPr>
          <p:nvPr>
            <p:ph type="title"/>
          </p:nvPr>
        </p:nvSpPr>
        <p:spPr>
          <a:xfrm>
            <a:off x="4673875" y="2182175"/>
            <a:ext cx="3756900" cy="1328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225" name="Google Shape;2225;p28"/>
          <p:cNvSpPr txBox="1">
            <a:spLocks noGrp="1"/>
          </p:cNvSpPr>
          <p:nvPr>
            <p:ph type="title" idx="2" hasCustomPrompt="1"/>
          </p:nvPr>
        </p:nvSpPr>
        <p:spPr>
          <a:xfrm>
            <a:off x="7151876" y="1166045"/>
            <a:ext cx="1278900" cy="841800"/>
          </a:xfrm>
          <a:prstGeom prst="rect">
            <a:avLst/>
          </a:prstGeom>
          <a:solidFill>
            <a:schemeClr val="accent1"/>
          </a:solid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r" rtl="0">
              <a:spcBef>
                <a:spcPts val="0"/>
              </a:spcBef>
              <a:spcAft>
                <a:spcPts val="0"/>
              </a:spcAft>
              <a:buClr>
                <a:schemeClr val="lt1"/>
              </a:buClr>
              <a:buSzPts val="6000"/>
              <a:buNone/>
              <a:defRPr sz="6000">
                <a:solidFill>
                  <a:schemeClr val="lt1"/>
                </a:solidFill>
              </a:defRPr>
            </a:lvl2pPr>
            <a:lvl3pPr lvl="2" algn="r" rtl="0">
              <a:spcBef>
                <a:spcPts val="0"/>
              </a:spcBef>
              <a:spcAft>
                <a:spcPts val="0"/>
              </a:spcAft>
              <a:buClr>
                <a:schemeClr val="lt1"/>
              </a:buClr>
              <a:buSzPts val="6000"/>
              <a:buNone/>
              <a:defRPr sz="6000">
                <a:solidFill>
                  <a:schemeClr val="lt1"/>
                </a:solidFill>
              </a:defRPr>
            </a:lvl3pPr>
            <a:lvl4pPr lvl="3" algn="r" rtl="0">
              <a:spcBef>
                <a:spcPts val="0"/>
              </a:spcBef>
              <a:spcAft>
                <a:spcPts val="0"/>
              </a:spcAft>
              <a:buClr>
                <a:schemeClr val="lt1"/>
              </a:buClr>
              <a:buSzPts val="6000"/>
              <a:buNone/>
              <a:defRPr sz="6000">
                <a:solidFill>
                  <a:schemeClr val="lt1"/>
                </a:solidFill>
              </a:defRPr>
            </a:lvl4pPr>
            <a:lvl5pPr lvl="4" algn="r" rtl="0">
              <a:spcBef>
                <a:spcPts val="0"/>
              </a:spcBef>
              <a:spcAft>
                <a:spcPts val="0"/>
              </a:spcAft>
              <a:buClr>
                <a:schemeClr val="lt1"/>
              </a:buClr>
              <a:buSzPts val="6000"/>
              <a:buNone/>
              <a:defRPr sz="6000">
                <a:solidFill>
                  <a:schemeClr val="lt1"/>
                </a:solidFill>
              </a:defRPr>
            </a:lvl5pPr>
            <a:lvl6pPr lvl="5" algn="r" rtl="0">
              <a:spcBef>
                <a:spcPts val="0"/>
              </a:spcBef>
              <a:spcAft>
                <a:spcPts val="0"/>
              </a:spcAft>
              <a:buClr>
                <a:schemeClr val="lt1"/>
              </a:buClr>
              <a:buSzPts val="6000"/>
              <a:buNone/>
              <a:defRPr sz="6000">
                <a:solidFill>
                  <a:schemeClr val="lt1"/>
                </a:solidFill>
              </a:defRPr>
            </a:lvl6pPr>
            <a:lvl7pPr lvl="6" algn="r" rtl="0">
              <a:spcBef>
                <a:spcPts val="0"/>
              </a:spcBef>
              <a:spcAft>
                <a:spcPts val="0"/>
              </a:spcAft>
              <a:buClr>
                <a:schemeClr val="lt1"/>
              </a:buClr>
              <a:buSzPts val="6000"/>
              <a:buNone/>
              <a:defRPr sz="6000">
                <a:solidFill>
                  <a:schemeClr val="lt1"/>
                </a:solidFill>
              </a:defRPr>
            </a:lvl7pPr>
            <a:lvl8pPr lvl="7" algn="r" rtl="0">
              <a:spcBef>
                <a:spcPts val="0"/>
              </a:spcBef>
              <a:spcAft>
                <a:spcPts val="0"/>
              </a:spcAft>
              <a:buClr>
                <a:schemeClr val="lt1"/>
              </a:buClr>
              <a:buSzPts val="6000"/>
              <a:buNone/>
              <a:defRPr sz="6000">
                <a:solidFill>
                  <a:schemeClr val="lt1"/>
                </a:solidFill>
              </a:defRPr>
            </a:lvl8pPr>
            <a:lvl9pPr lvl="8" algn="r" rtl="0">
              <a:spcBef>
                <a:spcPts val="0"/>
              </a:spcBef>
              <a:spcAft>
                <a:spcPts val="0"/>
              </a:spcAft>
              <a:buClr>
                <a:schemeClr val="lt1"/>
              </a:buClr>
              <a:buSzPts val="6000"/>
              <a:buNone/>
              <a:defRPr sz="6000">
                <a:solidFill>
                  <a:schemeClr val="lt1"/>
                </a:solidFill>
              </a:defRPr>
            </a:lvl9pPr>
          </a:lstStyle>
          <a:p>
            <a:r>
              <a:t>xx%</a:t>
            </a:r>
          </a:p>
        </p:txBody>
      </p:sp>
      <p:sp>
        <p:nvSpPr>
          <p:cNvPr id="2226" name="Google Shape;2226;p28"/>
          <p:cNvSpPr txBox="1">
            <a:spLocks noGrp="1"/>
          </p:cNvSpPr>
          <p:nvPr>
            <p:ph type="subTitle" idx="1"/>
          </p:nvPr>
        </p:nvSpPr>
        <p:spPr>
          <a:xfrm>
            <a:off x="5329075" y="3575070"/>
            <a:ext cx="3101700" cy="63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2227" name="Google Shape;2227;p28"/>
          <p:cNvSpPr/>
          <p:nvPr/>
        </p:nvSpPr>
        <p:spPr>
          <a:xfrm rot="10029301">
            <a:off x="2282152" y="-2016577"/>
            <a:ext cx="5181895" cy="3119107"/>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8" name="Google Shape;2228;p28"/>
          <p:cNvGrpSpPr/>
          <p:nvPr/>
        </p:nvGrpSpPr>
        <p:grpSpPr>
          <a:xfrm rot="3041644">
            <a:off x="632782" y="-391651"/>
            <a:ext cx="1060672" cy="2435489"/>
            <a:chOff x="2139411" y="875801"/>
            <a:chExt cx="1060774" cy="2435724"/>
          </a:xfrm>
        </p:grpSpPr>
        <p:sp>
          <p:nvSpPr>
            <p:cNvPr id="2229" name="Google Shape;2229;p28"/>
            <p:cNvSpPr/>
            <p:nvPr/>
          </p:nvSpPr>
          <p:spPr>
            <a:xfrm>
              <a:off x="2139411" y="875801"/>
              <a:ext cx="1060774" cy="2107566"/>
            </a:xfrm>
            <a:custGeom>
              <a:avLst/>
              <a:gdLst/>
              <a:ahLst/>
              <a:cxnLst/>
              <a:rect l="l" t="t" r="r" b="b"/>
              <a:pathLst>
                <a:path w="44683" h="88777" extrusionOk="0">
                  <a:moveTo>
                    <a:pt x="44682" y="1"/>
                  </a:moveTo>
                  <a:cubicBezTo>
                    <a:pt x="36202" y="4195"/>
                    <a:pt x="39424" y="6900"/>
                    <a:pt x="38208" y="9180"/>
                  </a:cubicBezTo>
                  <a:cubicBezTo>
                    <a:pt x="38066" y="9436"/>
                    <a:pt x="37878" y="9585"/>
                    <a:pt x="37693" y="9585"/>
                  </a:cubicBezTo>
                  <a:cubicBezTo>
                    <a:pt x="37481" y="9585"/>
                    <a:pt x="37274" y="9391"/>
                    <a:pt x="37144" y="8937"/>
                  </a:cubicBezTo>
                  <a:cubicBezTo>
                    <a:pt x="36627" y="7180"/>
                    <a:pt x="36846" y="6240"/>
                    <a:pt x="36427" y="6240"/>
                  </a:cubicBezTo>
                  <a:cubicBezTo>
                    <a:pt x="36034" y="6240"/>
                    <a:pt x="35080" y="7065"/>
                    <a:pt x="32433" y="8815"/>
                  </a:cubicBezTo>
                  <a:cubicBezTo>
                    <a:pt x="30427" y="10153"/>
                    <a:pt x="30700" y="10913"/>
                    <a:pt x="31339" y="13192"/>
                  </a:cubicBezTo>
                  <a:cubicBezTo>
                    <a:pt x="31612" y="14226"/>
                    <a:pt x="31552" y="15563"/>
                    <a:pt x="30640" y="16019"/>
                  </a:cubicBezTo>
                  <a:cubicBezTo>
                    <a:pt x="29849" y="14651"/>
                    <a:pt x="29393" y="13132"/>
                    <a:pt x="29333" y="11521"/>
                  </a:cubicBezTo>
                  <a:cubicBezTo>
                    <a:pt x="26475" y="11855"/>
                    <a:pt x="24074" y="14651"/>
                    <a:pt x="24226" y="17539"/>
                  </a:cubicBezTo>
                  <a:cubicBezTo>
                    <a:pt x="24348" y="20366"/>
                    <a:pt x="26597" y="23071"/>
                    <a:pt x="25837" y="25837"/>
                  </a:cubicBezTo>
                  <a:cubicBezTo>
                    <a:pt x="25627" y="26601"/>
                    <a:pt x="25324" y="26932"/>
                    <a:pt x="24988" y="26932"/>
                  </a:cubicBezTo>
                  <a:cubicBezTo>
                    <a:pt x="23867" y="26932"/>
                    <a:pt x="22372" y="23252"/>
                    <a:pt x="22676" y="19697"/>
                  </a:cubicBezTo>
                  <a:lnTo>
                    <a:pt x="22676" y="19697"/>
                  </a:lnTo>
                  <a:cubicBezTo>
                    <a:pt x="16445" y="25229"/>
                    <a:pt x="17418" y="27934"/>
                    <a:pt x="21004" y="35168"/>
                  </a:cubicBezTo>
                  <a:cubicBezTo>
                    <a:pt x="21913" y="36986"/>
                    <a:pt x="21345" y="38188"/>
                    <a:pt x="20493" y="38188"/>
                  </a:cubicBezTo>
                  <a:cubicBezTo>
                    <a:pt x="20035" y="38188"/>
                    <a:pt x="19495" y="37840"/>
                    <a:pt x="19059" y="37053"/>
                  </a:cubicBezTo>
                  <a:cubicBezTo>
                    <a:pt x="15723" y="31251"/>
                    <a:pt x="16258" y="27298"/>
                    <a:pt x="15815" y="27298"/>
                  </a:cubicBezTo>
                  <a:cubicBezTo>
                    <a:pt x="15514" y="27298"/>
                    <a:pt x="14766" y="29107"/>
                    <a:pt x="12068" y="33375"/>
                  </a:cubicBezTo>
                  <a:cubicBezTo>
                    <a:pt x="9059" y="38086"/>
                    <a:pt x="16810" y="41855"/>
                    <a:pt x="16658" y="45746"/>
                  </a:cubicBezTo>
                  <a:cubicBezTo>
                    <a:pt x="16639" y="46357"/>
                    <a:pt x="16393" y="46628"/>
                    <a:pt x="16010" y="46628"/>
                  </a:cubicBezTo>
                  <a:cubicBezTo>
                    <a:pt x="14542" y="46628"/>
                    <a:pt x="11054" y="42645"/>
                    <a:pt x="10548" y="38451"/>
                  </a:cubicBezTo>
                  <a:lnTo>
                    <a:pt x="10548" y="38451"/>
                  </a:lnTo>
                  <a:cubicBezTo>
                    <a:pt x="3709" y="46445"/>
                    <a:pt x="6718" y="48482"/>
                    <a:pt x="13101" y="56658"/>
                  </a:cubicBezTo>
                  <a:cubicBezTo>
                    <a:pt x="14444" y="58369"/>
                    <a:pt x="14192" y="59841"/>
                    <a:pt x="13138" y="59841"/>
                  </a:cubicBezTo>
                  <a:cubicBezTo>
                    <a:pt x="11663" y="59841"/>
                    <a:pt x="8617" y="56959"/>
                    <a:pt x="6171" y="47813"/>
                  </a:cubicBezTo>
                  <a:cubicBezTo>
                    <a:pt x="5685" y="51156"/>
                    <a:pt x="1" y="53254"/>
                    <a:pt x="6110" y="60640"/>
                  </a:cubicBezTo>
                  <a:cubicBezTo>
                    <a:pt x="7934" y="62859"/>
                    <a:pt x="10183" y="65108"/>
                    <a:pt x="10548" y="67935"/>
                  </a:cubicBezTo>
                  <a:cubicBezTo>
                    <a:pt x="10639" y="68634"/>
                    <a:pt x="10487" y="69546"/>
                    <a:pt x="9788" y="69728"/>
                  </a:cubicBezTo>
                  <a:cubicBezTo>
                    <a:pt x="9753" y="69738"/>
                    <a:pt x="9716" y="69743"/>
                    <a:pt x="9677" y="69743"/>
                  </a:cubicBezTo>
                  <a:cubicBezTo>
                    <a:pt x="8050" y="69743"/>
                    <a:pt x="3509" y="61185"/>
                    <a:pt x="2767" y="59819"/>
                  </a:cubicBezTo>
                  <a:cubicBezTo>
                    <a:pt x="1429" y="63072"/>
                    <a:pt x="1095" y="67236"/>
                    <a:pt x="1612" y="68300"/>
                  </a:cubicBezTo>
                  <a:cubicBezTo>
                    <a:pt x="2068" y="69272"/>
                    <a:pt x="3709" y="69759"/>
                    <a:pt x="4955" y="72342"/>
                  </a:cubicBezTo>
                  <a:cubicBezTo>
                    <a:pt x="5349" y="73129"/>
                    <a:pt x="5131" y="73713"/>
                    <a:pt x="4615" y="73713"/>
                  </a:cubicBezTo>
                  <a:cubicBezTo>
                    <a:pt x="4334" y="73713"/>
                    <a:pt x="3964" y="73540"/>
                    <a:pt x="3557" y="73132"/>
                  </a:cubicBezTo>
                  <a:cubicBezTo>
                    <a:pt x="3040" y="72646"/>
                    <a:pt x="2524" y="72129"/>
                    <a:pt x="2007" y="71613"/>
                  </a:cubicBezTo>
                  <a:lnTo>
                    <a:pt x="2007" y="71613"/>
                  </a:lnTo>
                  <a:cubicBezTo>
                    <a:pt x="1095" y="73984"/>
                    <a:pt x="1825" y="76871"/>
                    <a:pt x="3709" y="78512"/>
                  </a:cubicBezTo>
                  <a:cubicBezTo>
                    <a:pt x="4925" y="79576"/>
                    <a:pt x="7843" y="80792"/>
                    <a:pt x="7509" y="83011"/>
                  </a:cubicBezTo>
                  <a:cubicBezTo>
                    <a:pt x="5837" y="82190"/>
                    <a:pt x="4469" y="80853"/>
                    <a:pt x="2949" y="79759"/>
                  </a:cubicBezTo>
                  <a:lnTo>
                    <a:pt x="2949" y="79759"/>
                  </a:lnTo>
                  <a:cubicBezTo>
                    <a:pt x="3435" y="82160"/>
                    <a:pt x="4469" y="84044"/>
                    <a:pt x="5928" y="86020"/>
                  </a:cubicBezTo>
                  <a:cubicBezTo>
                    <a:pt x="7293" y="87875"/>
                    <a:pt x="8096" y="88616"/>
                    <a:pt x="8599" y="88616"/>
                  </a:cubicBezTo>
                  <a:cubicBezTo>
                    <a:pt x="9529" y="88616"/>
                    <a:pt x="9427" y="86079"/>
                    <a:pt x="9940" y="83376"/>
                  </a:cubicBezTo>
                  <a:cubicBezTo>
                    <a:pt x="13686" y="63250"/>
                    <a:pt x="34779" y="12757"/>
                    <a:pt x="35647" y="12757"/>
                  </a:cubicBezTo>
                  <a:cubicBezTo>
                    <a:pt x="35912" y="12757"/>
                    <a:pt x="34279" y="17497"/>
                    <a:pt x="29667" y="29302"/>
                  </a:cubicBezTo>
                  <a:cubicBezTo>
                    <a:pt x="8933" y="82312"/>
                    <a:pt x="8773" y="88777"/>
                    <a:pt x="13182" y="88777"/>
                  </a:cubicBezTo>
                  <a:cubicBezTo>
                    <a:pt x="13964" y="88777"/>
                    <a:pt x="14888" y="88574"/>
                    <a:pt x="15867" y="88391"/>
                  </a:cubicBezTo>
                  <a:cubicBezTo>
                    <a:pt x="18329" y="87935"/>
                    <a:pt x="20275" y="86476"/>
                    <a:pt x="21339" y="84166"/>
                  </a:cubicBezTo>
                  <a:cubicBezTo>
                    <a:pt x="21198" y="84106"/>
                    <a:pt x="21049" y="84084"/>
                    <a:pt x="20896" y="84084"/>
                  </a:cubicBezTo>
                  <a:cubicBezTo>
                    <a:pt x="20385" y="84084"/>
                    <a:pt x="19821" y="84338"/>
                    <a:pt x="19312" y="84338"/>
                  </a:cubicBezTo>
                  <a:cubicBezTo>
                    <a:pt x="19116" y="84338"/>
                    <a:pt x="18928" y="84300"/>
                    <a:pt x="18755" y="84196"/>
                  </a:cubicBezTo>
                  <a:cubicBezTo>
                    <a:pt x="18016" y="83812"/>
                    <a:pt x="17852" y="81821"/>
                    <a:pt x="20606" y="81821"/>
                  </a:cubicBezTo>
                  <a:cubicBezTo>
                    <a:pt x="20686" y="81821"/>
                    <a:pt x="20768" y="81822"/>
                    <a:pt x="20852" y="81826"/>
                  </a:cubicBezTo>
                  <a:cubicBezTo>
                    <a:pt x="21174" y="81836"/>
                    <a:pt x="21458" y="81845"/>
                    <a:pt x="21715" y="81845"/>
                  </a:cubicBezTo>
                  <a:cubicBezTo>
                    <a:pt x="22966" y="81845"/>
                    <a:pt x="23578" y="81621"/>
                    <a:pt x="24712" y="80184"/>
                  </a:cubicBezTo>
                  <a:cubicBezTo>
                    <a:pt x="26080" y="78391"/>
                    <a:pt x="27266" y="76506"/>
                    <a:pt x="28208" y="74439"/>
                  </a:cubicBezTo>
                  <a:lnTo>
                    <a:pt x="28208" y="74439"/>
                  </a:lnTo>
                  <a:cubicBezTo>
                    <a:pt x="26600" y="74707"/>
                    <a:pt x="22785" y="77495"/>
                    <a:pt x="21491" y="77495"/>
                  </a:cubicBezTo>
                  <a:cubicBezTo>
                    <a:pt x="21171" y="77495"/>
                    <a:pt x="21005" y="77324"/>
                    <a:pt x="21065" y="76901"/>
                  </a:cubicBezTo>
                  <a:cubicBezTo>
                    <a:pt x="21764" y="72312"/>
                    <a:pt x="29485" y="76020"/>
                    <a:pt x="30700" y="69303"/>
                  </a:cubicBezTo>
                  <a:lnTo>
                    <a:pt x="30700" y="69303"/>
                  </a:lnTo>
                  <a:cubicBezTo>
                    <a:pt x="29029" y="70275"/>
                    <a:pt x="27357" y="71218"/>
                    <a:pt x="25716" y="72160"/>
                  </a:cubicBezTo>
                  <a:cubicBezTo>
                    <a:pt x="25286" y="72410"/>
                    <a:pt x="24926" y="72516"/>
                    <a:pt x="24641" y="72516"/>
                  </a:cubicBezTo>
                  <a:cubicBezTo>
                    <a:pt x="23714" y="72516"/>
                    <a:pt x="23579" y="71402"/>
                    <a:pt x="24439" y="70518"/>
                  </a:cubicBezTo>
                  <a:cubicBezTo>
                    <a:pt x="27904" y="67023"/>
                    <a:pt x="31248" y="72342"/>
                    <a:pt x="33497" y="63254"/>
                  </a:cubicBezTo>
                  <a:lnTo>
                    <a:pt x="33497" y="63254"/>
                  </a:lnTo>
                  <a:cubicBezTo>
                    <a:pt x="30210" y="64598"/>
                    <a:pt x="27188" y="68851"/>
                    <a:pt x="24199" y="68851"/>
                  </a:cubicBezTo>
                  <a:cubicBezTo>
                    <a:pt x="24147" y="68851"/>
                    <a:pt x="24096" y="68849"/>
                    <a:pt x="24044" y="68847"/>
                  </a:cubicBezTo>
                  <a:cubicBezTo>
                    <a:pt x="20247" y="68699"/>
                    <a:pt x="21552" y="63023"/>
                    <a:pt x="26993" y="63023"/>
                  </a:cubicBezTo>
                  <a:cubicBezTo>
                    <a:pt x="27171" y="63023"/>
                    <a:pt x="27353" y="63029"/>
                    <a:pt x="27539" y="63041"/>
                  </a:cubicBezTo>
                  <a:cubicBezTo>
                    <a:pt x="27719" y="63054"/>
                    <a:pt x="27899" y="63060"/>
                    <a:pt x="28079" y="63060"/>
                  </a:cubicBezTo>
                  <a:cubicBezTo>
                    <a:pt x="32600" y="63060"/>
                    <a:pt x="36917" y="59040"/>
                    <a:pt x="37327" y="52433"/>
                  </a:cubicBezTo>
                  <a:lnTo>
                    <a:pt x="37327" y="52433"/>
                  </a:lnTo>
                  <a:cubicBezTo>
                    <a:pt x="33863" y="55270"/>
                    <a:pt x="28815" y="59398"/>
                    <a:pt x="26851" y="59398"/>
                  </a:cubicBezTo>
                  <a:cubicBezTo>
                    <a:pt x="26816" y="59398"/>
                    <a:pt x="26782" y="59396"/>
                    <a:pt x="26749" y="59394"/>
                  </a:cubicBezTo>
                  <a:cubicBezTo>
                    <a:pt x="26050" y="59363"/>
                    <a:pt x="25533" y="58938"/>
                    <a:pt x="25898" y="58147"/>
                  </a:cubicBezTo>
                  <a:cubicBezTo>
                    <a:pt x="27387" y="55108"/>
                    <a:pt x="34409" y="54865"/>
                    <a:pt x="37418" y="51096"/>
                  </a:cubicBezTo>
                  <a:cubicBezTo>
                    <a:pt x="38786" y="49394"/>
                    <a:pt x="39211" y="47144"/>
                    <a:pt x="39546" y="45017"/>
                  </a:cubicBezTo>
                  <a:lnTo>
                    <a:pt x="39546" y="45017"/>
                  </a:lnTo>
                  <a:cubicBezTo>
                    <a:pt x="36658" y="46597"/>
                    <a:pt x="33770" y="48147"/>
                    <a:pt x="30913" y="49697"/>
                  </a:cubicBezTo>
                  <a:cubicBezTo>
                    <a:pt x="28872" y="50802"/>
                    <a:pt x="27052" y="51251"/>
                    <a:pt x="25811" y="51251"/>
                  </a:cubicBezTo>
                  <a:cubicBezTo>
                    <a:pt x="22781" y="51251"/>
                    <a:pt x="23195" y="48574"/>
                    <a:pt x="32251" y="46202"/>
                  </a:cubicBezTo>
                  <a:cubicBezTo>
                    <a:pt x="38543" y="44561"/>
                    <a:pt x="41035" y="42494"/>
                    <a:pt x="41734" y="35807"/>
                  </a:cubicBezTo>
                  <a:lnTo>
                    <a:pt x="41734" y="35807"/>
                  </a:lnTo>
                  <a:cubicBezTo>
                    <a:pt x="33162" y="41491"/>
                    <a:pt x="32828" y="41916"/>
                    <a:pt x="31673" y="41916"/>
                  </a:cubicBezTo>
                  <a:cubicBezTo>
                    <a:pt x="29545" y="41916"/>
                    <a:pt x="29333" y="38998"/>
                    <a:pt x="33071" y="37326"/>
                  </a:cubicBezTo>
                  <a:cubicBezTo>
                    <a:pt x="35777" y="36111"/>
                    <a:pt x="39546" y="36293"/>
                    <a:pt x="41491" y="33770"/>
                  </a:cubicBezTo>
                  <a:cubicBezTo>
                    <a:pt x="42555" y="32402"/>
                    <a:pt x="42646" y="31004"/>
                    <a:pt x="43801" y="25077"/>
                  </a:cubicBezTo>
                  <a:lnTo>
                    <a:pt x="43801" y="25077"/>
                  </a:lnTo>
                  <a:cubicBezTo>
                    <a:pt x="40552" y="26001"/>
                    <a:pt x="38232" y="30281"/>
                    <a:pt x="36342" y="30281"/>
                  </a:cubicBezTo>
                  <a:cubicBezTo>
                    <a:pt x="36181" y="30281"/>
                    <a:pt x="36023" y="30250"/>
                    <a:pt x="35868" y="30183"/>
                  </a:cubicBezTo>
                  <a:cubicBezTo>
                    <a:pt x="35108" y="29819"/>
                    <a:pt x="34591" y="28542"/>
                    <a:pt x="36020" y="27144"/>
                  </a:cubicBezTo>
                  <a:cubicBezTo>
                    <a:pt x="39302" y="23800"/>
                    <a:pt x="43497" y="27205"/>
                    <a:pt x="43801" y="17964"/>
                  </a:cubicBezTo>
                  <a:lnTo>
                    <a:pt x="43801" y="17964"/>
                  </a:lnTo>
                  <a:cubicBezTo>
                    <a:pt x="37873" y="21966"/>
                    <a:pt x="36301" y="23037"/>
                    <a:pt x="35512" y="23037"/>
                  </a:cubicBezTo>
                  <a:cubicBezTo>
                    <a:pt x="35330" y="23037"/>
                    <a:pt x="35189" y="22980"/>
                    <a:pt x="35047" y="22889"/>
                  </a:cubicBezTo>
                  <a:cubicBezTo>
                    <a:pt x="33922" y="22098"/>
                    <a:pt x="35594" y="18724"/>
                    <a:pt x="37114" y="18238"/>
                  </a:cubicBezTo>
                  <a:cubicBezTo>
                    <a:pt x="37369" y="18156"/>
                    <a:pt x="37662" y="18132"/>
                    <a:pt x="37982" y="18132"/>
                  </a:cubicBezTo>
                  <a:cubicBezTo>
                    <a:pt x="38424" y="18132"/>
                    <a:pt x="38915" y="18178"/>
                    <a:pt x="39421" y="18178"/>
                  </a:cubicBezTo>
                  <a:cubicBezTo>
                    <a:pt x="41253" y="18178"/>
                    <a:pt x="43275" y="17578"/>
                    <a:pt x="43831" y="12037"/>
                  </a:cubicBezTo>
                  <a:lnTo>
                    <a:pt x="43831" y="12037"/>
                  </a:lnTo>
                  <a:cubicBezTo>
                    <a:pt x="43011" y="12311"/>
                    <a:pt x="42403" y="13040"/>
                    <a:pt x="41552" y="13375"/>
                  </a:cubicBezTo>
                  <a:cubicBezTo>
                    <a:pt x="41336" y="13469"/>
                    <a:pt x="41110" y="13512"/>
                    <a:pt x="40890" y="13512"/>
                  </a:cubicBezTo>
                  <a:cubicBezTo>
                    <a:pt x="39839" y="13512"/>
                    <a:pt x="38941" y="12532"/>
                    <a:pt x="40123" y="11551"/>
                  </a:cubicBezTo>
                  <a:cubicBezTo>
                    <a:pt x="41582" y="10305"/>
                    <a:pt x="43953" y="10457"/>
                    <a:pt x="43953" y="5168"/>
                  </a:cubicBezTo>
                  <a:cubicBezTo>
                    <a:pt x="43953" y="3435"/>
                    <a:pt x="43801" y="1520"/>
                    <a:pt x="44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8"/>
            <p:cNvSpPr/>
            <p:nvPr/>
          </p:nvSpPr>
          <p:spPr>
            <a:xfrm>
              <a:off x="2252600" y="2987425"/>
              <a:ext cx="101075" cy="324100"/>
            </a:xfrm>
            <a:custGeom>
              <a:avLst/>
              <a:gdLst/>
              <a:ahLst/>
              <a:cxnLst/>
              <a:rect l="l" t="t" r="r" b="b"/>
              <a:pathLst>
                <a:path w="4043" h="12964" extrusionOk="0">
                  <a:moveTo>
                    <a:pt x="3313" y="0"/>
                  </a:moveTo>
                  <a:cubicBezTo>
                    <a:pt x="1216" y="3769"/>
                    <a:pt x="0" y="10912"/>
                    <a:pt x="243" y="11915"/>
                  </a:cubicBezTo>
                  <a:cubicBezTo>
                    <a:pt x="340" y="12411"/>
                    <a:pt x="854" y="12963"/>
                    <a:pt x="1357" y="12963"/>
                  </a:cubicBezTo>
                  <a:cubicBezTo>
                    <a:pt x="1964" y="12963"/>
                    <a:pt x="2554" y="12159"/>
                    <a:pt x="2371" y="9484"/>
                  </a:cubicBezTo>
                  <a:cubicBezTo>
                    <a:pt x="2280" y="8632"/>
                    <a:pt x="4043" y="122"/>
                    <a:pt x="3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1" name="Google Shape;2231;p28"/>
          <p:cNvSpPr/>
          <p:nvPr/>
        </p:nvSpPr>
        <p:spPr>
          <a:xfrm rot="-1640728">
            <a:off x="4176609" y="4319368"/>
            <a:ext cx="457370" cy="709861"/>
          </a:xfrm>
          <a:custGeom>
            <a:avLst/>
            <a:gdLst/>
            <a:ahLst/>
            <a:cxnLst/>
            <a:rect l="l" t="t" r="r" b="b"/>
            <a:pathLst>
              <a:path w="19971" h="30996" extrusionOk="0">
                <a:moveTo>
                  <a:pt x="16658" y="1"/>
                </a:moveTo>
                <a:cubicBezTo>
                  <a:pt x="10548" y="1946"/>
                  <a:pt x="5259" y="6505"/>
                  <a:pt x="2432" y="12280"/>
                </a:cubicBezTo>
                <a:cubicBezTo>
                  <a:pt x="821" y="15472"/>
                  <a:pt x="1" y="19089"/>
                  <a:pt x="548" y="22584"/>
                </a:cubicBezTo>
                <a:cubicBezTo>
                  <a:pt x="852" y="24560"/>
                  <a:pt x="1733" y="26505"/>
                  <a:pt x="3010" y="28025"/>
                </a:cubicBezTo>
                <a:cubicBezTo>
                  <a:pt x="3607" y="28733"/>
                  <a:pt x="5072" y="30372"/>
                  <a:pt x="6131" y="30372"/>
                </a:cubicBezTo>
                <a:cubicBezTo>
                  <a:pt x="6528" y="30372"/>
                  <a:pt x="6867" y="30142"/>
                  <a:pt x="7083" y="29545"/>
                </a:cubicBezTo>
                <a:cubicBezTo>
                  <a:pt x="8785" y="24499"/>
                  <a:pt x="9059" y="18937"/>
                  <a:pt x="10092" y="13648"/>
                </a:cubicBezTo>
                <a:cubicBezTo>
                  <a:pt x="10761" y="10213"/>
                  <a:pt x="11764" y="6475"/>
                  <a:pt x="14499" y="4286"/>
                </a:cubicBezTo>
                <a:lnTo>
                  <a:pt x="14499" y="4286"/>
                </a:lnTo>
                <a:cubicBezTo>
                  <a:pt x="13436" y="5138"/>
                  <a:pt x="12858" y="8937"/>
                  <a:pt x="12463" y="10274"/>
                </a:cubicBezTo>
                <a:cubicBezTo>
                  <a:pt x="11764" y="12615"/>
                  <a:pt x="11126" y="14986"/>
                  <a:pt x="10548" y="17356"/>
                </a:cubicBezTo>
                <a:cubicBezTo>
                  <a:pt x="9575" y="21551"/>
                  <a:pt x="9636" y="26019"/>
                  <a:pt x="8572" y="30123"/>
                </a:cubicBezTo>
                <a:cubicBezTo>
                  <a:pt x="8415" y="30763"/>
                  <a:pt x="8707" y="30995"/>
                  <a:pt x="9210" y="30995"/>
                </a:cubicBezTo>
                <a:cubicBezTo>
                  <a:pt x="10354" y="30995"/>
                  <a:pt x="12585" y="29792"/>
                  <a:pt x="13071" y="29454"/>
                </a:cubicBezTo>
                <a:cubicBezTo>
                  <a:pt x="15107" y="27964"/>
                  <a:pt x="16414" y="25654"/>
                  <a:pt x="17417" y="23314"/>
                </a:cubicBezTo>
                <a:cubicBezTo>
                  <a:pt x="18937" y="19788"/>
                  <a:pt x="19971" y="15806"/>
                  <a:pt x="19332" y="11976"/>
                </a:cubicBezTo>
                <a:cubicBezTo>
                  <a:pt x="18633" y="7903"/>
                  <a:pt x="16141" y="4074"/>
                  <a:pt x="16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8"/>
          <p:cNvSpPr/>
          <p:nvPr/>
        </p:nvSpPr>
        <p:spPr>
          <a:xfrm rot="-267087">
            <a:off x="3598982" y="3897544"/>
            <a:ext cx="499183" cy="774757"/>
          </a:xfrm>
          <a:custGeom>
            <a:avLst/>
            <a:gdLst/>
            <a:ahLst/>
            <a:cxnLst/>
            <a:rect l="l" t="t" r="r" b="b"/>
            <a:pathLst>
              <a:path w="19971" h="30996" extrusionOk="0">
                <a:moveTo>
                  <a:pt x="16658" y="1"/>
                </a:moveTo>
                <a:cubicBezTo>
                  <a:pt x="10548" y="1946"/>
                  <a:pt x="5259" y="6505"/>
                  <a:pt x="2432" y="12280"/>
                </a:cubicBezTo>
                <a:cubicBezTo>
                  <a:pt x="821" y="15472"/>
                  <a:pt x="1" y="19089"/>
                  <a:pt x="548" y="22584"/>
                </a:cubicBezTo>
                <a:cubicBezTo>
                  <a:pt x="852" y="24560"/>
                  <a:pt x="1733" y="26505"/>
                  <a:pt x="3010" y="28025"/>
                </a:cubicBezTo>
                <a:cubicBezTo>
                  <a:pt x="3607" y="28733"/>
                  <a:pt x="5072" y="30372"/>
                  <a:pt x="6131" y="30372"/>
                </a:cubicBezTo>
                <a:cubicBezTo>
                  <a:pt x="6528" y="30372"/>
                  <a:pt x="6867" y="30142"/>
                  <a:pt x="7083" y="29545"/>
                </a:cubicBezTo>
                <a:cubicBezTo>
                  <a:pt x="8785" y="24499"/>
                  <a:pt x="9059" y="18937"/>
                  <a:pt x="10092" y="13648"/>
                </a:cubicBezTo>
                <a:cubicBezTo>
                  <a:pt x="10761" y="10213"/>
                  <a:pt x="11764" y="6475"/>
                  <a:pt x="14499" y="4286"/>
                </a:cubicBezTo>
                <a:lnTo>
                  <a:pt x="14499" y="4286"/>
                </a:lnTo>
                <a:cubicBezTo>
                  <a:pt x="13436" y="5138"/>
                  <a:pt x="12858" y="8937"/>
                  <a:pt x="12463" y="10274"/>
                </a:cubicBezTo>
                <a:cubicBezTo>
                  <a:pt x="11764" y="12615"/>
                  <a:pt x="11126" y="14986"/>
                  <a:pt x="10548" y="17356"/>
                </a:cubicBezTo>
                <a:cubicBezTo>
                  <a:pt x="9575" y="21551"/>
                  <a:pt x="9636" y="26019"/>
                  <a:pt x="8572" y="30123"/>
                </a:cubicBezTo>
                <a:cubicBezTo>
                  <a:pt x="8415" y="30763"/>
                  <a:pt x="8707" y="30995"/>
                  <a:pt x="9210" y="30995"/>
                </a:cubicBezTo>
                <a:cubicBezTo>
                  <a:pt x="10354" y="30995"/>
                  <a:pt x="12585" y="29792"/>
                  <a:pt x="13071" y="29454"/>
                </a:cubicBezTo>
                <a:cubicBezTo>
                  <a:pt x="15107" y="27964"/>
                  <a:pt x="16414" y="25654"/>
                  <a:pt x="17417" y="23314"/>
                </a:cubicBezTo>
                <a:cubicBezTo>
                  <a:pt x="18937" y="19788"/>
                  <a:pt x="19971" y="15806"/>
                  <a:pt x="19332" y="11976"/>
                </a:cubicBezTo>
                <a:cubicBezTo>
                  <a:pt x="18633" y="7903"/>
                  <a:pt x="16141" y="4074"/>
                  <a:pt x="16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3" name="Google Shape;2233;p28"/>
          <p:cNvGrpSpPr/>
          <p:nvPr/>
        </p:nvGrpSpPr>
        <p:grpSpPr>
          <a:xfrm rot="-8376132">
            <a:off x="53576" y="3296318"/>
            <a:ext cx="1549603" cy="1795513"/>
            <a:chOff x="2639375" y="-198525"/>
            <a:chExt cx="1761900" cy="2041500"/>
          </a:xfrm>
        </p:grpSpPr>
        <p:sp>
          <p:nvSpPr>
            <p:cNvPr id="2234" name="Google Shape;2234;p28"/>
            <p:cNvSpPr/>
            <p:nvPr/>
          </p:nvSpPr>
          <p:spPr>
            <a:xfrm>
              <a:off x="2639375" y="-198525"/>
              <a:ext cx="1761900" cy="2041500"/>
            </a:xfrm>
            <a:custGeom>
              <a:avLst/>
              <a:gdLst/>
              <a:ahLst/>
              <a:cxnLst/>
              <a:rect l="l" t="t" r="r" b="b"/>
              <a:pathLst>
                <a:path w="70476" h="81660" extrusionOk="0">
                  <a:moveTo>
                    <a:pt x="11216" y="415"/>
                  </a:moveTo>
                  <a:cubicBezTo>
                    <a:pt x="11492" y="565"/>
                    <a:pt x="12035" y="818"/>
                    <a:pt x="12116" y="818"/>
                  </a:cubicBezTo>
                  <a:cubicBezTo>
                    <a:pt x="12124" y="818"/>
                    <a:pt x="12128" y="816"/>
                    <a:pt x="12126" y="811"/>
                  </a:cubicBezTo>
                  <a:lnTo>
                    <a:pt x="12126" y="811"/>
                  </a:lnTo>
                  <a:cubicBezTo>
                    <a:pt x="12696" y="1455"/>
                    <a:pt x="12402" y="2586"/>
                    <a:pt x="12432" y="3363"/>
                  </a:cubicBezTo>
                  <a:cubicBezTo>
                    <a:pt x="12493" y="5096"/>
                    <a:pt x="12706" y="6859"/>
                    <a:pt x="13010" y="8591"/>
                  </a:cubicBezTo>
                  <a:cubicBezTo>
                    <a:pt x="13557" y="12148"/>
                    <a:pt x="14560" y="15552"/>
                    <a:pt x="15776" y="18926"/>
                  </a:cubicBezTo>
                  <a:cubicBezTo>
                    <a:pt x="15745" y="19017"/>
                    <a:pt x="15745" y="19078"/>
                    <a:pt x="15806" y="19139"/>
                  </a:cubicBezTo>
                  <a:cubicBezTo>
                    <a:pt x="15837" y="19139"/>
                    <a:pt x="15837" y="19169"/>
                    <a:pt x="15897" y="19169"/>
                  </a:cubicBezTo>
                  <a:cubicBezTo>
                    <a:pt x="15928" y="19291"/>
                    <a:pt x="15958" y="19351"/>
                    <a:pt x="15989" y="19473"/>
                  </a:cubicBezTo>
                  <a:cubicBezTo>
                    <a:pt x="17964" y="24671"/>
                    <a:pt x="20548" y="29534"/>
                    <a:pt x="23284" y="34367"/>
                  </a:cubicBezTo>
                  <a:cubicBezTo>
                    <a:pt x="20973" y="30446"/>
                    <a:pt x="18846" y="26494"/>
                    <a:pt x="16992" y="22361"/>
                  </a:cubicBezTo>
                  <a:cubicBezTo>
                    <a:pt x="13952" y="15582"/>
                    <a:pt x="10578" y="7953"/>
                    <a:pt x="11216" y="415"/>
                  </a:cubicBezTo>
                  <a:close/>
                  <a:moveTo>
                    <a:pt x="17417" y="20294"/>
                  </a:moveTo>
                  <a:lnTo>
                    <a:pt x="17417" y="20294"/>
                  </a:lnTo>
                  <a:cubicBezTo>
                    <a:pt x="25502" y="25917"/>
                    <a:pt x="35837" y="26464"/>
                    <a:pt x="45229" y="28622"/>
                  </a:cubicBezTo>
                  <a:cubicBezTo>
                    <a:pt x="50944" y="29960"/>
                    <a:pt x="56202" y="32026"/>
                    <a:pt x="60457" y="36221"/>
                  </a:cubicBezTo>
                  <a:cubicBezTo>
                    <a:pt x="63771" y="39473"/>
                    <a:pt x="66415" y="43303"/>
                    <a:pt x="69333" y="46829"/>
                  </a:cubicBezTo>
                  <a:cubicBezTo>
                    <a:pt x="64227" y="45431"/>
                    <a:pt x="58907" y="45188"/>
                    <a:pt x="53679" y="44337"/>
                  </a:cubicBezTo>
                  <a:cubicBezTo>
                    <a:pt x="48634" y="43486"/>
                    <a:pt x="43709" y="41875"/>
                    <a:pt x="39089" y="39595"/>
                  </a:cubicBezTo>
                  <a:cubicBezTo>
                    <a:pt x="30214" y="35248"/>
                    <a:pt x="22828" y="28501"/>
                    <a:pt x="17417" y="20294"/>
                  </a:cubicBezTo>
                  <a:close/>
                  <a:moveTo>
                    <a:pt x="13405" y="16221"/>
                  </a:moveTo>
                  <a:cubicBezTo>
                    <a:pt x="12554" y="19899"/>
                    <a:pt x="13527" y="23394"/>
                    <a:pt x="14438" y="26950"/>
                  </a:cubicBezTo>
                  <a:cubicBezTo>
                    <a:pt x="15654" y="31722"/>
                    <a:pt x="16596" y="36647"/>
                    <a:pt x="15897" y="41510"/>
                  </a:cubicBezTo>
                  <a:cubicBezTo>
                    <a:pt x="14712" y="49504"/>
                    <a:pt x="7873" y="54732"/>
                    <a:pt x="5867" y="62300"/>
                  </a:cubicBezTo>
                  <a:cubicBezTo>
                    <a:pt x="3435" y="54398"/>
                    <a:pt x="1064" y="46312"/>
                    <a:pt x="1551" y="37984"/>
                  </a:cubicBezTo>
                  <a:cubicBezTo>
                    <a:pt x="1824" y="33485"/>
                    <a:pt x="2888" y="29017"/>
                    <a:pt x="5137" y="25096"/>
                  </a:cubicBezTo>
                  <a:cubicBezTo>
                    <a:pt x="7174" y="21479"/>
                    <a:pt x="10213" y="18774"/>
                    <a:pt x="13405" y="16221"/>
                  </a:cubicBezTo>
                  <a:close/>
                  <a:moveTo>
                    <a:pt x="27387" y="40902"/>
                  </a:moveTo>
                  <a:cubicBezTo>
                    <a:pt x="30062" y="42878"/>
                    <a:pt x="33132" y="43911"/>
                    <a:pt x="36263" y="45097"/>
                  </a:cubicBezTo>
                  <a:cubicBezTo>
                    <a:pt x="40153" y="46556"/>
                    <a:pt x="43588" y="48501"/>
                    <a:pt x="46445" y="51632"/>
                  </a:cubicBezTo>
                  <a:cubicBezTo>
                    <a:pt x="51369" y="57012"/>
                    <a:pt x="53983" y="63942"/>
                    <a:pt x="56932" y="70507"/>
                  </a:cubicBezTo>
                  <a:cubicBezTo>
                    <a:pt x="58391" y="73820"/>
                    <a:pt x="60032" y="77042"/>
                    <a:pt x="62099" y="80051"/>
                  </a:cubicBezTo>
                  <a:cubicBezTo>
                    <a:pt x="62523" y="80663"/>
                    <a:pt x="62777" y="80876"/>
                    <a:pt x="62728" y="80876"/>
                  </a:cubicBezTo>
                  <a:cubicBezTo>
                    <a:pt x="62689" y="80876"/>
                    <a:pt x="62460" y="80743"/>
                    <a:pt x="61977" y="80568"/>
                  </a:cubicBezTo>
                  <a:cubicBezTo>
                    <a:pt x="61187" y="80264"/>
                    <a:pt x="60427" y="79839"/>
                    <a:pt x="59667" y="79535"/>
                  </a:cubicBezTo>
                  <a:cubicBezTo>
                    <a:pt x="57935" y="78866"/>
                    <a:pt x="56172" y="78319"/>
                    <a:pt x="54409" y="77802"/>
                  </a:cubicBezTo>
                  <a:cubicBezTo>
                    <a:pt x="50579" y="76647"/>
                    <a:pt x="46810" y="75401"/>
                    <a:pt x="43497" y="73121"/>
                  </a:cubicBezTo>
                  <a:cubicBezTo>
                    <a:pt x="40305" y="70933"/>
                    <a:pt x="37539" y="68106"/>
                    <a:pt x="35351" y="64914"/>
                  </a:cubicBezTo>
                  <a:cubicBezTo>
                    <a:pt x="30487" y="57954"/>
                    <a:pt x="28299" y="49717"/>
                    <a:pt x="27326" y="41388"/>
                  </a:cubicBezTo>
                  <a:lnTo>
                    <a:pt x="27326" y="41388"/>
                  </a:lnTo>
                  <a:cubicBezTo>
                    <a:pt x="27362" y="41433"/>
                    <a:pt x="27405" y="41451"/>
                    <a:pt x="27446" y="41451"/>
                  </a:cubicBezTo>
                  <a:cubicBezTo>
                    <a:pt x="27544" y="41451"/>
                    <a:pt x="27625" y="41344"/>
                    <a:pt x="27539" y="41236"/>
                  </a:cubicBezTo>
                  <a:cubicBezTo>
                    <a:pt x="27478" y="41145"/>
                    <a:pt x="27448" y="41024"/>
                    <a:pt x="27357" y="40932"/>
                  </a:cubicBezTo>
                  <a:cubicBezTo>
                    <a:pt x="27387" y="40932"/>
                    <a:pt x="27387" y="40902"/>
                    <a:pt x="27387" y="40902"/>
                  </a:cubicBezTo>
                  <a:close/>
                  <a:moveTo>
                    <a:pt x="11107" y="1"/>
                  </a:moveTo>
                  <a:cubicBezTo>
                    <a:pt x="11017" y="1"/>
                    <a:pt x="10943" y="77"/>
                    <a:pt x="10943" y="172"/>
                  </a:cubicBezTo>
                  <a:lnTo>
                    <a:pt x="10852" y="263"/>
                  </a:lnTo>
                  <a:cubicBezTo>
                    <a:pt x="10061" y="5430"/>
                    <a:pt x="11551" y="10628"/>
                    <a:pt x="13496" y="15552"/>
                  </a:cubicBezTo>
                  <a:cubicBezTo>
                    <a:pt x="10213" y="17984"/>
                    <a:pt x="7143" y="20658"/>
                    <a:pt x="5016" y="24093"/>
                  </a:cubicBezTo>
                  <a:cubicBezTo>
                    <a:pt x="2827" y="27680"/>
                    <a:pt x="1611" y="31783"/>
                    <a:pt x="1095" y="35978"/>
                  </a:cubicBezTo>
                  <a:cubicBezTo>
                    <a:pt x="0" y="45431"/>
                    <a:pt x="2858" y="54702"/>
                    <a:pt x="5593" y="63638"/>
                  </a:cubicBezTo>
                  <a:cubicBezTo>
                    <a:pt x="5624" y="63790"/>
                    <a:pt x="5768" y="63866"/>
                    <a:pt x="5909" y="63866"/>
                  </a:cubicBezTo>
                  <a:cubicBezTo>
                    <a:pt x="6049" y="63866"/>
                    <a:pt x="6186" y="63790"/>
                    <a:pt x="6201" y="63638"/>
                  </a:cubicBezTo>
                  <a:cubicBezTo>
                    <a:pt x="7782" y="55461"/>
                    <a:pt x="15289" y="50051"/>
                    <a:pt x="16566" y="41692"/>
                  </a:cubicBezTo>
                  <a:cubicBezTo>
                    <a:pt x="17144" y="37832"/>
                    <a:pt x="16688" y="33881"/>
                    <a:pt x="15897" y="30020"/>
                  </a:cubicBezTo>
                  <a:cubicBezTo>
                    <a:pt x="14925" y="25613"/>
                    <a:pt x="13162" y="21266"/>
                    <a:pt x="13952" y="16737"/>
                  </a:cubicBezTo>
                  <a:lnTo>
                    <a:pt x="13952" y="16737"/>
                  </a:lnTo>
                  <a:cubicBezTo>
                    <a:pt x="14530" y="18136"/>
                    <a:pt x="15077" y="19503"/>
                    <a:pt x="15685" y="20841"/>
                  </a:cubicBezTo>
                  <a:cubicBezTo>
                    <a:pt x="18633" y="27619"/>
                    <a:pt x="22159" y="34337"/>
                    <a:pt x="26566" y="40324"/>
                  </a:cubicBezTo>
                  <a:lnTo>
                    <a:pt x="26566" y="40446"/>
                  </a:lnTo>
                  <a:cubicBezTo>
                    <a:pt x="27509" y="50051"/>
                    <a:pt x="30183" y="59778"/>
                    <a:pt x="36414" y="67346"/>
                  </a:cubicBezTo>
                  <a:cubicBezTo>
                    <a:pt x="39332" y="70872"/>
                    <a:pt x="42919" y="73820"/>
                    <a:pt x="47114" y="75705"/>
                  </a:cubicBezTo>
                  <a:cubicBezTo>
                    <a:pt x="52403" y="78106"/>
                    <a:pt x="58239" y="78775"/>
                    <a:pt x="63345" y="81632"/>
                  </a:cubicBezTo>
                  <a:cubicBezTo>
                    <a:pt x="63364" y="81651"/>
                    <a:pt x="63389" y="81660"/>
                    <a:pt x="63414" y="81660"/>
                  </a:cubicBezTo>
                  <a:cubicBezTo>
                    <a:pt x="63511" y="81660"/>
                    <a:pt x="63624" y="81539"/>
                    <a:pt x="63527" y="81419"/>
                  </a:cubicBezTo>
                  <a:cubicBezTo>
                    <a:pt x="57722" y="73577"/>
                    <a:pt x="55533" y="63851"/>
                    <a:pt x="50275" y="55735"/>
                  </a:cubicBezTo>
                  <a:cubicBezTo>
                    <a:pt x="48026" y="52270"/>
                    <a:pt x="45199" y="49048"/>
                    <a:pt x="41643" y="46920"/>
                  </a:cubicBezTo>
                  <a:cubicBezTo>
                    <a:pt x="37174" y="44245"/>
                    <a:pt x="31855" y="43455"/>
                    <a:pt x="27539" y="40385"/>
                  </a:cubicBezTo>
                  <a:cubicBezTo>
                    <a:pt x="27488" y="40347"/>
                    <a:pt x="27442" y="40330"/>
                    <a:pt x="27402" y="40330"/>
                  </a:cubicBezTo>
                  <a:cubicBezTo>
                    <a:pt x="27346" y="40330"/>
                    <a:pt x="27301" y="40363"/>
                    <a:pt x="27265" y="40416"/>
                  </a:cubicBezTo>
                  <a:cubicBezTo>
                    <a:pt x="23527" y="34063"/>
                    <a:pt x="19758" y="27528"/>
                    <a:pt x="17022" y="20689"/>
                  </a:cubicBezTo>
                  <a:lnTo>
                    <a:pt x="17022" y="20689"/>
                  </a:lnTo>
                  <a:cubicBezTo>
                    <a:pt x="22159" y="28835"/>
                    <a:pt x="29575" y="35431"/>
                    <a:pt x="38147" y="39777"/>
                  </a:cubicBezTo>
                  <a:cubicBezTo>
                    <a:pt x="42524" y="41966"/>
                    <a:pt x="47144" y="43607"/>
                    <a:pt x="51977" y="44549"/>
                  </a:cubicBezTo>
                  <a:cubicBezTo>
                    <a:pt x="57995" y="45735"/>
                    <a:pt x="64166" y="45796"/>
                    <a:pt x="70063" y="47559"/>
                  </a:cubicBezTo>
                  <a:cubicBezTo>
                    <a:pt x="70085" y="47564"/>
                    <a:pt x="70106" y="47566"/>
                    <a:pt x="70127" y="47566"/>
                  </a:cubicBezTo>
                  <a:cubicBezTo>
                    <a:pt x="70359" y="47566"/>
                    <a:pt x="70476" y="47270"/>
                    <a:pt x="70336" y="47103"/>
                  </a:cubicBezTo>
                  <a:cubicBezTo>
                    <a:pt x="67145" y="43364"/>
                    <a:pt x="64379" y="39261"/>
                    <a:pt x="60883" y="35826"/>
                  </a:cubicBezTo>
                  <a:cubicBezTo>
                    <a:pt x="57327" y="32361"/>
                    <a:pt x="53193" y="30203"/>
                    <a:pt x="48451" y="28865"/>
                  </a:cubicBezTo>
                  <a:cubicBezTo>
                    <a:pt x="37630" y="25795"/>
                    <a:pt x="25928" y="25826"/>
                    <a:pt x="16414" y="19108"/>
                  </a:cubicBezTo>
                  <a:cubicBezTo>
                    <a:pt x="14226" y="13181"/>
                    <a:pt x="12797" y="7011"/>
                    <a:pt x="12888" y="506"/>
                  </a:cubicBezTo>
                  <a:cubicBezTo>
                    <a:pt x="12888" y="415"/>
                    <a:pt x="12767" y="324"/>
                    <a:pt x="12645" y="324"/>
                  </a:cubicBezTo>
                  <a:cubicBezTo>
                    <a:pt x="12159" y="202"/>
                    <a:pt x="11672" y="141"/>
                    <a:pt x="11186" y="20"/>
                  </a:cubicBezTo>
                  <a:cubicBezTo>
                    <a:pt x="11159" y="7"/>
                    <a:pt x="11133" y="1"/>
                    <a:pt x="1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8"/>
            <p:cNvSpPr/>
            <p:nvPr/>
          </p:nvSpPr>
          <p:spPr>
            <a:xfrm>
              <a:off x="3066000" y="314725"/>
              <a:ext cx="1150175" cy="536675"/>
            </a:xfrm>
            <a:custGeom>
              <a:avLst/>
              <a:gdLst/>
              <a:ahLst/>
              <a:cxnLst/>
              <a:rect l="l" t="t" r="r" b="b"/>
              <a:pathLst>
                <a:path w="46007" h="21467" extrusionOk="0">
                  <a:moveTo>
                    <a:pt x="452" y="1"/>
                  </a:moveTo>
                  <a:cubicBezTo>
                    <a:pt x="349" y="1"/>
                    <a:pt x="256" y="148"/>
                    <a:pt x="352" y="220"/>
                  </a:cubicBezTo>
                  <a:cubicBezTo>
                    <a:pt x="504" y="341"/>
                    <a:pt x="656" y="493"/>
                    <a:pt x="808" y="615"/>
                  </a:cubicBezTo>
                  <a:cubicBezTo>
                    <a:pt x="656" y="493"/>
                    <a:pt x="504" y="432"/>
                    <a:pt x="383" y="311"/>
                  </a:cubicBezTo>
                  <a:cubicBezTo>
                    <a:pt x="339" y="284"/>
                    <a:pt x="298" y="272"/>
                    <a:pt x="261" y="272"/>
                  </a:cubicBezTo>
                  <a:cubicBezTo>
                    <a:pt x="88" y="272"/>
                    <a:pt x="0" y="520"/>
                    <a:pt x="200" y="645"/>
                  </a:cubicBezTo>
                  <a:cubicBezTo>
                    <a:pt x="13453" y="10585"/>
                    <a:pt x="29593" y="18244"/>
                    <a:pt x="45885" y="21466"/>
                  </a:cubicBezTo>
                  <a:cubicBezTo>
                    <a:pt x="45976" y="21466"/>
                    <a:pt x="46007" y="21375"/>
                    <a:pt x="45946" y="21375"/>
                  </a:cubicBezTo>
                  <a:cubicBezTo>
                    <a:pt x="37678" y="19004"/>
                    <a:pt x="29623" y="16421"/>
                    <a:pt x="21812" y="12773"/>
                  </a:cubicBezTo>
                  <a:cubicBezTo>
                    <a:pt x="16036" y="10068"/>
                    <a:pt x="10474" y="6967"/>
                    <a:pt x="5155" y="3502"/>
                  </a:cubicBezTo>
                  <a:lnTo>
                    <a:pt x="5155" y="3502"/>
                  </a:lnTo>
                  <a:cubicBezTo>
                    <a:pt x="9805" y="6056"/>
                    <a:pt x="15033" y="7393"/>
                    <a:pt x="20201" y="8761"/>
                  </a:cubicBezTo>
                  <a:cubicBezTo>
                    <a:pt x="28681" y="10949"/>
                    <a:pt x="36523" y="14141"/>
                    <a:pt x="44031" y="18670"/>
                  </a:cubicBezTo>
                  <a:cubicBezTo>
                    <a:pt x="44036" y="18675"/>
                    <a:pt x="44043" y="18678"/>
                    <a:pt x="44050" y="18678"/>
                  </a:cubicBezTo>
                  <a:cubicBezTo>
                    <a:pt x="44079" y="18678"/>
                    <a:pt x="44111" y="18628"/>
                    <a:pt x="44061" y="18579"/>
                  </a:cubicBezTo>
                  <a:cubicBezTo>
                    <a:pt x="37435" y="14323"/>
                    <a:pt x="30140" y="11253"/>
                    <a:pt x="22571" y="9156"/>
                  </a:cubicBezTo>
                  <a:cubicBezTo>
                    <a:pt x="14881" y="6998"/>
                    <a:pt x="6766" y="5326"/>
                    <a:pt x="535" y="37"/>
                  </a:cubicBezTo>
                  <a:cubicBezTo>
                    <a:pt x="509" y="11"/>
                    <a:pt x="480"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8"/>
            <p:cNvSpPr/>
            <p:nvPr/>
          </p:nvSpPr>
          <p:spPr>
            <a:xfrm>
              <a:off x="3082725" y="350075"/>
              <a:ext cx="888775" cy="519550"/>
            </a:xfrm>
            <a:custGeom>
              <a:avLst/>
              <a:gdLst/>
              <a:ahLst/>
              <a:cxnLst/>
              <a:rect l="l" t="t" r="r" b="b"/>
              <a:pathLst>
                <a:path w="35551" h="20782" extrusionOk="0">
                  <a:moveTo>
                    <a:pt x="260" y="0"/>
                  </a:moveTo>
                  <a:cubicBezTo>
                    <a:pt x="125" y="0"/>
                    <a:pt x="0" y="156"/>
                    <a:pt x="139" y="295"/>
                  </a:cubicBezTo>
                  <a:cubicBezTo>
                    <a:pt x="9592" y="10295"/>
                    <a:pt x="22054" y="17560"/>
                    <a:pt x="35429" y="20782"/>
                  </a:cubicBezTo>
                  <a:cubicBezTo>
                    <a:pt x="35550" y="20782"/>
                    <a:pt x="35550" y="20660"/>
                    <a:pt x="35459" y="20660"/>
                  </a:cubicBezTo>
                  <a:cubicBezTo>
                    <a:pt x="22024" y="16982"/>
                    <a:pt x="10170" y="10022"/>
                    <a:pt x="382" y="52"/>
                  </a:cubicBezTo>
                  <a:cubicBezTo>
                    <a:pt x="346" y="16"/>
                    <a:pt x="303" y="0"/>
                    <a:pt x="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8"/>
            <p:cNvSpPr/>
            <p:nvPr/>
          </p:nvSpPr>
          <p:spPr>
            <a:xfrm>
              <a:off x="3311225" y="816325"/>
              <a:ext cx="806675" cy="950950"/>
            </a:xfrm>
            <a:custGeom>
              <a:avLst/>
              <a:gdLst/>
              <a:ahLst/>
              <a:cxnLst/>
              <a:rect l="l" t="t" r="r" b="b"/>
              <a:pathLst>
                <a:path w="32267" h="38038" extrusionOk="0">
                  <a:moveTo>
                    <a:pt x="646" y="1"/>
                  </a:moveTo>
                  <a:cubicBezTo>
                    <a:pt x="504" y="1"/>
                    <a:pt x="383" y="178"/>
                    <a:pt x="452" y="338"/>
                  </a:cubicBezTo>
                  <a:cubicBezTo>
                    <a:pt x="425" y="329"/>
                    <a:pt x="396" y="325"/>
                    <a:pt x="366" y="325"/>
                  </a:cubicBezTo>
                  <a:cubicBezTo>
                    <a:pt x="195" y="325"/>
                    <a:pt x="1" y="466"/>
                    <a:pt x="27" y="673"/>
                  </a:cubicBezTo>
                  <a:cubicBezTo>
                    <a:pt x="2732" y="12527"/>
                    <a:pt x="9024" y="23105"/>
                    <a:pt x="18082" y="31190"/>
                  </a:cubicBezTo>
                  <a:cubicBezTo>
                    <a:pt x="18097" y="31213"/>
                    <a:pt x="18117" y="31223"/>
                    <a:pt x="18136" y="31223"/>
                  </a:cubicBezTo>
                  <a:cubicBezTo>
                    <a:pt x="18193" y="31223"/>
                    <a:pt x="18248" y="31144"/>
                    <a:pt x="18203" y="31099"/>
                  </a:cubicBezTo>
                  <a:cubicBezTo>
                    <a:pt x="9449" y="22922"/>
                    <a:pt x="3340" y="12193"/>
                    <a:pt x="604" y="521"/>
                  </a:cubicBezTo>
                  <a:lnTo>
                    <a:pt x="604" y="521"/>
                  </a:lnTo>
                  <a:cubicBezTo>
                    <a:pt x="10696" y="13348"/>
                    <a:pt x="21577" y="25658"/>
                    <a:pt x="32216" y="37998"/>
                  </a:cubicBezTo>
                  <a:cubicBezTo>
                    <a:pt x="32225" y="38027"/>
                    <a:pt x="32235" y="38038"/>
                    <a:pt x="32243" y="38038"/>
                  </a:cubicBezTo>
                  <a:cubicBezTo>
                    <a:pt x="32259" y="38038"/>
                    <a:pt x="32267" y="37989"/>
                    <a:pt x="32246" y="37968"/>
                  </a:cubicBezTo>
                  <a:cubicBezTo>
                    <a:pt x="22611" y="26144"/>
                    <a:pt x="13006" y="14138"/>
                    <a:pt x="2945" y="2618"/>
                  </a:cubicBezTo>
                  <a:lnTo>
                    <a:pt x="2945" y="2618"/>
                  </a:lnTo>
                  <a:cubicBezTo>
                    <a:pt x="7413" y="6691"/>
                    <a:pt x="11820" y="10703"/>
                    <a:pt x="16015" y="14989"/>
                  </a:cubicBezTo>
                  <a:cubicBezTo>
                    <a:pt x="16023" y="14993"/>
                    <a:pt x="16031" y="14995"/>
                    <a:pt x="16038" y="14995"/>
                  </a:cubicBezTo>
                  <a:cubicBezTo>
                    <a:pt x="16083" y="14995"/>
                    <a:pt x="16106" y="14924"/>
                    <a:pt x="16106" y="14898"/>
                  </a:cubicBezTo>
                  <a:cubicBezTo>
                    <a:pt x="11455" y="10095"/>
                    <a:pt x="6714" y="5323"/>
                    <a:pt x="1607" y="1037"/>
                  </a:cubicBezTo>
                  <a:cubicBezTo>
                    <a:pt x="1364" y="733"/>
                    <a:pt x="1060" y="369"/>
                    <a:pt x="787" y="65"/>
                  </a:cubicBezTo>
                  <a:cubicBezTo>
                    <a:pt x="741" y="20"/>
                    <a:pt x="693"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8"/>
            <p:cNvSpPr/>
            <p:nvPr/>
          </p:nvSpPr>
          <p:spPr>
            <a:xfrm>
              <a:off x="3357175" y="835900"/>
              <a:ext cx="633850" cy="700025"/>
            </a:xfrm>
            <a:custGeom>
              <a:avLst/>
              <a:gdLst/>
              <a:ahLst/>
              <a:cxnLst/>
              <a:rect l="l" t="t" r="r" b="b"/>
              <a:pathLst>
                <a:path w="25354" h="28001" extrusionOk="0">
                  <a:moveTo>
                    <a:pt x="202" y="1"/>
                  </a:moveTo>
                  <a:cubicBezTo>
                    <a:pt x="78" y="1"/>
                    <a:pt x="0" y="174"/>
                    <a:pt x="134" y="254"/>
                  </a:cubicBezTo>
                  <a:cubicBezTo>
                    <a:pt x="11198" y="6850"/>
                    <a:pt x="19618" y="16486"/>
                    <a:pt x="25241" y="27975"/>
                  </a:cubicBezTo>
                  <a:cubicBezTo>
                    <a:pt x="25241" y="27993"/>
                    <a:pt x="25251" y="28000"/>
                    <a:pt x="25265" y="28000"/>
                  </a:cubicBezTo>
                  <a:cubicBezTo>
                    <a:pt x="25299" y="28000"/>
                    <a:pt x="25353" y="27957"/>
                    <a:pt x="25332" y="27914"/>
                  </a:cubicBezTo>
                  <a:cubicBezTo>
                    <a:pt x="20226" y="16243"/>
                    <a:pt x="11137" y="6455"/>
                    <a:pt x="256" y="11"/>
                  </a:cubicBezTo>
                  <a:cubicBezTo>
                    <a:pt x="237" y="4"/>
                    <a:pt x="219" y="1"/>
                    <a:pt x="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8"/>
            <p:cNvSpPr/>
            <p:nvPr/>
          </p:nvSpPr>
          <p:spPr>
            <a:xfrm>
              <a:off x="3445075" y="1025225"/>
              <a:ext cx="404200" cy="558825"/>
            </a:xfrm>
            <a:custGeom>
              <a:avLst/>
              <a:gdLst/>
              <a:ahLst/>
              <a:cxnLst/>
              <a:rect l="l" t="t" r="r" b="b"/>
              <a:pathLst>
                <a:path w="16168" h="22353" extrusionOk="0">
                  <a:moveTo>
                    <a:pt x="148" y="0"/>
                  </a:moveTo>
                  <a:cubicBezTo>
                    <a:pt x="72" y="0"/>
                    <a:pt x="0" y="72"/>
                    <a:pt x="22" y="159"/>
                  </a:cubicBezTo>
                  <a:cubicBezTo>
                    <a:pt x="4338" y="8092"/>
                    <a:pt x="9718" y="15964"/>
                    <a:pt x="16132" y="22317"/>
                  </a:cubicBezTo>
                  <a:cubicBezTo>
                    <a:pt x="9658" y="15630"/>
                    <a:pt x="5342" y="7727"/>
                    <a:pt x="235" y="37"/>
                  </a:cubicBezTo>
                  <a:cubicBezTo>
                    <a:pt x="209" y="11"/>
                    <a:pt x="178" y="0"/>
                    <a:pt x="148" y="0"/>
                  </a:cubicBezTo>
                  <a:close/>
                  <a:moveTo>
                    <a:pt x="16132" y="22317"/>
                  </a:moveTo>
                  <a:cubicBezTo>
                    <a:pt x="16132" y="22343"/>
                    <a:pt x="16143" y="22352"/>
                    <a:pt x="16151" y="22352"/>
                  </a:cubicBezTo>
                  <a:cubicBezTo>
                    <a:pt x="16162" y="22352"/>
                    <a:pt x="16167" y="22335"/>
                    <a:pt x="16132" y="223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8"/>
            <p:cNvSpPr/>
            <p:nvPr/>
          </p:nvSpPr>
          <p:spPr>
            <a:xfrm>
              <a:off x="2715350" y="211450"/>
              <a:ext cx="292600" cy="1076175"/>
            </a:xfrm>
            <a:custGeom>
              <a:avLst/>
              <a:gdLst/>
              <a:ahLst/>
              <a:cxnLst/>
              <a:rect l="l" t="t" r="r" b="b"/>
              <a:pathLst>
                <a:path w="11704" h="43047" extrusionOk="0">
                  <a:moveTo>
                    <a:pt x="10251" y="1"/>
                  </a:moveTo>
                  <a:cubicBezTo>
                    <a:pt x="10199" y="1"/>
                    <a:pt x="10145" y="20"/>
                    <a:pt x="10092" y="65"/>
                  </a:cubicBezTo>
                  <a:cubicBezTo>
                    <a:pt x="9697" y="490"/>
                    <a:pt x="9332" y="916"/>
                    <a:pt x="8968" y="1372"/>
                  </a:cubicBezTo>
                  <a:cubicBezTo>
                    <a:pt x="2949" y="6539"/>
                    <a:pt x="305" y="15232"/>
                    <a:pt x="1" y="22922"/>
                  </a:cubicBezTo>
                  <a:cubicBezTo>
                    <a:pt x="1" y="22938"/>
                    <a:pt x="16" y="22945"/>
                    <a:pt x="31" y="22945"/>
                  </a:cubicBezTo>
                  <a:cubicBezTo>
                    <a:pt x="47" y="22945"/>
                    <a:pt x="62" y="22938"/>
                    <a:pt x="62" y="22922"/>
                  </a:cubicBezTo>
                  <a:cubicBezTo>
                    <a:pt x="457" y="15688"/>
                    <a:pt x="2889" y="7664"/>
                    <a:pt x="8117" y="2436"/>
                  </a:cubicBezTo>
                  <a:lnTo>
                    <a:pt x="8117" y="2436"/>
                  </a:lnTo>
                  <a:cubicBezTo>
                    <a:pt x="4500" y="7603"/>
                    <a:pt x="2980" y="14594"/>
                    <a:pt x="2129" y="20552"/>
                  </a:cubicBezTo>
                  <a:cubicBezTo>
                    <a:pt x="1065" y="27998"/>
                    <a:pt x="1308" y="35719"/>
                    <a:pt x="3162" y="43014"/>
                  </a:cubicBezTo>
                  <a:cubicBezTo>
                    <a:pt x="3162" y="43037"/>
                    <a:pt x="3175" y="43047"/>
                    <a:pt x="3190" y="43047"/>
                  </a:cubicBezTo>
                  <a:cubicBezTo>
                    <a:pt x="3214" y="43047"/>
                    <a:pt x="3242" y="43021"/>
                    <a:pt x="3223" y="42983"/>
                  </a:cubicBezTo>
                  <a:cubicBezTo>
                    <a:pt x="1855" y="35567"/>
                    <a:pt x="1490" y="28120"/>
                    <a:pt x="2585" y="20643"/>
                  </a:cubicBezTo>
                  <a:cubicBezTo>
                    <a:pt x="3497" y="14472"/>
                    <a:pt x="5107" y="7512"/>
                    <a:pt x="8816" y="2345"/>
                  </a:cubicBezTo>
                  <a:lnTo>
                    <a:pt x="8816" y="2345"/>
                  </a:lnTo>
                  <a:cubicBezTo>
                    <a:pt x="7873" y="4563"/>
                    <a:pt x="7934" y="7360"/>
                    <a:pt x="7813" y="9640"/>
                  </a:cubicBezTo>
                  <a:cubicBezTo>
                    <a:pt x="7600" y="14168"/>
                    <a:pt x="7570" y="18697"/>
                    <a:pt x="6658" y="23166"/>
                  </a:cubicBezTo>
                  <a:cubicBezTo>
                    <a:pt x="6658" y="23199"/>
                    <a:pt x="6676" y="23223"/>
                    <a:pt x="6692" y="23223"/>
                  </a:cubicBezTo>
                  <a:cubicBezTo>
                    <a:pt x="6706" y="23223"/>
                    <a:pt x="6718" y="23207"/>
                    <a:pt x="6718" y="23166"/>
                  </a:cubicBezTo>
                  <a:cubicBezTo>
                    <a:pt x="7478" y="19883"/>
                    <a:pt x="7752" y="16539"/>
                    <a:pt x="7904" y="13135"/>
                  </a:cubicBezTo>
                  <a:cubicBezTo>
                    <a:pt x="8086" y="9427"/>
                    <a:pt x="7509" y="3986"/>
                    <a:pt x="10001" y="946"/>
                  </a:cubicBezTo>
                  <a:cubicBezTo>
                    <a:pt x="10032" y="916"/>
                    <a:pt x="10032" y="886"/>
                    <a:pt x="10032" y="825"/>
                  </a:cubicBezTo>
                  <a:cubicBezTo>
                    <a:pt x="10062" y="794"/>
                    <a:pt x="10092" y="734"/>
                    <a:pt x="10184" y="673"/>
                  </a:cubicBezTo>
                  <a:cubicBezTo>
                    <a:pt x="10214" y="642"/>
                    <a:pt x="10244" y="612"/>
                    <a:pt x="10336" y="582"/>
                  </a:cubicBezTo>
                  <a:lnTo>
                    <a:pt x="10336" y="582"/>
                  </a:lnTo>
                  <a:cubicBezTo>
                    <a:pt x="8421" y="5749"/>
                    <a:pt x="9697" y="10977"/>
                    <a:pt x="10488" y="16266"/>
                  </a:cubicBezTo>
                  <a:cubicBezTo>
                    <a:pt x="10943" y="19427"/>
                    <a:pt x="11095" y="22527"/>
                    <a:pt x="10488" y="25688"/>
                  </a:cubicBezTo>
                  <a:cubicBezTo>
                    <a:pt x="9849" y="29245"/>
                    <a:pt x="8390" y="32527"/>
                    <a:pt x="7266" y="35932"/>
                  </a:cubicBezTo>
                  <a:cubicBezTo>
                    <a:pt x="7225" y="36013"/>
                    <a:pt x="7306" y="36080"/>
                    <a:pt x="7374" y="36080"/>
                  </a:cubicBezTo>
                  <a:cubicBezTo>
                    <a:pt x="7407" y="36080"/>
                    <a:pt x="7438" y="36063"/>
                    <a:pt x="7448" y="36023"/>
                  </a:cubicBezTo>
                  <a:cubicBezTo>
                    <a:pt x="10032" y="30369"/>
                    <a:pt x="11703" y="24381"/>
                    <a:pt x="10974" y="18120"/>
                  </a:cubicBezTo>
                  <a:cubicBezTo>
                    <a:pt x="10305" y="12314"/>
                    <a:pt x="8329" y="6266"/>
                    <a:pt x="10396" y="521"/>
                  </a:cubicBezTo>
                  <a:cubicBezTo>
                    <a:pt x="10396" y="521"/>
                    <a:pt x="10457" y="521"/>
                    <a:pt x="10457" y="490"/>
                  </a:cubicBezTo>
                  <a:cubicBezTo>
                    <a:pt x="10488" y="460"/>
                    <a:pt x="10518" y="369"/>
                    <a:pt x="10488" y="338"/>
                  </a:cubicBezTo>
                  <a:cubicBezTo>
                    <a:pt x="10533" y="178"/>
                    <a:pt x="10407" y="1"/>
                    <a:pt x="10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8"/>
            <p:cNvSpPr/>
            <p:nvPr/>
          </p:nvSpPr>
          <p:spPr>
            <a:xfrm>
              <a:off x="2828575" y="1015325"/>
              <a:ext cx="19025" cy="169725"/>
            </a:xfrm>
            <a:custGeom>
              <a:avLst/>
              <a:gdLst/>
              <a:ahLst/>
              <a:cxnLst/>
              <a:rect l="l" t="t" r="r" b="b"/>
              <a:pathLst>
                <a:path w="761" h="6789" extrusionOk="0">
                  <a:moveTo>
                    <a:pt x="700" y="0"/>
                  </a:moveTo>
                  <a:cubicBezTo>
                    <a:pt x="670" y="0"/>
                    <a:pt x="639" y="23"/>
                    <a:pt x="639" y="68"/>
                  </a:cubicBezTo>
                  <a:cubicBezTo>
                    <a:pt x="578" y="2287"/>
                    <a:pt x="244" y="4506"/>
                    <a:pt x="1" y="6725"/>
                  </a:cubicBezTo>
                  <a:cubicBezTo>
                    <a:pt x="1" y="6763"/>
                    <a:pt x="47" y="6789"/>
                    <a:pt x="83" y="6789"/>
                  </a:cubicBezTo>
                  <a:cubicBezTo>
                    <a:pt x="105" y="6789"/>
                    <a:pt x="123" y="6779"/>
                    <a:pt x="123" y="6755"/>
                  </a:cubicBezTo>
                  <a:cubicBezTo>
                    <a:pt x="578" y="4537"/>
                    <a:pt x="730" y="2287"/>
                    <a:pt x="761" y="68"/>
                  </a:cubicBezTo>
                  <a:cubicBezTo>
                    <a:pt x="761" y="23"/>
                    <a:pt x="730" y="0"/>
                    <a:pt x="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680"/>
        <p:cNvGrpSpPr/>
        <p:nvPr/>
      </p:nvGrpSpPr>
      <p:grpSpPr>
        <a:xfrm>
          <a:off x="0" y="0"/>
          <a:ext cx="0" cy="0"/>
          <a:chOff x="0" y="0"/>
          <a:chExt cx="0" cy="0"/>
        </a:xfrm>
      </p:grpSpPr>
      <p:sp>
        <p:nvSpPr>
          <p:cNvPr id="2681" name="Google Shape;2681;p33"/>
          <p:cNvSpPr/>
          <p:nvPr/>
        </p:nvSpPr>
        <p:spPr>
          <a:xfrm rot="990880">
            <a:off x="-3134943" y="3407332"/>
            <a:ext cx="5768729" cy="3472337"/>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3"/>
          <p:cNvSpPr/>
          <p:nvPr/>
        </p:nvSpPr>
        <p:spPr>
          <a:xfrm rot="990880">
            <a:off x="7018707" y="-2399768"/>
            <a:ext cx="5768729" cy="3472337"/>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3" name="Google Shape;2683;p33"/>
          <p:cNvGrpSpPr/>
          <p:nvPr/>
        </p:nvGrpSpPr>
        <p:grpSpPr>
          <a:xfrm rot="5148382">
            <a:off x="626663" y="3770156"/>
            <a:ext cx="700945" cy="1908107"/>
            <a:chOff x="5902350" y="2149600"/>
            <a:chExt cx="1019050" cy="2774050"/>
          </a:xfrm>
        </p:grpSpPr>
        <p:sp>
          <p:nvSpPr>
            <p:cNvPr id="2684" name="Google Shape;2684;p33"/>
            <p:cNvSpPr/>
            <p:nvPr/>
          </p:nvSpPr>
          <p:spPr>
            <a:xfrm>
              <a:off x="6224550" y="4032275"/>
              <a:ext cx="455950" cy="620850"/>
            </a:xfrm>
            <a:custGeom>
              <a:avLst/>
              <a:gdLst/>
              <a:ahLst/>
              <a:cxnLst/>
              <a:rect l="l" t="t" r="r" b="b"/>
              <a:pathLst>
                <a:path w="18238" h="24834" extrusionOk="0">
                  <a:moveTo>
                    <a:pt x="18238" y="0"/>
                  </a:moveTo>
                  <a:cubicBezTo>
                    <a:pt x="16201" y="1398"/>
                    <a:pt x="13861" y="2067"/>
                    <a:pt x="11551" y="2736"/>
                  </a:cubicBezTo>
                  <a:cubicBezTo>
                    <a:pt x="9210" y="3435"/>
                    <a:pt x="6870" y="4103"/>
                    <a:pt x="4864" y="5471"/>
                  </a:cubicBezTo>
                  <a:cubicBezTo>
                    <a:pt x="2827" y="6839"/>
                    <a:pt x="1216" y="8967"/>
                    <a:pt x="1095" y="11368"/>
                  </a:cubicBezTo>
                  <a:cubicBezTo>
                    <a:pt x="3541" y="8666"/>
                    <a:pt x="7184" y="7028"/>
                    <a:pt x="10855" y="7028"/>
                  </a:cubicBezTo>
                  <a:cubicBezTo>
                    <a:pt x="11107" y="7028"/>
                    <a:pt x="11360" y="7036"/>
                    <a:pt x="11612" y="7052"/>
                  </a:cubicBezTo>
                  <a:cubicBezTo>
                    <a:pt x="9119" y="7356"/>
                    <a:pt x="6687" y="8298"/>
                    <a:pt x="4620" y="9757"/>
                  </a:cubicBezTo>
                  <a:cubicBezTo>
                    <a:pt x="3405" y="10578"/>
                    <a:pt x="2280" y="11642"/>
                    <a:pt x="1581" y="12979"/>
                  </a:cubicBezTo>
                  <a:cubicBezTo>
                    <a:pt x="912" y="14316"/>
                    <a:pt x="669" y="15897"/>
                    <a:pt x="1247" y="17295"/>
                  </a:cubicBezTo>
                  <a:cubicBezTo>
                    <a:pt x="1703" y="15107"/>
                    <a:pt x="4347" y="14134"/>
                    <a:pt x="6596" y="14073"/>
                  </a:cubicBezTo>
                  <a:cubicBezTo>
                    <a:pt x="6850" y="14063"/>
                    <a:pt x="7107" y="14059"/>
                    <a:pt x="7364" y="14059"/>
                  </a:cubicBezTo>
                  <a:cubicBezTo>
                    <a:pt x="8022" y="14059"/>
                    <a:pt x="8688" y="14083"/>
                    <a:pt x="9348" y="14083"/>
                  </a:cubicBezTo>
                  <a:cubicBezTo>
                    <a:pt x="10713" y="14083"/>
                    <a:pt x="12053" y="13980"/>
                    <a:pt x="13253" y="13344"/>
                  </a:cubicBezTo>
                  <a:lnTo>
                    <a:pt x="13253" y="13344"/>
                  </a:lnTo>
                  <a:cubicBezTo>
                    <a:pt x="11186" y="15259"/>
                    <a:pt x="7934" y="14742"/>
                    <a:pt x="5320" y="15684"/>
                  </a:cubicBezTo>
                  <a:cubicBezTo>
                    <a:pt x="3526" y="16322"/>
                    <a:pt x="2006" y="17599"/>
                    <a:pt x="1064" y="19240"/>
                  </a:cubicBezTo>
                  <a:cubicBezTo>
                    <a:pt x="3496" y="16718"/>
                    <a:pt x="7994" y="18237"/>
                    <a:pt x="10943" y="16322"/>
                  </a:cubicBezTo>
                  <a:lnTo>
                    <a:pt x="10943" y="16322"/>
                  </a:lnTo>
                  <a:cubicBezTo>
                    <a:pt x="8602" y="18906"/>
                    <a:pt x="4317" y="18359"/>
                    <a:pt x="1399" y="20244"/>
                  </a:cubicBezTo>
                  <a:cubicBezTo>
                    <a:pt x="1155" y="20395"/>
                    <a:pt x="912" y="20578"/>
                    <a:pt x="791" y="20791"/>
                  </a:cubicBezTo>
                  <a:cubicBezTo>
                    <a:pt x="0" y="22310"/>
                    <a:pt x="699" y="23344"/>
                    <a:pt x="760" y="24833"/>
                  </a:cubicBezTo>
                  <a:cubicBezTo>
                    <a:pt x="2584" y="23344"/>
                    <a:pt x="4590" y="21794"/>
                    <a:pt x="6931" y="21216"/>
                  </a:cubicBezTo>
                  <a:cubicBezTo>
                    <a:pt x="9180" y="20699"/>
                    <a:pt x="11581" y="20274"/>
                    <a:pt x="13405" y="18906"/>
                  </a:cubicBezTo>
                  <a:cubicBezTo>
                    <a:pt x="16505" y="16596"/>
                    <a:pt x="17204" y="12249"/>
                    <a:pt x="17539" y="8420"/>
                  </a:cubicBezTo>
                  <a:lnTo>
                    <a:pt x="17539" y="8420"/>
                  </a:lnTo>
                  <a:cubicBezTo>
                    <a:pt x="15540" y="10150"/>
                    <a:pt x="12935" y="11549"/>
                    <a:pt x="10351" y="11549"/>
                  </a:cubicBezTo>
                  <a:cubicBezTo>
                    <a:pt x="9713" y="11549"/>
                    <a:pt x="9076" y="11463"/>
                    <a:pt x="8450" y="11277"/>
                  </a:cubicBezTo>
                  <a:cubicBezTo>
                    <a:pt x="10639" y="10365"/>
                    <a:pt x="12827" y="9423"/>
                    <a:pt x="14985" y="8541"/>
                  </a:cubicBezTo>
                  <a:cubicBezTo>
                    <a:pt x="15806" y="8176"/>
                    <a:pt x="16627" y="7812"/>
                    <a:pt x="17083" y="7082"/>
                  </a:cubicBezTo>
                  <a:cubicBezTo>
                    <a:pt x="17417" y="6566"/>
                    <a:pt x="17508" y="5897"/>
                    <a:pt x="17569" y="5259"/>
                  </a:cubicBezTo>
                  <a:cubicBezTo>
                    <a:pt x="17812" y="3496"/>
                    <a:pt x="17995" y="1763"/>
                    <a:pt x="18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3"/>
            <p:cNvSpPr/>
            <p:nvPr/>
          </p:nvSpPr>
          <p:spPr>
            <a:xfrm>
              <a:off x="6270900" y="3528450"/>
              <a:ext cx="500800" cy="658850"/>
            </a:xfrm>
            <a:custGeom>
              <a:avLst/>
              <a:gdLst/>
              <a:ahLst/>
              <a:cxnLst/>
              <a:rect l="l" t="t" r="r" b="b"/>
              <a:pathLst>
                <a:path w="20032" h="26354" extrusionOk="0">
                  <a:moveTo>
                    <a:pt x="20031" y="1"/>
                  </a:moveTo>
                  <a:lnTo>
                    <a:pt x="20031" y="1"/>
                  </a:lnTo>
                  <a:cubicBezTo>
                    <a:pt x="16931" y="244"/>
                    <a:pt x="13831" y="670"/>
                    <a:pt x="11065" y="2007"/>
                  </a:cubicBezTo>
                  <a:cubicBezTo>
                    <a:pt x="8268" y="3344"/>
                    <a:pt x="5806" y="5654"/>
                    <a:pt x="5046" y="8664"/>
                  </a:cubicBezTo>
                  <a:lnTo>
                    <a:pt x="5046" y="8664"/>
                  </a:lnTo>
                  <a:cubicBezTo>
                    <a:pt x="7272" y="6826"/>
                    <a:pt x="10182" y="5803"/>
                    <a:pt x="13080" y="5803"/>
                  </a:cubicBezTo>
                  <a:cubicBezTo>
                    <a:pt x="13585" y="5803"/>
                    <a:pt x="14090" y="5834"/>
                    <a:pt x="14590" y="5898"/>
                  </a:cubicBezTo>
                  <a:cubicBezTo>
                    <a:pt x="12372" y="6201"/>
                    <a:pt x="10213" y="6870"/>
                    <a:pt x="8207" y="7812"/>
                  </a:cubicBezTo>
                  <a:cubicBezTo>
                    <a:pt x="6566" y="8572"/>
                    <a:pt x="5016" y="9606"/>
                    <a:pt x="3922" y="11065"/>
                  </a:cubicBezTo>
                  <a:cubicBezTo>
                    <a:pt x="2858" y="12493"/>
                    <a:pt x="2311" y="14469"/>
                    <a:pt x="2918" y="16171"/>
                  </a:cubicBezTo>
                  <a:lnTo>
                    <a:pt x="2918" y="16171"/>
                  </a:lnTo>
                  <a:cubicBezTo>
                    <a:pt x="5928" y="14560"/>
                    <a:pt x="10213" y="15411"/>
                    <a:pt x="12372" y="12797"/>
                  </a:cubicBezTo>
                  <a:lnTo>
                    <a:pt x="12372" y="12797"/>
                  </a:lnTo>
                  <a:cubicBezTo>
                    <a:pt x="11308" y="14591"/>
                    <a:pt x="9484" y="15958"/>
                    <a:pt x="7478" y="16475"/>
                  </a:cubicBezTo>
                  <a:cubicBezTo>
                    <a:pt x="6080" y="16870"/>
                    <a:pt x="4590" y="16870"/>
                    <a:pt x="3222" y="17448"/>
                  </a:cubicBezTo>
                  <a:cubicBezTo>
                    <a:pt x="1885" y="17995"/>
                    <a:pt x="730" y="19424"/>
                    <a:pt x="1095" y="20822"/>
                  </a:cubicBezTo>
                  <a:cubicBezTo>
                    <a:pt x="2311" y="20062"/>
                    <a:pt x="3861" y="20062"/>
                    <a:pt x="5289" y="19758"/>
                  </a:cubicBezTo>
                  <a:cubicBezTo>
                    <a:pt x="7326" y="19302"/>
                    <a:pt x="9241" y="18086"/>
                    <a:pt x="10487" y="16414"/>
                  </a:cubicBezTo>
                  <a:lnTo>
                    <a:pt x="10487" y="16414"/>
                  </a:lnTo>
                  <a:cubicBezTo>
                    <a:pt x="9393" y="18907"/>
                    <a:pt x="6900" y="20791"/>
                    <a:pt x="4225" y="21187"/>
                  </a:cubicBezTo>
                  <a:cubicBezTo>
                    <a:pt x="3222" y="21338"/>
                    <a:pt x="2037" y="21399"/>
                    <a:pt x="1429" y="22190"/>
                  </a:cubicBezTo>
                  <a:cubicBezTo>
                    <a:pt x="1186" y="22524"/>
                    <a:pt x="1064" y="22919"/>
                    <a:pt x="912" y="23314"/>
                  </a:cubicBezTo>
                  <a:cubicBezTo>
                    <a:pt x="608" y="24348"/>
                    <a:pt x="213" y="25351"/>
                    <a:pt x="0" y="26354"/>
                  </a:cubicBezTo>
                  <a:cubicBezTo>
                    <a:pt x="1277" y="25260"/>
                    <a:pt x="2159" y="24287"/>
                    <a:pt x="3770" y="23466"/>
                  </a:cubicBezTo>
                  <a:cubicBezTo>
                    <a:pt x="5502" y="22615"/>
                    <a:pt x="7265" y="21916"/>
                    <a:pt x="8967" y="21126"/>
                  </a:cubicBezTo>
                  <a:cubicBezTo>
                    <a:pt x="11733" y="19819"/>
                    <a:pt x="14469" y="17965"/>
                    <a:pt x="15654" y="15168"/>
                  </a:cubicBezTo>
                  <a:cubicBezTo>
                    <a:pt x="16414" y="13344"/>
                    <a:pt x="16445" y="11278"/>
                    <a:pt x="17144" y="9423"/>
                  </a:cubicBezTo>
                  <a:lnTo>
                    <a:pt x="17144" y="9423"/>
                  </a:lnTo>
                  <a:cubicBezTo>
                    <a:pt x="14408" y="10457"/>
                    <a:pt x="11672" y="11460"/>
                    <a:pt x="8937" y="12524"/>
                  </a:cubicBezTo>
                  <a:lnTo>
                    <a:pt x="8937" y="12524"/>
                  </a:lnTo>
                  <a:cubicBezTo>
                    <a:pt x="10548" y="10244"/>
                    <a:pt x="13679" y="9758"/>
                    <a:pt x="16262" y="8664"/>
                  </a:cubicBezTo>
                  <a:cubicBezTo>
                    <a:pt x="16475" y="8542"/>
                    <a:pt x="16718" y="8420"/>
                    <a:pt x="16901" y="8238"/>
                  </a:cubicBezTo>
                  <a:cubicBezTo>
                    <a:pt x="17083" y="7995"/>
                    <a:pt x="17174" y="7721"/>
                    <a:pt x="17235" y="7417"/>
                  </a:cubicBezTo>
                  <a:cubicBezTo>
                    <a:pt x="17843" y="4834"/>
                    <a:pt x="18815" y="2341"/>
                    <a:pt x="2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3"/>
            <p:cNvSpPr/>
            <p:nvPr/>
          </p:nvSpPr>
          <p:spPr>
            <a:xfrm>
              <a:off x="6445675" y="2243475"/>
              <a:ext cx="475725" cy="1373150"/>
            </a:xfrm>
            <a:custGeom>
              <a:avLst/>
              <a:gdLst/>
              <a:ahLst/>
              <a:cxnLst/>
              <a:rect l="l" t="t" r="r" b="b"/>
              <a:pathLst>
                <a:path w="19029" h="54926" extrusionOk="0">
                  <a:moveTo>
                    <a:pt x="15229" y="1"/>
                  </a:moveTo>
                  <a:lnTo>
                    <a:pt x="15229" y="1"/>
                  </a:lnTo>
                  <a:cubicBezTo>
                    <a:pt x="14560" y="4469"/>
                    <a:pt x="14651" y="9028"/>
                    <a:pt x="15563" y="13466"/>
                  </a:cubicBezTo>
                  <a:cubicBezTo>
                    <a:pt x="15989" y="13253"/>
                    <a:pt x="16353" y="13071"/>
                    <a:pt x="16779" y="12828"/>
                  </a:cubicBezTo>
                  <a:lnTo>
                    <a:pt x="16779" y="12828"/>
                  </a:lnTo>
                  <a:cubicBezTo>
                    <a:pt x="16627" y="13709"/>
                    <a:pt x="15685" y="14165"/>
                    <a:pt x="15320" y="14956"/>
                  </a:cubicBezTo>
                  <a:cubicBezTo>
                    <a:pt x="14803" y="16111"/>
                    <a:pt x="15867" y="20822"/>
                    <a:pt x="13192" y="27995"/>
                  </a:cubicBezTo>
                  <a:cubicBezTo>
                    <a:pt x="14499" y="27843"/>
                    <a:pt x="15806" y="27387"/>
                    <a:pt x="16992" y="26688"/>
                  </a:cubicBezTo>
                  <a:lnTo>
                    <a:pt x="16992" y="26688"/>
                  </a:lnTo>
                  <a:cubicBezTo>
                    <a:pt x="15168" y="29941"/>
                    <a:pt x="12797" y="28421"/>
                    <a:pt x="12189" y="30792"/>
                  </a:cubicBezTo>
                  <a:cubicBezTo>
                    <a:pt x="11885" y="31977"/>
                    <a:pt x="11581" y="33193"/>
                    <a:pt x="11277" y="34378"/>
                  </a:cubicBezTo>
                  <a:cubicBezTo>
                    <a:pt x="12949" y="33740"/>
                    <a:pt x="14621" y="33041"/>
                    <a:pt x="16323" y="32403"/>
                  </a:cubicBezTo>
                  <a:lnTo>
                    <a:pt x="16323" y="32403"/>
                  </a:lnTo>
                  <a:cubicBezTo>
                    <a:pt x="14530" y="35321"/>
                    <a:pt x="10244" y="35959"/>
                    <a:pt x="8663" y="38998"/>
                  </a:cubicBezTo>
                  <a:cubicBezTo>
                    <a:pt x="7782" y="40670"/>
                    <a:pt x="7934" y="42798"/>
                    <a:pt x="6840" y="44318"/>
                  </a:cubicBezTo>
                  <a:cubicBezTo>
                    <a:pt x="9606" y="44014"/>
                    <a:pt x="12311" y="43223"/>
                    <a:pt x="14773" y="41947"/>
                  </a:cubicBezTo>
                  <a:lnTo>
                    <a:pt x="14773" y="41947"/>
                  </a:lnTo>
                  <a:cubicBezTo>
                    <a:pt x="11855" y="44865"/>
                    <a:pt x="6779" y="44622"/>
                    <a:pt x="3891" y="47600"/>
                  </a:cubicBezTo>
                  <a:cubicBezTo>
                    <a:pt x="6931" y="46871"/>
                    <a:pt x="9970" y="46202"/>
                    <a:pt x="13010" y="45473"/>
                  </a:cubicBezTo>
                  <a:lnTo>
                    <a:pt x="13010" y="45473"/>
                  </a:lnTo>
                  <a:cubicBezTo>
                    <a:pt x="6870" y="50093"/>
                    <a:pt x="4043" y="47813"/>
                    <a:pt x="1855" y="51157"/>
                  </a:cubicBezTo>
                  <a:cubicBezTo>
                    <a:pt x="1125" y="52251"/>
                    <a:pt x="213" y="53588"/>
                    <a:pt x="1" y="54926"/>
                  </a:cubicBezTo>
                  <a:cubicBezTo>
                    <a:pt x="2432" y="53558"/>
                    <a:pt x="1642" y="51187"/>
                    <a:pt x="10609" y="49272"/>
                  </a:cubicBezTo>
                  <a:cubicBezTo>
                    <a:pt x="13040" y="48725"/>
                    <a:pt x="13952" y="48360"/>
                    <a:pt x="15077" y="46141"/>
                  </a:cubicBezTo>
                  <a:cubicBezTo>
                    <a:pt x="16232" y="43922"/>
                    <a:pt x="16901" y="41491"/>
                    <a:pt x="17083" y="38968"/>
                  </a:cubicBezTo>
                  <a:lnTo>
                    <a:pt x="17083" y="38968"/>
                  </a:lnTo>
                  <a:cubicBezTo>
                    <a:pt x="15360" y="40381"/>
                    <a:pt x="14001" y="40929"/>
                    <a:pt x="13250" y="40929"/>
                  </a:cubicBezTo>
                  <a:cubicBezTo>
                    <a:pt x="12531" y="40929"/>
                    <a:pt x="12370" y="40426"/>
                    <a:pt x="12979" y="39698"/>
                  </a:cubicBezTo>
                  <a:cubicBezTo>
                    <a:pt x="14712" y="37722"/>
                    <a:pt x="17387" y="38512"/>
                    <a:pt x="18025" y="34956"/>
                  </a:cubicBezTo>
                  <a:cubicBezTo>
                    <a:pt x="18846" y="30579"/>
                    <a:pt x="19028" y="26080"/>
                    <a:pt x="18694" y="21643"/>
                  </a:cubicBezTo>
                  <a:lnTo>
                    <a:pt x="18694" y="21643"/>
                  </a:lnTo>
                  <a:cubicBezTo>
                    <a:pt x="18147" y="22828"/>
                    <a:pt x="17174" y="23801"/>
                    <a:pt x="15989" y="24317"/>
                  </a:cubicBezTo>
                  <a:cubicBezTo>
                    <a:pt x="18542" y="20457"/>
                    <a:pt x="18603" y="19302"/>
                    <a:pt x="18451" y="16627"/>
                  </a:cubicBezTo>
                  <a:cubicBezTo>
                    <a:pt x="18147" y="10943"/>
                    <a:pt x="17812" y="5047"/>
                    <a:pt x="15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3"/>
            <p:cNvSpPr/>
            <p:nvPr/>
          </p:nvSpPr>
          <p:spPr>
            <a:xfrm>
              <a:off x="5902350" y="3966925"/>
              <a:ext cx="281950" cy="665675"/>
            </a:xfrm>
            <a:custGeom>
              <a:avLst/>
              <a:gdLst/>
              <a:ahLst/>
              <a:cxnLst/>
              <a:rect l="l" t="t" r="r" b="b"/>
              <a:pathLst>
                <a:path w="11278" h="26627" extrusionOk="0">
                  <a:moveTo>
                    <a:pt x="1186" y="0"/>
                  </a:moveTo>
                  <a:lnTo>
                    <a:pt x="1186" y="0"/>
                  </a:lnTo>
                  <a:cubicBezTo>
                    <a:pt x="578" y="2219"/>
                    <a:pt x="1" y="4772"/>
                    <a:pt x="1216" y="6717"/>
                  </a:cubicBezTo>
                  <a:cubicBezTo>
                    <a:pt x="2463" y="8815"/>
                    <a:pt x="5320" y="9575"/>
                    <a:pt x="6292" y="11794"/>
                  </a:cubicBezTo>
                  <a:cubicBezTo>
                    <a:pt x="4621" y="11186"/>
                    <a:pt x="3010" y="10395"/>
                    <a:pt x="1490" y="9392"/>
                  </a:cubicBezTo>
                  <a:lnTo>
                    <a:pt x="1490" y="9392"/>
                  </a:lnTo>
                  <a:cubicBezTo>
                    <a:pt x="730" y="12280"/>
                    <a:pt x="1946" y="15350"/>
                    <a:pt x="3678" y="17781"/>
                  </a:cubicBezTo>
                  <a:cubicBezTo>
                    <a:pt x="5411" y="20213"/>
                    <a:pt x="7691" y="22250"/>
                    <a:pt x="9484" y="24620"/>
                  </a:cubicBezTo>
                  <a:cubicBezTo>
                    <a:pt x="10001" y="25289"/>
                    <a:pt x="10366" y="25958"/>
                    <a:pt x="10761" y="26627"/>
                  </a:cubicBezTo>
                  <a:cubicBezTo>
                    <a:pt x="10669" y="25320"/>
                    <a:pt x="10487" y="24013"/>
                    <a:pt x="10366" y="22736"/>
                  </a:cubicBezTo>
                  <a:cubicBezTo>
                    <a:pt x="10335" y="22067"/>
                    <a:pt x="10244" y="21429"/>
                    <a:pt x="10001" y="20821"/>
                  </a:cubicBezTo>
                  <a:cubicBezTo>
                    <a:pt x="9606" y="19909"/>
                    <a:pt x="8815" y="19271"/>
                    <a:pt x="8086" y="18541"/>
                  </a:cubicBezTo>
                  <a:cubicBezTo>
                    <a:pt x="6141" y="16596"/>
                    <a:pt x="4864" y="14164"/>
                    <a:pt x="3557" y="11733"/>
                  </a:cubicBezTo>
                  <a:lnTo>
                    <a:pt x="3557" y="11733"/>
                  </a:lnTo>
                  <a:cubicBezTo>
                    <a:pt x="5806" y="13800"/>
                    <a:pt x="8086" y="15897"/>
                    <a:pt x="10335" y="17964"/>
                  </a:cubicBezTo>
                  <a:cubicBezTo>
                    <a:pt x="10821" y="14620"/>
                    <a:pt x="9697" y="11064"/>
                    <a:pt x="7326" y="8632"/>
                  </a:cubicBezTo>
                  <a:cubicBezTo>
                    <a:pt x="6232" y="7477"/>
                    <a:pt x="4925" y="6626"/>
                    <a:pt x="3982" y="5441"/>
                  </a:cubicBezTo>
                  <a:lnTo>
                    <a:pt x="3982" y="5441"/>
                  </a:lnTo>
                  <a:cubicBezTo>
                    <a:pt x="6596" y="6809"/>
                    <a:pt x="8876" y="8784"/>
                    <a:pt x="10639" y="11186"/>
                  </a:cubicBezTo>
                  <a:cubicBezTo>
                    <a:pt x="11277" y="9544"/>
                    <a:pt x="10517" y="7690"/>
                    <a:pt x="9271" y="6414"/>
                  </a:cubicBezTo>
                  <a:cubicBezTo>
                    <a:pt x="8055" y="5198"/>
                    <a:pt x="6414" y="4438"/>
                    <a:pt x="4894" y="3587"/>
                  </a:cubicBezTo>
                  <a:cubicBezTo>
                    <a:pt x="3374" y="2705"/>
                    <a:pt x="1855" y="1611"/>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3"/>
            <p:cNvSpPr/>
            <p:nvPr/>
          </p:nvSpPr>
          <p:spPr>
            <a:xfrm>
              <a:off x="5959350" y="3435000"/>
              <a:ext cx="352600" cy="778150"/>
            </a:xfrm>
            <a:custGeom>
              <a:avLst/>
              <a:gdLst/>
              <a:ahLst/>
              <a:cxnLst/>
              <a:rect l="l" t="t" r="r" b="b"/>
              <a:pathLst>
                <a:path w="14104" h="31126" extrusionOk="0">
                  <a:moveTo>
                    <a:pt x="6839" y="0"/>
                  </a:moveTo>
                  <a:lnTo>
                    <a:pt x="6839" y="0"/>
                  </a:lnTo>
                  <a:cubicBezTo>
                    <a:pt x="5806" y="2584"/>
                    <a:pt x="4833" y="5228"/>
                    <a:pt x="3800" y="7812"/>
                  </a:cubicBezTo>
                  <a:cubicBezTo>
                    <a:pt x="3587" y="8298"/>
                    <a:pt x="3405" y="8784"/>
                    <a:pt x="3405" y="9332"/>
                  </a:cubicBezTo>
                  <a:cubicBezTo>
                    <a:pt x="3374" y="11854"/>
                    <a:pt x="7386" y="13040"/>
                    <a:pt x="7386" y="15593"/>
                  </a:cubicBezTo>
                  <a:cubicBezTo>
                    <a:pt x="6140" y="14590"/>
                    <a:pt x="4924" y="13617"/>
                    <a:pt x="3678" y="12614"/>
                  </a:cubicBezTo>
                  <a:cubicBezTo>
                    <a:pt x="3465" y="12462"/>
                    <a:pt x="3222" y="12280"/>
                    <a:pt x="2949" y="12219"/>
                  </a:cubicBezTo>
                  <a:cubicBezTo>
                    <a:pt x="2868" y="12197"/>
                    <a:pt x="2786" y="12186"/>
                    <a:pt x="2704" y="12186"/>
                  </a:cubicBezTo>
                  <a:cubicBezTo>
                    <a:pt x="2227" y="12186"/>
                    <a:pt x="1735" y="12538"/>
                    <a:pt x="1398" y="12979"/>
                  </a:cubicBezTo>
                  <a:cubicBezTo>
                    <a:pt x="0" y="14803"/>
                    <a:pt x="183" y="17417"/>
                    <a:pt x="1216" y="19453"/>
                  </a:cubicBezTo>
                  <a:cubicBezTo>
                    <a:pt x="2250" y="21520"/>
                    <a:pt x="3952" y="23070"/>
                    <a:pt x="5593" y="24712"/>
                  </a:cubicBezTo>
                  <a:cubicBezTo>
                    <a:pt x="7478" y="26596"/>
                    <a:pt x="8906" y="28481"/>
                    <a:pt x="9484" y="31125"/>
                  </a:cubicBezTo>
                  <a:cubicBezTo>
                    <a:pt x="10304" y="29484"/>
                    <a:pt x="10791" y="26991"/>
                    <a:pt x="9909" y="25289"/>
                  </a:cubicBezTo>
                  <a:cubicBezTo>
                    <a:pt x="9484" y="24408"/>
                    <a:pt x="8724" y="23769"/>
                    <a:pt x="8055" y="23101"/>
                  </a:cubicBezTo>
                  <a:cubicBezTo>
                    <a:pt x="5775" y="20973"/>
                    <a:pt x="3496" y="18207"/>
                    <a:pt x="3921" y="15107"/>
                  </a:cubicBezTo>
                  <a:lnTo>
                    <a:pt x="3921" y="15107"/>
                  </a:lnTo>
                  <a:cubicBezTo>
                    <a:pt x="5684" y="18481"/>
                    <a:pt x="8237" y="21429"/>
                    <a:pt x="11277" y="23769"/>
                  </a:cubicBezTo>
                  <a:cubicBezTo>
                    <a:pt x="11277" y="21429"/>
                    <a:pt x="12827" y="19149"/>
                    <a:pt x="12037" y="16991"/>
                  </a:cubicBezTo>
                  <a:cubicBezTo>
                    <a:pt x="11824" y="16383"/>
                    <a:pt x="11399" y="15867"/>
                    <a:pt x="11003" y="15350"/>
                  </a:cubicBezTo>
                  <a:cubicBezTo>
                    <a:pt x="9119" y="12918"/>
                    <a:pt x="6900" y="10152"/>
                    <a:pt x="7386" y="7082"/>
                  </a:cubicBezTo>
                  <a:lnTo>
                    <a:pt x="7386" y="7082"/>
                  </a:lnTo>
                  <a:cubicBezTo>
                    <a:pt x="8663" y="10547"/>
                    <a:pt x="10791" y="13648"/>
                    <a:pt x="13526" y="16079"/>
                  </a:cubicBezTo>
                  <a:cubicBezTo>
                    <a:pt x="13921" y="14681"/>
                    <a:pt x="14104" y="13131"/>
                    <a:pt x="13618" y="11702"/>
                  </a:cubicBezTo>
                  <a:cubicBezTo>
                    <a:pt x="12766" y="9088"/>
                    <a:pt x="10092" y="7569"/>
                    <a:pt x="8511" y="5380"/>
                  </a:cubicBezTo>
                  <a:cubicBezTo>
                    <a:pt x="7356" y="3800"/>
                    <a:pt x="6778" y="1915"/>
                    <a:pt x="68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3"/>
            <p:cNvSpPr/>
            <p:nvPr/>
          </p:nvSpPr>
          <p:spPr>
            <a:xfrm>
              <a:off x="6157675" y="2893200"/>
              <a:ext cx="386800" cy="870850"/>
            </a:xfrm>
            <a:custGeom>
              <a:avLst/>
              <a:gdLst/>
              <a:ahLst/>
              <a:cxnLst/>
              <a:rect l="l" t="t" r="r" b="b"/>
              <a:pathLst>
                <a:path w="15472" h="34834" extrusionOk="0">
                  <a:moveTo>
                    <a:pt x="11065" y="0"/>
                  </a:moveTo>
                  <a:cubicBezTo>
                    <a:pt x="10669" y="1733"/>
                    <a:pt x="10001" y="3435"/>
                    <a:pt x="8967" y="4955"/>
                  </a:cubicBezTo>
                  <a:cubicBezTo>
                    <a:pt x="7751" y="6869"/>
                    <a:pt x="5958" y="8815"/>
                    <a:pt x="6475" y="11003"/>
                  </a:cubicBezTo>
                  <a:cubicBezTo>
                    <a:pt x="6992" y="13253"/>
                    <a:pt x="9727" y="14468"/>
                    <a:pt x="10183" y="16718"/>
                  </a:cubicBezTo>
                  <a:cubicBezTo>
                    <a:pt x="7539" y="15836"/>
                    <a:pt x="5350" y="13587"/>
                    <a:pt x="4590" y="10882"/>
                  </a:cubicBezTo>
                  <a:cubicBezTo>
                    <a:pt x="1703" y="14468"/>
                    <a:pt x="1" y="19362"/>
                    <a:pt x="1399" y="23739"/>
                  </a:cubicBezTo>
                  <a:cubicBezTo>
                    <a:pt x="2706" y="27751"/>
                    <a:pt x="6049" y="30639"/>
                    <a:pt x="6840" y="34833"/>
                  </a:cubicBezTo>
                  <a:cubicBezTo>
                    <a:pt x="7295" y="33830"/>
                    <a:pt x="7599" y="32767"/>
                    <a:pt x="7934" y="31763"/>
                  </a:cubicBezTo>
                  <a:cubicBezTo>
                    <a:pt x="8025" y="31490"/>
                    <a:pt x="8086" y="31247"/>
                    <a:pt x="8086" y="31004"/>
                  </a:cubicBezTo>
                  <a:cubicBezTo>
                    <a:pt x="8055" y="30700"/>
                    <a:pt x="7934" y="30426"/>
                    <a:pt x="7782" y="30153"/>
                  </a:cubicBezTo>
                  <a:cubicBezTo>
                    <a:pt x="7052" y="28754"/>
                    <a:pt x="6384" y="27295"/>
                    <a:pt x="5806" y="25836"/>
                  </a:cubicBezTo>
                  <a:cubicBezTo>
                    <a:pt x="5198" y="24256"/>
                    <a:pt x="4681" y="22432"/>
                    <a:pt x="5441" y="20973"/>
                  </a:cubicBezTo>
                  <a:lnTo>
                    <a:pt x="5441" y="20973"/>
                  </a:lnTo>
                  <a:cubicBezTo>
                    <a:pt x="5715" y="23921"/>
                    <a:pt x="7113" y="26779"/>
                    <a:pt x="9271" y="28815"/>
                  </a:cubicBezTo>
                  <a:cubicBezTo>
                    <a:pt x="10335" y="27751"/>
                    <a:pt x="10183" y="25988"/>
                    <a:pt x="9545" y="24621"/>
                  </a:cubicBezTo>
                  <a:cubicBezTo>
                    <a:pt x="8906" y="23253"/>
                    <a:pt x="7843" y="22128"/>
                    <a:pt x="7144" y="20821"/>
                  </a:cubicBezTo>
                  <a:cubicBezTo>
                    <a:pt x="6475" y="19484"/>
                    <a:pt x="6201" y="17721"/>
                    <a:pt x="7113" y="16566"/>
                  </a:cubicBezTo>
                  <a:lnTo>
                    <a:pt x="7113" y="16566"/>
                  </a:lnTo>
                  <a:cubicBezTo>
                    <a:pt x="7417" y="19757"/>
                    <a:pt x="9119" y="22797"/>
                    <a:pt x="11672" y="24772"/>
                  </a:cubicBezTo>
                  <a:cubicBezTo>
                    <a:pt x="12189" y="22706"/>
                    <a:pt x="13861" y="20851"/>
                    <a:pt x="13527" y="18754"/>
                  </a:cubicBezTo>
                  <a:cubicBezTo>
                    <a:pt x="13466" y="18116"/>
                    <a:pt x="13162" y="17508"/>
                    <a:pt x="12858" y="16930"/>
                  </a:cubicBezTo>
                  <a:cubicBezTo>
                    <a:pt x="11703" y="14772"/>
                    <a:pt x="10365" y="12401"/>
                    <a:pt x="10821" y="10031"/>
                  </a:cubicBezTo>
                  <a:lnTo>
                    <a:pt x="10821" y="10031"/>
                  </a:lnTo>
                  <a:cubicBezTo>
                    <a:pt x="11976" y="12705"/>
                    <a:pt x="13344" y="15259"/>
                    <a:pt x="14925" y="17690"/>
                  </a:cubicBezTo>
                  <a:cubicBezTo>
                    <a:pt x="15472" y="15532"/>
                    <a:pt x="15198" y="13253"/>
                    <a:pt x="14742" y="11034"/>
                  </a:cubicBezTo>
                  <a:cubicBezTo>
                    <a:pt x="13983" y="7234"/>
                    <a:pt x="12736" y="3526"/>
                    <a:pt x="1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3"/>
            <p:cNvSpPr/>
            <p:nvPr/>
          </p:nvSpPr>
          <p:spPr>
            <a:xfrm>
              <a:off x="6473800" y="2149600"/>
              <a:ext cx="329800" cy="1095450"/>
            </a:xfrm>
            <a:custGeom>
              <a:avLst/>
              <a:gdLst/>
              <a:ahLst/>
              <a:cxnLst/>
              <a:rect l="l" t="t" r="r" b="b"/>
              <a:pathLst>
                <a:path w="13192" h="43818" extrusionOk="0">
                  <a:moveTo>
                    <a:pt x="12505" y="0"/>
                  </a:moveTo>
                  <a:cubicBezTo>
                    <a:pt x="12279" y="0"/>
                    <a:pt x="11736" y="2380"/>
                    <a:pt x="10578" y="5792"/>
                  </a:cubicBezTo>
                  <a:cubicBezTo>
                    <a:pt x="9666" y="8498"/>
                    <a:pt x="8754" y="11841"/>
                    <a:pt x="11034" y="13847"/>
                  </a:cubicBezTo>
                  <a:cubicBezTo>
                    <a:pt x="10092" y="13513"/>
                    <a:pt x="9119" y="13209"/>
                    <a:pt x="8177" y="12875"/>
                  </a:cubicBezTo>
                  <a:cubicBezTo>
                    <a:pt x="7447" y="15245"/>
                    <a:pt x="6748" y="17677"/>
                    <a:pt x="6019" y="20109"/>
                  </a:cubicBezTo>
                  <a:cubicBezTo>
                    <a:pt x="5228" y="22844"/>
                    <a:pt x="8055" y="23087"/>
                    <a:pt x="7812" y="24911"/>
                  </a:cubicBezTo>
                  <a:cubicBezTo>
                    <a:pt x="5586" y="23215"/>
                    <a:pt x="4838" y="22423"/>
                    <a:pt x="4512" y="22423"/>
                  </a:cubicBezTo>
                  <a:cubicBezTo>
                    <a:pt x="3997" y="22423"/>
                    <a:pt x="4533" y="24402"/>
                    <a:pt x="1945" y="27920"/>
                  </a:cubicBezTo>
                  <a:cubicBezTo>
                    <a:pt x="365" y="30078"/>
                    <a:pt x="0" y="30534"/>
                    <a:pt x="851" y="32692"/>
                  </a:cubicBezTo>
                  <a:cubicBezTo>
                    <a:pt x="1124" y="33389"/>
                    <a:pt x="4532" y="43102"/>
                    <a:pt x="4199" y="43809"/>
                  </a:cubicBezTo>
                  <a:lnTo>
                    <a:pt x="4199" y="43809"/>
                  </a:lnTo>
                  <a:cubicBezTo>
                    <a:pt x="4691" y="42863"/>
                    <a:pt x="6504" y="40834"/>
                    <a:pt x="6201" y="39319"/>
                  </a:cubicBezTo>
                  <a:cubicBezTo>
                    <a:pt x="6019" y="38285"/>
                    <a:pt x="2736" y="35458"/>
                    <a:pt x="3921" y="32145"/>
                  </a:cubicBezTo>
                  <a:lnTo>
                    <a:pt x="3921" y="32145"/>
                  </a:lnTo>
                  <a:cubicBezTo>
                    <a:pt x="5015" y="33969"/>
                    <a:pt x="6019" y="35884"/>
                    <a:pt x="6870" y="37829"/>
                  </a:cubicBezTo>
                  <a:cubicBezTo>
                    <a:pt x="8450" y="36462"/>
                    <a:pt x="7295" y="34060"/>
                    <a:pt x="5259" y="27404"/>
                  </a:cubicBezTo>
                  <a:lnTo>
                    <a:pt x="5259" y="27404"/>
                  </a:lnTo>
                  <a:cubicBezTo>
                    <a:pt x="6657" y="29471"/>
                    <a:pt x="7873" y="31629"/>
                    <a:pt x="8906" y="33878"/>
                  </a:cubicBezTo>
                  <a:cubicBezTo>
                    <a:pt x="13192" y="23148"/>
                    <a:pt x="9149" y="23695"/>
                    <a:pt x="8815" y="21021"/>
                  </a:cubicBezTo>
                  <a:lnTo>
                    <a:pt x="8815" y="21021"/>
                  </a:lnTo>
                  <a:cubicBezTo>
                    <a:pt x="10061" y="21841"/>
                    <a:pt x="11155" y="22935"/>
                    <a:pt x="11854" y="24212"/>
                  </a:cubicBezTo>
                  <a:cubicBezTo>
                    <a:pt x="13045" y="20055"/>
                    <a:pt x="9363" y="15543"/>
                    <a:pt x="9606" y="15543"/>
                  </a:cubicBezTo>
                  <a:cubicBezTo>
                    <a:pt x="9704" y="15543"/>
                    <a:pt x="10443" y="16280"/>
                    <a:pt x="12402" y="18072"/>
                  </a:cubicBezTo>
                  <a:cubicBezTo>
                    <a:pt x="12508" y="4756"/>
                    <a:pt x="12824" y="0"/>
                    <a:pt x="12505" y="0"/>
                  </a:cubicBezTo>
                  <a:close/>
                  <a:moveTo>
                    <a:pt x="4199" y="43809"/>
                  </a:moveTo>
                  <a:cubicBezTo>
                    <a:pt x="4198" y="43812"/>
                    <a:pt x="4196" y="43815"/>
                    <a:pt x="4195" y="43817"/>
                  </a:cubicBezTo>
                  <a:cubicBezTo>
                    <a:pt x="4196" y="43815"/>
                    <a:pt x="4198" y="43812"/>
                    <a:pt x="4199" y="438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3"/>
            <p:cNvSpPr/>
            <p:nvPr/>
          </p:nvSpPr>
          <p:spPr>
            <a:xfrm>
              <a:off x="6153175" y="2596825"/>
              <a:ext cx="655000" cy="2326825"/>
            </a:xfrm>
            <a:custGeom>
              <a:avLst/>
              <a:gdLst/>
              <a:ahLst/>
              <a:cxnLst/>
              <a:rect l="l" t="t" r="r" b="b"/>
              <a:pathLst>
                <a:path w="26200" h="93073" extrusionOk="0">
                  <a:moveTo>
                    <a:pt x="26199" y="1"/>
                  </a:moveTo>
                  <a:lnTo>
                    <a:pt x="26199" y="1"/>
                  </a:lnTo>
                  <a:cubicBezTo>
                    <a:pt x="26015" y="2138"/>
                    <a:pt x="25750" y="4167"/>
                    <a:pt x="25417" y="6104"/>
                  </a:cubicBezTo>
                  <a:lnTo>
                    <a:pt x="25417" y="6104"/>
                  </a:lnTo>
                  <a:cubicBezTo>
                    <a:pt x="25806" y="4105"/>
                    <a:pt x="26076" y="2072"/>
                    <a:pt x="26199" y="1"/>
                  </a:cubicBezTo>
                  <a:close/>
                  <a:moveTo>
                    <a:pt x="25417" y="6104"/>
                  </a:moveTo>
                  <a:cubicBezTo>
                    <a:pt x="22442" y="21359"/>
                    <a:pt x="12461" y="34723"/>
                    <a:pt x="6898" y="49181"/>
                  </a:cubicBezTo>
                  <a:cubicBezTo>
                    <a:pt x="0" y="67231"/>
                    <a:pt x="211" y="90931"/>
                    <a:pt x="3916" y="93070"/>
                  </a:cubicBezTo>
                  <a:lnTo>
                    <a:pt x="3916" y="93070"/>
                  </a:lnTo>
                  <a:cubicBezTo>
                    <a:pt x="3614" y="92874"/>
                    <a:pt x="3402" y="86382"/>
                    <a:pt x="3190" y="85504"/>
                  </a:cubicBezTo>
                  <a:cubicBezTo>
                    <a:pt x="2612" y="82859"/>
                    <a:pt x="2004" y="80944"/>
                    <a:pt x="2126" y="78209"/>
                  </a:cubicBezTo>
                  <a:cubicBezTo>
                    <a:pt x="3457" y="41984"/>
                    <a:pt x="20860" y="32573"/>
                    <a:pt x="25417" y="6104"/>
                  </a:cubicBezTo>
                  <a:close/>
                  <a:moveTo>
                    <a:pt x="3916" y="93070"/>
                  </a:moveTo>
                  <a:cubicBezTo>
                    <a:pt x="3917" y="93071"/>
                    <a:pt x="3918" y="93072"/>
                    <a:pt x="3919" y="93072"/>
                  </a:cubicBezTo>
                  <a:cubicBezTo>
                    <a:pt x="3918" y="93071"/>
                    <a:pt x="3917" y="93071"/>
                    <a:pt x="3916" y="930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2" name="Google Shape;2692;p33"/>
          <p:cNvGrpSpPr/>
          <p:nvPr/>
        </p:nvGrpSpPr>
        <p:grpSpPr>
          <a:xfrm rot="-9022834">
            <a:off x="7940909" y="5992"/>
            <a:ext cx="1208345" cy="1333722"/>
            <a:chOff x="6320300" y="3414050"/>
            <a:chExt cx="1568300" cy="1731025"/>
          </a:xfrm>
        </p:grpSpPr>
        <p:sp>
          <p:nvSpPr>
            <p:cNvPr id="2693" name="Google Shape;2693;p33"/>
            <p:cNvSpPr/>
            <p:nvPr/>
          </p:nvSpPr>
          <p:spPr>
            <a:xfrm>
              <a:off x="6320300" y="3414050"/>
              <a:ext cx="1568300" cy="1731025"/>
            </a:xfrm>
            <a:custGeom>
              <a:avLst/>
              <a:gdLst/>
              <a:ahLst/>
              <a:cxnLst/>
              <a:rect l="l" t="t" r="r" b="b"/>
              <a:pathLst>
                <a:path w="62732" h="69241" extrusionOk="0">
                  <a:moveTo>
                    <a:pt x="790" y="5884"/>
                  </a:moveTo>
                  <a:cubicBezTo>
                    <a:pt x="2979" y="7829"/>
                    <a:pt x="7903" y="7799"/>
                    <a:pt x="9788" y="8437"/>
                  </a:cubicBezTo>
                  <a:cubicBezTo>
                    <a:pt x="14195" y="9957"/>
                    <a:pt x="18116" y="13240"/>
                    <a:pt x="18238" y="18194"/>
                  </a:cubicBezTo>
                  <a:cubicBezTo>
                    <a:pt x="18207" y="18194"/>
                    <a:pt x="18146" y="18194"/>
                    <a:pt x="18116" y="18255"/>
                  </a:cubicBezTo>
                  <a:cubicBezTo>
                    <a:pt x="16935" y="18996"/>
                    <a:pt x="15712" y="19305"/>
                    <a:pt x="14491" y="19305"/>
                  </a:cubicBezTo>
                  <a:cubicBezTo>
                    <a:pt x="11404" y="19305"/>
                    <a:pt x="8323" y="17336"/>
                    <a:pt x="5927" y="15398"/>
                  </a:cubicBezTo>
                  <a:cubicBezTo>
                    <a:pt x="4134" y="13969"/>
                    <a:pt x="2553" y="12176"/>
                    <a:pt x="1642" y="10048"/>
                  </a:cubicBezTo>
                  <a:cubicBezTo>
                    <a:pt x="1429" y="9622"/>
                    <a:pt x="1246" y="8832"/>
                    <a:pt x="790" y="5884"/>
                  </a:cubicBezTo>
                  <a:close/>
                  <a:moveTo>
                    <a:pt x="25441" y="1264"/>
                  </a:moveTo>
                  <a:cubicBezTo>
                    <a:pt x="25806" y="2024"/>
                    <a:pt x="28694" y="8528"/>
                    <a:pt x="28572" y="10960"/>
                  </a:cubicBezTo>
                  <a:cubicBezTo>
                    <a:pt x="28390" y="15276"/>
                    <a:pt x="25654" y="18832"/>
                    <a:pt x="22615" y="21598"/>
                  </a:cubicBezTo>
                  <a:cubicBezTo>
                    <a:pt x="20639" y="18164"/>
                    <a:pt x="19028" y="14273"/>
                    <a:pt x="19484" y="10200"/>
                  </a:cubicBezTo>
                  <a:cubicBezTo>
                    <a:pt x="19727" y="8072"/>
                    <a:pt x="22493" y="3695"/>
                    <a:pt x="25441" y="1264"/>
                  </a:cubicBezTo>
                  <a:close/>
                  <a:moveTo>
                    <a:pt x="38025" y="11993"/>
                  </a:moveTo>
                  <a:cubicBezTo>
                    <a:pt x="39332" y="17556"/>
                    <a:pt x="39241" y="21507"/>
                    <a:pt x="38633" y="23604"/>
                  </a:cubicBezTo>
                  <a:cubicBezTo>
                    <a:pt x="37448" y="27556"/>
                    <a:pt x="33891" y="30170"/>
                    <a:pt x="29910" y="30626"/>
                  </a:cubicBezTo>
                  <a:cubicBezTo>
                    <a:pt x="29849" y="30443"/>
                    <a:pt x="29758" y="30261"/>
                    <a:pt x="29636" y="30139"/>
                  </a:cubicBezTo>
                  <a:lnTo>
                    <a:pt x="29636" y="30079"/>
                  </a:lnTo>
                  <a:cubicBezTo>
                    <a:pt x="27356" y="26431"/>
                    <a:pt x="26718" y="22115"/>
                    <a:pt x="29484" y="18528"/>
                  </a:cubicBezTo>
                  <a:cubicBezTo>
                    <a:pt x="30730" y="16917"/>
                    <a:pt x="34955" y="13847"/>
                    <a:pt x="38025" y="11993"/>
                  </a:cubicBezTo>
                  <a:close/>
                  <a:moveTo>
                    <a:pt x="14641" y="22669"/>
                  </a:moveTo>
                  <a:cubicBezTo>
                    <a:pt x="14895" y="22669"/>
                    <a:pt x="15151" y="22677"/>
                    <a:pt x="15411" y="22693"/>
                  </a:cubicBezTo>
                  <a:cubicBezTo>
                    <a:pt x="20122" y="22997"/>
                    <a:pt x="24530" y="25367"/>
                    <a:pt x="27326" y="29106"/>
                  </a:cubicBezTo>
                  <a:cubicBezTo>
                    <a:pt x="23736" y="32143"/>
                    <a:pt x="19319" y="33651"/>
                    <a:pt x="14689" y="33651"/>
                  </a:cubicBezTo>
                  <a:cubicBezTo>
                    <a:pt x="14223" y="33651"/>
                    <a:pt x="13754" y="33635"/>
                    <a:pt x="13283" y="33605"/>
                  </a:cubicBezTo>
                  <a:cubicBezTo>
                    <a:pt x="10943" y="33453"/>
                    <a:pt x="8541" y="32997"/>
                    <a:pt x="6353" y="32085"/>
                  </a:cubicBezTo>
                  <a:cubicBezTo>
                    <a:pt x="4985" y="31507"/>
                    <a:pt x="3648" y="30747"/>
                    <a:pt x="2553" y="29775"/>
                  </a:cubicBezTo>
                  <a:cubicBezTo>
                    <a:pt x="2067" y="29349"/>
                    <a:pt x="1520" y="28772"/>
                    <a:pt x="1246" y="28194"/>
                  </a:cubicBezTo>
                  <a:cubicBezTo>
                    <a:pt x="790" y="27222"/>
                    <a:pt x="1064" y="27404"/>
                    <a:pt x="2098" y="26978"/>
                  </a:cubicBezTo>
                  <a:cubicBezTo>
                    <a:pt x="6277" y="25220"/>
                    <a:pt x="9992" y="22669"/>
                    <a:pt x="14641" y="22669"/>
                  </a:cubicBezTo>
                  <a:close/>
                  <a:moveTo>
                    <a:pt x="48481" y="25094"/>
                  </a:moveTo>
                  <a:lnTo>
                    <a:pt x="48481" y="25094"/>
                  </a:lnTo>
                  <a:cubicBezTo>
                    <a:pt x="50974" y="40656"/>
                    <a:pt x="42372" y="44243"/>
                    <a:pt x="36992" y="44517"/>
                  </a:cubicBezTo>
                  <a:lnTo>
                    <a:pt x="36931" y="44517"/>
                  </a:lnTo>
                  <a:cubicBezTo>
                    <a:pt x="36019" y="40626"/>
                    <a:pt x="34712" y="36249"/>
                    <a:pt x="37265" y="32723"/>
                  </a:cubicBezTo>
                  <a:cubicBezTo>
                    <a:pt x="38572" y="30930"/>
                    <a:pt x="45624" y="27039"/>
                    <a:pt x="48481" y="25094"/>
                  </a:cubicBezTo>
                  <a:close/>
                  <a:moveTo>
                    <a:pt x="23284" y="35609"/>
                  </a:moveTo>
                  <a:cubicBezTo>
                    <a:pt x="28060" y="35609"/>
                    <a:pt x="31920" y="38292"/>
                    <a:pt x="34408" y="42267"/>
                  </a:cubicBezTo>
                  <a:cubicBezTo>
                    <a:pt x="31929" y="46312"/>
                    <a:pt x="28106" y="48094"/>
                    <a:pt x="23707" y="48094"/>
                  </a:cubicBezTo>
                  <a:cubicBezTo>
                    <a:pt x="22983" y="48094"/>
                    <a:pt x="22242" y="48046"/>
                    <a:pt x="21490" y="47951"/>
                  </a:cubicBezTo>
                  <a:cubicBezTo>
                    <a:pt x="18967" y="47647"/>
                    <a:pt x="16384" y="47039"/>
                    <a:pt x="14165" y="45763"/>
                  </a:cubicBezTo>
                  <a:cubicBezTo>
                    <a:pt x="12949" y="45033"/>
                    <a:pt x="9909" y="42480"/>
                    <a:pt x="9788" y="40626"/>
                  </a:cubicBezTo>
                  <a:cubicBezTo>
                    <a:pt x="10487" y="40292"/>
                    <a:pt x="19909" y="35854"/>
                    <a:pt x="22371" y="35641"/>
                  </a:cubicBezTo>
                  <a:cubicBezTo>
                    <a:pt x="22679" y="35619"/>
                    <a:pt x="22983" y="35609"/>
                    <a:pt x="23284" y="35609"/>
                  </a:cubicBezTo>
                  <a:close/>
                  <a:moveTo>
                    <a:pt x="61977" y="39289"/>
                  </a:moveTo>
                  <a:lnTo>
                    <a:pt x="61977" y="39289"/>
                  </a:lnTo>
                  <a:cubicBezTo>
                    <a:pt x="61814" y="53917"/>
                    <a:pt x="53146" y="59025"/>
                    <a:pt x="46592" y="59025"/>
                  </a:cubicBezTo>
                  <a:cubicBezTo>
                    <a:pt x="44580" y="59025"/>
                    <a:pt x="42767" y="58544"/>
                    <a:pt x="41460" y="57708"/>
                  </a:cubicBezTo>
                  <a:lnTo>
                    <a:pt x="41399" y="57708"/>
                  </a:lnTo>
                  <a:cubicBezTo>
                    <a:pt x="40943" y="52754"/>
                    <a:pt x="42676" y="47799"/>
                    <a:pt x="46232" y="44273"/>
                  </a:cubicBezTo>
                  <a:cubicBezTo>
                    <a:pt x="49910" y="40626"/>
                    <a:pt x="57600" y="39714"/>
                    <a:pt x="61977" y="39289"/>
                  </a:cubicBezTo>
                  <a:close/>
                  <a:moveTo>
                    <a:pt x="27307" y="50268"/>
                  </a:moveTo>
                  <a:cubicBezTo>
                    <a:pt x="27501" y="50268"/>
                    <a:pt x="27680" y="50276"/>
                    <a:pt x="27843" y="50292"/>
                  </a:cubicBezTo>
                  <a:cubicBezTo>
                    <a:pt x="33040" y="50778"/>
                    <a:pt x="37205" y="53939"/>
                    <a:pt x="39727" y="58377"/>
                  </a:cubicBezTo>
                  <a:cubicBezTo>
                    <a:pt x="39727" y="58377"/>
                    <a:pt x="39697" y="58377"/>
                    <a:pt x="39697" y="58407"/>
                  </a:cubicBezTo>
                  <a:cubicBezTo>
                    <a:pt x="36289" y="61583"/>
                    <a:pt x="31893" y="64299"/>
                    <a:pt x="27163" y="64299"/>
                  </a:cubicBezTo>
                  <a:cubicBezTo>
                    <a:pt x="26325" y="64299"/>
                    <a:pt x="25476" y="64214"/>
                    <a:pt x="24621" y="64031"/>
                  </a:cubicBezTo>
                  <a:cubicBezTo>
                    <a:pt x="22159" y="63514"/>
                    <a:pt x="15380" y="58985"/>
                    <a:pt x="12675" y="55094"/>
                  </a:cubicBezTo>
                  <a:cubicBezTo>
                    <a:pt x="17027" y="52317"/>
                    <a:pt x="24157" y="50268"/>
                    <a:pt x="27307" y="50268"/>
                  </a:cubicBezTo>
                  <a:close/>
                  <a:moveTo>
                    <a:pt x="23010" y="22845"/>
                  </a:moveTo>
                  <a:lnTo>
                    <a:pt x="23010" y="22845"/>
                  </a:lnTo>
                  <a:cubicBezTo>
                    <a:pt x="28086" y="28164"/>
                    <a:pt x="31885" y="34638"/>
                    <a:pt x="35077" y="41264"/>
                  </a:cubicBezTo>
                  <a:cubicBezTo>
                    <a:pt x="39241" y="50018"/>
                    <a:pt x="41612" y="59137"/>
                    <a:pt x="42220" y="68772"/>
                  </a:cubicBezTo>
                  <a:cubicBezTo>
                    <a:pt x="42007" y="68590"/>
                    <a:pt x="41855" y="68377"/>
                    <a:pt x="41703" y="68134"/>
                  </a:cubicBezTo>
                  <a:cubicBezTo>
                    <a:pt x="41703" y="68104"/>
                    <a:pt x="41764" y="68073"/>
                    <a:pt x="41764" y="68012"/>
                  </a:cubicBezTo>
                  <a:cubicBezTo>
                    <a:pt x="41490" y="64882"/>
                    <a:pt x="40943" y="61720"/>
                    <a:pt x="40275" y="58651"/>
                  </a:cubicBezTo>
                  <a:cubicBezTo>
                    <a:pt x="40275" y="58590"/>
                    <a:pt x="40305" y="58529"/>
                    <a:pt x="40275" y="58499"/>
                  </a:cubicBezTo>
                  <a:cubicBezTo>
                    <a:pt x="40244" y="58438"/>
                    <a:pt x="40244" y="58377"/>
                    <a:pt x="40183" y="58347"/>
                  </a:cubicBezTo>
                  <a:cubicBezTo>
                    <a:pt x="38968" y="53088"/>
                    <a:pt x="37205" y="47951"/>
                    <a:pt x="35259" y="42906"/>
                  </a:cubicBezTo>
                  <a:cubicBezTo>
                    <a:pt x="32341" y="35337"/>
                    <a:pt x="28116" y="28954"/>
                    <a:pt x="23010" y="22845"/>
                  </a:cubicBezTo>
                  <a:close/>
                  <a:moveTo>
                    <a:pt x="25423" y="0"/>
                  </a:moveTo>
                  <a:cubicBezTo>
                    <a:pt x="25371" y="0"/>
                    <a:pt x="25322" y="23"/>
                    <a:pt x="25289" y="78"/>
                  </a:cubicBezTo>
                  <a:cubicBezTo>
                    <a:pt x="23223" y="3513"/>
                    <a:pt x="19575" y="5945"/>
                    <a:pt x="19058" y="10200"/>
                  </a:cubicBezTo>
                  <a:cubicBezTo>
                    <a:pt x="18663" y="14030"/>
                    <a:pt x="19909" y="18285"/>
                    <a:pt x="22159" y="21477"/>
                  </a:cubicBezTo>
                  <a:cubicBezTo>
                    <a:pt x="20973" y="20413"/>
                    <a:pt x="19757" y="19471"/>
                    <a:pt x="18450" y="18620"/>
                  </a:cubicBezTo>
                  <a:cubicBezTo>
                    <a:pt x="18511" y="18589"/>
                    <a:pt x="18542" y="18559"/>
                    <a:pt x="18542" y="18528"/>
                  </a:cubicBezTo>
                  <a:cubicBezTo>
                    <a:pt x="18846" y="14911"/>
                    <a:pt x="16687" y="11720"/>
                    <a:pt x="13709" y="9774"/>
                  </a:cubicBezTo>
                  <a:cubicBezTo>
                    <a:pt x="12007" y="8680"/>
                    <a:pt x="10061" y="7981"/>
                    <a:pt x="8085" y="7464"/>
                  </a:cubicBezTo>
                  <a:cubicBezTo>
                    <a:pt x="6049" y="6917"/>
                    <a:pt x="1885" y="6948"/>
                    <a:pt x="790" y="5094"/>
                  </a:cubicBezTo>
                  <a:cubicBezTo>
                    <a:pt x="738" y="5015"/>
                    <a:pt x="647" y="4976"/>
                    <a:pt x="560" y="4976"/>
                  </a:cubicBezTo>
                  <a:cubicBezTo>
                    <a:pt x="444" y="4976"/>
                    <a:pt x="335" y="5046"/>
                    <a:pt x="335" y="5185"/>
                  </a:cubicBezTo>
                  <a:cubicBezTo>
                    <a:pt x="0" y="9957"/>
                    <a:pt x="2888" y="13787"/>
                    <a:pt x="6596" y="16522"/>
                  </a:cubicBezTo>
                  <a:cubicBezTo>
                    <a:pt x="8898" y="18238"/>
                    <a:pt x="11691" y="19796"/>
                    <a:pt x="14496" y="19796"/>
                  </a:cubicBezTo>
                  <a:cubicBezTo>
                    <a:pt x="15766" y="19796"/>
                    <a:pt x="17037" y="19478"/>
                    <a:pt x="18268" y="18711"/>
                  </a:cubicBezTo>
                  <a:cubicBezTo>
                    <a:pt x="18298" y="18711"/>
                    <a:pt x="18298" y="18650"/>
                    <a:pt x="18359" y="18620"/>
                  </a:cubicBezTo>
                  <a:lnTo>
                    <a:pt x="18390" y="18620"/>
                  </a:lnTo>
                  <a:cubicBezTo>
                    <a:pt x="19605" y="19562"/>
                    <a:pt x="20730" y="20595"/>
                    <a:pt x="21855" y="21659"/>
                  </a:cubicBezTo>
                  <a:cubicBezTo>
                    <a:pt x="23283" y="23422"/>
                    <a:pt x="24651" y="25185"/>
                    <a:pt x="25958" y="27009"/>
                  </a:cubicBezTo>
                  <a:cubicBezTo>
                    <a:pt x="23405" y="24395"/>
                    <a:pt x="20061" y="22723"/>
                    <a:pt x="16384" y="22267"/>
                  </a:cubicBezTo>
                  <a:cubicBezTo>
                    <a:pt x="15753" y="22191"/>
                    <a:pt x="15116" y="22153"/>
                    <a:pt x="14478" y="22153"/>
                  </a:cubicBezTo>
                  <a:cubicBezTo>
                    <a:pt x="12807" y="22153"/>
                    <a:pt x="11128" y="22416"/>
                    <a:pt x="9544" y="22966"/>
                  </a:cubicBezTo>
                  <a:cubicBezTo>
                    <a:pt x="6292" y="24060"/>
                    <a:pt x="3648" y="26218"/>
                    <a:pt x="274" y="26918"/>
                  </a:cubicBezTo>
                  <a:cubicBezTo>
                    <a:pt x="122" y="26948"/>
                    <a:pt x="31" y="27100"/>
                    <a:pt x="122" y="27252"/>
                  </a:cubicBezTo>
                  <a:cubicBezTo>
                    <a:pt x="2401" y="31963"/>
                    <a:pt x="8025" y="33757"/>
                    <a:pt x="12888" y="34091"/>
                  </a:cubicBezTo>
                  <a:cubicBezTo>
                    <a:pt x="13448" y="34130"/>
                    <a:pt x="14010" y="34150"/>
                    <a:pt x="14572" y="34150"/>
                  </a:cubicBezTo>
                  <a:cubicBezTo>
                    <a:pt x="19293" y="34150"/>
                    <a:pt x="24028" y="32748"/>
                    <a:pt x="27478" y="29380"/>
                  </a:cubicBezTo>
                  <a:lnTo>
                    <a:pt x="27539" y="29380"/>
                  </a:lnTo>
                  <a:cubicBezTo>
                    <a:pt x="29818" y="32845"/>
                    <a:pt x="31885" y="36401"/>
                    <a:pt x="33587" y="40231"/>
                  </a:cubicBezTo>
                  <a:cubicBezTo>
                    <a:pt x="31460" y="37404"/>
                    <a:pt x="28025" y="35489"/>
                    <a:pt x="24469" y="35155"/>
                  </a:cubicBezTo>
                  <a:cubicBezTo>
                    <a:pt x="24148" y="35127"/>
                    <a:pt x="23833" y="35113"/>
                    <a:pt x="23522" y="35113"/>
                  </a:cubicBezTo>
                  <a:cubicBezTo>
                    <a:pt x="18118" y="35113"/>
                    <a:pt x="14136" y="39154"/>
                    <a:pt x="8876" y="39988"/>
                  </a:cubicBezTo>
                  <a:cubicBezTo>
                    <a:pt x="8724" y="40018"/>
                    <a:pt x="8663" y="40170"/>
                    <a:pt x="8724" y="40322"/>
                  </a:cubicBezTo>
                  <a:cubicBezTo>
                    <a:pt x="10821" y="45550"/>
                    <a:pt x="16140" y="47890"/>
                    <a:pt x="21460" y="48498"/>
                  </a:cubicBezTo>
                  <a:cubicBezTo>
                    <a:pt x="22190" y="48584"/>
                    <a:pt x="22907" y="48627"/>
                    <a:pt x="23609" y="48627"/>
                  </a:cubicBezTo>
                  <a:cubicBezTo>
                    <a:pt x="28164" y="48627"/>
                    <a:pt x="32058" y="46794"/>
                    <a:pt x="34560" y="42632"/>
                  </a:cubicBezTo>
                  <a:cubicBezTo>
                    <a:pt x="34621" y="42723"/>
                    <a:pt x="34651" y="42784"/>
                    <a:pt x="34712" y="42875"/>
                  </a:cubicBezTo>
                  <a:cubicBezTo>
                    <a:pt x="34773" y="42997"/>
                    <a:pt x="34803" y="43058"/>
                    <a:pt x="34834" y="43149"/>
                  </a:cubicBezTo>
                  <a:cubicBezTo>
                    <a:pt x="36597" y="47587"/>
                    <a:pt x="38177" y="52146"/>
                    <a:pt x="39393" y="56766"/>
                  </a:cubicBezTo>
                  <a:cubicBezTo>
                    <a:pt x="37235" y="53149"/>
                    <a:pt x="33284" y="50656"/>
                    <a:pt x="29210" y="49897"/>
                  </a:cubicBezTo>
                  <a:cubicBezTo>
                    <a:pt x="28414" y="49752"/>
                    <a:pt x="27620" y="49687"/>
                    <a:pt x="26831" y="49687"/>
                  </a:cubicBezTo>
                  <a:cubicBezTo>
                    <a:pt x="21631" y="49687"/>
                    <a:pt x="16613" y="52533"/>
                    <a:pt x="11915" y="54486"/>
                  </a:cubicBezTo>
                  <a:cubicBezTo>
                    <a:pt x="11733" y="54578"/>
                    <a:pt x="11733" y="54790"/>
                    <a:pt x="11855" y="54912"/>
                  </a:cubicBezTo>
                  <a:cubicBezTo>
                    <a:pt x="15198" y="59015"/>
                    <a:pt x="19150" y="63453"/>
                    <a:pt x="24590" y="64608"/>
                  </a:cubicBezTo>
                  <a:cubicBezTo>
                    <a:pt x="25452" y="64785"/>
                    <a:pt x="26308" y="64868"/>
                    <a:pt x="27154" y="64868"/>
                  </a:cubicBezTo>
                  <a:cubicBezTo>
                    <a:pt x="31977" y="64868"/>
                    <a:pt x="36480" y="62178"/>
                    <a:pt x="39971" y="58894"/>
                  </a:cubicBezTo>
                  <a:cubicBezTo>
                    <a:pt x="40639" y="61933"/>
                    <a:pt x="41186" y="64973"/>
                    <a:pt x="41460" y="68104"/>
                  </a:cubicBezTo>
                  <a:cubicBezTo>
                    <a:pt x="41460" y="68164"/>
                    <a:pt x="41490" y="68164"/>
                    <a:pt x="41521" y="68225"/>
                  </a:cubicBezTo>
                  <a:lnTo>
                    <a:pt x="41521" y="68256"/>
                  </a:lnTo>
                  <a:cubicBezTo>
                    <a:pt x="41551" y="68377"/>
                    <a:pt x="41642" y="68468"/>
                    <a:pt x="41673" y="68590"/>
                  </a:cubicBezTo>
                  <a:cubicBezTo>
                    <a:pt x="41794" y="68772"/>
                    <a:pt x="41916" y="68985"/>
                    <a:pt x="42098" y="69107"/>
                  </a:cubicBezTo>
                  <a:cubicBezTo>
                    <a:pt x="42129" y="69167"/>
                    <a:pt x="42220" y="69167"/>
                    <a:pt x="42250" y="69167"/>
                  </a:cubicBezTo>
                  <a:lnTo>
                    <a:pt x="42250" y="69198"/>
                  </a:lnTo>
                  <a:cubicBezTo>
                    <a:pt x="42234" y="69214"/>
                    <a:pt x="42272" y="69240"/>
                    <a:pt x="42309" y="69240"/>
                  </a:cubicBezTo>
                  <a:cubicBezTo>
                    <a:pt x="42341" y="69240"/>
                    <a:pt x="42372" y="69222"/>
                    <a:pt x="42372" y="69167"/>
                  </a:cubicBezTo>
                  <a:cubicBezTo>
                    <a:pt x="42402" y="65520"/>
                    <a:pt x="41977" y="61842"/>
                    <a:pt x="41247" y="58255"/>
                  </a:cubicBezTo>
                  <a:lnTo>
                    <a:pt x="41247" y="58255"/>
                  </a:lnTo>
                  <a:cubicBezTo>
                    <a:pt x="42921" y="59371"/>
                    <a:pt x="44703" y="59840"/>
                    <a:pt x="46491" y="59840"/>
                  </a:cubicBezTo>
                  <a:cubicBezTo>
                    <a:pt x="50060" y="59840"/>
                    <a:pt x="53650" y="57970"/>
                    <a:pt x="56445" y="55641"/>
                  </a:cubicBezTo>
                  <a:cubicBezTo>
                    <a:pt x="61703" y="51295"/>
                    <a:pt x="61734" y="44821"/>
                    <a:pt x="62676" y="38498"/>
                  </a:cubicBezTo>
                  <a:cubicBezTo>
                    <a:pt x="62732" y="38332"/>
                    <a:pt x="62559" y="38190"/>
                    <a:pt x="62390" y="38190"/>
                  </a:cubicBezTo>
                  <a:cubicBezTo>
                    <a:pt x="62374" y="38190"/>
                    <a:pt x="62358" y="38192"/>
                    <a:pt x="62342" y="38194"/>
                  </a:cubicBezTo>
                  <a:cubicBezTo>
                    <a:pt x="56232" y="39380"/>
                    <a:pt x="49971" y="39471"/>
                    <a:pt x="45442" y="44304"/>
                  </a:cubicBezTo>
                  <a:cubicBezTo>
                    <a:pt x="42250" y="47739"/>
                    <a:pt x="40548" y="52359"/>
                    <a:pt x="41004" y="57009"/>
                  </a:cubicBezTo>
                  <a:cubicBezTo>
                    <a:pt x="40031" y="52875"/>
                    <a:pt x="38664" y="48833"/>
                    <a:pt x="37053" y="44973"/>
                  </a:cubicBezTo>
                  <a:cubicBezTo>
                    <a:pt x="41095" y="44851"/>
                    <a:pt x="46110" y="42632"/>
                    <a:pt x="47934" y="38833"/>
                  </a:cubicBezTo>
                  <a:cubicBezTo>
                    <a:pt x="50123" y="34364"/>
                    <a:pt x="48512" y="29106"/>
                    <a:pt x="49393" y="24395"/>
                  </a:cubicBezTo>
                  <a:cubicBezTo>
                    <a:pt x="49416" y="24258"/>
                    <a:pt x="49268" y="24138"/>
                    <a:pt x="49128" y="24138"/>
                  </a:cubicBezTo>
                  <a:cubicBezTo>
                    <a:pt x="49082" y="24138"/>
                    <a:pt x="49036" y="24152"/>
                    <a:pt x="48998" y="24182"/>
                  </a:cubicBezTo>
                  <a:cubicBezTo>
                    <a:pt x="46262" y="25763"/>
                    <a:pt x="43527" y="27313"/>
                    <a:pt x="40852" y="28984"/>
                  </a:cubicBezTo>
                  <a:cubicBezTo>
                    <a:pt x="39059" y="30139"/>
                    <a:pt x="37265" y="31416"/>
                    <a:pt x="36232" y="33331"/>
                  </a:cubicBezTo>
                  <a:cubicBezTo>
                    <a:pt x="34712" y="36127"/>
                    <a:pt x="35046" y="39471"/>
                    <a:pt x="35898" y="42510"/>
                  </a:cubicBezTo>
                  <a:cubicBezTo>
                    <a:pt x="35685" y="42055"/>
                    <a:pt x="35472" y="41599"/>
                    <a:pt x="35259" y="41143"/>
                  </a:cubicBezTo>
                  <a:cubicBezTo>
                    <a:pt x="33679" y="37890"/>
                    <a:pt x="31916" y="34395"/>
                    <a:pt x="29818" y="31051"/>
                  </a:cubicBezTo>
                  <a:cubicBezTo>
                    <a:pt x="33587" y="30747"/>
                    <a:pt x="36992" y="28468"/>
                    <a:pt x="38572" y="25003"/>
                  </a:cubicBezTo>
                  <a:cubicBezTo>
                    <a:pt x="40548" y="20626"/>
                    <a:pt x="38785" y="15671"/>
                    <a:pt x="38360" y="11173"/>
                  </a:cubicBezTo>
                  <a:cubicBezTo>
                    <a:pt x="38360" y="11069"/>
                    <a:pt x="38233" y="11008"/>
                    <a:pt x="38124" y="11008"/>
                  </a:cubicBezTo>
                  <a:cubicBezTo>
                    <a:pt x="38072" y="11008"/>
                    <a:pt x="38024" y="11022"/>
                    <a:pt x="37995" y="11051"/>
                  </a:cubicBezTo>
                  <a:cubicBezTo>
                    <a:pt x="34803" y="14151"/>
                    <a:pt x="29849" y="15854"/>
                    <a:pt x="27873" y="20109"/>
                  </a:cubicBezTo>
                  <a:cubicBezTo>
                    <a:pt x="26688" y="22601"/>
                    <a:pt x="26688" y="25793"/>
                    <a:pt x="27964" y="28316"/>
                  </a:cubicBezTo>
                  <a:cubicBezTo>
                    <a:pt x="26414" y="26066"/>
                    <a:pt x="24682" y="23969"/>
                    <a:pt x="22827" y="22145"/>
                  </a:cubicBezTo>
                  <a:lnTo>
                    <a:pt x="22827" y="22085"/>
                  </a:lnTo>
                  <a:lnTo>
                    <a:pt x="22827" y="22054"/>
                  </a:lnTo>
                  <a:cubicBezTo>
                    <a:pt x="25715" y="19501"/>
                    <a:pt x="28147" y="16340"/>
                    <a:pt x="28846" y="12480"/>
                  </a:cubicBezTo>
                  <a:cubicBezTo>
                    <a:pt x="29636" y="7799"/>
                    <a:pt x="26779" y="4486"/>
                    <a:pt x="25654" y="169"/>
                  </a:cubicBezTo>
                  <a:cubicBezTo>
                    <a:pt x="25615" y="72"/>
                    <a:pt x="25515" y="0"/>
                    <a:pt x="25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3"/>
            <p:cNvSpPr/>
            <p:nvPr/>
          </p:nvSpPr>
          <p:spPr>
            <a:xfrm>
              <a:off x="6832150" y="3484575"/>
              <a:ext cx="170875" cy="476525"/>
            </a:xfrm>
            <a:custGeom>
              <a:avLst/>
              <a:gdLst/>
              <a:ahLst/>
              <a:cxnLst/>
              <a:rect l="l" t="t" r="r" b="b"/>
              <a:pathLst>
                <a:path w="6835" h="19061" extrusionOk="0">
                  <a:moveTo>
                    <a:pt x="4527" y="0"/>
                  </a:moveTo>
                  <a:cubicBezTo>
                    <a:pt x="4519" y="0"/>
                    <a:pt x="4511" y="8"/>
                    <a:pt x="4511" y="23"/>
                  </a:cubicBezTo>
                  <a:cubicBezTo>
                    <a:pt x="4329" y="1817"/>
                    <a:pt x="4177" y="3610"/>
                    <a:pt x="4025" y="5434"/>
                  </a:cubicBezTo>
                  <a:cubicBezTo>
                    <a:pt x="3752" y="4978"/>
                    <a:pt x="3448" y="4522"/>
                    <a:pt x="3174" y="4096"/>
                  </a:cubicBezTo>
                  <a:cubicBezTo>
                    <a:pt x="3166" y="4079"/>
                    <a:pt x="3150" y="4072"/>
                    <a:pt x="3133" y="4072"/>
                  </a:cubicBezTo>
                  <a:cubicBezTo>
                    <a:pt x="3090" y="4072"/>
                    <a:pt x="3039" y="4122"/>
                    <a:pt x="3083" y="4187"/>
                  </a:cubicBezTo>
                  <a:cubicBezTo>
                    <a:pt x="3387" y="4643"/>
                    <a:pt x="3691" y="5130"/>
                    <a:pt x="4025" y="5586"/>
                  </a:cubicBezTo>
                  <a:lnTo>
                    <a:pt x="4056" y="5586"/>
                  </a:lnTo>
                  <a:cubicBezTo>
                    <a:pt x="4025" y="6194"/>
                    <a:pt x="3934" y="6771"/>
                    <a:pt x="3904" y="7379"/>
                  </a:cubicBezTo>
                  <a:cubicBezTo>
                    <a:pt x="3235" y="6315"/>
                    <a:pt x="2384" y="5282"/>
                    <a:pt x="1472" y="4370"/>
                  </a:cubicBezTo>
                  <a:cubicBezTo>
                    <a:pt x="1463" y="4361"/>
                    <a:pt x="1457" y="4357"/>
                    <a:pt x="1452" y="4357"/>
                  </a:cubicBezTo>
                  <a:cubicBezTo>
                    <a:pt x="1442" y="4357"/>
                    <a:pt x="1442" y="4379"/>
                    <a:pt x="1442" y="4400"/>
                  </a:cubicBezTo>
                  <a:cubicBezTo>
                    <a:pt x="2323" y="5403"/>
                    <a:pt x="3113" y="6406"/>
                    <a:pt x="3873" y="7531"/>
                  </a:cubicBezTo>
                  <a:cubicBezTo>
                    <a:pt x="3752" y="8595"/>
                    <a:pt x="3630" y="9598"/>
                    <a:pt x="3539" y="10631"/>
                  </a:cubicBezTo>
                  <a:cubicBezTo>
                    <a:pt x="3235" y="10115"/>
                    <a:pt x="2870" y="9598"/>
                    <a:pt x="2536" y="9081"/>
                  </a:cubicBezTo>
                  <a:cubicBezTo>
                    <a:pt x="2536" y="9072"/>
                    <a:pt x="2533" y="9069"/>
                    <a:pt x="2529" y="9069"/>
                  </a:cubicBezTo>
                  <a:cubicBezTo>
                    <a:pt x="2521" y="9069"/>
                    <a:pt x="2505" y="9090"/>
                    <a:pt x="2505" y="9112"/>
                  </a:cubicBezTo>
                  <a:cubicBezTo>
                    <a:pt x="2840" y="9689"/>
                    <a:pt x="3144" y="10206"/>
                    <a:pt x="3539" y="10783"/>
                  </a:cubicBezTo>
                  <a:lnTo>
                    <a:pt x="3174" y="13063"/>
                  </a:lnTo>
                  <a:cubicBezTo>
                    <a:pt x="2293" y="11786"/>
                    <a:pt x="1259" y="10601"/>
                    <a:pt x="74" y="9537"/>
                  </a:cubicBezTo>
                  <a:cubicBezTo>
                    <a:pt x="65" y="9528"/>
                    <a:pt x="53" y="9524"/>
                    <a:pt x="43" y="9524"/>
                  </a:cubicBezTo>
                  <a:cubicBezTo>
                    <a:pt x="18" y="9524"/>
                    <a:pt x="0" y="9546"/>
                    <a:pt x="43" y="9567"/>
                  </a:cubicBezTo>
                  <a:cubicBezTo>
                    <a:pt x="1198" y="10662"/>
                    <a:pt x="2232" y="11878"/>
                    <a:pt x="3144" y="13185"/>
                  </a:cubicBezTo>
                  <a:cubicBezTo>
                    <a:pt x="2961" y="14096"/>
                    <a:pt x="2779" y="15039"/>
                    <a:pt x="2536" y="15951"/>
                  </a:cubicBezTo>
                  <a:cubicBezTo>
                    <a:pt x="2049" y="15191"/>
                    <a:pt x="1472" y="14431"/>
                    <a:pt x="894" y="13762"/>
                  </a:cubicBezTo>
                  <a:lnTo>
                    <a:pt x="894" y="13762"/>
                  </a:lnTo>
                  <a:cubicBezTo>
                    <a:pt x="1472" y="14522"/>
                    <a:pt x="2019" y="15312"/>
                    <a:pt x="2505" y="16103"/>
                  </a:cubicBezTo>
                  <a:cubicBezTo>
                    <a:pt x="2293" y="16984"/>
                    <a:pt x="2019" y="17805"/>
                    <a:pt x="1715" y="18686"/>
                  </a:cubicBezTo>
                  <a:cubicBezTo>
                    <a:pt x="1642" y="18907"/>
                    <a:pt x="1835" y="19060"/>
                    <a:pt x="2039" y="19060"/>
                  </a:cubicBezTo>
                  <a:cubicBezTo>
                    <a:pt x="2173" y="19060"/>
                    <a:pt x="2312" y="18994"/>
                    <a:pt x="2384" y="18838"/>
                  </a:cubicBezTo>
                  <a:cubicBezTo>
                    <a:pt x="2688" y="18200"/>
                    <a:pt x="2931" y="17561"/>
                    <a:pt x="3113" y="16862"/>
                  </a:cubicBezTo>
                  <a:cubicBezTo>
                    <a:pt x="3235" y="16771"/>
                    <a:pt x="3296" y="16650"/>
                    <a:pt x="3387" y="16498"/>
                  </a:cubicBezTo>
                  <a:cubicBezTo>
                    <a:pt x="3387" y="16498"/>
                    <a:pt x="3387" y="16484"/>
                    <a:pt x="3378" y="16484"/>
                  </a:cubicBezTo>
                  <a:cubicBezTo>
                    <a:pt x="3373" y="16484"/>
                    <a:pt x="3367" y="16488"/>
                    <a:pt x="3356" y="16498"/>
                  </a:cubicBezTo>
                  <a:cubicBezTo>
                    <a:pt x="3265" y="16619"/>
                    <a:pt x="3235" y="16680"/>
                    <a:pt x="3113" y="16771"/>
                  </a:cubicBezTo>
                  <a:cubicBezTo>
                    <a:pt x="3417" y="15859"/>
                    <a:pt x="3660" y="14887"/>
                    <a:pt x="3843" y="13914"/>
                  </a:cubicBezTo>
                  <a:cubicBezTo>
                    <a:pt x="4755" y="12394"/>
                    <a:pt x="5727" y="10935"/>
                    <a:pt x="6791" y="9537"/>
                  </a:cubicBezTo>
                  <a:cubicBezTo>
                    <a:pt x="6834" y="9516"/>
                    <a:pt x="6801" y="9494"/>
                    <a:pt x="6767" y="9494"/>
                  </a:cubicBezTo>
                  <a:cubicBezTo>
                    <a:pt x="6753" y="9494"/>
                    <a:pt x="6739" y="9498"/>
                    <a:pt x="6730" y="9507"/>
                  </a:cubicBezTo>
                  <a:cubicBezTo>
                    <a:pt x="5667" y="10874"/>
                    <a:pt x="4694" y="12333"/>
                    <a:pt x="3843" y="13823"/>
                  </a:cubicBezTo>
                  <a:cubicBezTo>
                    <a:pt x="4025" y="12789"/>
                    <a:pt x="4177" y="11726"/>
                    <a:pt x="4238" y="10722"/>
                  </a:cubicBezTo>
                  <a:cubicBezTo>
                    <a:pt x="4694" y="9446"/>
                    <a:pt x="5302" y="8321"/>
                    <a:pt x="6153" y="7288"/>
                  </a:cubicBezTo>
                  <a:cubicBezTo>
                    <a:pt x="6174" y="7266"/>
                    <a:pt x="6150" y="7245"/>
                    <a:pt x="6113" y="7245"/>
                  </a:cubicBezTo>
                  <a:cubicBezTo>
                    <a:pt x="6097" y="7245"/>
                    <a:pt x="6079" y="7248"/>
                    <a:pt x="6062" y="7257"/>
                  </a:cubicBezTo>
                  <a:cubicBezTo>
                    <a:pt x="5302" y="8230"/>
                    <a:pt x="4694" y="9355"/>
                    <a:pt x="4238" y="10510"/>
                  </a:cubicBezTo>
                  <a:cubicBezTo>
                    <a:pt x="4329" y="9628"/>
                    <a:pt x="4390" y="8686"/>
                    <a:pt x="4451" y="7774"/>
                  </a:cubicBezTo>
                  <a:cubicBezTo>
                    <a:pt x="5059" y="6649"/>
                    <a:pt x="5758" y="5555"/>
                    <a:pt x="6578" y="4522"/>
                  </a:cubicBezTo>
                  <a:cubicBezTo>
                    <a:pt x="6578" y="4491"/>
                    <a:pt x="6518" y="4491"/>
                    <a:pt x="6518" y="4491"/>
                  </a:cubicBezTo>
                  <a:cubicBezTo>
                    <a:pt x="5727" y="5464"/>
                    <a:pt x="5059" y="6558"/>
                    <a:pt x="4451" y="7683"/>
                  </a:cubicBezTo>
                  <a:cubicBezTo>
                    <a:pt x="4542" y="5039"/>
                    <a:pt x="4511" y="2455"/>
                    <a:pt x="4542" y="23"/>
                  </a:cubicBezTo>
                  <a:cubicBezTo>
                    <a:pt x="4542" y="8"/>
                    <a:pt x="4534" y="0"/>
                    <a:pt x="4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3"/>
            <p:cNvSpPr/>
            <p:nvPr/>
          </p:nvSpPr>
          <p:spPr>
            <a:xfrm>
              <a:off x="7061100" y="3735150"/>
              <a:ext cx="211375" cy="447850"/>
            </a:xfrm>
            <a:custGeom>
              <a:avLst/>
              <a:gdLst/>
              <a:ahLst/>
              <a:cxnLst/>
              <a:rect l="l" t="t" r="r" b="b"/>
              <a:pathLst>
                <a:path w="8455" h="17914" extrusionOk="0">
                  <a:moveTo>
                    <a:pt x="7770" y="0"/>
                  </a:moveTo>
                  <a:cubicBezTo>
                    <a:pt x="7732" y="0"/>
                    <a:pt x="7694" y="31"/>
                    <a:pt x="7694" y="92"/>
                  </a:cubicBezTo>
                  <a:cubicBezTo>
                    <a:pt x="7542" y="1216"/>
                    <a:pt x="7299" y="2310"/>
                    <a:pt x="6995" y="3374"/>
                  </a:cubicBezTo>
                  <a:cubicBezTo>
                    <a:pt x="6873" y="2584"/>
                    <a:pt x="6539" y="1855"/>
                    <a:pt x="6022" y="1216"/>
                  </a:cubicBezTo>
                  <a:lnTo>
                    <a:pt x="5992" y="1216"/>
                  </a:lnTo>
                  <a:cubicBezTo>
                    <a:pt x="6478" y="1946"/>
                    <a:pt x="6782" y="2736"/>
                    <a:pt x="6904" y="3587"/>
                  </a:cubicBezTo>
                  <a:cubicBezTo>
                    <a:pt x="6296" y="5745"/>
                    <a:pt x="5414" y="7782"/>
                    <a:pt x="4442" y="9818"/>
                  </a:cubicBezTo>
                  <a:cubicBezTo>
                    <a:pt x="4259" y="7478"/>
                    <a:pt x="3560" y="5411"/>
                    <a:pt x="2314" y="3435"/>
                  </a:cubicBezTo>
                  <a:cubicBezTo>
                    <a:pt x="2314" y="3416"/>
                    <a:pt x="2305" y="3409"/>
                    <a:pt x="2295" y="3409"/>
                  </a:cubicBezTo>
                  <a:cubicBezTo>
                    <a:pt x="2272" y="3409"/>
                    <a:pt x="2242" y="3445"/>
                    <a:pt x="2284" y="3465"/>
                  </a:cubicBezTo>
                  <a:cubicBezTo>
                    <a:pt x="3530" y="5441"/>
                    <a:pt x="4259" y="7630"/>
                    <a:pt x="4351" y="9970"/>
                  </a:cubicBezTo>
                  <a:cubicBezTo>
                    <a:pt x="3986" y="10730"/>
                    <a:pt x="3560" y="11490"/>
                    <a:pt x="3135" y="12250"/>
                  </a:cubicBezTo>
                  <a:cubicBezTo>
                    <a:pt x="2983" y="10882"/>
                    <a:pt x="2436" y="9514"/>
                    <a:pt x="1828" y="8298"/>
                  </a:cubicBezTo>
                  <a:cubicBezTo>
                    <a:pt x="1828" y="8280"/>
                    <a:pt x="1819" y="8272"/>
                    <a:pt x="1808" y="8272"/>
                  </a:cubicBezTo>
                  <a:cubicBezTo>
                    <a:pt x="1783" y="8272"/>
                    <a:pt x="1746" y="8308"/>
                    <a:pt x="1767" y="8329"/>
                  </a:cubicBezTo>
                  <a:cubicBezTo>
                    <a:pt x="2436" y="9666"/>
                    <a:pt x="2740" y="11004"/>
                    <a:pt x="3074" y="12402"/>
                  </a:cubicBezTo>
                  <a:cubicBezTo>
                    <a:pt x="2527" y="13344"/>
                    <a:pt x="1980" y="14286"/>
                    <a:pt x="1433" y="15229"/>
                  </a:cubicBezTo>
                  <a:cubicBezTo>
                    <a:pt x="1372" y="14104"/>
                    <a:pt x="1098" y="12949"/>
                    <a:pt x="764" y="11855"/>
                  </a:cubicBezTo>
                  <a:cubicBezTo>
                    <a:pt x="764" y="11839"/>
                    <a:pt x="734" y="11832"/>
                    <a:pt x="707" y="11832"/>
                  </a:cubicBezTo>
                  <a:cubicBezTo>
                    <a:pt x="680" y="11832"/>
                    <a:pt x="658" y="11839"/>
                    <a:pt x="673" y="11855"/>
                  </a:cubicBezTo>
                  <a:cubicBezTo>
                    <a:pt x="1068" y="13040"/>
                    <a:pt x="1220" y="14195"/>
                    <a:pt x="1372" y="15411"/>
                  </a:cubicBezTo>
                  <a:cubicBezTo>
                    <a:pt x="977" y="16049"/>
                    <a:pt x="612" y="16657"/>
                    <a:pt x="217" y="17295"/>
                  </a:cubicBezTo>
                  <a:cubicBezTo>
                    <a:pt x="0" y="17620"/>
                    <a:pt x="246" y="17914"/>
                    <a:pt x="493" y="17914"/>
                  </a:cubicBezTo>
                  <a:cubicBezTo>
                    <a:pt x="593" y="17914"/>
                    <a:pt x="694" y="17865"/>
                    <a:pt x="764" y="17751"/>
                  </a:cubicBezTo>
                  <a:cubicBezTo>
                    <a:pt x="1281" y="16961"/>
                    <a:pt x="1797" y="16110"/>
                    <a:pt x="2284" y="15289"/>
                  </a:cubicBezTo>
                  <a:cubicBezTo>
                    <a:pt x="3256" y="14651"/>
                    <a:pt x="4259" y="14074"/>
                    <a:pt x="5384" y="13678"/>
                  </a:cubicBezTo>
                  <a:cubicBezTo>
                    <a:pt x="5475" y="13648"/>
                    <a:pt x="5384" y="13587"/>
                    <a:pt x="5354" y="13587"/>
                  </a:cubicBezTo>
                  <a:cubicBezTo>
                    <a:pt x="4320" y="13922"/>
                    <a:pt x="3378" y="14408"/>
                    <a:pt x="2466" y="14985"/>
                  </a:cubicBezTo>
                  <a:cubicBezTo>
                    <a:pt x="3013" y="14104"/>
                    <a:pt x="3500" y="13192"/>
                    <a:pt x="3955" y="12311"/>
                  </a:cubicBezTo>
                  <a:cubicBezTo>
                    <a:pt x="5384" y="11490"/>
                    <a:pt x="6904" y="10912"/>
                    <a:pt x="8424" y="10304"/>
                  </a:cubicBezTo>
                  <a:cubicBezTo>
                    <a:pt x="8454" y="10304"/>
                    <a:pt x="8424" y="10244"/>
                    <a:pt x="8393" y="10244"/>
                  </a:cubicBezTo>
                  <a:cubicBezTo>
                    <a:pt x="6843" y="10669"/>
                    <a:pt x="5384" y="11429"/>
                    <a:pt x="3986" y="12189"/>
                  </a:cubicBezTo>
                  <a:cubicBezTo>
                    <a:pt x="4563" y="11125"/>
                    <a:pt x="5080" y="10031"/>
                    <a:pt x="5536" y="8937"/>
                  </a:cubicBezTo>
                  <a:cubicBezTo>
                    <a:pt x="6174" y="8633"/>
                    <a:pt x="6843" y="8298"/>
                    <a:pt x="7481" y="7934"/>
                  </a:cubicBezTo>
                  <a:cubicBezTo>
                    <a:pt x="7512" y="7903"/>
                    <a:pt x="7481" y="7873"/>
                    <a:pt x="7451" y="7873"/>
                  </a:cubicBezTo>
                  <a:cubicBezTo>
                    <a:pt x="6843" y="8177"/>
                    <a:pt x="6174" y="8481"/>
                    <a:pt x="5566" y="8815"/>
                  </a:cubicBezTo>
                  <a:cubicBezTo>
                    <a:pt x="5992" y="7782"/>
                    <a:pt x="6418" y="6779"/>
                    <a:pt x="6721" y="5715"/>
                  </a:cubicBezTo>
                  <a:cubicBezTo>
                    <a:pt x="6995" y="5411"/>
                    <a:pt x="7238" y="5168"/>
                    <a:pt x="7633" y="5016"/>
                  </a:cubicBezTo>
                  <a:lnTo>
                    <a:pt x="7633" y="4985"/>
                  </a:lnTo>
                  <a:cubicBezTo>
                    <a:pt x="7329" y="5137"/>
                    <a:pt x="7025" y="5320"/>
                    <a:pt x="6782" y="5593"/>
                  </a:cubicBezTo>
                  <a:cubicBezTo>
                    <a:pt x="7329" y="3800"/>
                    <a:pt x="7694" y="1976"/>
                    <a:pt x="7846" y="92"/>
                  </a:cubicBezTo>
                  <a:cubicBezTo>
                    <a:pt x="7846" y="31"/>
                    <a:pt x="7808" y="0"/>
                    <a:pt x="7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3"/>
            <p:cNvSpPr/>
            <p:nvPr/>
          </p:nvSpPr>
          <p:spPr>
            <a:xfrm>
              <a:off x="7240525" y="4074625"/>
              <a:ext cx="289550" cy="459400"/>
            </a:xfrm>
            <a:custGeom>
              <a:avLst/>
              <a:gdLst/>
              <a:ahLst/>
              <a:cxnLst/>
              <a:rect l="l" t="t" r="r" b="b"/>
              <a:pathLst>
                <a:path w="11582" h="18376" extrusionOk="0">
                  <a:moveTo>
                    <a:pt x="7781" y="8063"/>
                  </a:moveTo>
                  <a:cubicBezTo>
                    <a:pt x="7730" y="8089"/>
                    <a:pt x="7681" y="8120"/>
                    <a:pt x="7634" y="8153"/>
                  </a:cubicBezTo>
                  <a:lnTo>
                    <a:pt x="7634" y="8153"/>
                  </a:lnTo>
                  <a:cubicBezTo>
                    <a:pt x="7684" y="8119"/>
                    <a:pt x="7735" y="8086"/>
                    <a:pt x="7781" y="8063"/>
                  </a:cubicBezTo>
                  <a:close/>
                  <a:moveTo>
                    <a:pt x="11068" y="1"/>
                  </a:moveTo>
                  <a:cubicBezTo>
                    <a:pt x="11027" y="1"/>
                    <a:pt x="10985" y="20"/>
                    <a:pt x="10973" y="69"/>
                  </a:cubicBezTo>
                  <a:cubicBezTo>
                    <a:pt x="10396" y="1710"/>
                    <a:pt x="9757" y="3230"/>
                    <a:pt x="8998" y="4659"/>
                  </a:cubicBezTo>
                  <a:cubicBezTo>
                    <a:pt x="9089" y="3504"/>
                    <a:pt x="8967" y="2318"/>
                    <a:pt x="8724" y="1163"/>
                  </a:cubicBezTo>
                  <a:cubicBezTo>
                    <a:pt x="8724" y="1148"/>
                    <a:pt x="8709" y="1140"/>
                    <a:pt x="8697" y="1140"/>
                  </a:cubicBezTo>
                  <a:cubicBezTo>
                    <a:pt x="8686" y="1140"/>
                    <a:pt x="8678" y="1148"/>
                    <a:pt x="8694" y="1163"/>
                  </a:cubicBezTo>
                  <a:cubicBezTo>
                    <a:pt x="8876" y="2440"/>
                    <a:pt x="8937" y="3686"/>
                    <a:pt x="8876" y="4932"/>
                  </a:cubicBezTo>
                  <a:cubicBezTo>
                    <a:pt x="8025" y="6604"/>
                    <a:pt x="6961" y="8154"/>
                    <a:pt x="5745" y="9674"/>
                  </a:cubicBezTo>
                  <a:cubicBezTo>
                    <a:pt x="5684" y="7850"/>
                    <a:pt x="5380" y="6087"/>
                    <a:pt x="4742" y="4324"/>
                  </a:cubicBezTo>
                  <a:cubicBezTo>
                    <a:pt x="4742" y="4315"/>
                    <a:pt x="4740" y="4312"/>
                    <a:pt x="4736" y="4312"/>
                  </a:cubicBezTo>
                  <a:cubicBezTo>
                    <a:pt x="4727" y="4312"/>
                    <a:pt x="4712" y="4333"/>
                    <a:pt x="4712" y="4355"/>
                  </a:cubicBezTo>
                  <a:cubicBezTo>
                    <a:pt x="5320" y="6118"/>
                    <a:pt x="5654" y="7972"/>
                    <a:pt x="5654" y="9826"/>
                  </a:cubicBezTo>
                  <a:cubicBezTo>
                    <a:pt x="5502" y="10008"/>
                    <a:pt x="5380" y="10221"/>
                    <a:pt x="5228" y="10373"/>
                  </a:cubicBezTo>
                  <a:cubicBezTo>
                    <a:pt x="4864" y="10829"/>
                    <a:pt x="4438" y="11285"/>
                    <a:pt x="4073" y="11771"/>
                  </a:cubicBezTo>
                  <a:cubicBezTo>
                    <a:pt x="4073" y="11437"/>
                    <a:pt x="4073" y="11133"/>
                    <a:pt x="4013" y="10768"/>
                  </a:cubicBezTo>
                  <a:cubicBezTo>
                    <a:pt x="4013" y="10753"/>
                    <a:pt x="4005" y="10745"/>
                    <a:pt x="3997" y="10745"/>
                  </a:cubicBezTo>
                  <a:cubicBezTo>
                    <a:pt x="3990" y="10745"/>
                    <a:pt x="3982" y="10753"/>
                    <a:pt x="3982" y="10768"/>
                  </a:cubicBezTo>
                  <a:cubicBezTo>
                    <a:pt x="3982" y="11163"/>
                    <a:pt x="3952" y="11528"/>
                    <a:pt x="3952" y="11893"/>
                  </a:cubicBezTo>
                  <a:cubicBezTo>
                    <a:pt x="3162" y="12835"/>
                    <a:pt x="2341" y="13777"/>
                    <a:pt x="1703" y="14811"/>
                  </a:cubicBezTo>
                  <a:cubicBezTo>
                    <a:pt x="1672" y="12957"/>
                    <a:pt x="1429" y="11042"/>
                    <a:pt x="1034" y="9218"/>
                  </a:cubicBezTo>
                  <a:cubicBezTo>
                    <a:pt x="1034" y="9203"/>
                    <a:pt x="1011" y="9195"/>
                    <a:pt x="988" y="9195"/>
                  </a:cubicBezTo>
                  <a:cubicBezTo>
                    <a:pt x="965" y="9195"/>
                    <a:pt x="943" y="9203"/>
                    <a:pt x="943" y="9218"/>
                  </a:cubicBezTo>
                  <a:cubicBezTo>
                    <a:pt x="1368" y="11163"/>
                    <a:pt x="1520" y="13048"/>
                    <a:pt x="1551" y="15024"/>
                  </a:cubicBezTo>
                  <a:cubicBezTo>
                    <a:pt x="1034" y="15905"/>
                    <a:pt x="517" y="16847"/>
                    <a:pt x="213" y="17881"/>
                  </a:cubicBezTo>
                  <a:cubicBezTo>
                    <a:pt x="0" y="18171"/>
                    <a:pt x="169" y="18375"/>
                    <a:pt x="360" y="18375"/>
                  </a:cubicBezTo>
                  <a:cubicBezTo>
                    <a:pt x="468" y="18375"/>
                    <a:pt x="584" y="18309"/>
                    <a:pt x="639" y="18154"/>
                  </a:cubicBezTo>
                  <a:cubicBezTo>
                    <a:pt x="851" y="17577"/>
                    <a:pt x="1064" y="17060"/>
                    <a:pt x="1338" y="16574"/>
                  </a:cubicBezTo>
                  <a:cubicBezTo>
                    <a:pt x="3070" y="15875"/>
                    <a:pt x="4833" y="15297"/>
                    <a:pt x="6657" y="14811"/>
                  </a:cubicBezTo>
                  <a:cubicBezTo>
                    <a:pt x="6706" y="14811"/>
                    <a:pt x="6696" y="14733"/>
                    <a:pt x="6675" y="14733"/>
                  </a:cubicBezTo>
                  <a:cubicBezTo>
                    <a:pt x="6669" y="14733"/>
                    <a:pt x="6663" y="14738"/>
                    <a:pt x="6657" y="14750"/>
                  </a:cubicBezTo>
                  <a:cubicBezTo>
                    <a:pt x="4864" y="15145"/>
                    <a:pt x="3131" y="15723"/>
                    <a:pt x="1429" y="16422"/>
                  </a:cubicBezTo>
                  <a:cubicBezTo>
                    <a:pt x="2037" y="15267"/>
                    <a:pt x="2766" y="14233"/>
                    <a:pt x="3557" y="13230"/>
                  </a:cubicBezTo>
                  <a:cubicBezTo>
                    <a:pt x="5289" y="12714"/>
                    <a:pt x="7022" y="12227"/>
                    <a:pt x="8754" y="11741"/>
                  </a:cubicBezTo>
                  <a:cubicBezTo>
                    <a:pt x="8785" y="11741"/>
                    <a:pt x="8785" y="11650"/>
                    <a:pt x="8754" y="11650"/>
                  </a:cubicBezTo>
                  <a:cubicBezTo>
                    <a:pt x="7083" y="12106"/>
                    <a:pt x="5411" y="12562"/>
                    <a:pt x="3709" y="13078"/>
                  </a:cubicBezTo>
                  <a:cubicBezTo>
                    <a:pt x="4317" y="12258"/>
                    <a:pt x="5016" y="11498"/>
                    <a:pt x="5624" y="10707"/>
                  </a:cubicBezTo>
                  <a:cubicBezTo>
                    <a:pt x="6505" y="10252"/>
                    <a:pt x="7356" y="9796"/>
                    <a:pt x="8268" y="9340"/>
                  </a:cubicBezTo>
                  <a:cubicBezTo>
                    <a:pt x="8329" y="9309"/>
                    <a:pt x="8268" y="9279"/>
                    <a:pt x="8238" y="9279"/>
                  </a:cubicBezTo>
                  <a:cubicBezTo>
                    <a:pt x="7447" y="9674"/>
                    <a:pt x="6596" y="10069"/>
                    <a:pt x="5806" y="10434"/>
                  </a:cubicBezTo>
                  <a:cubicBezTo>
                    <a:pt x="6110" y="10069"/>
                    <a:pt x="6384" y="9674"/>
                    <a:pt x="6687" y="9309"/>
                  </a:cubicBezTo>
                  <a:cubicBezTo>
                    <a:pt x="6900" y="9005"/>
                    <a:pt x="7113" y="8732"/>
                    <a:pt x="7295" y="8428"/>
                  </a:cubicBezTo>
                  <a:cubicBezTo>
                    <a:pt x="7404" y="8341"/>
                    <a:pt x="7513" y="8238"/>
                    <a:pt x="7634" y="8153"/>
                  </a:cubicBezTo>
                  <a:lnTo>
                    <a:pt x="7634" y="8153"/>
                  </a:lnTo>
                  <a:cubicBezTo>
                    <a:pt x="7553" y="8208"/>
                    <a:pt x="7473" y="8269"/>
                    <a:pt x="7417" y="8306"/>
                  </a:cubicBezTo>
                  <a:cubicBezTo>
                    <a:pt x="8207" y="7090"/>
                    <a:pt x="8937" y="5844"/>
                    <a:pt x="9545" y="4568"/>
                  </a:cubicBezTo>
                  <a:cubicBezTo>
                    <a:pt x="10183" y="3960"/>
                    <a:pt x="10821" y="3382"/>
                    <a:pt x="11581" y="2896"/>
                  </a:cubicBezTo>
                  <a:lnTo>
                    <a:pt x="11581" y="2835"/>
                  </a:lnTo>
                  <a:cubicBezTo>
                    <a:pt x="10912" y="3261"/>
                    <a:pt x="10213" y="3747"/>
                    <a:pt x="9636" y="4324"/>
                  </a:cubicBezTo>
                  <a:cubicBezTo>
                    <a:pt x="10244" y="2957"/>
                    <a:pt x="10791" y="1558"/>
                    <a:pt x="11156" y="99"/>
                  </a:cubicBezTo>
                  <a:cubicBezTo>
                    <a:pt x="11192" y="45"/>
                    <a:pt x="11130" y="1"/>
                    <a:pt x="1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3"/>
            <p:cNvSpPr/>
            <p:nvPr/>
          </p:nvSpPr>
          <p:spPr>
            <a:xfrm>
              <a:off x="7343750" y="4408975"/>
              <a:ext cx="509275" cy="457150"/>
            </a:xfrm>
            <a:custGeom>
              <a:avLst/>
              <a:gdLst/>
              <a:ahLst/>
              <a:cxnLst/>
              <a:rect l="l" t="t" r="r" b="b"/>
              <a:pathLst>
                <a:path w="20371" h="18286" extrusionOk="0">
                  <a:moveTo>
                    <a:pt x="19937" y="0"/>
                  </a:moveTo>
                  <a:cubicBezTo>
                    <a:pt x="19914" y="0"/>
                    <a:pt x="19893" y="11"/>
                    <a:pt x="19884" y="39"/>
                  </a:cubicBezTo>
                  <a:cubicBezTo>
                    <a:pt x="19215" y="1406"/>
                    <a:pt x="18395" y="2683"/>
                    <a:pt x="17544" y="3899"/>
                  </a:cubicBezTo>
                  <a:lnTo>
                    <a:pt x="17544" y="3869"/>
                  </a:lnTo>
                  <a:cubicBezTo>
                    <a:pt x="17635" y="3382"/>
                    <a:pt x="17848" y="2896"/>
                    <a:pt x="17939" y="2349"/>
                  </a:cubicBezTo>
                  <a:cubicBezTo>
                    <a:pt x="18030" y="1893"/>
                    <a:pt x="18060" y="1437"/>
                    <a:pt x="18091" y="981"/>
                  </a:cubicBezTo>
                  <a:cubicBezTo>
                    <a:pt x="18091" y="966"/>
                    <a:pt x="18083" y="958"/>
                    <a:pt x="18075" y="958"/>
                  </a:cubicBezTo>
                  <a:cubicBezTo>
                    <a:pt x="18068" y="958"/>
                    <a:pt x="18060" y="966"/>
                    <a:pt x="18060" y="981"/>
                  </a:cubicBezTo>
                  <a:cubicBezTo>
                    <a:pt x="17999" y="2136"/>
                    <a:pt x="17726" y="3200"/>
                    <a:pt x="17270" y="4264"/>
                  </a:cubicBezTo>
                  <a:lnTo>
                    <a:pt x="17270" y="4294"/>
                  </a:lnTo>
                  <a:cubicBezTo>
                    <a:pt x="16267" y="5662"/>
                    <a:pt x="15142" y="6938"/>
                    <a:pt x="13926" y="8093"/>
                  </a:cubicBezTo>
                  <a:lnTo>
                    <a:pt x="13926" y="7820"/>
                  </a:lnTo>
                  <a:cubicBezTo>
                    <a:pt x="13896" y="6847"/>
                    <a:pt x="14261" y="5723"/>
                    <a:pt x="14261" y="4720"/>
                  </a:cubicBezTo>
                  <a:cubicBezTo>
                    <a:pt x="14291" y="3656"/>
                    <a:pt x="14230" y="2622"/>
                    <a:pt x="14078" y="1558"/>
                  </a:cubicBezTo>
                  <a:cubicBezTo>
                    <a:pt x="14078" y="1543"/>
                    <a:pt x="14056" y="1536"/>
                    <a:pt x="14033" y="1536"/>
                  </a:cubicBezTo>
                  <a:cubicBezTo>
                    <a:pt x="14010" y="1536"/>
                    <a:pt x="13987" y="1543"/>
                    <a:pt x="13987" y="1558"/>
                  </a:cubicBezTo>
                  <a:cubicBezTo>
                    <a:pt x="14230" y="3869"/>
                    <a:pt x="14139" y="6087"/>
                    <a:pt x="13623" y="8306"/>
                  </a:cubicBezTo>
                  <a:cubicBezTo>
                    <a:pt x="12893" y="9005"/>
                    <a:pt x="12133" y="9613"/>
                    <a:pt x="11343" y="10221"/>
                  </a:cubicBezTo>
                  <a:cubicBezTo>
                    <a:pt x="10917" y="10525"/>
                    <a:pt x="10492" y="10829"/>
                    <a:pt x="10097" y="11103"/>
                  </a:cubicBezTo>
                  <a:cubicBezTo>
                    <a:pt x="10644" y="8367"/>
                    <a:pt x="10705" y="5571"/>
                    <a:pt x="10188" y="2835"/>
                  </a:cubicBezTo>
                  <a:cubicBezTo>
                    <a:pt x="10188" y="2825"/>
                    <a:pt x="10184" y="2822"/>
                    <a:pt x="10180" y="2822"/>
                  </a:cubicBezTo>
                  <a:cubicBezTo>
                    <a:pt x="10171" y="2822"/>
                    <a:pt x="10157" y="2835"/>
                    <a:pt x="10157" y="2835"/>
                  </a:cubicBezTo>
                  <a:cubicBezTo>
                    <a:pt x="10644" y="5662"/>
                    <a:pt x="10583" y="8397"/>
                    <a:pt x="9975" y="11163"/>
                  </a:cubicBezTo>
                  <a:cubicBezTo>
                    <a:pt x="8425" y="12197"/>
                    <a:pt x="6753" y="13078"/>
                    <a:pt x="5142" y="14021"/>
                  </a:cubicBezTo>
                  <a:cubicBezTo>
                    <a:pt x="5872" y="12258"/>
                    <a:pt x="6176" y="10282"/>
                    <a:pt x="6176" y="8428"/>
                  </a:cubicBezTo>
                  <a:lnTo>
                    <a:pt x="6176" y="8428"/>
                  </a:lnTo>
                  <a:cubicBezTo>
                    <a:pt x="6084" y="10434"/>
                    <a:pt x="5568" y="12258"/>
                    <a:pt x="4929" y="14173"/>
                  </a:cubicBezTo>
                  <a:cubicBezTo>
                    <a:pt x="3926" y="14750"/>
                    <a:pt x="2984" y="15388"/>
                    <a:pt x="2103" y="16057"/>
                  </a:cubicBezTo>
                  <a:cubicBezTo>
                    <a:pt x="2680" y="14385"/>
                    <a:pt x="3014" y="12683"/>
                    <a:pt x="3166" y="10890"/>
                  </a:cubicBezTo>
                  <a:lnTo>
                    <a:pt x="3136" y="10890"/>
                  </a:lnTo>
                  <a:cubicBezTo>
                    <a:pt x="2954" y="12714"/>
                    <a:pt x="2558" y="14477"/>
                    <a:pt x="1951" y="16179"/>
                  </a:cubicBezTo>
                  <a:cubicBezTo>
                    <a:pt x="1343" y="16665"/>
                    <a:pt x="735" y="17182"/>
                    <a:pt x="188" y="17729"/>
                  </a:cubicBezTo>
                  <a:cubicBezTo>
                    <a:pt x="1" y="17962"/>
                    <a:pt x="172" y="18285"/>
                    <a:pt x="400" y="18285"/>
                  </a:cubicBezTo>
                  <a:cubicBezTo>
                    <a:pt x="469" y="18285"/>
                    <a:pt x="543" y="18255"/>
                    <a:pt x="613" y="18185"/>
                  </a:cubicBezTo>
                  <a:cubicBezTo>
                    <a:pt x="1191" y="17729"/>
                    <a:pt x="1829" y="17212"/>
                    <a:pt x="2498" y="16665"/>
                  </a:cubicBezTo>
                  <a:cubicBezTo>
                    <a:pt x="2961" y="16627"/>
                    <a:pt x="3427" y="16608"/>
                    <a:pt x="3892" y="16608"/>
                  </a:cubicBezTo>
                  <a:cubicBezTo>
                    <a:pt x="5288" y="16608"/>
                    <a:pt x="6685" y="16779"/>
                    <a:pt x="8030" y="17121"/>
                  </a:cubicBezTo>
                  <a:cubicBezTo>
                    <a:pt x="8060" y="17121"/>
                    <a:pt x="8060" y="17091"/>
                    <a:pt x="8030" y="17091"/>
                  </a:cubicBezTo>
                  <a:cubicBezTo>
                    <a:pt x="6617" y="16683"/>
                    <a:pt x="5241" y="16465"/>
                    <a:pt x="3815" y="16465"/>
                  </a:cubicBezTo>
                  <a:cubicBezTo>
                    <a:pt x="3431" y="16465"/>
                    <a:pt x="3043" y="16481"/>
                    <a:pt x="2650" y="16513"/>
                  </a:cubicBezTo>
                  <a:cubicBezTo>
                    <a:pt x="3501" y="15875"/>
                    <a:pt x="4473" y="15267"/>
                    <a:pt x="5416" y="14689"/>
                  </a:cubicBezTo>
                  <a:cubicBezTo>
                    <a:pt x="6502" y="14464"/>
                    <a:pt x="7595" y="14349"/>
                    <a:pt x="8689" y="14349"/>
                  </a:cubicBezTo>
                  <a:cubicBezTo>
                    <a:pt x="9951" y="14349"/>
                    <a:pt x="11214" y="14502"/>
                    <a:pt x="12467" y="14811"/>
                  </a:cubicBezTo>
                  <a:cubicBezTo>
                    <a:pt x="12559" y="14811"/>
                    <a:pt x="12559" y="14750"/>
                    <a:pt x="12528" y="14750"/>
                  </a:cubicBezTo>
                  <a:cubicBezTo>
                    <a:pt x="11263" y="14429"/>
                    <a:pt x="9997" y="14259"/>
                    <a:pt x="8721" y="14259"/>
                  </a:cubicBezTo>
                  <a:cubicBezTo>
                    <a:pt x="7698" y="14259"/>
                    <a:pt x="6669" y="14368"/>
                    <a:pt x="5628" y="14598"/>
                  </a:cubicBezTo>
                  <a:cubicBezTo>
                    <a:pt x="7999" y="13170"/>
                    <a:pt x="10461" y="11893"/>
                    <a:pt x="12589" y="10069"/>
                  </a:cubicBezTo>
                  <a:cubicBezTo>
                    <a:pt x="13167" y="9613"/>
                    <a:pt x="13683" y="9127"/>
                    <a:pt x="14200" y="8580"/>
                  </a:cubicBezTo>
                  <a:cubicBezTo>
                    <a:pt x="15811" y="7790"/>
                    <a:pt x="17544" y="7151"/>
                    <a:pt x="19367" y="6726"/>
                  </a:cubicBezTo>
                  <a:cubicBezTo>
                    <a:pt x="19428" y="6726"/>
                    <a:pt x="19398" y="6604"/>
                    <a:pt x="19307" y="6604"/>
                  </a:cubicBezTo>
                  <a:cubicBezTo>
                    <a:pt x="18151" y="6847"/>
                    <a:pt x="16996" y="7182"/>
                    <a:pt x="15872" y="7607"/>
                  </a:cubicBezTo>
                  <a:cubicBezTo>
                    <a:pt x="15446" y="7759"/>
                    <a:pt x="14990" y="8002"/>
                    <a:pt x="14565" y="8154"/>
                  </a:cubicBezTo>
                  <a:cubicBezTo>
                    <a:pt x="15781" y="6908"/>
                    <a:pt x="16875" y="5540"/>
                    <a:pt x="17848" y="4112"/>
                  </a:cubicBezTo>
                  <a:cubicBezTo>
                    <a:pt x="18668" y="3686"/>
                    <a:pt x="19550" y="3291"/>
                    <a:pt x="20340" y="2805"/>
                  </a:cubicBezTo>
                  <a:cubicBezTo>
                    <a:pt x="20370" y="2774"/>
                    <a:pt x="20340" y="2744"/>
                    <a:pt x="20310" y="2744"/>
                  </a:cubicBezTo>
                  <a:cubicBezTo>
                    <a:pt x="19732" y="2957"/>
                    <a:pt x="19215" y="3261"/>
                    <a:pt x="18668" y="3534"/>
                  </a:cubicBezTo>
                  <a:lnTo>
                    <a:pt x="17999" y="3869"/>
                  </a:lnTo>
                  <a:cubicBezTo>
                    <a:pt x="18759" y="2653"/>
                    <a:pt x="19428" y="1406"/>
                    <a:pt x="20036" y="99"/>
                  </a:cubicBezTo>
                  <a:cubicBezTo>
                    <a:pt x="20057" y="57"/>
                    <a:pt x="19990" y="0"/>
                    <a:pt x="19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3"/>
            <p:cNvSpPr/>
            <p:nvPr/>
          </p:nvSpPr>
          <p:spPr>
            <a:xfrm>
              <a:off x="6374475" y="3612500"/>
              <a:ext cx="407050" cy="264125"/>
            </a:xfrm>
            <a:custGeom>
              <a:avLst/>
              <a:gdLst/>
              <a:ahLst/>
              <a:cxnLst/>
              <a:rect l="l" t="t" r="r" b="b"/>
              <a:pathLst>
                <a:path w="16282" h="10565" extrusionOk="0">
                  <a:moveTo>
                    <a:pt x="27" y="0"/>
                  </a:moveTo>
                  <a:cubicBezTo>
                    <a:pt x="9" y="0"/>
                    <a:pt x="0" y="22"/>
                    <a:pt x="22" y="43"/>
                  </a:cubicBezTo>
                  <a:cubicBezTo>
                    <a:pt x="964" y="1016"/>
                    <a:pt x="1967" y="1928"/>
                    <a:pt x="3000" y="2748"/>
                  </a:cubicBezTo>
                  <a:cubicBezTo>
                    <a:pt x="3031" y="2839"/>
                    <a:pt x="3031" y="2900"/>
                    <a:pt x="3061" y="2991"/>
                  </a:cubicBezTo>
                  <a:cubicBezTo>
                    <a:pt x="2332" y="2870"/>
                    <a:pt x="1572" y="2870"/>
                    <a:pt x="873" y="2870"/>
                  </a:cubicBezTo>
                  <a:cubicBezTo>
                    <a:pt x="812" y="2870"/>
                    <a:pt x="812" y="2900"/>
                    <a:pt x="873" y="2900"/>
                  </a:cubicBezTo>
                  <a:cubicBezTo>
                    <a:pt x="1785" y="2900"/>
                    <a:pt x="2666" y="3083"/>
                    <a:pt x="3517" y="3204"/>
                  </a:cubicBezTo>
                  <a:cubicBezTo>
                    <a:pt x="4368" y="3843"/>
                    <a:pt x="5250" y="4511"/>
                    <a:pt x="6162" y="5058"/>
                  </a:cubicBezTo>
                  <a:cubicBezTo>
                    <a:pt x="6058" y="5055"/>
                    <a:pt x="5955" y="5054"/>
                    <a:pt x="5851" y="5054"/>
                  </a:cubicBezTo>
                  <a:cubicBezTo>
                    <a:pt x="4886" y="5054"/>
                    <a:pt x="3906" y="5185"/>
                    <a:pt x="3000" y="5514"/>
                  </a:cubicBezTo>
                  <a:lnTo>
                    <a:pt x="3000" y="5575"/>
                  </a:lnTo>
                  <a:cubicBezTo>
                    <a:pt x="3951" y="5364"/>
                    <a:pt x="4878" y="5199"/>
                    <a:pt x="5862" y="5199"/>
                  </a:cubicBezTo>
                  <a:cubicBezTo>
                    <a:pt x="6011" y="5199"/>
                    <a:pt x="6162" y="5202"/>
                    <a:pt x="6314" y="5210"/>
                  </a:cubicBezTo>
                  <a:lnTo>
                    <a:pt x="7225" y="5788"/>
                  </a:lnTo>
                  <a:cubicBezTo>
                    <a:pt x="8289" y="6396"/>
                    <a:pt x="9596" y="6943"/>
                    <a:pt x="10934" y="7460"/>
                  </a:cubicBezTo>
                  <a:cubicBezTo>
                    <a:pt x="9870" y="7642"/>
                    <a:pt x="8806" y="8098"/>
                    <a:pt x="7864" y="8645"/>
                  </a:cubicBezTo>
                  <a:cubicBezTo>
                    <a:pt x="7821" y="8667"/>
                    <a:pt x="7839" y="8688"/>
                    <a:pt x="7863" y="8688"/>
                  </a:cubicBezTo>
                  <a:cubicBezTo>
                    <a:pt x="7874" y="8688"/>
                    <a:pt x="7885" y="8684"/>
                    <a:pt x="7894" y="8675"/>
                  </a:cubicBezTo>
                  <a:cubicBezTo>
                    <a:pt x="8897" y="8159"/>
                    <a:pt x="9900" y="7794"/>
                    <a:pt x="11025" y="7490"/>
                  </a:cubicBezTo>
                  <a:cubicBezTo>
                    <a:pt x="11025" y="7490"/>
                    <a:pt x="11055" y="7490"/>
                    <a:pt x="11055" y="7460"/>
                  </a:cubicBezTo>
                  <a:cubicBezTo>
                    <a:pt x="11967" y="7855"/>
                    <a:pt x="12909" y="8250"/>
                    <a:pt x="13700" y="8767"/>
                  </a:cubicBezTo>
                  <a:cubicBezTo>
                    <a:pt x="12636" y="8949"/>
                    <a:pt x="11633" y="9253"/>
                    <a:pt x="10630" y="9618"/>
                  </a:cubicBezTo>
                  <a:cubicBezTo>
                    <a:pt x="10599" y="9618"/>
                    <a:pt x="10630" y="9709"/>
                    <a:pt x="10660" y="9709"/>
                  </a:cubicBezTo>
                  <a:cubicBezTo>
                    <a:pt x="11694" y="9283"/>
                    <a:pt x="12758" y="9010"/>
                    <a:pt x="13821" y="8827"/>
                  </a:cubicBezTo>
                  <a:cubicBezTo>
                    <a:pt x="14551" y="9283"/>
                    <a:pt x="15159" y="9770"/>
                    <a:pt x="15615" y="10438"/>
                  </a:cubicBezTo>
                  <a:cubicBezTo>
                    <a:pt x="15677" y="10527"/>
                    <a:pt x="15765" y="10564"/>
                    <a:pt x="15854" y="10564"/>
                  </a:cubicBezTo>
                  <a:cubicBezTo>
                    <a:pt x="16068" y="10564"/>
                    <a:pt x="16282" y="10349"/>
                    <a:pt x="16131" y="10134"/>
                  </a:cubicBezTo>
                  <a:cubicBezTo>
                    <a:pt x="15736" y="9466"/>
                    <a:pt x="15159" y="9010"/>
                    <a:pt x="14551" y="8615"/>
                  </a:cubicBezTo>
                  <a:cubicBezTo>
                    <a:pt x="13852" y="7551"/>
                    <a:pt x="13365" y="6396"/>
                    <a:pt x="13061" y="5180"/>
                  </a:cubicBezTo>
                  <a:lnTo>
                    <a:pt x="13031" y="5180"/>
                  </a:lnTo>
                  <a:cubicBezTo>
                    <a:pt x="13305" y="6365"/>
                    <a:pt x="13700" y="7460"/>
                    <a:pt x="14308" y="8493"/>
                  </a:cubicBezTo>
                  <a:cubicBezTo>
                    <a:pt x="13517" y="7976"/>
                    <a:pt x="12575" y="7642"/>
                    <a:pt x="11663" y="7338"/>
                  </a:cubicBezTo>
                  <a:cubicBezTo>
                    <a:pt x="10995" y="6548"/>
                    <a:pt x="10599" y="5636"/>
                    <a:pt x="10447" y="4633"/>
                  </a:cubicBezTo>
                  <a:cubicBezTo>
                    <a:pt x="10447" y="4623"/>
                    <a:pt x="10441" y="4619"/>
                    <a:pt x="10432" y="4619"/>
                  </a:cubicBezTo>
                  <a:cubicBezTo>
                    <a:pt x="10414" y="4619"/>
                    <a:pt x="10387" y="4633"/>
                    <a:pt x="10387" y="4633"/>
                  </a:cubicBezTo>
                  <a:cubicBezTo>
                    <a:pt x="10508" y="5636"/>
                    <a:pt x="10903" y="6548"/>
                    <a:pt x="11542" y="7308"/>
                  </a:cubicBezTo>
                  <a:cubicBezTo>
                    <a:pt x="10964" y="7125"/>
                    <a:pt x="10447" y="6882"/>
                    <a:pt x="9900" y="6669"/>
                  </a:cubicBezTo>
                  <a:cubicBezTo>
                    <a:pt x="9627" y="6548"/>
                    <a:pt x="9414" y="6426"/>
                    <a:pt x="9201" y="6335"/>
                  </a:cubicBezTo>
                  <a:cubicBezTo>
                    <a:pt x="8168" y="4815"/>
                    <a:pt x="7438" y="3174"/>
                    <a:pt x="7013" y="1381"/>
                  </a:cubicBezTo>
                  <a:cubicBezTo>
                    <a:pt x="7013" y="1365"/>
                    <a:pt x="6998" y="1358"/>
                    <a:pt x="6982" y="1358"/>
                  </a:cubicBezTo>
                  <a:cubicBezTo>
                    <a:pt x="6967" y="1358"/>
                    <a:pt x="6952" y="1365"/>
                    <a:pt x="6952" y="1381"/>
                  </a:cubicBezTo>
                  <a:cubicBezTo>
                    <a:pt x="7347" y="3143"/>
                    <a:pt x="8046" y="4724"/>
                    <a:pt x="9019" y="6213"/>
                  </a:cubicBezTo>
                  <a:cubicBezTo>
                    <a:pt x="6891" y="5180"/>
                    <a:pt x="4855" y="3934"/>
                    <a:pt x="2940" y="2475"/>
                  </a:cubicBezTo>
                  <a:cubicBezTo>
                    <a:pt x="2727" y="1867"/>
                    <a:pt x="2575" y="1259"/>
                    <a:pt x="2423" y="621"/>
                  </a:cubicBezTo>
                  <a:lnTo>
                    <a:pt x="2423" y="621"/>
                  </a:lnTo>
                  <a:cubicBezTo>
                    <a:pt x="2484" y="1229"/>
                    <a:pt x="2636" y="1806"/>
                    <a:pt x="2849" y="2384"/>
                  </a:cubicBezTo>
                  <a:cubicBezTo>
                    <a:pt x="1876" y="1654"/>
                    <a:pt x="934" y="864"/>
                    <a:pt x="52" y="13"/>
                  </a:cubicBezTo>
                  <a:cubicBezTo>
                    <a:pt x="43" y="4"/>
                    <a:pt x="34"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3"/>
            <p:cNvSpPr/>
            <p:nvPr/>
          </p:nvSpPr>
          <p:spPr>
            <a:xfrm>
              <a:off x="6374250" y="4026950"/>
              <a:ext cx="636125" cy="192275"/>
            </a:xfrm>
            <a:custGeom>
              <a:avLst/>
              <a:gdLst/>
              <a:ahLst/>
              <a:cxnLst/>
              <a:rect l="l" t="t" r="r" b="b"/>
              <a:pathLst>
                <a:path w="25445" h="7691" extrusionOk="0">
                  <a:moveTo>
                    <a:pt x="15928" y="0"/>
                  </a:moveTo>
                  <a:cubicBezTo>
                    <a:pt x="16809" y="1338"/>
                    <a:pt x="17812" y="2462"/>
                    <a:pt x="19119" y="3374"/>
                  </a:cubicBezTo>
                  <a:cubicBezTo>
                    <a:pt x="18716" y="3367"/>
                    <a:pt x="18314" y="3363"/>
                    <a:pt x="17911" y="3363"/>
                  </a:cubicBezTo>
                  <a:cubicBezTo>
                    <a:pt x="16701" y="3363"/>
                    <a:pt x="15487" y="3397"/>
                    <a:pt x="14256" y="3465"/>
                  </a:cubicBezTo>
                  <a:cubicBezTo>
                    <a:pt x="12645" y="2584"/>
                    <a:pt x="11277" y="1611"/>
                    <a:pt x="10183" y="91"/>
                  </a:cubicBezTo>
                  <a:cubicBezTo>
                    <a:pt x="10183" y="73"/>
                    <a:pt x="10180" y="65"/>
                    <a:pt x="10176" y="65"/>
                  </a:cubicBezTo>
                  <a:cubicBezTo>
                    <a:pt x="10167" y="65"/>
                    <a:pt x="10152" y="101"/>
                    <a:pt x="10152" y="122"/>
                  </a:cubicBezTo>
                  <a:cubicBezTo>
                    <a:pt x="11125" y="1520"/>
                    <a:pt x="12493" y="2766"/>
                    <a:pt x="14104" y="3465"/>
                  </a:cubicBezTo>
                  <a:cubicBezTo>
                    <a:pt x="12311" y="3526"/>
                    <a:pt x="10517" y="3678"/>
                    <a:pt x="8724" y="3769"/>
                  </a:cubicBezTo>
                  <a:cubicBezTo>
                    <a:pt x="7478" y="2918"/>
                    <a:pt x="6505" y="1854"/>
                    <a:pt x="5684" y="608"/>
                  </a:cubicBezTo>
                  <a:cubicBezTo>
                    <a:pt x="5684" y="598"/>
                    <a:pt x="5681" y="595"/>
                    <a:pt x="5676" y="595"/>
                  </a:cubicBezTo>
                  <a:cubicBezTo>
                    <a:pt x="5667" y="595"/>
                    <a:pt x="5654" y="608"/>
                    <a:pt x="5654" y="608"/>
                  </a:cubicBezTo>
                  <a:cubicBezTo>
                    <a:pt x="6444" y="1854"/>
                    <a:pt x="7447" y="2918"/>
                    <a:pt x="8663" y="3769"/>
                  </a:cubicBezTo>
                  <a:cubicBezTo>
                    <a:pt x="7873" y="3787"/>
                    <a:pt x="7084" y="3804"/>
                    <a:pt x="6294" y="3804"/>
                  </a:cubicBezTo>
                  <a:cubicBezTo>
                    <a:pt x="5716" y="3804"/>
                    <a:pt x="5138" y="3795"/>
                    <a:pt x="4560" y="3769"/>
                  </a:cubicBezTo>
                  <a:cubicBezTo>
                    <a:pt x="3891" y="3283"/>
                    <a:pt x="3222" y="2827"/>
                    <a:pt x="2584" y="2250"/>
                  </a:cubicBezTo>
                  <a:cubicBezTo>
                    <a:pt x="2578" y="2244"/>
                    <a:pt x="2570" y="2241"/>
                    <a:pt x="2561" y="2241"/>
                  </a:cubicBezTo>
                  <a:cubicBezTo>
                    <a:pt x="2523" y="2241"/>
                    <a:pt x="2468" y="2286"/>
                    <a:pt x="2493" y="2310"/>
                  </a:cubicBezTo>
                  <a:cubicBezTo>
                    <a:pt x="3070" y="2827"/>
                    <a:pt x="3678" y="3344"/>
                    <a:pt x="4316" y="3769"/>
                  </a:cubicBezTo>
                  <a:cubicBezTo>
                    <a:pt x="2918" y="3678"/>
                    <a:pt x="1520" y="3496"/>
                    <a:pt x="122" y="3192"/>
                  </a:cubicBezTo>
                  <a:cubicBezTo>
                    <a:pt x="31" y="3192"/>
                    <a:pt x="0" y="3283"/>
                    <a:pt x="31" y="3313"/>
                  </a:cubicBezTo>
                  <a:cubicBezTo>
                    <a:pt x="31" y="3313"/>
                    <a:pt x="31" y="3344"/>
                    <a:pt x="61" y="3344"/>
                  </a:cubicBezTo>
                  <a:cubicBezTo>
                    <a:pt x="1946" y="3891"/>
                    <a:pt x="3800" y="4104"/>
                    <a:pt x="5654" y="4195"/>
                  </a:cubicBezTo>
                  <a:cubicBezTo>
                    <a:pt x="4529" y="4681"/>
                    <a:pt x="3405" y="5259"/>
                    <a:pt x="2341" y="5867"/>
                  </a:cubicBezTo>
                  <a:cubicBezTo>
                    <a:pt x="3496" y="5289"/>
                    <a:pt x="4681" y="4712"/>
                    <a:pt x="5836" y="4195"/>
                  </a:cubicBezTo>
                  <a:cubicBezTo>
                    <a:pt x="6396" y="4216"/>
                    <a:pt x="6948" y="4227"/>
                    <a:pt x="7497" y="4227"/>
                  </a:cubicBezTo>
                  <a:cubicBezTo>
                    <a:pt x="8497" y="4227"/>
                    <a:pt x="9486" y="4193"/>
                    <a:pt x="10487" y="4134"/>
                  </a:cubicBezTo>
                  <a:lnTo>
                    <a:pt x="10487" y="4134"/>
                  </a:lnTo>
                  <a:cubicBezTo>
                    <a:pt x="8845" y="4894"/>
                    <a:pt x="7295" y="5775"/>
                    <a:pt x="5806" y="6839"/>
                  </a:cubicBezTo>
                  <a:cubicBezTo>
                    <a:pt x="5785" y="6860"/>
                    <a:pt x="5793" y="6896"/>
                    <a:pt x="5810" y="6896"/>
                  </a:cubicBezTo>
                  <a:cubicBezTo>
                    <a:pt x="5817" y="6896"/>
                    <a:pt x="5827" y="6889"/>
                    <a:pt x="5836" y="6870"/>
                  </a:cubicBezTo>
                  <a:cubicBezTo>
                    <a:pt x="7417" y="5806"/>
                    <a:pt x="9089" y="4894"/>
                    <a:pt x="10791" y="4134"/>
                  </a:cubicBezTo>
                  <a:cubicBezTo>
                    <a:pt x="12371" y="4073"/>
                    <a:pt x="14013" y="3952"/>
                    <a:pt x="15624" y="3921"/>
                  </a:cubicBezTo>
                  <a:lnTo>
                    <a:pt x="15624" y="3921"/>
                  </a:lnTo>
                  <a:cubicBezTo>
                    <a:pt x="13344" y="4833"/>
                    <a:pt x="11247" y="6019"/>
                    <a:pt x="9332" y="7599"/>
                  </a:cubicBezTo>
                  <a:cubicBezTo>
                    <a:pt x="9301" y="7630"/>
                    <a:pt x="9332" y="7690"/>
                    <a:pt x="9393" y="7690"/>
                  </a:cubicBezTo>
                  <a:cubicBezTo>
                    <a:pt x="11399" y="6201"/>
                    <a:pt x="13526" y="4894"/>
                    <a:pt x="15836" y="3952"/>
                  </a:cubicBezTo>
                  <a:cubicBezTo>
                    <a:pt x="16333" y="3942"/>
                    <a:pt x="16829" y="3935"/>
                    <a:pt x="17326" y="3935"/>
                  </a:cubicBezTo>
                  <a:cubicBezTo>
                    <a:pt x="18319" y="3935"/>
                    <a:pt x="19312" y="3962"/>
                    <a:pt x="20305" y="4043"/>
                  </a:cubicBezTo>
                  <a:cubicBezTo>
                    <a:pt x="18086" y="4742"/>
                    <a:pt x="16080" y="5867"/>
                    <a:pt x="14256" y="7234"/>
                  </a:cubicBezTo>
                  <a:cubicBezTo>
                    <a:pt x="14226" y="7265"/>
                    <a:pt x="14256" y="7295"/>
                    <a:pt x="14286" y="7295"/>
                  </a:cubicBezTo>
                  <a:cubicBezTo>
                    <a:pt x="16232" y="5927"/>
                    <a:pt x="18329" y="4894"/>
                    <a:pt x="20517" y="4073"/>
                  </a:cubicBezTo>
                  <a:cubicBezTo>
                    <a:pt x="22068" y="4134"/>
                    <a:pt x="23527" y="4377"/>
                    <a:pt x="24925" y="4803"/>
                  </a:cubicBezTo>
                  <a:cubicBezTo>
                    <a:pt x="24955" y="4810"/>
                    <a:pt x="24984" y="4813"/>
                    <a:pt x="25011" y="4813"/>
                  </a:cubicBezTo>
                  <a:cubicBezTo>
                    <a:pt x="25340" y="4813"/>
                    <a:pt x="25444" y="4338"/>
                    <a:pt x="25107" y="4225"/>
                  </a:cubicBezTo>
                  <a:cubicBezTo>
                    <a:pt x="24317" y="3982"/>
                    <a:pt x="23527" y="3830"/>
                    <a:pt x="22736" y="3739"/>
                  </a:cubicBezTo>
                  <a:cubicBezTo>
                    <a:pt x="22128" y="3161"/>
                    <a:pt x="21672" y="2462"/>
                    <a:pt x="21399" y="1702"/>
                  </a:cubicBezTo>
                  <a:cubicBezTo>
                    <a:pt x="21399" y="1692"/>
                    <a:pt x="21396" y="1689"/>
                    <a:pt x="21391" y="1689"/>
                  </a:cubicBezTo>
                  <a:cubicBezTo>
                    <a:pt x="21382" y="1689"/>
                    <a:pt x="21368" y="1702"/>
                    <a:pt x="21368" y="1702"/>
                  </a:cubicBezTo>
                  <a:cubicBezTo>
                    <a:pt x="21581" y="2462"/>
                    <a:pt x="21916" y="3131"/>
                    <a:pt x="22463" y="3678"/>
                  </a:cubicBezTo>
                  <a:cubicBezTo>
                    <a:pt x="21429" y="3526"/>
                    <a:pt x="20396" y="3465"/>
                    <a:pt x="19393" y="3435"/>
                  </a:cubicBezTo>
                  <a:cubicBezTo>
                    <a:pt x="19393" y="3435"/>
                    <a:pt x="19393" y="3374"/>
                    <a:pt x="19332" y="3374"/>
                  </a:cubicBezTo>
                  <a:cubicBezTo>
                    <a:pt x="18025" y="2432"/>
                    <a:pt x="16870" y="1368"/>
                    <a:pt x="159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3"/>
            <p:cNvSpPr/>
            <p:nvPr/>
          </p:nvSpPr>
          <p:spPr>
            <a:xfrm>
              <a:off x="6599425" y="4332525"/>
              <a:ext cx="590200" cy="241000"/>
            </a:xfrm>
            <a:custGeom>
              <a:avLst/>
              <a:gdLst/>
              <a:ahLst/>
              <a:cxnLst/>
              <a:rect l="l" t="t" r="r" b="b"/>
              <a:pathLst>
                <a:path w="23608" h="9640" extrusionOk="0">
                  <a:moveTo>
                    <a:pt x="13101" y="1"/>
                  </a:moveTo>
                  <a:cubicBezTo>
                    <a:pt x="13077" y="1"/>
                    <a:pt x="13040" y="36"/>
                    <a:pt x="13061" y="57"/>
                  </a:cubicBezTo>
                  <a:cubicBezTo>
                    <a:pt x="14520" y="2367"/>
                    <a:pt x="16404" y="4221"/>
                    <a:pt x="18441" y="6045"/>
                  </a:cubicBezTo>
                  <a:cubicBezTo>
                    <a:pt x="16678" y="6167"/>
                    <a:pt x="14976" y="6288"/>
                    <a:pt x="13243" y="6319"/>
                  </a:cubicBezTo>
                  <a:cubicBezTo>
                    <a:pt x="11602" y="4890"/>
                    <a:pt x="10082" y="3309"/>
                    <a:pt x="8744" y="1546"/>
                  </a:cubicBezTo>
                  <a:cubicBezTo>
                    <a:pt x="8744" y="1528"/>
                    <a:pt x="8739" y="1520"/>
                    <a:pt x="8730" y="1520"/>
                  </a:cubicBezTo>
                  <a:cubicBezTo>
                    <a:pt x="8713" y="1520"/>
                    <a:pt x="8684" y="1556"/>
                    <a:pt x="8684" y="1577"/>
                  </a:cubicBezTo>
                  <a:cubicBezTo>
                    <a:pt x="9991" y="3370"/>
                    <a:pt x="11480" y="4951"/>
                    <a:pt x="13152" y="6319"/>
                  </a:cubicBezTo>
                  <a:cubicBezTo>
                    <a:pt x="12793" y="6326"/>
                    <a:pt x="12436" y="6330"/>
                    <a:pt x="12080" y="6330"/>
                  </a:cubicBezTo>
                  <a:cubicBezTo>
                    <a:pt x="10927" y="6330"/>
                    <a:pt x="9784" y="6290"/>
                    <a:pt x="8623" y="6197"/>
                  </a:cubicBezTo>
                  <a:cubicBezTo>
                    <a:pt x="7498" y="5194"/>
                    <a:pt x="6434" y="4069"/>
                    <a:pt x="5431" y="2823"/>
                  </a:cubicBezTo>
                  <a:cubicBezTo>
                    <a:pt x="5422" y="2814"/>
                    <a:pt x="5413" y="2811"/>
                    <a:pt x="5406" y="2811"/>
                  </a:cubicBezTo>
                  <a:cubicBezTo>
                    <a:pt x="5388" y="2811"/>
                    <a:pt x="5379" y="2832"/>
                    <a:pt x="5401" y="2854"/>
                  </a:cubicBezTo>
                  <a:cubicBezTo>
                    <a:pt x="6313" y="4069"/>
                    <a:pt x="7346" y="5194"/>
                    <a:pt x="8471" y="6167"/>
                  </a:cubicBezTo>
                  <a:cubicBezTo>
                    <a:pt x="6981" y="6045"/>
                    <a:pt x="5553" y="5832"/>
                    <a:pt x="4063" y="5498"/>
                  </a:cubicBezTo>
                  <a:cubicBezTo>
                    <a:pt x="3425" y="4799"/>
                    <a:pt x="2726" y="4130"/>
                    <a:pt x="2057" y="3461"/>
                  </a:cubicBezTo>
                  <a:lnTo>
                    <a:pt x="2057" y="3461"/>
                  </a:lnTo>
                  <a:cubicBezTo>
                    <a:pt x="2665" y="4161"/>
                    <a:pt x="3273" y="4799"/>
                    <a:pt x="3911" y="5407"/>
                  </a:cubicBezTo>
                  <a:cubicBezTo>
                    <a:pt x="2635" y="5103"/>
                    <a:pt x="1358" y="4738"/>
                    <a:pt x="112" y="4221"/>
                  </a:cubicBezTo>
                  <a:cubicBezTo>
                    <a:pt x="105" y="4218"/>
                    <a:pt x="99" y="4216"/>
                    <a:pt x="92" y="4216"/>
                  </a:cubicBezTo>
                  <a:cubicBezTo>
                    <a:pt x="40" y="4216"/>
                    <a:pt x="0" y="4316"/>
                    <a:pt x="82" y="4343"/>
                  </a:cubicBezTo>
                  <a:cubicBezTo>
                    <a:pt x="1936" y="5255"/>
                    <a:pt x="3911" y="5863"/>
                    <a:pt x="5918" y="6288"/>
                  </a:cubicBezTo>
                  <a:cubicBezTo>
                    <a:pt x="4459" y="6471"/>
                    <a:pt x="3000" y="6775"/>
                    <a:pt x="1571" y="7200"/>
                  </a:cubicBezTo>
                  <a:cubicBezTo>
                    <a:pt x="1510" y="7200"/>
                    <a:pt x="1510" y="7261"/>
                    <a:pt x="1571" y="7261"/>
                  </a:cubicBezTo>
                  <a:cubicBezTo>
                    <a:pt x="3091" y="6896"/>
                    <a:pt x="4611" y="6562"/>
                    <a:pt x="6130" y="6319"/>
                  </a:cubicBezTo>
                  <a:cubicBezTo>
                    <a:pt x="7377" y="6562"/>
                    <a:pt x="8623" y="6714"/>
                    <a:pt x="9869" y="6805"/>
                  </a:cubicBezTo>
                  <a:cubicBezTo>
                    <a:pt x="8471" y="7413"/>
                    <a:pt x="7133" y="8112"/>
                    <a:pt x="5796" y="8872"/>
                  </a:cubicBezTo>
                  <a:lnTo>
                    <a:pt x="5796" y="8902"/>
                  </a:lnTo>
                  <a:cubicBezTo>
                    <a:pt x="7164" y="8173"/>
                    <a:pt x="8592" y="7504"/>
                    <a:pt x="10021" y="6866"/>
                  </a:cubicBezTo>
                  <a:cubicBezTo>
                    <a:pt x="10927" y="6924"/>
                    <a:pt x="11820" y="6945"/>
                    <a:pt x="12709" y="6945"/>
                  </a:cubicBezTo>
                  <a:cubicBezTo>
                    <a:pt x="13222" y="6945"/>
                    <a:pt x="13734" y="6938"/>
                    <a:pt x="14246" y="6927"/>
                  </a:cubicBezTo>
                  <a:lnTo>
                    <a:pt x="14246" y="6927"/>
                  </a:lnTo>
                  <a:cubicBezTo>
                    <a:pt x="12544" y="7626"/>
                    <a:pt x="10933" y="8537"/>
                    <a:pt x="9383" y="9541"/>
                  </a:cubicBezTo>
                  <a:cubicBezTo>
                    <a:pt x="9358" y="9590"/>
                    <a:pt x="9374" y="9640"/>
                    <a:pt x="9397" y="9640"/>
                  </a:cubicBezTo>
                  <a:cubicBezTo>
                    <a:pt x="9402" y="9640"/>
                    <a:pt x="9408" y="9637"/>
                    <a:pt x="9413" y="9632"/>
                  </a:cubicBezTo>
                  <a:cubicBezTo>
                    <a:pt x="10994" y="8568"/>
                    <a:pt x="12665" y="7717"/>
                    <a:pt x="14368" y="6896"/>
                  </a:cubicBezTo>
                  <a:cubicBezTo>
                    <a:pt x="15644" y="6866"/>
                    <a:pt x="16982" y="6775"/>
                    <a:pt x="18289" y="6653"/>
                  </a:cubicBezTo>
                  <a:lnTo>
                    <a:pt x="18289" y="6653"/>
                  </a:lnTo>
                  <a:cubicBezTo>
                    <a:pt x="16860" y="7322"/>
                    <a:pt x="15644" y="8173"/>
                    <a:pt x="14580" y="9328"/>
                  </a:cubicBezTo>
                  <a:cubicBezTo>
                    <a:pt x="14531" y="9377"/>
                    <a:pt x="14601" y="9466"/>
                    <a:pt x="14662" y="9466"/>
                  </a:cubicBezTo>
                  <a:cubicBezTo>
                    <a:pt x="14677" y="9466"/>
                    <a:pt x="14690" y="9461"/>
                    <a:pt x="14702" y="9449"/>
                  </a:cubicBezTo>
                  <a:cubicBezTo>
                    <a:pt x="15827" y="8234"/>
                    <a:pt x="17164" y="7261"/>
                    <a:pt x="18714" y="6623"/>
                  </a:cubicBezTo>
                  <a:cubicBezTo>
                    <a:pt x="19596" y="6562"/>
                    <a:pt x="20447" y="6440"/>
                    <a:pt x="21298" y="6319"/>
                  </a:cubicBezTo>
                  <a:lnTo>
                    <a:pt x="21298" y="6319"/>
                  </a:lnTo>
                  <a:cubicBezTo>
                    <a:pt x="20751" y="6623"/>
                    <a:pt x="20204" y="7018"/>
                    <a:pt x="19748" y="7474"/>
                  </a:cubicBezTo>
                  <a:cubicBezTo>
                    <a:pt x="19726" y="7495"/>
                    <a:pt x="19735" y="7517"/>
                    <a:pt x="19753" y="7517"/>
                  </a:cubicBezTo>
                  <a:cubicBezTo>
                    <a:pt x="19760" y="7517"/>
                    <a:pt x="19769" y="7513"/>
                    <a:pt x="19778" y="7504"/>
                  </a:cubicBezTo>
                  <a:cubicBezTo>
                    <a:pt x="20325" y="7018"/>
                    <a:pt x="20903" y="6592"/>
                    <a:pt x="21571" y="6288"/>
                  </a:cubicBezTo>
                  <a:cubicBezTo>
                    <a:pt x="22240" y="6258"/>
                    <a:pt x="22757" y="6167"/>
                    <a:pt x="23304" y="6106"/>
                  </a:cubicBezTo>
                  <a:cubicBezTo>
                    <a:pt x="23608" y="6045"/>
                    <a:pt x="23517" y="5589"/>
                    <a:pt x="23182" y="5589"/>
                  </a:cubicBezTo>
                  <a:cubicBezTo>
                    <a:pt x="22605" y="5650"/>
                    <a:pt x="22027" y="5711"/>
                    <a:pt x="21419" y="5741"/>
                  </a:cubicBezTo>
                  <a:cubicBezTo>
                    <a:pt x="20508" y="4890"/>
                    <a:pt x="19717" y="4009"/>
                    <a:pt x="19109" y="2914"/>
                  </a:cubicBezTo>
                  <a:cubicBezTo>
                    <a:pt x="19100" y="2895"/>
                    <a:pt x="19090" y="2888"/>
                    <a:pt x="19082" y="2888"/>
                  </a:cubicBezTo>
                  <a:cubicBezTo>
                    <a:pt x="19063" y="2888"/>
                    <a:pt x="19049" y="2924"/>
                    <a:pt x="19049" y="2945"/>
                  </a:cubicBezTo>
                  <a:cubicBezTo>
                    <a:pt x="19565" y="4009"/>
                    <a:pt x="20295" y="5042"/>
                    <a:pt x="21237" y="5802"/>
                  </a:cubicBezTo>
                  <a:lnTo>
                    <a:pt x="18623" y="6015"/>
                  </a:lnTo>
                  <a:cubicBezTo>
                    <a:pt x="16556" y="4191"/>
                    <a:pt x="14580" y="2337"/>
                    <a:pt x="13121" y="27"/>
                  </a:cubicBezTo>
                  <a:cubicBezTo>
                    <a:pt x="13121" y="8"/>
                    <a:pt x="13113" y="1"/>
                    <a:pt x="13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3"/>
            <p:cNvSpPr/>
            <p:nvPr/>
          </p:nvSpPr>
          <p:spPr>
            <a:xfrm>
              <a:off x="6667875" y="4721150"/>
              <a:ext cx="647900" cy="217675"/>
            </a:xfrm>
            <a:custGeom>
              <a:avLst/>
              <a:gdLst/>
              <a:ahLst/>
              <a:cxnLst/>
              <a:rect l="l" t="t" r="r" b="b"/>
              <a:pathLst>
                <a:path w="25916" h="8707" extrusionOk="0">
                  <a:moveTo>
                    <a:pt x="6302" y="0"/>
                  </a:moveTo>
                  <a:cubicBezTo>
                    <a:pt x="6293" y="0"/>
                    <a:pt x="6280" y="14"/>
                    <a:pt x="6280" y="14"/>
                  </a:cubicBezTo>
                  <a:cubicBezTo>
                    <a:pt x="6675" y="1959"/>
                    <a:pt x="7557" y="3722"/>
                    <a:pt x="8803" y="5303"/>
                  </a:cubicBezTo>
                  <a:cubicBezTo>
                    <a:pt x="7344" y="5181"/>
                    <a:pt x="5885" y="5029"/>
                    <a:pt x="4456" y="4725"/>
                  </a:cubicBezTo>
                  <a:cubicBezTo>
                    <a:pt x="3727" y="3996"/>
                    <a:pt x="3119" y="3205"/>
                    <a:pt x="2693" y="2263"/>
                  </a:cubicBezTo>
                  <a:lnTo>
                    <a:pt x="2693" y="2263"/>
                  </a:lnTo>
                  <a:cubicBezTo>
                    <a:pt x="3088" y="3205"/>
                    <a:pt x="3605" y="3996"/>
                    <a:pt x="4335" y="4664"/>
                  </a:cubicBezTo>
                  <a:cubicBezTo>
                    <a:pt x="2876" y="4360"/>
                    <a:pt x="1477" y="3965"/>
                    <a:pt x="140" y="3357"/>
                  </a:cubicBezTo>
                  <a:cubicBezTo>
                    <a:pt x="131" y="3349"/>
                    <a:pt x="122" y="3345"/>
                    <a:pt x="113" y="3345"/>
                  </a:cubicBezTo>
                  <a:cubicBezTo>
                    <a:pt x="57" y="3345"/>
                    <a:pt x="1" y="3483"/>
                    <a:pt x="79" y="3509"/>
                  </a:cubicBezTo>
                  <a:cubicBezTo>
                    <a:pt x="1295" y="4178"/>
                    <a:pt x="2572" y="4634"/>
                    <a:pt x="3939" y="4938"/>
                  </a:cubicBezTo>
                  <a:cubicBezTo>
                    <a:pt x="3271" y="5090"/>
                    <a:pt x="2572" y="5363"/>
                    <a:pt x="1903" y="5576"/>
                  </a:cubicBezTo>
                  <a:lnTo>
                    <a:pt x="1903" y="5637"/>
                  </a:lnTo>
                  <a:cubicBezTo>
                    <a:pt x="2632" y="5363"/>
                    <a:pt x="3392" y="5181"/>
                    <a:pt x="4091" y="4999"/>
                  </a:cubicBezTo>
                  <a:cubicBezTo>
                    <a:pt x="5550" y="5333"/>
                    <a:pt x="7070" y="5515"/>
                    <a:pt x="8590" y="5667"/>
                  </a:cubicBezTo>
                  <a:cubicBezTo>
                    <a:pt x="7283" y="6123"/>
                    <a:pt x="6037" y="6701"/>
                    <a:pt x="4851" y="7430"/>
                  </a:cubicBezTo>
                  <a:cubicBezTo>
                    <a:pt x="4827" y="7430"/>
                    <a:pt x="4842" y="7469"/>
                    <a:pt x="4880" y="7469"/>
                  </a:cubicBezTo>
                  <a:cubicBezTo>
                    <a:pt x="4889" y="7469"/>
                    <a:pt x="4900" y="7467"/>
                    <a:pt x="4912" y="7461"/>
                  </a:cubicBezTo>
                  <a:cubicBezTo>
                    <a:pt x="6158" y="6701"/>
                    <a:pt x="7465" y="6123"/>
                    <a:pt x="8894" y="5698"/>
                  </a:cubicBezTo>
                  <a:cubicBezTo>
                    <a:pt x="9684" y="5789"/>
                    <a:pt x="10444" y="5850"/>
                    <a:pt x="11204" y="5941"/>
                  </a:cubicBezTo>
                  <a:lnTo>
                    <a:pt x="12572" y="6063"/>
                  </a:lnTo>
                  <a:cubicBezTo>
                    <a:pt x="11234" y="6519"/>
                    <a:pt x="9988" y="7157"/>
                    <a:pt x="8894" y="8069"/>
                  </a:cubicBezTo>
                  <a:cubicBezTo>
                    <a:pt x="8827" y="8091"/>
                    <a:pt x="8875" y="8163"/>
                    <a:pt x="8917" y="8163"/>
                  </a:cubicBezTo>
                  <a:cubicBezTo>
                    <a:pt x="8932" y="8163"/>
                    <a:pt x="8947" y="8154"/>
                    <a:pt x="8955" y="8129"/>
                  </a:cubicBezTo>
                  <a:cubicBezTo>
                    <a:pt x="10171" y="7218"/>
                    <a:pt x="11478" y="6549"/>
                    <a:pt x="12876" y="6093"/>
                  </a:cubicBezTo>
                  <a:cubicBezTo>
                    <a:pt x="14365" y="6215"/>
                    <a:pt x="15794" y="6275"/>
                    <a:pt x="17283" y="6306"/>
                  </a:cubicBezTo>
                  <a:cubicBezTo>
                    <a:pt x="15399" y="7005"/>
                    <a:pt x="13575" y="7765"/>
                    <a:pt x="11751" y="8646"/>
                  </a:cubicBezTo>
                  <a:cubicBezTo>
                    <a:pt x="11690" y="8677"/>
                    <a:pt x="11751" y="8707"/>
                    <a:pt x="11782" y="8707"/>
                  </a:cubicBezTo>
                  <a:cubicBezTo>
                    <a:pt x="13727" y="7886"/>
                    <a:pt x="15642" y="7066"/>
                    <a:pt x="17618" y="6306"/>
                  </a:cubicBezTo>
                  <a:cubicBezTo>
                    <a:pt x="19077" y="6367"/>
                    <a:pt x="20505" y="6397"/>
                    <a:pt x="21964" y="6397"/>
                  </a:cubicBezTo>
                  <a:cubicBezTo>
                    <a:pt x="20475" y="6914"/>
                    <a:pt x="19077" y="7582"/>
                    <a:pt x="17739" y="8373"/>
                  </a:cubicBezTo>
                  <a:cubicBezTo>
                    <a:pt x="17716" y="8396"/>
                    <a:pt x="17728" y="8454"/>
                    <a:pt x="17748" y="8454"/>
                  </a:cubicBezTo>
                  <a:cubicBezTo>
                    <a:pt x="17755" y="8454"/>
                    <a:pt x="17762" y="8448"/>
                    <a:pt x="17770" y="8433"/>
                  </a:cubicBezTo>
                  <a:cubicBezTo>
                    <a:pt x="19229" y="7643"/>
                    <a:pt x="20748" y="6974"/>
                    <a:pt x="22299" y="6427"/>
                  </a:cubicBezTo>
                  <a:cubicBezTo>
                    <a:pt x="22329" y="6427"/>
                    <a:pt x="22329" y="6397"/>
                    <a:pt x="22329" y="6397"/>
                  </a:cubicBezTo>
                  <a:cubicBezTo>
                    <a:pt x="23393" y="6397"/>
                    <a:pt x="24457" y="6367"/>
                    <a:pt x="25490" y="6306"/>
                  </a:cubicBezTo>
                  <a:cubicBezTo>
                    <a:pt x="25885" y="6306"/>
                    <a:pt x="25916" y="5759"/>
                    <a:pt x="25520" y="5759"/>
                  </a:cubicBezTo>
                  <a:cubicBezTo>
                    <a:pt x="24396" y="5789"/>
                    <a:pt x="23241" y="5819"/>
                    <a:pt x="22116" y="5819"/>
                  </a:cubicBezTo>
                  <a:cubicBezTo>
                    <a:pt x="22147" y="5789"/>
                    <a:pt x="22147" y="5759"/>
                    <a:pt x="22116" y="5698"/>
                  </a:cubicBezTo>
                  <a:cubicBezTo>
                    <a:pt x="21022" y="4178"/>
                    <a:pt x="20262" y="2567"/>
                    <a:pt x="19806" y="743"/>
                  </a:cubicBezTo>
                  <a:cubicBezTo>
                    <a:pt x="19806" y="713"/>
                    <a:pt x="19783" y="698"/>
                    <a:pt x="19760" y="698"/>
                  </a:cubicBezTo>
                  <a:cubicBezTo>
                    <a:pt x="19738" y="698"/>
                    <a:pt x="19715" y="713"/>
                    <a:pt x="19715" y="743"/>
                  </a:cubicBezTo>
                  <a:cubicBezTo>
                    <a:pt x="20171" y="2567"/>
                    <a:pt x="20931" y="4269"/>
                    <a:pt x="21995" y="5789"/>
                  </a:cubicBezTo>
                  <a:cubicBezTo>
                    <a:pt x="20566" y="5789"/>
                    <a:pt x="19107" y="5789"/>
                    <a:pt x="17678" y="5759"/>
                  </a:cubicBezTo>
                  <a:cubicBezTo>
                    <a:pt x="16493" y="4087"/>
                    <a:pt x="16007" y="2142"/>
                    <a:pt x="15551" y="166"/>
                  </a:cubicBezTo>
                  <a:cubicBezTo>
                    <a:pt x="15551" y="135"/>
                    <a:pt x="15528" y="120"/>
                    <a:pt x="15505" y="120"/>
                  </a:cubicBezTo>
                  <a:cubicBezTo>
                    <a:pt x="15482" y="120"/>
                    <a:pt x="15459" y="135"/>
                    <a:pt x="15459" y="166"/>
                  </a:cubicBezTo>
                  <a:cubicBezTo>
                    <a:pt x="15885" y="2111"/>
                    <a:pt x="16341" y="4026"/>
                    <a:pt x="17435" y="5698"/>
                  </a:cubicBezTo>
                  <a:cubicBezTo>
                    <a:pt x="16189" y="5667"/>
                    <a:pt x="14973" y="5637"/>
                    <a:pt x="13727" y="5546"/>
                  </a:cubicBezTo>
                  <a:cubicBezTo>
                    <a:pt x="12390" y="4087"/>
                    <a:pt x="11599" y="2294"/>
                    <a:pt x="11386" y="318"/>
                  </a:cubicBezTo>
                  <a:cubicBezTo>
                    <a:pt x="11386" y="275"/>
                    <a:pt x="11354" y="253"/>
                    <a:pt x="11325" y="253"/>
                  </a:cubicBezTo>
                  <a:cubicBezTo>
                    <a:pt x="11291" y="253"/>
                    <a:pt x="11263" y="283"/>
                    <a:pt x="11295" y="348"/>
                  </a:cubicBezTo>
                  <a:cubicBezTo>
                    <a:pt x="11478" y="2324"/>
                    <a:pt x="12238" y="4087"/>
                    <a:pt x="13514" y="5546"/>
                  </a:cubicBezTo>
                  <a:cubicBezTo>
                    <a:pt x="13180" y="5515"/>
                    <a:pt x="12876" y="5515"/>
                    <a:pt x="12541" y="5515"/>
                  </a:cubicBezTo>
                  <a:cubicBezTo>
                    <a:pt x="11356" y="5455"/>
                    <a:pt x="10140" y="5363"/>
                    <a:pt x="8924" y="5303"/>
                  </a:cubicBezTo>
                  <a:cubicBezTo>
                    <a:pt x="7678" y="3692"/>
                    <a:pt x="6827" y="1959"/>
                    <a:pt x="6310" y="14"/>
                  </a:cubicBezTo>
                  <a:cubicBezTo>
                    <a:pt x="6310" y="4"/>
                    <a:pt x="6307" y="0"/>
                    <a:pt x="6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3"/>
            <p:cNvSpPr/>
            <p:nvPr/>
          </p:nvSpPr>
          <p:spPr>
            <a:xfrm>
              <a:off x="6957850" y="3565700"/>
              <a:ext cx="12925" cy="23375"/>
            </a:xfrm>
            <a:custGeom>
              <a:avLst/>
              <a:gdLst/>
              <a:ahLst/>
              <a:cxnLst/>
              <a:rect l="l" t="t" r="r" b="b"/>
              <a:pathLst>
                <a:path w="517" h="935" extrusionOk="0">
                  <a:moveTo>
                    <a:pt x="517" y="0"/>
                  </a:moveTo>
                  <a:lnTo>
                    <a:pt x="517" y="0"/>
                  </a:lnTo>
                  <a:cubicBezTo>
                    <a:pt x="304" y="243"/>
                    <a:pt x="91" y="547"/>
                    <a:pt x="0" y="912"/>
                  </a:cubicBezTo>
                  <a:cubicBezTo>
                    <a:pt x="0" y="927"/>
                    <a:pt x="8" y="935"/>
                    <a:pt x="15" y="935"/>
                  </a:cubicBezTo>
                  <a:cubicBezTo>
                    <a:pt x="23" y="935"/>
                    <a:pt x="31" y="927"/>
                    <a:pt x="31" y="912"/>
                  </a:cubicBezTo>
                  <a:cubicBezTo>
                    <a:pt x="152" y="578"/>
                    <a:pt x="304" y="304"/>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3"/>
            <p:cNvSpPr/>
            <p:nvPr/>
          </p:nvSpPr>
          <p:spPr>
            <a:xfrm>
              <a:off x="6940575" y="3841525"/>
              <a:ext cx="22600" cy="26175"/>
            </a:xfrm>
            <a:custGeom>
              <a:avLst/>
              <a:gdLst/>
              <a:ahLst/>
              <a:cxnLst/>
              <a:rect l="l" t="t" r="r" b="b"/>
              <a:pathLst>
                <a:path w="904" h="1047" extrusionOk="0">
                  <a:moveTo>
                    <a:pt x="843" y="1"/>
                  </a:moveTo>
                  <a:cubicBezTo>
                    <a:pt x="539" y="305"/>
                    <a:pt x="266" y="609"/>
                    <a:pt x="23" y="973"/>
                  </a:cubicBezTo>
                  <a:cubicBezTo>
                    <a:pt x="0" y="1018"/>
                    <a:pt x="43" y="1046"/>
                    <a:pt x="80" y="1046"/>
                  </a:cubicBezTo>
                  <a:cubicBezTo>
                    <a:pt x="93" y="1046"/>
                    <a:pt x="106" y="1042"/>
                    <a:pt x="114" y="1034"/>
                  </a:cubicBezTo>
                  <a:cubicBezTo>
                    <a:pt x="326" y="700"/>
                    <a:pt x="600" y="366"/>
                    <a:pt x="874" y="62"/>
                  </a:cubicBezTo>
                  <a:cubicBezTo>
                    <a:pt x="904" y="1"/>
                    <a:pt x="8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3"/>
            <p:cNvSpPr/>
            <p:nvPr/>
          </p:nvSpPr>
          <p:spPr>
            <a:xfrm>
              <a:off x="7252675" y="3791850"/>
              <a:ext cx="27750" cy="19300"/>
            </a:xfrm>
            <a:custGeom>
              <a:avLst/>
              <a:gdLst/>
              <a:ahLst/>
              <a:cxnLst/>
              <a:rect l="l" t="t" r="r" b="b"/>
              <a:pathLst>
                <a:path w="1110" h="772" extrusionOk="0">
                  <a:moveTo>
                    <a:pt x="1062" y="0"/>
                  </a:moveTo>
                  <a:cubicBezTo>
                    <a:pt x="1053" y="0"/>
                    <a:pt x="1042" y="4"/>
                    <a:pt x="1034" y="12"/>
                  </a:cubicBezTo>
                  <a:cubicBezTo>
                    <a:pt x="700" y="255"/>
                    <a:pt x="365" y="529"/>
                    <a:pt x="1" y="742"/>
                  </a:cubicBezTo>
                  <a:cubicBezTo>
                    <a:pt x="1" y="742"/>
                    <a:pt x="1" y="772"/>
                    <a:pt x="31" y="772"/>
                  </a:cubicBezTo>
                  <a:cubicBezTo>
                    <a:pt x="396" y="559"/>
                    <a:pt x="730" y="316"/>
                    <a:pt x="1065" y="73"/>
                  </a:cubicBezTo>
                  <a:cubicBezTo>
                    <a:pt x="1109" y="28"/>
                    <a:pt x="1088"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3"/>
            <p:cNvSpPr/>
            <p:nvPr/>
          </p:nvSpPr>
          <p:spPr>
            <a:xfrm>
              <a:off x="7256850" y="3905975"/>
              <a:ext cx="23750" cy="12100"/>
            </a:xfrm>
            <a:custGeom>
              <a:avLst/>
              <a:gdLst/>
              <a:ahLst/>
              <a:cxnLst/>
              <a:rect l="l" t="t" r="r" b="b"/>
              <a:pathLst>
                <a:path w="950" h="484" extrusionOk="0">
                  <a:moveTo>
                    <a:pt x="882" y="0"/>
                  </a:moveTo>
                  <a:cubicBezTo>
                    <a:pt x="877" y="0"/>
                    <a:pt x="872" y="2"/>
                    <a:pt x="867" y="6"/>
                  </a:cubicBezTo>
                  <a:cubicBezTo>
                    <a:pt x="594" y="158"/>
                    <a:pt x="290" y="280"/>
                    <a:pt x="47" y="432"/>
                  </a:cubicBezTo>
                  <a:cubicBezTo>
                    <a:pt x="1" y="432"/>
                    <a:pt x="24" y="483"/>
                    <a:pt x="51" y="483"/>
                  </a:cubicBezTo>
                  <a:cubicBezTo>
                    <a:pt x="60" y="483"/>
                    <a:pt x="69" y="478"/>
                    <a:pt x="77" y="462"/>
                  </a:cubicBezTo>
                  <a:cubicBezTo>
                    <a:pt x="350" y="371"/>
                    <a:pt x="654" y="219"/>
                    <a:pt x="898" y="67"/>
                  </a:cubicBezTo>
                  <a:cubicBezTo>
                    <a:pt x="950" y="67"/>
                    <a:pt x="912" y="0"/>
                    <a:pt x="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3"/>
            <p:cNvSpPr/>
            <p:nvPr/>
          </p:nvSpPr>
          <p:spPr>
            <a:xfrm>
              <a:off x="7454500" y="4225150"/>
              <a:ext cx="65450" cy="36950"/>
            </a:xfrm>
            <a:custGeom>
              <a:avLst/>
              <a:gdLst/>
              <a:ahLst/>
              <a:cxnLst/>
              <a:rect l="l" t="t" r="r" b="b"/>
              <a:pathLst>
                <a:path w="2618" h="1478" extrusionOk="0">
                  <a:moveTo>
                    <a:pt x="2496" y="1"/>
                  </a:moveTo>
                  <a:cubicBezTo>
                    <a:pt x="2489" y="1"/>
                    <a:pt x="2482" y="2"/>
                    <a:pt x="2475" y="6"/>
                  </a:cubicBezTo>
                  <a:cubicBezTo>
                    <a:pt x="1624" y="461"/>
                    <a:pt x="834" y="887"/>
                    <a:pt x="43" y="1434"/>
                  </a:cubicBezTo>
                  <a:cubicBezTo>
                    <a:pt x="0" y="1456"/>
                    <a:pt x="18" y="1477"/>
                    <a:pt x="43" y="1477"/>
                  </a:cubicBezTo>
                  <a:cubicBezTo>
                    <a:pt x="53" y="1477"/>
                    <a:pt x="65" y="1473"/>
                    <a:pt x="74" y="1465"/>
                  </a:cubicBezTo>
                  <a:cubicBezTo>
                    <a:pt x="955" y="1039"/>
                    <a:pt x="1746" y="583"/>
                    <a:pt x="2536" y="127"/>
                  </a:cubicBezTo>
                  <a:cubicBezTo>
                    <a:pt x="2617" y="100"/>
                    <a:pt x="2554"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3"/>
            <p:cNvSpPr/>
            <p:nvPr/>
          </p:nvSpPr>
          <p:spPr>
            <a:xfrm>
              <a:off x="7315000" y="4279325"/>
              <a:ext cx="13700" cy="49700"/>
            </a:xfrm>
            <a:custGeom>
              <a:avLst/>
              <a:gdLst/>
              <a:ahLst/>
              <a:cxnLst/>
              <a:rect l="l" t="t" r="r" b="b"/>
              <a:pathLst>
                <a:path w="548" h="1988" extrusionOk="0">
                  <a:moveTo>
                    <a:pt x="23" y="0"/>
                  </a:moveTo>
                  <a:cubicBezTo>
                    <a:pt x="14" y="0"/>
                    <a:pt x="0" y="27"/>
                    <a:pt x="0" y="27"/>
                  </a:cubicBezTo>
                  <a:cubicBezTo>
                    <a:pt x="183" y="665"/>
                    <a:pt x="335" y="1334"/>
                    <a:pt x="547" y="1942"/>
                  </a:cubicBezTo>
                  <a:cubicBezTo>
                    <a:pt x="395" y="1304"/>
                    <a:pt x="213" y="665"/>
                    <a:pt x="31" y="27"/>
                  </a:cubicBezTo>
                  <a:cubicBezTo>
                    <a:pt x="31" y="7"/>
                    <a:pt x="27" y="0"/>
                    <a:pt x="23" y="0"/>
                  </a:cubicBezTo>
                  <a:close/>
                  <a:moveTo>
                    <a:pt x="547" y="1942"/>
                  </a:moveTo>
                  <a:cubicBezTo>
                    <a:pt x="532" y="1972"/>
                    <a:pt x="532" y="1988"/>
                    <a:pt x="536" y="1988"/>
                  </a:cubicBezTo>
                  <a:cubicBezTo>
                    <a:pt x="540" y="1988"/>
                    <a:pt x="547" y="1972"/>
                    <a:pt x="547" y="19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3"/>
            <p:cNvSpPr/>
            <p:nvPr/>
          </p:nvSpPr>
          <p:spPr>
            <a:xfrm>
              <a:off x="7617425" y="4677400"/>
              <a:ext cx="174800" cy="28900"/>
            </a:xfrm>
            <a:custGeom>
              <a:avLst/>
              <a:gdLst/>
              <a:ahLst/>
              <a:cxnLst/>
              <a:rect l="l" t="t" r="r" b="b"/>
              <a:pathLst>
                <a:path w="6992" h="1156" extrusionOk="0">
                  <a:moveTo>
                    <a:pt x="6961" y="1"/>
                  </a:moveTo>
                  <a:cubicBezTo>
                    <a:pt x="4621" y="62"/>
                    <a:pt x="2280" y="396"/>
                    <a:pt x="61" y="1065"/>
                  </a:cubicBezTo>
                  <a:cubicBezTo>
                    <a:pt x="1" y="1065"/>
                    <a:pt x="1" y="1156"/>
                    <a:pt x="61" y="1156"/>
                  </a:cubicBezTo>
                  <a:cubicBezTo>
                    <a:pt x="2341" y="548"/>
                    <a:pt x="4621" y="153"/>
                    <a:pt x="6961" y="92"/>
                  </a:cubicBezTo>
                  <a:cubicBezTo>
                    <a:pt x="6961" y="62"/>
                    <a:pt x="6992" y="1"/>
                    <a:pt x="6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3"/>
            <p:cNvSpPr/>
            <p:nvPr/>
          </p:nvSpPr>
          <p:spPr>
            <a:xfrm>
              <a:off x="6530025" y="3662200"/>
              <a:ext cx="25100" cy="49725"/>
            </a:xfrm>
            <a:custGeom>
              <a:avLst/>
              <a:gdLst/>
              <a:ahLst/>
              <a:cxnLst/>
              <a:rect l="l" t="t" r="r" b="b"/>
              <a:pathLst>
                <a:path w="1004" h="1989" extrusionOk="0">
                  <a:moveTo>
                    <a:pt x="0" y="0"/>
                  </a:moveTo>
                  <a:cubicBezTo>
                    <a:pt x="304" y="639"/>
                    <a:pt x="578" y="1368"/>
                    <a:pt x="943" y="1976"/>
                  </a:cubicBezTo>
                  <a:cubicBezTo>
                    <a:pt x="943" y="1985"/>
                    <a:pt x="948" y="1989"/>
                    <a:pt x="955" y="1989"/>
                  </a:cubicBezTo>
                  <a:cubicBezTo>
                    <a:pt x="973" y="1989"/>
                    <a:pt x="1003" y="1967"/>
                    <a:pt x="1003" y="1946"/>
                  </a:cubicBezTo>
                  <a:cubicBezTo>
                    <a:pt x="730" y="1247"/>
                    <a:pt x="335" y="63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3"/>
            <p:cNvSpPr/>
            <p:nvPr/>
          </p:nvSpPr>
          <p:spPr>
            <a:xfrm>
              <a:off x="6477025" y="3754150"/>
              <a:ext cx="48475" cy="15750"/>
            </a:xfrm>
            <a:custGeom>
              <a:avLst/>
              <a:gdLst/>
              <a:ahLst/>
              <a:cxnLst/>
              <a:rect l="l" t="t" r="r" b="b"/>
              <a:pathLst>
                <a:path w="1939" h="630" extrusionOk="0">
                  <a:moveTo>
                    <a:pt x="1847" y="0"/>
                  </a:moveTo>
                  <a:cubicBezTo>
                    <a:pt x="1209" y="91"/>
                    <a:pt x="601" y="274"/>
                    <a:pt x="23" y="578"/>
                  </a:cubicBezTo>
                  <a:cubicBezTo>
                    <a:pt x="0" y="578"/>
                    <a:pt x="12" y="629"/>
                    <a:pt x="44" y="629"/>
                  </a:cubicBezTo>
                  <a:cubicBezTo>
                    <a:pt x="55" y="629"/>
                    <a:pt x="69" y="623"/>
                    <a:pt x="84" y="608"/>
                  </a:cubicBezTo>
                  <a:cubicBezTo>
                    <a:pt x="631" y="304"/>
                    <a:pt x="1239" y="152"/>
                    <a:pt x="1908" y="91"/>
                  </a:cubicBezTo>
                  <a:cubicBezTo>
                    <a:pt x="1938" y="91"/>
                    <a:pt x="1938" y="0"/>
                    <a:pt x="1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a:off x="6478725" y="3773150"/>
              <a:ext cx="70300" cy="23325"/>
            </a:xfrm>
            <a:custGeom>
              <a:avLst/>
              <a:gdLst/>
              <a:ahLst/>
              <a:cxnLst/>
              <a:rect l="l" t="t" r="r" b="b"/>
              <a:pathLst>
                <a:path w="2812" h="933" extrusionOk="0">
                  <a:moveTo>
                    <a:pt x="2782" y="0"/>
                  </a:moveTo>
                  <a:cubicBezTo>
                    <a:pt x="1840" y="213"/>
                    <a:pt x="958" y="517"/>
                    <a:pt x="46" y="851"/>
                  </a:cubicBezTo>
                  <a:cubicBezTo>
                    <a:pt x="0" y="874"/>
                    <a:pt x="24" y="932"/>
                    <a:pt x="52" y="932"/>
                  </a:cubicBezTo>
                  <a:cubicBezTo>
                    <a:pt x="60" y="932"/>
                    <a:pt x="69" y="927"/>
                    <a:pt x="77" y="912"/>
                  </a:cubicBezTo>
                  <a:cubicBezTo>
                    <a:pt x="958" y="578"/>
                    <a:pt x="1870" y="304"/>
                    <a:pt x="2782" y="31"/>
                  </a:cubicBezTo>
                  <a:cubicBezTo>
                    <a:pt x="2788" y="37"/>
                    <a:pt x="2793" y="39"/>
                    <a:pt x="2797" y="39"/>
                  </a:cubicBezTo>
                  <a:cubicBezTo>
                    <a:pt x="2811" y="39"/>
                    <a:pt x="2806"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3"/>
            <p:cNvSpPr/>
            <p:nvPr/>
          </p:nvSpPr>
          <p:spPr>
            <a:xfrm>
              <a:off x="6662250" y="3735150"/>
              <a:ext cx="15975" cy="41625"/>
            </a:xfrm>
            <a:custGeom>
              <a:avLst/>
              <a:gdLst/>
              <a:ahLst/>
              <a:cxnLst/>
              <a:rect l="l" t="t" r="r" b="b"/>
              <a:pathLst>
                <a:path w="639" h="1665" extrusionOk="0">
                  <a:moveTo>
                    <a:pt x="0" y="0"/>
                  </a:moveTo>
                  <a:lnTo>
                    <a:pt x="0" y="0"/>
                  </a:lnTo>
                  <a:cubicBezTo>
                    <a:pt x="183" y="578"/>
                    <a:pt x="365" y="1125"/>
                    <a:pt x="639" y="1642"/>
                  </a:cubicBezTo>
                  <a:cubicBezTo>
                    <a:pt x="456" y="1064"/>
                    <a:pt x="213" y="548"/>
                    <a:pt x="0" y="0"/>
                  </a:cubicBezTo>
                  <a:close/>
                  <a:moveTo>
                    <a:pt x="639" y="1642"/>
                  </a:moveTo>
                  <a:lnTo>
                    <a:pt x="639" y="1642"/>
                  </a:lnTo>
                  <a:cubicBezTo>
                    <a:pt x="623" y="1657"/>
                    <a:pt x="623" y="1665"/>
                    <a:pt x="627" y="1665"/>
                  </a:cubicBezTo>
                  <a:cubicBezTo>
                    <a:pt x="631" y="1665"/>
                    <a:pt x="639" y="1657"/>
                    <a:pt x="639" y="1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6737475" y="3774850"/>
              <a:ext cx="8900" cy="29350"/>
            </a:xfrm>
            <a:custGeom>
              <a:avLst/>
              <a:gdLst/>
              <a:ahLst/>
              <a:cxnLst/>
              <a:rect l="l" t="t" r="r" b="b"/>
              <a:pathLst>
                <a:path w="356" h="1174" extrusionOk="0">
                  <a:moveTo>
                    <a:pt x="16" y="1"/>
                  </a:moveTo>
                  <a:cubicBezTo>
                    <a:pt x="8" y="1"/>
                    <a:pt x="0" y="8"/>
                    <a:pt x="0" y="23"/>
                  </a:cubicBezTo>
                  <a:cubicBezTo>
                    <a:pt x="0" y="388"/>
                    <a:pt x="61" y="814"/>
                    <a:pt x="304" y="1148"/>
                  </a:cubicBezTo>
                  <a:cubicBezTo>
                    <a:pt x="304" y="1167"/>
                    <a:pt x="310" y="1174"/>
                    <a:pt x="317" y="1174"/>
                  </a:cubicBezTo>
                  <a:cubicBezTo>
                    <a:pt x="333" y="1174"/>
                    <a:pt x="356" y="1139"/>
                    <a:pt x="335" y="1118"/>
                  </a:cubicBezTo>
                  <a:cubicBezTo>
                    <a:pt x="152" y="783"/>
                    <a:pt x="31" y="388"/>
                    <a:pt x="31" y="23"/>
                  </a:cubicBezTo>
                  <a:cubicBezTo>
                    <a:pt x="31" y="8"/>
                    <a:pt x="23" y="1"/>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a:off x="6640200" y="3852175"/>
              <a:ext cx="82850" cy="33450"/>
            </a:xfrm>
            <a:custGeom>
              <a:avLst/>
              <a:gdLst/>
              <a:ahLst/>
              <a:cxnLst/>
              <a:rect l="l" t="t" r="r" b="b"/>
              <a:pathLst>
                <a:path w="3314" h="1338" extrusionOk="0">
                  <a:moveTo>
                    <a:pt x="3223" y="0"/>
                  </a:moveTo>
                  <a:cubicBezTo>
                    <a:pt x="2129" y="304"/>
                    <a:pt x="1065" y="760"/>
                    <a:pt x="31" y="1307"/>
                  </a:cubicBezTo>
                  <a:cubicBezTo>
                    <a:pt x="1" y="1307"/>
                    <a:pt x="31" y="1338"/>
                    <a:pt x="31" y="1338"/>
                  </a:cubicBezTo>
                  <a:cubicBezTo>
                    <a:pt x="1065" y="851"/>
                    <a:pt x="2159" y="456"/>
                    <a:pt x="3223" y="122"/>
                  </a:cubicBezTo>
                  <a:cubicBezTo>
                    <a:pt x="3314" y="92"/>
                    <a:pt x="3314" y="0"/>
                    <a:pt x="3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a:off x="6871225" y="3627250"/>
              <a:ext cx="30400" cy="31175"/>
            </a:xfrm>
            <a:custGeom>
              <a:avLst/>
              <a:gdLst/>
              <a:ahLst/>
              <a:cxnLst/>
              <a:rect l="l" t="t" r="r" b="b"/>
              <a:pathLst>
                <a:path w="1216" h="1247" extrusionOk="0">
                  <a:moveTo>
                    <a:pt x="0" y="0"/>
                  </a:moveTo>
                  <a:cubicBezTo>
                    <a:pt x="365" y="426"/>
                    <a:pt x="790" y="882"/>
                    <a:pt x="1216" y="1246"/>
                  </a:cubicBezTo>
                  <a:cubicBezTo>
                    <a:pt x="821" y="821"/>
                    <a:pt x="426" y="42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a:off x="6822575" y="3681950"/>
              <a:ext cx="53000" cy="40625"/>
            </a:xfrm>
            <a:custGeom>
              <a:avLst/>
              <a:gdLst/>
              <a:ahLst/>
              <a:cxnLst/>
              <a:rect l="l" t="t" r="r" b="b"/>
              <a:pathLst>
                <a:path w="2120" h="1625" extrusionOk="0">
                  <a:moveTo>
                    <a:pt x="92" y="1"/>
                  </a:moveTo>
                  <a:cubicBezTo>
                    <a:pt x="31" y="1"/>
                    <a:pt x="1" y="61"/>
                    <a:pt x="31" y="61"/>
                  </a:cubicBezTo>
                  <a:cubicBezTo>
                    <a:pt x="852" y="426"/>
                    <a:pt x="1490" y="973"/>
                    <a:pt x="2068" y="1612"/>
                  </a:cubicBezTo>
                  <a:cubicBezTo>
                    <a:pt x="2077" y="1621"/>
                    <a:pt x="2085" y="1624"/>
                    <a:pt x="2093" y="1624"/>
                  </a:cubicBezTo>
                  <a:cubicBezTo>
                    <a:pt x="2111" y="1624"/>
                    <a:pt x="2120" y="1603"/>
                    <a:pt x="2098" y="1581"/>
                  </a:cubicBezTo>
                  <a:cubicBezTo>
                    <a:pt x="1551" y="882"/>
                    <a:pt x="852" y="365"/>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a:off x="7118950" y="3889850"/>
              <a:ext cx="38000" cy="79875"/>
            </a:xfrm>
            <a:custGeom>
              <a:avLst/>
              <a:gdLst/>
              <a:ahLst/>
              <a:cxnLst/>
              <a:rect l="l" t="t" r="r" b="b"/>
              <a:pathLst>
                <a:path w="1520" h="3195" extrusionOk="0">
                  <a:moveTo>
                    <a:pt x="46" y="1"/>
                  </a:moveTo>
                  <a:cubicBezTo>
                    <a:pt x="15" y="1"/>
                    <a:pt x="0" y="22"/>
                    <a:pt x="0" y="43"/>
                  </a:cubicBezTo>
                  <a:cubicBezTo>
                    <a:pt x="486" y="1077"/>
                    <a:pt x="912" y="2141"/>
                    <a:pt x="1398" y="3174"/>
                  </a:cubicBezTo>
                  <a:cubicBezTo>
                    <a:pt x="1423" y="3187"/>
                    <a:pt x="1449" y="3194"/>
                    <a:pt x="1470" y="3194"/>
                  </a:cubicBezTo>
                  <a:cubicBezTo>
                    <a:pt x="1499" y="3194"/>
                    <a:pt x="1520" y="3179"/>
                    <a:pt x="1520" y="3144"/>
                  </a:cubicBezTo>
                  <a:cubicBezTo>
                    <a:pt x="1186" y="2080"/>
                    <a:pt x="608" y="1016"/>
                    <a:pt x="91" y="13"/>
                  </a:cubicBezTo>
                  <a:cubicBezTo>
                    <a:pt x="73" y="4"/>
                    <a:pt x="58"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a:off x="7099950" y="4004350"/>
              <a:ext cx="15225" cy="53325"/>
            </a:xfrm>
            <a:custGeom>
              <a:avLst/>
              <a:gdLst/>
              <a:ahLst/>
              <a:cxnLst/>
              <a:rect l="l" t="t" r="r" b="b"/>
              <a:pathLst>
                <a:path w="609" h="2133" extrusionOk="0">
                  <a:moveTo>
                    <a:pt x="15" y="0"/>
                  </a:moveTo>
                  <a:cubicBezTo>
                    <a:pt x="8" y="0"/>
                    <a:pt x="0" y="8"/>
                    <a:pt x="0" y="23"/>
                  </a:cubicBezTo>
                  <a:cubicBezTo>
                    <a:pt x="152" y="722"/>
                    <a:pt x="304" y="1451"/>
                    <a:pt x="487" y="2120"/>
                  </a:cubicBezTo>
                  <a:cubicBezTo>
                    <a:pt x="504" y="2129"/>
                    <a:pt x="522" y="2133"/>
                    <a:pt x="538" y="2133"/>
                  </a:cubicBezTo>
                  <a:cubicBezTo>
                    <a:pt x="578" y="2133"/>
                    <a:pt x="608" y="2111"/>
                    <a:pt x="608" y="2090"/>
                  </a:cubicBezTo>
                  <a:cubicBezTo>
                    <a:pt x="456" y="1391"/>
                    <a:pt x="274" y="692"/>
                    <a:pt x="31" y="23"/>
                  </a:cubicBezTo>
                  <a:cubicBezTo>
                    <a:pt x="31" y="8"/>
                    <a:pt x="2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a:off x="6639450" y="4014475"/>
              <a:ext cx="61350" cy="65250"/>
            </a:xfrm>
            <a:custGeom>
              <a:avLst/>
              <a:gdLst/>
              <a:ahLst/>
              <a:cxnLst/>
              <a:rect l="l" t="t" r="r" b="b"/>
              <a:pathLst>
                <a:path w="2454" h="2610" extrusionOk="0">
                  <a:moveTo>
                    <a:pt x="25" y="0"/>
                  </a:moveTo>
                  <a:cubicBezTo>
                    <a:pt x="16" y="0"/>
                    <a:pt x="0" y="22"/>
                    <a:pt x="0" y="43"/>
                  </a:cubicBezTo>
                  <a:cubicBezTo>
                    <a:pt x="608" y="1077"/>
                    <a:pt x="1399" y="1958"/>
                    <a:pt x="2402" y="2597"/>
                  </a:cubicBezTo>
                  <a:cubicBezTo>
                    <a:pt x="2411" y="2605"/>
                    <a:pt x="2419" y="2609"/>
                    <a:pt x="2427" y="2609"/>
                  </a:cubicBezTo>
                  <a:cubicBezTo>
                    <a:pt x="2445" y="2609"/>
                    <a:pt x="2454" y="2588"/>
                    <a:pt x="2432" y="2566"/>
                  </a:cubicBezTo>
                  <a:cubicBezTo>
                    <a:pt x="1490" y="1837"/>
                    <a:pt x="730" y="986"/>
                    <a:pt x="31" y="13"/>
                  </a:cubicBezTo>
                  <a:cubicBezTo>
                    <a:pt x="31" y="4"/>
                    <a:pt x="28"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3"/>
            <p:cNvSpPr/>
            <p:nvPr/>
          </p:nvSpPr>
          <p:spPr>
            <a:xfrm>
              <a:off x="6582450" y="4049425"/>
              <a:ext cx="41825" cy="46700"/>
            </a:xfrm>
            <a:custGeom>
              <a:avLst/>
              <a:gdLst/>
              <a:ahLst/>
              <a:cxnLst/>
              <a:rect l="l" t="t" r="r" b="b"/>
              <a:pathLst>
                <a:path w="1673" h="1868" extrusionOk="0">
                  <a:moveTo>
                    <a:pt x="36" y="1"/>
                  </a:moveTo>
                  <a:cubicBezTo>
                    <a:pt x="16" y="1"/>
                    <a:pt x="1" y="22"/>
                    <a:pt x="1" y="44"/>
                  </a:cubicBezTo>
                  <a:cubicBezTo>
                    <a:pt x="365" y="773"/>
                    <a:pt x="913" y="1381"/>
                    <a:pt x="1551" y="1867"/>
                  </a:cubicBezTo>
                  <a:cubicBezTo>
                    <a:pt x="1581" y="1867"/>
                    <a:pt x="1673" y="1807"/>
                    <a:pt x="1581" y="1776"/>
                  </a:cubicBezTo>
                  <a:cubicBezTo>
                    <a:pt x="973" y="1259"/>
                    <a:pt x="487" y="651"/>
                    <a:pt x="62" y="13"/>
                  </a:cubicBezTo>
                  <a:cubicBezTo>
                    <a:pt x="53" y="4"/>
                    <a:pt x="4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3"/>
            <p:cNvSpPr/>
            <p:nvPr/>
          </p:nvSpPr>
          <p:spPr>
            <a:xfrm>
              <a:off x="6840200" y="4052575"/>
              <a:ext cx="26275" cy="26225"/>
            </a:xfrm>
            <a:custGeom>
              <a:avLst/>
              <a:gdLst/>
              <a:ahLst/>
              <a:cxnLst/>
              <a:rect l="l" t="t" r="r" b="b"/>
              <a:pathLst>
                <a:path w="1051" h="1049" extrusionOk="0">
                  <a:moveTo>
                    <a:pt x="66" y="0"/>
                  </a:moveTo>
                  <a:cubicBezTo>
                    <a:pt x="36" y="0"/>
                    <a:pt x="1" y="45"/>
                    <a:pt x="25" y="70"/>
                  </a:cubicBezTo>
                  <a:lnTo>
                    <a:pt x="937" y="1042"/>
                  </a:lnTo>
                  <a:cubicBezTo>
                    <a:pt x="941" y="1046"/>
                    <a:pt x="947" y="1048"/>
                    <a:pt x="953" y="1048"/>
                  </a:cubicBezTo>
                  <a:cubicBezTo>
                    <a:pt x="990" y="1048"/>
                    <a:pt x="1050" y="977"/>
                    <a:pt x="998" y="951"/>
                  </a:cubicBezTo>
                  <a:cubicBezTo>
                    <a:pt x="694" y="647"/>
                    <a:pt x="390" y="313"/>
                    <a:pt x="86" y="9"/>
                  </a:cubicBezTo>
                  <a:cubicBezTo>
                    <a:pt x="80" y="3"/>
                    <a:pt x="73"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3"/>
            <p:cNvSpPr/>
            <p:nvPr/>
          </p:nvSpPr>
          <p:spPr>
            <a:xfrm>
              <a:off x="6795975" y="4160675"/>
              <a:ext cx="84375" cy="48675"/>
            </a:xfrm>
            <a:custGeom>
              <a:avLst/>
              <a:gdLst/>
              <a:ahLst/>
              <a:cxnLst/>
              <a:rect l="l" t="t" r="r" b="b"/>
              <a:pathLst>
                <a:path w="3375" h="1947" extrusionOk="0">
                  <a:moveTo>
                    <a:pt x="3314" y="1"/>
                  </a:moveTo>
                  <a:cubicBezTo>
                    <a:pt x="2098" y="396"/>
                    <a:pt x="1004" y="1034"/>
                    <a:pt x="31" y="1885"/>
                  </a:cubicBezTo>
                  <a:cubicBezTo>
                    <a:pt x="1" y="1916"/>
                    <a:pt x="31" y="1946"/>
                    <a:pt x="92" y="1946"/>
                  </a:cubicBezTo>
                  <a:cubicBezTo>
                    <a:pt x="1095" y="1156"/>
                    <a:pt x="2129" y="548"/>
                    <a:pt x="3344" y="92"/>
                  </a:cubicBezTo>
                  <a:cubicBezTo>
                    <a:pt x="3375" y="92"/>
                    <a:pt x="3344"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3"/>
            <p:cNvSpPr/>
            <p:nvPr/>
          </p:nvSpPr>
          <p:spPr>
            <a:xfrm>
              <a:off x="6659975" y="4166550"/>
              <a:ext cx="63700" cy="42025"/>
            </a:xfrm>
            <a:custGeom>
              <a:avLst/>
              <a:gdLst/>
              <a:ahLst/>
              <a:cxnLst/>
              <a:rect l="l" t="t" r="r" b="b"/>
              <a:pathLst>
                <a:path w="2548" h="1681" extrusionOk="0">
                  <a:moveTo>
                    <a:pt x="2510" y="1"/>
                  </a:moveTo>
                  <a:cubicBezTo>
                    <a:pt x="2504" y="1"/>
                    <a:pt x="2498" y="3"/>
                    <a:pt x="2493" y="9"/>
                  </a:cubicBezTo>
                  <a:cubicBezTo>
                    <a:pt x="1672" y="526"/>
                    <a:pt x="851" y="1073"/>
                    <a:pt x="61" y="1650"/>
                  </a:cubicBezTo>
                  <a:cubicBezTo>
                    <a:pt x="0" y="1650"/>
                    <a:pt x="61" y="1681"/>
                    <a:pt x="91" y="1681"/>
                  </a:cubicBezTo>
                  <a:cubicBezTo>
                    <a:pt x="882" y="1195"/>
                    <a:pt x="1672" y="617"/>
                    <a:pt x="2523" y="70"/>
                  </a:cubicBezTo>
                  <a:cubicBezTo>
                    <a:pt x="2548" y="45"/>
                    <a:pt x="2532" y="1"/>
                    <a:pt x="2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3"/>
            <p:cNvSpPr/>
            <p:nvPr/>
          </p:nvSpPr>
          <p:spPr>
            <a:xfrm>
              <a:off x="6569000" y="4175725"/>
              <a:ext cx="35300" cy="24650"/>
            </a:xfrm>
            <a:custGeom>
              <a:avLst/>
              <a:gdLst/>
              <a:ahLst/>
              <a:cxnLst/>
              <a:rect l="l" t="t" r="r" b="b"/>
              <a:pathLst>
                <a:path w="1412" h="986" extrusionOk="0">
                  <a:moveTo>
                    <a:pt x="1343" y="1"/>
                  </a:moveTo>
                  <a:cubicBezTo>
                    <a:pt x="1338" y="1"/>
                    <a:pt x="1333" y="3"/>
                    <a:pt x="1329" y="7"/>
                  </a:cubicBezTo>
                  <a:cubicBezTo>
                    <a:pt x="843" y="250"/>
                    <a:pt x="387" y="524"/>
                    <a:pt x="52" y="888"/>
                  </a:cubicBezTo>
                  <a:cubicBezTo>
                    <a:pt x="0" y="914"/>
                    <a:pt x="38" y="986"/>
                    <a:pt x="88" y="986"/>
                  </a:cubicBezTo>
                  <a:cubicBezTo>
                    <a:pt x="96" y="986"/>
                    <a:pt x="105" y="984"/>
                    <a:pt x="113" y="979"/>
                  </a:cubicBezTo>
                  <a:cubicBezTo>
                    <a:pt x="448" y="615"/>
                    <a:pt x="873" y="311"/>
                    <a:pt x="1359" y="98"/>
                  </a:cubicBezTo>
                  <a:cubicBezTo>
                    <a:pt x="1412" y="72"/>
                    <a:pt x="1374" y="1"/>
                    <a:pt x="1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7347675" y="4236325"/>
              <a:ext cx="19025" cy="50900"/>
            </a:xfrm>
            <a:custGeom>
              <a:avLst/>
              <a:gdLst/>
              <a:ahLst/>
              <a:cxnLst/>
              <a:rect l="l" t="t" r="r" b="b"/>
              <a:pathLst>
                <a:path w="761" h="2036" extrusionOk="0">
                  <a:moveTo>
                    <a:pt x="45" y="1"/>
                  </a:moveTo>
                  <a:cubicBezTo>
                    <a:pt x="27" y="1"/>
                    <a:pt x="0" y="14"/>
                    <a:pt x="0" y="14"/>
                  </a:cubicBezTo>
                  <a:cubicBezTo>
                    <a:pt x="243" y="683"/>
                    <a:pt x="456" y="1352"/>
                    <a:pt x="699" y="1990"/>
                  </a:cubicBezTo>
                  <a:cubicBezTo>
                    <a:pt x="715" y="2021"/>
                    <a:pt x="730" y="2036"/>
                    <a:pt x="741" y="2036"/>
                  </a:cubicBezTo>
                  <a:cubicBezTo>
                    <a:pt x="753" y="2036"/>
                    <a:pt x="760" y="2021"/>
                    <a:pt x="760" y="1990"/>
                  </a:cubicBezTo>
                  <a:cubicBezTo>
                    <a:pt x="547" y="1352"/>
                    <a:pt x="274" y="683"/>
                    <a:pt x="61" y="14"/>
                  </a:cubicBezTo>
                  <a:cubicBezTo>
                    <a:pt x="61" y="4"/>
                    <a:pt x="54"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3"/>
            <p:cNvSpPr/>
            <p:nvPr/>
          </p:nvSpPr>
          <p:spPr>
            <a:xfrm>
              <a:off x="7422425" y="4142775"/>
              <a:ext cx="8100" cy="54800"/>
            </a:xfrm>
            <a:custGeom>
              <a:avLst/>
              <a:gdLst/>
              <a:ahLst/>
              <a:cxnLst/>
              <a:rect l="l" t="t" r="r" b="b"/>
              <a:pathLst>
                <a:path w="324" h="2192" extrusionOk="0">
                  <a:moveTo>
                    <a:pt x="71" y="0"/>
                  </a:moveTo>
                  <a:cubicBezTo>
                    <a:pt x="39" y="0"/>
                    <a:pt x="1" y="30"/>
                    <a:pt x="19" y="48"/>
                  </a:cubicBezTo>
                  <a:cubicBezTo>
                    <a:pt x="171" y="717"/>
                    <a:pt x="263" y="1416"/>
                    <a:pt x="263" y="2146"/>
                  </a:cubicBezTo>
                  <a:cubicBezTo>
                    <a:pt x="263" y="2176"/>
                    <a:pt x="278" y="2191"/>
                    <a:pt x="293" y="2191"/>
                  </a:cubicBezTo>
                  <a:cubicBezTo>
                    <a:pt x="308" y="2191"/>
                    <a:pt x="323" y="2176"/>
                    <a:pt x="323" y="2146"/>
                  </a:cubicBezTo>
                  <a:cubicBezTo>
                    <a:pt x="323" y="1416"/>
                    <a:pt x="263" y="717"/>
                    <a:pt x="111" y="48"/>
                  </a:cubicBezTo>
                  <a:cubicBezTo>
                    <a:pt x="111" y="12"/>
                    <a:pt x="92"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3"/>
            <p:cNvSpPr/>
            <p:nvPr/>
          </p:nvSpPr>
          <p:spPr>
            <a:xfrm>
              <a:off x="7423650" y="4349150"/>
              <a:ext cx="17500" cy="6850"/>
            </a:xfrm>
            <a:custGeom>
              <a:avLst/>
              <a:gdLst/>
              <a:ahLst/>
              <a:cxnLst/>
              <a:rect l="l" t="t" r="r" b="b"/>
              <a:pathLst>
                <a:path w="700" h="274" extrusionOk="0">
                  <a:moveTo>
                    <a:pt x="669" y="0"/>
                  </a:moveTo>
                  <a:cubicBezTo>
                    <a:pt x="457" y="61"/>
                    <a:pt x="244" y="122"/>
                    <a:pt x="62" y="182"/>
                  </a:cubicBezTo>
                  <a:cubicBezTo>
                    <a:pt x="1" y="182"/>
                    <a:pt x="1" y="274"/>
                    <a:pt x="62" y="274"/>
                  </a:cubicBezTo>
                  <a:cubicBezTo>
                    <a:pt x="244" y="182"/>
                    <a:pt x="457" y="152"/>
                    <a:pt x="669" y="61"/>
                  </a:cubicBezTo>
                  <a:cubicBezTo>
                    <a:pt x="700" y="30"/>
                    <a:pt x="700"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a:off x="7335725" y="4416350"/>
              <a:ext cx="35975" cy="16500"/>
            </a:xfrm>
            <a:custGeom>
              <a:avLst/>
              <a:gdLst/>
              <a:ahLst/>
              <a:cxnLst/>
              <a:rect l="l" t="t" r="r" b="b"/>
              <a:pathLst>
                <a:path w="1439" h="660" extrusionOk="0">
                  <a:moveTo>
                    <a:pt x="1380" y="0"/>
                  </a:moveTo>
                  <a:cubicBezTo>
                    <a:pt x="1373" y="0"/>
                    <a:pt x="1366" y="5"/>
                    <a:pt x="1360" y="17"/>
                  </a:cubicBezTo>
                  <a:cubicBezTo>
                    <a:pt x="934" y="139"/>
                    <a:pt x="509" y="352"/>
                    <a:pt x="83" y="504"/>
                  </a:cubicBezTo>
                  <a:cubicBezTo>
                    <a:pt x="0" y="531"/>
                    <a:pt x="18" y="660"/>
                    <a:pt x="113" y="660"/>
                  </a:cubicBezTo>
                  <a:cubicBezTo>
                    <a:pt x="123" y="660"/>
                    <a:pt x="133" y="658"/>
                    <a:pt x="144" y="656"/>
                  </a:cubicBezTo>
                  <a:cubicBezTo>
                    <a:pt x="569" y="504"/>
                    <a:pt x="995" y="321"/>
                    <a:pt x="1390" y="108"/>
                  </a:cubicBezTo>
                  <a:cubicBezTo>
                    <a:pt x="1439" y="84"/>
                    <a:pt x="1409" y="0"/>
                    <a:pt x="1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3"/>
            <p:cNvSpPr/>
            <p:nvPr/>
          </p:nvSpPr>
          <p:spPr>
            <a:xfrm>
              <a:off x="7006925" y="4372375"/>
              <a:ext cx="51900" cy="63575"/>
            </a:xfrm>
            <a:custGeom>
              <a:avLst/>
              <a:gdLst/>
              <a:ahLst/>
              <a:cxnLst/>
              <a:rect l="l" t="t" r="r" b="b"/>
              <a:pathLst>
                <a:path w="2076" h="2543" extrusionOk="0">
                  <a:moveTo>
                    <a:pt x="56" y="1"/>
                  </a:moveTo>
                  <a:cubicBezTo>
                    <a:pt x="33" y="1"/>
                    <a:pt x="0" y="22"/>
                    <a:pt x="43" y="44"/>
                  </a:cubicBezTo>
                  <a:cubicBezTo>
                    <a:pt x="530" y="1047"/>
                    <a:pt x="1168" y="1867"/>
                    <a:pt x="2019" y="2536"/>
                  </a:cubicBezTo>
                  <a:cubicBezTo>
                    <a:pt x="2023" y="2540"/>
                    <a:pt x="2028" y="2542"/>
                    <a:pt x="2032" y="2542"/>
                  </a:cubicBezTo>
                  <a:cubicBezTo>
                    <a:pt x="2057" y="2542"/>
                    <a:pt x="2076" y="2471"/>
                    <a:pt x="2049" y="2445"/>
                  </a:cubicBezTo>
                  <a:cubicBezTo>
                    <a:pt x="1229" y="1776"/>
                    <a:pt x="560" y="956"/>
                    <a:pt x="74" y="13"/>
                  </a:cubicBezTo>
                  <a:cubicBezTo>
                    <a:pt x="74" y="4"/>
                    <a:pt x="66"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3"/>
            <p:cNvSpPr/>
            <p:nvPr/>
          </p:nvSpPr>
          <p:spPr>
            <a:xfrm>
              <a:off x="6874450" y="4399775"/>
              <a:ext cx="45950" cy="56850"/>
            </a:xfrm>
            <a:custGeom>
              <a:avLst/>
              <a:gdLst/>
              <a:ahLst/>
              <a:cxnLst/>
              <a:rect l="l" t="t" r="r" b="b"/>
              <a:pathLst>
                <a:path w="1838" h="2274" extrusionOk="0">
                  <a:moveTo>
                    <a:pt x="57" y="0"/>
                  </a:moveTo>
                  <a:cubicBezTo>
                    <a:pt x="29" y="0"/>
                    <a:pt x="0" y="34"/>
                    <a:pt x="23" y="103"/>
                  </a:cubicBezTo>
                  <a:lnTo>
                    <a:pt x="1725" y="2261"/>
                  </a:lnTo>
                  <a:cubicBezTo>
                    <a:pt x="1734" y="2270"/>
                    <a:pt x="1748" y="2273"/>
                    <a:pt x="1763" y="2273"/>
                  </a:cubicBezTo>
                  <a:cubicBezTo>
                    <a:pt x="1799" y="2273"/>
                    <a:pt x="1838" y="2252"/>
                    <a:pt x="1816" y="2230"/>
                  </a:cubicBezTo>
                  <a:cubicBezTo>
                    <a:pt x="1269" y="1471"/>
                    <a:pt x="753" y="741"/>
                    <a:pt x="84" y="12"/>
                  </a:cubicBezTo>
                  <a:cubicBezTo>
                    <a:pt x="76" y="4"/>
                    <a:pt x="67"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a:off x="6707075" y="4426650"/>
              <a:ext cx="28150" cy="27275"/>
            </a:xfrm>
            <a:custGeom>
              <a:avLst/>
              <a:gdLst/>
              <a:ahLst/>
              <a:cxnLst/>
              <a:rect l="l" t="t" r="r" b="b"/>
              <a:pathLst>
                <a:path w="1126" h="1091" extrusionOk="0">
                  <a:moveTo>
                    <a:pt x="31" y="0"/>
                  </a:moveTo>
                  <a:cubicBezTo>
                    <a:pt x="31" y="0"/>
                    <a:pt x="1" y="61"/>
                    <a:pt x="31" y="61"/>
                  </a:cubicBezTo>
                  <a:cubicBezTo>
                    <a:pt x="487" y="274"/>
                    <a:pt x="821" y="669"/>
                    <a:pt x="1095" y="1064"/>
                  </a:cubicBezTo>
                  <a:cubicBezTo>
                    <a:pt x="1095" y="1083"/>
                    <a:pt x="1098" y="1090"/>
                    <a:pt x="1102" y="1090"/>
                  </a:cubicBezTo>
                  <a:cubicBezTo>
                    <a:pt x="1111" y="1090"/>
                    <a:pt x="1125" y="1055"/>
                    <a:pt x="1125" y="1034"/>
                  </a:cubicBezTo>
                  <a:cubicBezTo>
                    <a:pt x="943" y="547"/>
                    <a:pt x="487" y="213"/>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3"/>
            <p:cNvSpPr/>
            <p:nvPr/>
          </p:nvSpPr>
          <p:spPr>
            <a:xfrm>
              <a:off x="6681425" y="4516875"/>
              <a:ext cx="64400" cy="24300"/>
            </a:xfrm>
            <a:custGeom>
              <a:avLst/>
              <a:gdLst/>
              <a:ahLst/>
              <a:cxnLst/>
              <a:rect l="l" t="t" r="r" b="b"/>
              <a:pathLst>
                <a:path w="2576" h="972" extrusionOk="0">
                  <a:moveTo>
                    <a:pt x="2527" y="0"/>
                  </a:moveTo>
                  <a:cubicBezTo>
                    <a:pt x="2516" y="0"/>
                    <a:pt x="2502" y="3"/>
                    <a:pt x="2486" y="8"/>
                  </a:cubicBezTo>
                  <a:cubicBezTo>
                    <a:pt x="1665" y="252"/>
                    <a:pt x="814" y="556"/>
                    <a:pt x="24" y="890"/>
                  </a:cubicBezTo>
                  <a:cubicBezTo>
                    <a:pt x="0" y="913"/>
                    <a:pt x="12" y="971"/>
                    <a:pt x="33" y="971"/>
                  </a:cubicBezTo>
                  <a:cubicBezTo>
                    <a:pt x="39" y="971"/>
                    <a:pt x="47" y="965"/>
                    <a:pt x="54" y="951"/>
                  </a:cubicBezTo>
                  <a:cubicBezTo>
                    <a:pt x="875" y="616"/>
                    <a:pt x="1695" y="343"/>
                    <a:pt x="2546" y="100"/>
                  </a:cubicBezTo>
                  <a:cubicBezTo>
                    <a:pt x="2571" y="50"/>
                    <a:pt x="2576"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3"/>
            <p:cNvSpPr/>
            <p:nvPr/>
          </p:nvSpPr>
          <p:spPr>
            <a:xfrm>
              <a:off x="6930800" y="4531500"/>
              <a:ext cx="33150" cy="16200"/>
            </a:xfrm>
            <a:custGeom>
              <a:avLst/>
              <a:gdLst/>
              <a:ahLst/>
              <a:cxnLst/>
              <a:rect l="l" t="t" r="r" b="b"/>
              <a:pathLst>
                <a:path w="1326" h="648" extrusionOk="0">
                  <a:moveTo>
                    <a:pt x="1265" y="1"/>
                  </a:moveTo>
                  <a:cubicBezTo>
                    <a:pt x="839" y="183"/>
                    <a:pt x="474" y="426"/>
                    <a:pt x="49" y="609"/>
                  </a:cubicBezTo>
                  <a:cubicBezTo>
                    <a:pt x="0" y="609"/>
                    <a:pt x="29" y="648"/>
                    <a:pt x="58" y="648"/>
                  </a:cubicBezTo>
                  <a:cubicBezTo>
                    <a:pt x="66" y="648"/>
                    <a:pt x="73" y="645"/>
                    <a:pt x="79" y="639"/>
                  </a:cubicBezTo>
                  <a:cubicBezTo>
                    <a:pt x="505" y="457"/>
                    <a:pt x="930" y="275"/>
                    <a:pt x="1295" y="31"/>
                  </a:cubicBezTo>
                  <a:cubicBezTo>
                    <a:pt x="1325" y="31"/>
                    <a:pt x="1295"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a:off x="7559150" y="4532400"/>
              <a:ext cx="20300" cy="89175"/>
            </a:xfrm>
            <a:custGeom>
              <a:avLst/>
              <a:gdLst/>
              <a:ahLst/>
              <a:cxnLst/>
              <a:rect l="l" t="t" r="r" b="b"/>
              <a:pathLst>
                <a:path w="812" h="3567" extrusionOk="0">
                  <a:moveTo>
                    <a:pt x="86" y="1"/>
                  </a:moveTo>
                  <a:cubicBezTo>
                    <a:pt x="39" y="1"/>
                    <a:pt x="0" y="44"/>
                    <a:pt x="22" y="87"/>
                  </a:cubicBezTo>
                  <a:cubicBezTo>
                    <a:pt x="478" y="1181"/>
                    <a:pt x="660" y="2305"/>
                    <a:pt x="690" y="3521"/>
                  </a:cubicBezTo>
                  <a:cubicBezTo>
                    <a:pt x="706" y="3552"/>
                    <a:pt x="728" y="3567"/>
                    <a:pt x="747" y="3567"/>
                  </a:cubicBezTo>
                  <a:cubicBezTo>
                    <a:pt x="766" y="3567"/>
                    <a:pt x="782" y="3552"/>
                    <a:pt x="782" y="3521"/>
                  </a:cubicBezTo>
                  <a:cubicBezTo>
                    <a:pt x="812" y="2305"/>
                    <a:pt x="599" y="1150"/>
                    <a:pt x="143" y="26"/>
                  </a:cubicBezTo>
                  <a:cubicBezTo>
                    <a:pt x="125" y="8"/>
                    <a:pt x="105" y="1"/>
                    <a:pt x="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3"/>
            <p:cNvSpPr/>
            <p:nvPr/>
          </p:nvSpPr>
          <p:spPr>
            <a:xfrm>
              <a:off x="7731425" y="4464300"/>
              <a:ext cx="6850" cy="71425"/>
            </a:xfrm>
            <a:custGeom>
              <a:avLst/>
              <a:gdLst/>
              <a:ahLst/>
              <a:cxnLst/>
              <a:rect l="l" t="t" r="r" b="b"/>
              <a:pathLst>
                <a:path w="274" h="2857" extrusionOk="0">
                  <a:moveTo>
                    <a:pt x="45" y="1"/>
                  </a:moveTo>
                  <a:cubicBezTo>
                    <a:pt x="27" y="1"/>
                    <a:pt x="0" y="14"/>
                    <a:pt x="0" y="14"/>
                  </a:cubicBezTo>
                  <a:cubicBezTo>
                    <a:pt x="152" y="926"/>
                    <a:pt x="122" y="1899"/>
                    <a:pt x="0" y="2811"/>
                  </a:cubicBezTo>
                  <a:cubicBezTo>
                    <a:pt x="0" y="2841"/>
                    <a:pt x="30" y="2856"/>
                    <a:pt x="61" y="2856"/>
                  </a:cubicBezTo>
                  <a:cubicBezTo>
                    <a:pt x="91" y="2856"/>
                    <a:pt x="122" y="2841"/>
                    <a:pt x="122" y="2811"/>
                  </a:cubicBezTo>
                  <a:cubicBezTo>
                    <a:pt x="274" y="1838"/>
                    <a:pt x="243" y="926"/>
                    <a:pt x="61" y="14"/>
                  </a:cubicBezTo>
                  <a:cubicBezTo>
                    <a:pt x="61" y="4"/>
                    <a:pt x="54"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3"/>
            <p:cNvSpPr/>
            <p:nvPr/>
          </p:nvSpPr>
          <p:spPr>
            <a:xfrm>
              <a:off x="7808925" y="4543075"/>
              <a:ext cx="38025" cy="5175"/>
            </a:xfrm>
            <a:custGeom>
              <a:avLst/>
              <a:gdLst/>
              <a:ahLst/>
              <a:cxnLst/>
              <a:rect l="l" t="t" r="r" b="b"/>
              <a:pathLst>
                <a:path w="1521" h="207" extrusionOk="0">
                  <a:moveTo>
                    <a:pt x="1069" y="0"/>
                  </a:moveTo>
                  <a:cubicBezTo>
                    <a:pt x="715" y="0"/>
                    <a:pt x="365" y="57"/>
                    <a:pt x="31" y="146"/>
                  </a:cubicBezTo>
                  <a:cubicBezTo>
                    <a:pt x="0" y="146"/>
                    <a:pt x="0" y="207"/>
                    <a:pt x="31" y="207"/>
                  </a:cubicBezTo>
                  <a:cubicBezTo>
                    <a:pt x="359" y="141"/>
                    <a:pt x="704" y="91"/>
                    <a:pt x="1053" y="91"/>
                  </a:cubicBezTo>
                  <a:cubicBezTo>
                    <a:pt x="1188" y="91"/>
                    <a:pt x="1324" y="98"/>
                    <a:pt x="1459" y="115"/>
                  </a:cubicBezTo>
                  <a:cubicBezTo>
                    <a:pt x="1520" y="115"/>
                    <a:pt x="1520" y="24"/>
                    <a:pt x="1459" y="24"/>
                  </a:cubicBezTo>
                  <a:cubicBezTo>
                    <a:pt x="1329" y="8"/>
                    <a:pt x="1199"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3"/>
            <p:cNvSpPr/>
            <p:nvPr/>
          </p:nvSpPr>
          <p:spPr>
            <a:xfrm>
              <a:off x="7665300" y="4652325"/>
              <a:ext cx="91975" cy="25100"/>
            </a:xfrm>
            <a:custGeom>
              <a:avLst/>
              <a:gdLst/>
              <a:ahLst/>
              <a:cxnLst/>
              <a:rect l="l" t="t" r="r" b="b"/>
              <a:pathLst>
                <a:path w="3679" h="1004" extrusionOk="0">
                  <a:moveTo>
                    <a:pt x="3557" y="1"/>
                  </a:moveTo>
                  <a:cubicBezTo>
                    <a:pt x="2341" y="153"/>
                    <a:pt x="1216" y="457"/>
                    <a:pt x="61" y="852"/>
                  </a:cubicBezTo>
                  <a:cubicBezTo>
                    <a:pt x="1" y="913"/>
                    <a:pt x="31" y="1004"/>
                    <a:pt x="153" y="1004"/>
                  </a:cubicBezTo>
                  <a:cubicBezTo>
                    <a:pt x="1277" y="578"/>
                    <a:pt x="2432" y="335"/>
                    <a:pt x="3618" y="92"/>
                  </a:cubicBezTo>
                  <a:cubicBezTo>
                    <a:pt x="3678" y="92"/>
                    <a:pt x="3678" y="1"/>
                    <a:pt x="3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3"/>
            <p:cNvSpPr/>
            <p:nvPr/>
          </p:nvSpPr>
          <p:spPr>
            <a:xfrm>
              <a:off x="7575625" y="4734025"/>
              <a:ext cx="87425" cy="6475"/>
            </a:xfrm>
            <a:custGeom>
              <a:avLst/>
              <a:gdLst/>
              <a:ahLst/>
              <a:cxnLst/>
              <a:rect l="l" t="t" r="r" b="b"/>
              <a:pathLst>
                <a:path w="3497" h="259" extrusionOk="0">
                  <a:moveTo>
                    <a:pt x="1764" y="0"/>
                  </a:moveTo>
                  <a:cubicBezTo>
                    <a:pt x="1202" y="0"/>
                    <a:pt x="639" y="46"/>
                    <a:pt x="92" y="137"/>
                  </a:cubicBezTo>
                  <a:cubicBezTo>
                    <a:pt x="1" y="137"/>
                    <a:pt x="62" y="259"/>
                    <a:pt x="123" y="259"/>
                  </a:cubicBezTo>
                  <a:cubicBezTo>
                    <a:pt x="670" y="168"/>
                    <a:pt x="1224" y="122"/>
                    <a:pt x="1783" y="122"/>
                  </a:cubicBezTo>
                  <a:cubicBezTo>
                    <a:pt x="2341" y="122"/>
                    <a:pt x="2904" y="168"/>
                    <a:pt x="3466" y="259"/>
                  </a:cubicBezTo>
                  <a:cubicBezTo>
                    <a:pt x="3496" y="259"/>
                    <a:pt x="3496" y="137"/>
                    <a:pt x="3436" y="137"/>
                  </a:cubicBezTo>
                  <a:cubicBezTo>
                    <a:pt x="2889" y="46"/>
                    <a:pt x="2326" y="0"/>
                    <a:pt x="1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3"/>
            <p:cNvSpPr/>
            <p:nvPr/>
          </p:nvSpPr>
          <p:spPr>
            <a:xfrm>
              <a:off x="7440375" y="4688250"/>
              <a:ext cx="11425" cy="80100"/>
            </a:xfrm>
            <a:custGeom>
              <a:avLst/>
              <a:gdLst/>
              <a:ahLst/>
              <a:cxnLst/>
              <a:rect l="l" t="t" r="r" b="b"/>
              <a:pathLst>
                <a:path w="457" h="3204" extrusionOk="0">
                  <a:moveTo>
                    <a:pt x="289" y="0"/>
                  </a:moveTo>
                  <a:cubicBezTo>
                    <a:pt x="266" y="0"/>
                    <a:pt x="244" y="8"/>
                    <a:pt x="244" y="23"/>
                  </a:cubicBezTo>
                  <a:cubicBezTo>
                    <a:pt x="335" y="1087"/>
                    <a:pt x="244" y="2120"/>
                    <a:pt x="0" y="3154"/>
                  </a:cubicBezTo>
                  <a:cubicBezTo>
                    <a:pt x="0" y="3189"/>
                    <a:pt x="11" y="3204"/>
                    <a:pt x="26" y="3204"/>
                  </a:cubicBezTo>
                  <a:cubicBezTo>
                    <a:pt x="36" y="3204"/>
                    <a:pt x="49" y="3197"/>
                    <a:pt x="61" y="3184"/>
                  </a:cubicBezTo>
                  <a:cubicBezTo>
                    <a:pt x="335" y="2151"/>
                    <a:pt x="456" y="1087"/>
                    <a:pt x="335" y="23"/>
                  </a:cubicBezTo>
                  <a:cubicBezTo>
                    <a:pt x="335" y="8"/>
                    <a:pt x="312"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3"/>
            <p:cNvSpPr/>
            <p:nvPr/>
          </p:nvSpPr>
          <p:spPr>
            <a:xfrm>
              <a:off x="7421375" y="4845650"/>
              <a:ext cx="62850" cy="10700"/>
            </a:xfrm>
            <a:custGeom>
              <a:avLst/>
              <a:gdLst/>
              <a:ahLst/>
              <a:cxnLst/>
              <a:rect l="l" t="t" r="r" b="b"/>
              <a:pathLst>
                <a:path w="2514" h="428" extrusionOk="0">
                  <a:moveTo>
                    <a:pt x="591" y="0"/>
                  </a:moveTo>
                  <a:cubicBezTo>
                    <a:pt x="426" y="0"/>
                    <a:pt x="259" y="6"/>
                    <a:pt x="92" y="19"/>
                  </a:cubicBezTo>
                  <a:cubicBezTo>
                    <a:pt x="1" y="19"/>
                    <a:pt x="1" y="171"/>
                    <a:pt x="92" y="171"/>
                  </a:cubicBezTo>
                  <a:cubicBezTo>
                    <a:pt x="912" y="171"/>
                    <a:pt x="1612" y="262"/>
                    <a:pt x="2371" y="414"/>
                  </a:cubicBezTo>
                  <a:cubicBezTo>
                    <a:pt x="2391" y="424"/>
                    <a:pt x="2408" y="428"/>
                    <a:pt x="2423" y="428"/>
                  </a:cubicBezTo>
                  <a:cubicBezTo>
                    <a:pt x="2500" y="428"/>
                    <a:pt x="2514" y="313"/>
                    <a:pt x="2463" y="262"/>
                  </a:cubicBezTo>
                  <a:cubicBezTo>
                    <a:pt x="1858" y="93"/>
                    <a:pt x="1234"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3"/>
            <p:cNvSpPr/>
            <p:nvPr/>
          </p:nvSpPr>
          <p:spPr>
            <a:xfrm>
              <a:off x="6928200" y="4725475"/>
              <a:ext cx="24125" cy="83725"/>
            </a:xfrm>
            <a:custGeom>
              <a:avLst/>
              <a:gdLst/>
              <a:ahLst/>
              <a:cxnLst/>
              <a:rect l="l" t="t" r="r" b="b"/>
              <a:pathLst>
                <a:path w="965" h="3349" extrusionOk="0">
                  <a:moveTo>
                    <a:pt x="31" y="0"/>
                  </a:moveTo>
                  <a:cubicBezTo>
                    <a:pt x="16" y="0"/>
                    <a:pt x="1" y="8"/>
                    <a:pt x="1" y="23"/>
                  </a:cubicBezTo>
                  <a:cubicBezTo>
                    <a:pt x="62" y="1209"/>
                    <a:pt x="335" y="2303"/>
                    <a:pt x="852" y="3336"/>
                  </a:cubicBezTo>
                  <a:cubicBezTo>
                    <a:pt x="870" y="3345"/>
                    <a:pt x="887" y="3349"/>
                    <a:pt x="903" y="3349"/>
                  </a:cubicBezTo>
                  <a:cubicBezTo>
                    <a:pt x="940" y="3349"/>
                    <a:pt x="965" y="3327"/>
                    <a:pt x="943" y="3306"/>
                  </a:cubicBezTo>
                  <a:cubicBezTo>
                    <a:pt x="457" y="2272"/>
                    <a:pt x="153" y="1178"/>
                    <a:pt x="62" y="23"/>
                  </a:cubicBezTo>
                  <a:cubicBezTo>
                    <a:pt x="62" y="8"/>
                    <a:pt x="46"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3"/>
            <p:cNvSpPr/>
            <p:nvPr/>
          </p:nvSpPr>
          <p:spPr>
            <a:xfrm>
              <a:off x="6819025" y="4886375"/>
              <a:ext cx="78800" cy="36625"/>
            </a:xfrm>
            <a:custGeom>
              <a:avLst/>
              <a:gdLst/>
              <a:ahLst/>
              <a:cxnLst/>
              <a:rect l="l" t="t" r="r" b="b"/>
              <a:pathLst>
                <a:path w="3152" h="1465" extrusionOk="0">
                  <a:moveTo>
                    <a:pt x="3030" y="1"/>
                  </a:moveTo>
                  <a:cubicBezTo>
                    <a:pt x="1936" y="153"/>
                    <a:pt x="933" y="669"/>
                    <a:pt x="82" y="1338"/>
                  </a:cubicBezTo>
                  <a:cubicBezTo>
                    <a:pt x="1" y="1365"/>
                    <a:pt x="88" y="1465"/>
                    <a:pt x="130" y="1465"/>
                  </a:cubicBezTo>
                  <a:cubicBezTo>
                    <a:pt x="135" y="1465"/>
                    <a:pt x="139" y="1463"/>
                    <a:pt x="143" y="1460"/>
                  </a:cubicBezTo>
                  <a:cubicBezTo>
                    <a:pt x="1055" y="761"/>
                    <a:pt x="1997" y="365"/>
                    <a:pt x="3061" y="122"/>
                  </a:cubicBezTo>
                  <a:cubicBezTo>
                    <a:pt x="3152" y="122"/>
                    <a:pt x="3122" y="1"/>
                    <a:pt x="3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3"/>
            <p:cNvSpPr/>
            <p:nvPr/>
          </p:nvSpPr>
          <p:spPr>
            <a:xfrm>
              <a:off x="7006925" y="4883600"/>
              <a:ext cx="126425" cy="60225"/>
            </a:xfrm>
            <a:custGeom>
              <a:avLst/>
              <a:gdLst/>
              <a:ahLst/>
              <a:cxnLst/>
              <a:rect l="l" t="t" r="r" b="b"/>
              <a:pathLst>
                <a:path w="5057" h="2409" extrusionOk="0">
                  <a:moveTo>
                    <a:pt x="5018" y="0"/>
                  </a:moveTo>
                  <a:cubicBezTo>
                    <a:pt x="5006" y="0"/>
                    <a:pt x="4989" y="6"/>
                    <a:pt x="4967" y="21"/>
                  </a:cubicBezTo>
                  <a:cubicBezTo>
                    <a:pt x="3265" y="537"/>
                    <a:pt x="1624" y="1388"/>
                    <a:pt x="74" y="2300"/>
                  </a:cubicBezTo>
                  <a:cubicBezTo>
                    <a:pt x="0" y="2325"/>
                    <a:pt x="45" y="2408"/>
                    <a:pt x="113" y="2408"/>
                  </a:cubicBezTo>
                  <a:cubicBezTo>
                    <a:pt x="129" y="2408"/>
                    <a:pt x="147" y="2403"/>
                    <a:pt x="165" y="2391"/>
                  </a:cubicBezTo>
                  <a:cubicBezTo>
                    <a:pt x="1715" y="1479"/>
                    <a:pt x="3356" y="811"/>
                    <a:pt x="5028" y="81"/>
                  </a:cubicBezTo>
                  <a:cubicBezTo>
                    <a:pt x="5051" y="58"/>
                    <a:pt x="5057" y="0"/>
                    <a:pt x="5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a:off x="7126850" y="4763800"/>
              <a:ext cx="32025" cy="58525"/>
            </a:xfrm>
            <a:custGeom>
              <a:avLst/>
              <a:gdLst/>
              <a:ahLst/>
              <a:cxnLst/>
              <a:rect l="l" t="t" r="r" b="b"/>
              <a:pathLst>
                <a:path w="1281" h="2341" extrusionOk="0">
                  <a:moveTo>
                    <a:pt x="92" y="0"/>
                  </a:moveTo>
                  <a:cubicBezTo>
                    <a:pt x="45" y="0"/>
                    <a:pt x="1" y="30"/>
                    <a:pt x="18" y="101"/>
                  </a:cubicBezTo>
                  <a:cubicBezTo>
                    <a:pt x="262" y="922"/>
                    <a:pt x="626" y="1682"/>
                    <a:pt x="1173" y="2320"/>
                  </a:cubicBezTo>
                  <a:cubicBezTo>
                    <a:pt x="1181" y="2335"/>
                    <a:pt x="1192" y="2341"/>
                    <a:pt x="1203" y="2341"/>
                  </a:cubicBezTo>
                  <a:cubicBezTo>
                    <a:pt x="1239" y="2341"/>
                    <a:pt x="1280" y="2282"/>
                    <a:pt x="1234" y="2259"/>
                  </a:cubicBezTo>
                  <a:cubicBezTo>
                    <a:pt x="748" y="1560"/>
                    <a:pt x="414" y="861"/>
                    <a:pt x="170" y="40"/>
                  </a:cubicBezTo>
                  <a:cubicBezTo>
                    <a:pt x="158" y="15"/>
                    <a:pt x="12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a:off x="6782300" y="4745225"/>
              <a:ext cx="24000" cy="55800"/>
            </a:xfrm>
            <a:custGeom>
              <a:avLst/>
              <a:gdLst/>
              <a:ahLst/>
              <a:cxnLst/>
              <a:rect l="l" t="t" r="r" b="b"/>
              <a:pathLst>
                <a:path w="960" h="2232" extrusionOk="0">
                  <a:moveTo>
                    <a:pt x="46" y="1"/>
                  </a:moveTo>
                  <a:cubicBezTo>
                    <a:pt x="24" y="1"/>
                    <a:pt x="1" y="8"/>
                    <a:pt x="1" y="24"/>
                  </a:cubicBezTo>
                  <a:cubicBezTo>
                    <a:pt x="153" y="783"/>
                    <a:pt x="487" y="1513"/>
                    <a:pt x="852" y="2151"/>
                  </a:cubicBezTo>
                  <a:cubicBezTo>
                    <a:pt x="866" y="2208"/>
                    <a:pt x="893" y="2231"/>
                    <a:pt x="915" y="2231"/>
                  </a:cubicBezTo>
                  <a:cubicBezTo>
                    <a:pt x="941" y="2231"/>
                    <a:pt x="959" y="2200"/>
                    <a:pt x="943" y="2151"/>
                  </a:cubicBezTo>
                  <a:cubicBezTo>
                    <a:pt x="548" y="1513"/>
                    <a:pt x="244" y="783"/>
                    <a:pt x="92" y="24"/>
                  </a:cubicBezTo>
                  <a:cubicBezTo>
                    <a:pt x="92" y="8"/>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15:guide id="1">
          <p15:clr>
            <a:srgbClr val="FA7B17"/>
          </p15:clr>
        </p15:guide>
        <p15:guide id="2" orient="horz" pos="3240">
          <p15:clr>
            <a:srgbClr val="FA7B17"/>
          </p15:clr>
        </p15:guide>
        <p15:guide id="3" pos="5760">
          <p15:clr>
            <a:srgbClr val="FA7B17"/>
          </p15:clr>
        </p15:guide>
        <p15:guide id="4" orient="horz">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746"/>
        <p:cNvGrpSpPr/>
        <p:nvPr/>
      </p:nvGrpSpPr>
      <p:grpSpPr>
        <a:xfrm>
          <a:off x="0" y="0"/>
          <a:ext cx="0" cy="0"/>
          <a:chOff x="0" y="0"/>
          <a:chExt cx="0" cy="0"/>
        </a:xfrm>
      </p:grpSpPr>
      <p:sp>
        <p:nvSpPr>
          <p:cNvPr id="2747" name="Google Shape;2747;p34"/>
          <p:cNvSpPr/>
          <p:nvPr/>
        </p:nvSpPr>
        <p:spPr>
          <a:xfrm rot="990880">
            <a:off x="-4277943" y="-2021918"/>
            <a:ext cx="5768729" cy="3472337"/>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4"/>
          <p:cNvSpPr/>
          <p:nvPr/>
        </p:nvSpPr>
        <p:spPr>
          <a:xfrm rot="3423473">
            <a:off x="5227900" y="5293368"/>
            <a:ext cx="5769041" cy="3472524"/>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9" name="Google Shape;2749;p34"/>
          <p:cNvGrpSpPr/>
          <p:nvPr/>
        </p:nvGrpSpPr>
        <p:grpSpPr>
          <a:xfrm rot="9581715">
            <a:off x="7952904" y="3826800"/>
            <a:ext cx="1146259" cy="1184588"/>
            <a:chOff x="5317225" y="823600"/>
            <a:chExt cx="1451175" cy="1499700"/>
          </a:xfrm>
        </p:grpSpPr>
        <p:sp>
          <p:nvSpPr>
            <p:cNvPr id="2750" name="Google Shape;2750;p34"/>
            <p:cNvSpPr/>
            <p:nvPr/>
          </p:nvSpPr>
          <p:spPr>
            <a:xfrm>
              <a:off x="6226075" y="823600"/>
              <a:ext cx="542325" cy="431050"/>
            </a:xfrm>
            <a:custGeom>
              <a:avLst/>
              <a:gdLst/>
              <a:ahLst/>
              <a:cxnLst/>
              <a:rect l="l" t="t" r="r" b="b"/>
              <a:pathLst>
                <a:path w="21693" h="17242" extrusionOk="0">
                  <a:moveTo>
                    <a:pt x="17519" y="1"/>
                  </a:moveTo>
                  <a:cubicBezTo>
                    <a:pt x="15828" y="1"/>
                    <a:pt x="13538" y="859"/>
                    <a:pt x="10791" y="3512"/>
                  </a:cubicBezTo>
                  <a:cubicBezTo>
                    <a:pt x="7933" y="6218"/>
                    <a:pt x="1520" y="13938"/>
                    <a:pt x="0" y="17190"/>
                  </a:cubicBezTo>
                  <a:cubicBezTo>
                    <a:pt x="50" y="17225"/>
                    <a:pt x="106" y="17241"/>
                    <a:pt x="170" y="17241"/>
                  </a:cubicBezTo>
                  <a:cubicBezTo>
                    <a:pt x="2043" y="17241"/>
                    <a:pt x="9869" y="2751"/>
                    <a:pt x="18378" y="2751"/>
                  </a:cubicBezTo>
                  <a:cubicBezTo>
                    <a:pt x="18766" y="2751"/>
                    <a:pt x="19155" y="2781"/>
                    <a:pt x="19545" y="2844"/>
                  </a:cubicBezTo>
                  <a:cubicBezTo>
                    <a:pt x="19665" y="2863"/>
                    <a:pt x="19776" y="2872"/>
                    <a:pt x="19879" y="2872"/>
                  </a:cubicBezTo>
                  <a:cubicBezTo>
                    <a:pt x="21693" y="2872"/>
                    <a:pt x="20611" y="1"/>
                    <a:pt x="17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4"/>
            <p:cNvSpPr/>
            <p:nvPr/>
          </p:nvSpPr>
          <p:spPr>
            <a:xfrm>
              <a:off x="5317225" y="889350"/>
              <a:ext cx="937750" cy="1386075"/>
            </a:xfrm>
            <a:custGeom>
              <a:avLst/>
              <a:gdLst/>
              <a:ahLst/>
              <a:cxnLst/>
              <a:rect l="l" t="t" r="r" b="b"/>
              <a:pathLst>
                <a:path w="37510" h="55443" extrusionOk="0">
                  <a:moveTo>
                    <a:pt x="29927" y="0"/>
                  </a:moveTo>
                  <a:cubicBezTo>
                    <a:pt x="27797" y="0"/>
                    <a:pt x="25580" y="717"/>
                    <a:pt x="23922" y="2098"/>
                  </a:cubicBezTo>
                  <a:cubicBezTo>
                    <a:pt x="35238" y="2454"/>
                    <a:pt x="35278" y="9735"/>
                    <a:pt x="32641" y="9735"/>
                  </a:cubicBezTo>
                  <a:cubicBezTo>
                    <a:pt x="31899" y="9735"/>
                    <a:pt x="30945" y="9159"/>
                    <a:pt x="29971" y="7691"/>
                  </a:cubicBezTo>
                  <a:cubicBezTo>
                    <a:pt x="27457" y="3904"/>
                    <a:pt x="23382" y="1993"/>
                    <a:pt x="19298" y="1993"/>
                  </a:cubicBezTo>
                  <a:cubicBezTo>
                    <a:pt x="15482" y="1993"/>
                    <a:pt x="11658" y="3660"/>
                    <a:pt x="9089" y="7022"/>
                  </a:cubicBezTo>
                  <a:cubicBezTo>
                    <a:pt x="9179" y="7025"/>
                    <a:pt x="9268" y="7026"/>
                    <a:pt x="9357" y="7026"/>
                  </a:cubicBezTo>
                  <a:cubicBezTo>
                    <a:pt x="13148" y="7026"/>
                    <a:pt x="16710" y="4787"/>
                    <a:pt x="20467" y="4787"/>
                  </a:cubicBezTo>
                  <a:cubicBezTo>
                    <a:pt x="20857" y="4787"/>
                    <a:pt x="21248" y="4811"/>
                    <a:pt x="21643" y="4864"/>
                  </a:cubicBezTo>
                  <a:cubicBezTo>
                    <a:pt x="26127" y="5456"/>
                    <a:pt x="27435" y="9741"/>
                    <a:pt x="25828" y="9741"/>
                  </a:cubicBezTo>
                  <a:cubicBezTo>
                    <a:pt x="25452" y="9741"/>
                    <a:pt x="24917" y="9507"/>
                    <a:pt x="24226" y="8937"/>
                  </a:cubicBezTo>
                  <a:cubicBezTo>
                    <a:pt x="22810" y="7768"/>
                    <a:pt x="20629" y="7235"/>
                    <a:pt x="18265" y="7235"/>
                  </a:cubicBezTo>
                  <a:cubicBezTo>
                    <a:pt x="11903" y="7235"/>
                    <a:pt x="4217" y="11100"/>
                    <a:pt x="6566" y="16840"/>
                  </a:cubicBezTo>
                  <a:cubicBezTo>
                    <a:pt x="10162" y="14005"/>
                    <a:pt x="15996" y="11314"/>
                    <a:pt x="20395" y="11314"/>
                  </a:cubicBezTo>
                  <a:cubicBezTo>
                    <a:pt x="23024" y="11314"/>
                    <a:pt x="25140" y="12275"/>
                    <a:pt x="25959" y="14743"/>
                  </a:cubicBezTo>
                  <a:cubicBezTo>
                    <a:pt x="24909" y="15307"/>
                    <a:pt x="23884" y="15452"/>
                    <a:pt x="22656" y="15452"/>
                  </a:cubicBezTo>
                  <a:cubicBezTo>
                    <a:pt x="21354" y="15452"/>
                    <a:pt x="19823" y="15289"/>
                    <a:pt x="17791" y="15289"/>
                  </a:cubicBezTo>
                  <a:cubicBezTo>
                    <a:pt x="16578" y="15289"/>
                    <a:pt x="15186" y="15347"/>
                    <a:pt x="13557" y="15533"/>
                  </a:cubicBezTo>
                  <a:cubicBezTo>
                    <a:pt x="5594" y="16506"/>
                    <a:pt x="3162" y="20822"/>
                    <a:pt x="3831" y="24105"/>
                  </a:cubicBezTo>
                  <a:cubicBezTo>
                    <a:pt x="7648" y="21535"/>
                    <a:pt x="12082" y="19135"/>
                    <a:pt x="16546" y="19135"/>
                  </a:cubicBezTo>
                  <a:cubicBezTo>
                    <a:pt x="17415" y="19135"/>
                    <a:pt x="18284" y="19226"/>
                    <a:pt x="19150" y="19424"/>
                  </a:cubicBezTo>
                  <a:cubicBezTo>
                    <a:pt x="22494" y="24013"/>
                    <a:pt x="15533" y="24196"/>
                    <a:pt x="12524" y="24469"/>
                  </a:cubicBezTo>
                  <a:cubicBezTo>
                    <a:pt x="5168" y="25108"/>
                    <a:pt x="1369" y="27783"/>
                    <a:pt x="2341" y="36263"/>
                  </a:cubicBezTo>
                  <a:cubicBezTo>
                    <a:pt x="6080" y="34743"/>
                    <a:pt x="6110" y="29120"/>
                    <a:pt x="12797" y="28573"/>
                  </a:cubicBezTo>
                  <a:cubicBezTo>
                    <a:pt x="13107" y="28548"/>
                    <a:pt x="13397" y="28537"/>
                    <a:pt x="13669" y="28537"/>
                  </a:cubicBezTo>
                  <a:cubicBezTo>
                    <a:pt x="17090" y="28537"/>
                    <a:pt x="17750" y="30364"/>
                    <a:pt x="19637" y="31096"/>
                  </a:cubicBezTo>
                  <a:cubicBezTo>
                    <a:pt x="19273" y="31173"/>
                    <a:pt x="18925" y="31201"/>
                    <a:pt x="18577" y="31201"/>
                  </a:cubicBezTo>
                  <a:cubicBezTo>
                    <a:pt x="17701" y="31201"/>
                    <a:pt x="16828" y="31025"/>
                    <a:pt x="15712" y="31025"/>
                  </a:cubicBezTo>
                  <a:cubicBezTo>
                    <a:pt x="14311" y="31025"/>
                    <a:pt x="12528" y="31302"/>
                    <a:pt x="9879" y="32555"/>
                  </a:cubicBezTo>
                  <a:cubicBezTo>
                    <a:pt x="5715" y="34500"/>
                    <a:pt x="2037" y="37843"/>
                    <a:pt x="2493" y="42372"/>
                  </a:cubicBezTo>
                  <a:cubicBezTo>
                    <a:pt x="9749" y="36891"/>
                    <a:pt x="10638" y="36069"/>
                    <a:pt x="11128" y="36069"/>
                  </a:cubicBezTo>
                  <a:cubicBezTo>
                    <a:pt x="11200" y="36069"/>
                    <a:pt x="11264" y="36087"/>
                    <a:pt x="11338" y="36111"/>
                  </a:cubicBezTo>
                  <a:cubicBezTo>
                    <a:pt x="12494" y="36415"/>
                    <a:pt x="12797" y="40093"/>
                    <a:pt x="8117" y="41764"/>
                  </a:cubicBezTo>
                  <a:cubicBezTo>
                    <a:pt x="5989" y="42524"/>
                    <a:pt x="3496" y="42950"/>
                    <a:pt x="2159" y="44774"/>
                  </a:cubicBezTo>
                  <a:cubicBezTo>
                    <a:pt x="1" y="47722"/>
                    <a:pt x="2341" y="52342"/>
                    <a:pt x="396" y="55442"/>
                  </a:cubicBezTo>
                  <a:cubicBezTo>
                    <a:pt x="4347" y="54561"/>
                    <a:pt x="5563" y="49515"/>
                    <a:pt x="7357" y="46871"/>
                  </a:cubicBezTo>
                  <a:cubicBezTo>
                    <a:pt x="10396" y="42342"/>
                    <a:pt x="15229" y="38968"/>
                    <a:pt x="20913" y="32980"/>
                  </a:cubicBezTo>
                  <a:cubicBezTo>
                    <a:pt x="24395" y="29376"/>
                    <a:pt x="24503" y="27996"/>
                    <a:pt x="24111" y="27996"/>
                  </a:cubicBezTo>
                  <a:cubicBezTo>
                    <a:pt x="24013" y="27996"/>
                    <a:pt x="23885" y="28081"/>
                    <a:pt x="23770" y="28238"/>
                  </a:cubicBezTo>
                  <a:cubicBezTo>
                    <a:pt x="23075" y="29138"/>
                    <a:pt x="22324" y="29626"/>
                    <a:pt x="21269" y="29626"/>
                  </a:cubicBezTo>
                  <a:cubicBezTo>
                    <a:pt x="20756" y="29626"/>
                    <a:pt x="20170" y="29510"/>
                    <a:pt x="19485" y="29272"/>
                  </a:cubicBezTo>
                  <a:cubicBezTo>
                    <a:pt x="16122" y="28143"/>
                    <a:pt x="18507" y="25250"/>
                    <a:pt x="21252" y="25250"/>
                  </a:cubicBezTo>
                  <a:cubicBezTo>
                    <a:pt x="22055" y="25250"/>
                    <a:pt x="22889" y="25498"/>
                    <a:pt x="23618" y="26111"/>
                  </a:cubicBezTo>
                  <a:cubicBezTo>
                    <a:pt x="24194" y="26580"/>
                    <a:pt x="24347" y="27064"/>
                    <a:pt x="24675" y="27064"/>
                  </a:cubicBezTo>
                  <a:cubicBezTo>
                    <a:pt x="25005" y="27064"/>
                    <a:pt x="25513" y="26572"/>
                    <a:pt x="26810" y="25077"/>
                  </a:cubicBezTo>
                  <a:cubicBezTo>
                    <a:pt x="28482" y="23193"/>
                    <a:pt x="31156" y="20670"/>
                    <a:pt x="29728" y="20001"/>
                  </a:cubicBezTo>
                  <a:cubicBezTo>
                    <a:pt x="29649" y="19959"/>
                    <a:pt x="29583" y="19941"/>
                    <a:pt x="29529" y="19941"/>
                  </a:cubicBezTo>
                  <a:cubicBezTo>
                    <a:pt x="29272" y="19941"/>
                    <a:pt x="29272" y="20358"/>
                    <a:pt x="29272" y="20609"/>
                  </a:cubicBezTo>
                  <a:cubicBezTo>
                    <a:pt x="29272" y="21458"/>
                    <a:pt x="27003" y="23737"/>
                    <a:pt x="25154" y="23737"/>
                  </a:cubicBezTo>
                  <a:cubicBezTo>
                    <a:pt x="24950" y="23737"/>
                    <a:pt x="24751" y="23709"/>
                    <a:pt x="24561" y="23649"/>
                  </a:cubicBezTo>
                  <a:cubicBezTo>
                    <a:pt x="21419" y="22624"/>
                    <a:pt x="23495" y="17968"/>
                    <a:pt x="27098" y="17968"/>
                  </a:cubicBezTo>
                  <a:cubicBezTo>
                    <a:pt x="28305" y="17968"/>
                    <a:pt x="29684" y="18491"/>
                    <a:pt x="31096" y="19849"/>
                  </a:cubicBezTo>
                  <a:cubicBezTo>
                    <a:pt x="35533" y="17296"/>
                    <a:pt x="37509" y="10062"/>
                    <a:pt x="36780" y="5229"/>
                  </a:cubicBezTo>
                  <a:cubicBezTo>
                    <a:pt x="36246" y="1680"/>
                    <a:pt x="33189" y="0"/>
                    <a:pt x="29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4"/>
            <p:cNvSpPr/>
            <p:nvPr/>
          </p:nvSpPr>
          <p:spPr>
            <a:xfrm>
              <a:off x="5390175" y="1974475"/>
              <a:ext cx="236350" cy="300950"/>
            </a:xfrm>
            <a:custGeom>
              <a:avLst/>
              <a:gdLst/>
              <a:ahLst/>
              <a:cxnLst/>
              <a:rect l="l" t="t" r="r" b="b"/>
              <a:pathLst>
                <a:path w="9454" h="12038" extrusionOk="0">
                  <a:moveTo>
                    <a:pt x="9302" y="1"/>
                  </a:moveTo>
                  <a:lnTo>
                    <a:pt x="9302" y="1"/>
                  </a:lnTo>
                  <a:cubicBezTo>
                    <a:pt x="2585" y="4682"/>
                    <a:pt x="4104" y="9241"/>
                    <a:pt x="1" y="12037"/>
                  </a:cubicBezTo>
                  <a:cubicBezTo>
                    <a:pt x="2615" y="11612"/>
                    <a:pt x="6354" y="9545"/>
                    <a:pt x="7934" y="7357"/>
                  </a:cubicBezTo>
                  <a:cubicBezTo>
                    <a:pt x="9272" y="5502"/>
                    <a:pt x="9454" y="2129"/>
                    <a:pt x="9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4"/>
            <p:cNvSpPr/>
            <p:nvPr/>
          </p:nvSpPr>
          <p:spPr>
            <a:xfrm>
              <a:off x="5580150" y="1582700"/>
              <a:ext cx="508400" cy="740600"/>
            </a:xfrm>
            <a:custGeom>
              <a:avLst/>
              <a:gdLst/>
              <a:ahLst/>
              <a:cxnLst/>
              <a:rect l="l" t="t" r="r" b="b"/>
              <a:pathLst>
                <a:path w="20336" h="29624" extrusionOk="0">
                  <a:moveTo>
                    <a:pt x="15696" y="1"/>
                  </a:moveTo>
                  <a:cubicBezTo>
                    <a:pt x="15244" y="1"/>
                    <a:pt x="13147" y="3755"/>
                    <a:pt x="11095" y="6067"/>
                  </a:cubicBezTo>
                  <a:cubicBezTo>
                    <a:pt x="13447" y="7003"/>
                    <a:pt x="13800" y="9790"/>
                    <a:pt x="12592" y="9790"/>
                  </a:cubicBezTo>
                  <a:cubicBezTo>
                    <a:pt x="12348" y="9790"/>
                    <a:pt x="12040" y="9676"/>
                    <a:pt x="11673" y="9410"/>
                  </a:cubicBezTo>
                  <a:cubicBezTo>
                    <a:pt x="10484" y="8525"/>
                    <a:pt x="10334" y="7732"/>
                    <a:pt x="9866" y="7732"/>
                  </a:cubicBezTo>
                  <a:cubicBezTo>
                    <a:pt x="9257" y="7732"/>
                    <a:pt x="8109" y="9074"/>
                    <a:pt x="3436" y="13301"/>
                  </a:cubicBezTo>
                  <a:cubicBezTo>
                    <a:pt x="1338" y="15216"/>
                    <a:pt x="4651" y="16948"/>
                    <a:pt x="4104" y="19684"/>
                  </a:cubicBezTo>
                  <a:cubicBezTo>
                    <a:pt x="3466" y="23240"/>
                    <a:pt x="1" y="25915"/>
                    <a:pt x="305" y="29623"/>
                  </a:cubicBezTo>
                  <a:cubicBezTo>
                    <a:pt x="15199" y="22420"/>
                    <a:pt x="7934" y="14942"/>
                    <a:pt x="7904" y="11903"/>
                  </a:cubicBezTo>
                  <a:cubicBezTo>
                    <a:pt x="7885" y="10534"/>
                    <a:pt x="8563" y="9884"/>
                    <a:pt x="9425" y="9884"/>
                  </a:cubicBezTo>
                  <a:cubicBezTo>
                    <a:pt x="11377" y="9884"/>
                    <a:pt x="14277" y="13215"/>
                    <a:pt x="12189" y="19076"/>
                  </a:cubicBezTo>
                  <a:cubicBezTo>
                    <a:pt x="11126" y="22085"/>
                    <a:pt x="9393" y="25064"/>
                    <a:pt x="9606" y="28256"/>
                  </a:cubicBezTo>
                  <a:cubicBezTo>
                    <a:pt x="16293" y="25550"/>
                    <a:pt x="20336" y="17921"/>
                    <a:pt x="17509" y="10231"/>
                  </a:cubicBezTo>
                  <a:cubicBezTo>
                    <a:pt x="16992" y="8772"/>
                    <a:pt x="14317" y="4851"/>
                    <a:pt x="16414" y="3818"/>
                  </a:cubicBezTo>
                  <a:cubicBezTo>
                    <a:pt x="16597" y="3726"/>
                    <a:pt x="16840" y="3666"/>
                    <a:pt x="16992" y="3514"/>
                  </a:cubicBezTo>
                  <a:cubicBezTo>
                    <a:pt x="17873" y="2784"/>
                    <a:pt x="16232" y="2571"/>
                    <a:pt x="16202" y="2571"/>
                  </a:cubicBezTo>
                  <a:cubicBezTo>
                    <a:pt x="15320" y="2207"/>
                    <a:pt x="15715" y="839"/>
                    <a:pt x="15776" y="352"/>
                  </a:cubicBezTo>
                  <a:cubicBezTo>
                    <a:pt x="15803" y="109"/>
                    <a:pt x="15773" y="1"/>
                    <a:pt x="15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4"/>
            <p:cNvSpPr/>
            <p:nvPr/>
          </p:nvSpPr>
          <p:spPr>
            <a:xfrm>
              <a:off x="5999625" y="1325700"/>
              <a:ext cx="701400" cy="902600"/>
            </a:xfrm>
            <a:custGeom>
              <a:avLst/>
              <a:gdLst/>
              <a:ahLst/>
              <a:cxnLst/>
              <a:rect l="l" t="t" r="r" b="b"/>
              <a:pathLst>
                <a:path w="28056" h="36104" extrusionOk="0">
                  <a:moveTo>
                    <a:pt x="11406" y="0"/>
                  </a:moveTo>
                  <a:cubicBezTo>
                    <a:pt x="10486" y="0"/>
                    <a:pt x="9529" y="172"/>
                    <a:pt x="8663" y="420"/>
                  </a:cubicBezTo>
                  <a:cubicBezTo>
                    <a:pt x="7447" y="784"/>
                    <a:pt x="5471" y="3733"/>
                    <a:pt x="4499" y="4645"/>
                  </a:cubicBezTo>
                  <a:cubicBezTo>
                    <a:pt x="3040" y="6043"/>
                    <a:pt x="1368" y="7319"/>
                    <a:pt x="0" y="8778"/>
                  </a:cubicBezTo>
                  <a:cubicBezTo>
                    <a:pt x="791" y="9265"/>
                    <a:pt x="1976" y="9295"/>
                    <a:pt x="2493" y="10329"/>
                  </a:cubicBezTo>
                  <a:cubicBezTo>
                    <a:pt x="3009" y="11392"/>
                    <a:pt x="2401" y="12851"/>
                    <a:pt x="1307" y="13246"/>
                  </a:cubicBezTo>
                  <a:cubicBezTo>
                    <a:pt x="8754" y="22183"/>
                    <a:pt x="2250" y="30694"/>
                    <a:pt x="1702" y="36104"/>
                  </a:cubicBezTo>
                  <a:cubicBezTo>
                    <a:pt x="7508" y="34189"/>
                    <a:pt x="11338" y="27624"/>
                    <a:pt x="10213" y="21605"/>
                  </a:cubicBezTo>
                  <a:cubicBezTo>
                    <a:pt x="9058" y="15617"/>
                    <a:pt x="3982" y="11332"/>
                    <a:pt x="5563" y="9234"/>
                  </a:cubicBezTo>
                  <a:cubicBezTo>
                    <a:pt x="5891" y="8802"/>
                    <a:pt x="6317" y="8601"/>
                    <a:pt x="6804" y="8601"/>
                  </a:cubicBezTo>
                  <a:cubicBezTo>
                    <a:pt x="10875" y="8601"/>
                    <a:pt x="19187" y="22652"/>
                    <a:pt x="9848" y="33429"/>
                  </a:cubicBezTo>
                  <a:cubicBezTo>
                    <a:pt x="12128" y="32244"/>
                    <a:pt x="14438" y="30998"/>
                    <a:pt x="16080" y="29022"/>
                  </a:cubicBezTo>
                  <a:cubicBezTo>
                    <a:pt x="18785" y="25800"/>
                    <a:pt x="19301" y="21089"/>
                    <a:pt x="18025" y="17107"/>
                  </a:cubicBezTo>
                  <a:cubicBezTo>
                    <a:pt x="15745" y="10025"/>
                    <a:pt x="9879" y="7380"/>
                    <a:pt x="9544" y="6043"/>
                  </a:cubicBezTo>
                  <a:cubicBezTo>
                    <a:pt x="9360" y="5407"/>
                    <a:pt x="9909" y="4369"/>
                    <a:pt x="11155" y="4369"/>
                  </a:cubicBezTo>
                  <a:cubicBezTo>
                    <a:pt x="11755" y="4369"/>
                    <a:pt x="12516" y="4610"/>
                    <a:pt x="13435" y="5252"/>
                  </a:cubicBezTo>
                  <a:cubicBezTo>
                    <a:pt x="19879" y="9812"/>
                    <a:pt x="22979" y="18657"/>
                    <a:pt x="20760" y="26256"/>
                  </a:cubicBezTo>
                  <a:cubicBezTo>
                    <a:pt x="21946" y="24706"/>
                    <a:pt x="23952" y="23885"/>
                    <a:pt x="25289" y="22456"/>
                  </a:cubicBezTo>
                  <a:cubicBezTo>
                    <a:pt x="28055" y="19326"/>
                    <a:pt x="27843" y="13246"/>
                    <a:pt x="20760" y="8535"/>
                  </a:cubicBezTo>
                  <a:cubicBezTo>
                    <a:pt x="14104" y="4128"/>
                    <a:pt x="16718" y="3915"/>
                    <a:pt x="14803" y="1392"/>
                  </a:cubicBezTo>
                  <a:cubicBezTo>
                    <a:pt x="14010" y="365"/>
                    <a:pt x="12747" y="0"/>
                    <a:pt x="11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4"/>
            <p:cNvSpPr/>
            <p:nvPr/>
          </p:nvSpPr>
          <p:spPr>
            <a:xfrm>
              <a:off x="6211625" y="1132625"/>
              <a:ext cx="512950" cy="485500"/>
            </a:xfrm>
            <a:custGeom>
              <a:avLst/>
              <a:gdLst/>
              <a:ahLst/>
              <a:cxnLst/>
              <a:rect l="l" t="t" r="r" b="b"/>
              <a:pathLst>
                <a:path w="20518" h="19420" extrusionOk="0">
                  <a:moveTo>
                    <a:pt x="12543" y="0"/>
                  </a:moveTo>
                  <a:cubicBezTo>
                    <a:pt x="12061" y="0"/>
                    <a:pt x="11566" y="58"/>
                    <a:pt x="11065" y="179"/>
                  </a:cubicBezTo>
                  <a:cubicBezTo>
                    <a:pt x="8511" y="787"/>
                    <a:pt x="6657" y="2915"/>
                    <a:pt x="4256" y="3978"/>
                  </a:cubicBezTo>
                  <a:cubicBezTo>
                    <a:pt x="2706" y="4677"/>
                    <a:pt x="548" y="5164"/>
                    <a:pt x="1" y="7079"/>
                  </a:cubicBezTo>
                  <a:cubicBezTo>
                    <a:pt x="465" y="7049"/>
                    <a:pt x="923" y="7034"/>
                    <a:pt x="1375" y="7034"/>
                  </a:cubicBezTo>
                  <a:cubicBezTo>
                    <a:pt x="10064" y="7034"/>
                    <a:pt x="16379" y="12485"/>
                    <a:pt x="17448" y="19419"/>
                  </a:cubicBezTo>
                  <a:cubicBezTo>
                    <a:pt x="20518" y="15134"/>
                    <a:pt x="19971" y="11243"/>
                    <a:pt x="17934" y="9237"/>
                  </a:cubicBezTo>
                  <a:cubicBezTo>
                    <a:pt x="16065" y="7398"/>
                    <a:pt x="12995" y="7276"/>
                    <a:pt x="10483" y="7276"/>
                  </a:cubicBezTo>
                  <a:cubicBezTo>
                    <a:pt x="10101" y="7276"/>
                    <a:pt x="9731" y="7279"/>
                    <a:pt x="9380" y="7279"/>
                  </a:cubicBezTo>
                  <a:cubicBezTo>
                    <a:pt x="7431" y="7279"/>
                    <a:pt x="6075" y="7192"/>
                    <a:pt x="6384" y="6045"/>
                  </a:cubicBezTo>
                  <a:cubicBezTo>
                    <a:pt x="6777" y="4589"/>
                    <a:pt x="8479" y="3784"/>
                    <a:pt x="10540" y="3784"/>
                  </a:cubicBezTo>
                  <a:cubicBezTo>
                    <a:pt x="13255" y="3784"/>
                    <a:pt x="16593" y="5180"/>
                    <a:pt x="18390" y="8325"/>
                  </a:cubicBezTo>
                  <a:cubicBezTo>
                    <a:pt x="19886" y="4163"/>
                    <a:pt x="16659" y="0"/>
                    <a:pt x="1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6" name="Google Shape;2756;p34"/>
          <p:cNvGrpSpPr/>
          <p:nvPr/>
        </p:nvGrpSpPr>
        <p:grpSpPr>
          <a:xfrm>
            <a:off x="76383" y="189176"/>
            <a:ext cx="742776" cy="700638"/>
            <a:chOff x="-554450" y="1110000"/>
            <a:chExt cx="1022825" cy="964800"/>
          </a:xfrm>
        </p:grpSpPr>
        <p:sp>
          <p:nvSpPr>
            <p:cNvPr id="2757" name="Google Shape;2757;p34"/>
            <p:cNvSpPr/>
            <p:nvPr/>
          </p:nvSpPr>
          <p:spPr>
            <a:xfrm>
              <a:off x="-554450" y="1110000"/>
              <a:ext cx="1022825" cy="964800"/>
            </a:xfrm>
            <a:custGeom>
              <a:avLst/>
              <a:gdLst/>
              <a:ahLst/>
              <a:cxnLst/>
              <a:rect l="l" t="t" r="r" b="b"/>
              <a:pathLst>
                <a:path w="40913" h="38592" extrusionOk="0">
                  <a:moveTo>
                    <a:pt x="10526" y="2832"/>
                  </a:moveTo>
                  <a:cubicBezTo>
                    <a:pt x="12244" y="2832"/>
                    <a:pt x="13919" y="3083"/>
                    <a:pt x="15593" y="3789"/>
                  </a:cubicBezTo>
                  <a:cubicBezTo>
                    <a:pt x="15502" y="4032"/>
                    <a:pt x="15411" y="4245"/>
                    <a:pt x="15320" y="4488"/>
                  </a:cubicBezTo>
                  <a:cubicBezTo>
                    <a:pt x="14985" y="5582"/>
                    <a:pt x="14803" y="6737"/>
                    <a:pt x="14803" y="7862"/>
                  </a:cubicBezTo>
                  <a:cubicBezTo>
                    <a:pt x="14803" y="9564"/>
                    <a:pt x="15168" y="11236"/>
                    <a:pt x="15928" y="12756"/>
                  </a:cubicBezTo>
                  <a:cubicBezTo>
                    <a:pt x="14529" y="10871"/>
                    <a:pt x="12614" y="9321"/>
                    <a:pt x="10456" y="8348"/>
                  </a:cubicBezTo>
                  <a:cubicBezTo>
                    <a:pt x="9640" y="8001"/>
                    <a:pt x="8837" y="7846"/>
                    <a:pt x="8057" y="7846"/>
                  </a:cubicBezTo>
                  <a:cubicBezTo>
                    <a:pt x="7676" y="7846"/>
                    <a:pt x="7300" y="7883"/>
                    <a:pt x="6931" y="7953"/>
                  </a:cubicBezTo>
                  <a:cubicBezTo>
                    <a:pt x="7234" y="6920"/>
                    <a:pt x="7356" y="5886"/>
                    <a:pt x="7143" y="4792"/>
                  </a:cubicBezTo>
                  <a:cubicBezTo>
                    <a:pt x="6961" y="3607"/>
                    <a:pt x="6444" y="3181"/>
                    <a:pt x="7873" y="2999"/>
                  </a:cubicBezTo>
                  <a:cubicBezTo>
                    <a:pt x="8772" y="2897"/>
                    <a:pt x="9655" y="2832"/>
                    <a:pt x="10526" y="2832"/>
                  </a:cubicBezTo>
                  <a:close/>
                  <a:moveTo>
                    <a:pt x="29401" y="720"/>
                  </a:moveTo>
                  <a:cubicBezTo>
                    <a:pt x="29661" y="720"/>
                    <a:pt x="29902" y="792"/>
                    <a:pt x="30092" y="993"/>
                  </a:cubicBezTo>
                  <a:cubicBezTo>
                    <a:pt x="30214" y="1114"/>
                    <a:pt x="30244" y="1874"/>
                    <a:pt x="30305" y="2087"/>
                  </a:cubicBezTo>
                  <a:cubicBezTo>
                    <a:pt x="30974" y="5248"/>
                    <a:pt x="32281" y="8105"/>
                    <a:pt x="30183" y="11054"/>
                  </a:cubicBezTo>
                  <a:cubicBezTo>
                    <a:pt x="30031" y="11054"/>
                    <a:pt x="29849" y="11023"/>
                    <a:pt x="29697" y="11023"/>
                  </a:cubicBezTo>
                  <a:cubicBezTo>
                    <a:pt x="27782" y="11023"/>
                    <a:pt x="25229" y="11479"/>
                    <a:pt x="23800" y="12877"/>
                  </a:cubicBezTo>
                  <a:cubicBezTo>
                    <a:pt x="24438" y="11145"/>
                    <a:pt x="24530" y="9169"/>
                    <a:pt x="24074" y="7406"/>
                  </a:cubicBezTo>
                  <a:cubicBezTo>
                    <a:pt x="23770" y="6312"/>
                    <a:pt x="23253" y="5279"/>
                    <a:pt x="22615" y="4367"/>
                  </a:cubicBezTo>
                  <a:cubicBezTo>
                    <a:pt x="22706" y="4367"/>
                    <a:pt x="22736" y="4336"/>
                    <a:pt x="22767" y="4245"/>
                  </a:cubicBezTo>
                  <a:cubicBezTo>
                    <a:pt x="23952" y="2330"/>
                    <a:pt x="25928" y="1661"/>
                    <a:pt x="27964" y="1114"/>
                  </a:cubicBezTo>
                  <a:cubicBezTo>
                    <a:pt x="28361" y="975"/>
                    <a:pt x="28913" y="720"/>
                    <a:pt x="29401" y="720"/>
                  </a:cubicBezTo>
                  <a:close/>
                  <a:moveTo>
                    <a:pt x="17387" y="689"/>
                  </a:moveTo>
                  <a:cubicBezTo>
                    <a:pt x="18329" y="1540"/>
                    <a:pt x="19454" y="2057"/>
                    <a:pt x="20487" y="2847"/>
                  </a:cubicBezTo>
                  <a:cubicBezTo>
                    <a:pt x="21733" y="3820"/>
                    <a:pt x="22736" y="5157"/>
                    <a:pt x="23344" y="6646"/>
                  </a:cubicBezTo>
                  <a:cubicBezTo>
                    <a:pt x="24438" y="9503"/>
                    <a:pt x="23800" y="12118"/>
                    <a:pt x="22463" y="14732"/>
                  </a:cubicBezTo>
                  <a:cubicBezTo>
                    <a:pt x="22402" y="14428"/>
                    <a:pt x="22159" y="14124"/>
                    <a:pt x="21885" y="13972"/>
                  </a:cubicBezTo>
                  <a:cubicBezTo>
                    <a:pt x="21752" y="13918"/>
                    <a:pt x="21616" y="13894"/>
                    <a:pt x="21483" y="13894"/>
                  </a:cubicBezTo>
                  <a:cubicBezTo>
                    <a:pt x="21161" y="13894"/>
                    <a:pt x="20854" y="14039"/>
                    <a:pt x="20639" y="14276"/>
                  </a:cubicBezTo>
                  <a:cubicBezTo>
                    <a:pt x="20584" y="13834"/>
                    <a:pt x="20203" y="13443"/>
                    <a:pt x="19724" y="13443"/>
                  </a:cubicBezTo>
                  <a:cubicBezTo>
                    <a:pt x="19675" y="13443"/>
                    <a:pt x="19625" y="13447"/>
                    <a:pt x="19575" y="13455"/>
                  </a:cubicBezTo>
                  <a:cubicBezTo>
                    <a:pt x="19119" y="13485"/>
                    <a:pt x="18694" y="13972"/>
                    <a:pt x="18754" y="14428"/>
                  </a:cubicBezTo>
                  <a:cubicBezTo>
                    <a:pt x="18582" y="14361"/>
                    <a:pt x="18399" y="14318"/>
                    <a:pt x="18224" y="14318"/>
                  </a:cubicBezTo>
                  <a:cubicBezTo>
                    <a:pt x="17997" y="14318"/>
                    <a:pt x="17784" y="14391"/>
                    <a:pt x="17630" y="14580"/>
                  </a:cubicBezTo>
                  <a:lnTo>
                    <a:pt x="17630" y="14610"/>
                  </a:lnTo>
                  <a:cubicBezTo>
                    <a:pt x="16019" y="12330"/>
                    <a:pt x="15107" y="9807"/>
                    <a:pt x="15320" y="6950"/>
                  </a:cubicBezTo>
                  <a:cubicBezTo>
                    <a:pt x="15502" y="4640"/>
                    <a:pt x="16961" y="2847"/>
                    <a:pt x="17387" y="689"/>
                  </a:cubicBezTo>
                  <a:close/>
                  <a:moveTo>
                    <a:pt x="7989" y="8368"/>
                  </a:moveTo>
                  <a:cubicBezTo>
                    <a:pt x="9169" y="8368"/>
                    <a:pt x="10244" y="8738"/>
                    <a:pt x="11338" y="9321"/>
                  </a:cubicBezTo>
                  <a:cubicBezTo>
                    <a:pt x="13922" y="10689"/>
                    <a:pt x="15867" y="12877"/>
                    <a:pt x="17356" y="15339"/>
                  </a:cubicBezTo>
                  <a:cubicBezTo>
                    <a:pt x="17366" y="15358"/>
                    <a:pt x="17378" y="15365"/>
                    <a:pt x="17390" y="15365"/>
                  </a:cubicBezTo>
                  <a:cubicBezTo>
                    <a:pt x="17416" y="15365"/>
                    <a:pt x="17438" y="15330"/>
                    <a:pt x="17417" y="15309"/>
                  </a:cubicBezTo>
                  <a:cubicBezTo>
                    <a:pt x="17387" y="15279"/>
                    <a:pt x="17387" y="15187"/>
                    <a:pt x="17356" y="15157"/>
                  </a:cubicBezTo>
                  <a:cubicBezTo>
                    <a:pt x="17387" y="15157"/>
                    <a:pt x="17387" y="15157"/>
                    <a:pt x="17417" y="15127"/>
                  </a:cubicBezTo>
                  <a:cubicBezTo>
                    <a:pt x="17417" y="15187"/>
                    <a:pt x="17417" y="15309"/>
                    <a:pt x="17447" y="15400"/>
                  </a:cubicBezTo>
                  <a:cubicBezTo>
                    <a:pt x="17387" y="15400"/>
                    <a:pt x="17295" y="15400"/>
                    <a:pt x="17235" y="15431"/>
                  </a:cubicBezTo>
                  <a:cubicBezTo>
                    <a:pt x="16961" y="15491"/>
                    <a:pt x="16657" y="15643"/>
                    <a:pt x="16505" y="15887"/>
                  </a:cubicBezTo>
                  <a:cubicBezTo>
                    <a:pt x="16232" y="16312"/>
                    <a:pt x="16353" y="16829"/>
                    <a:pt x="16657" y="17163"/>
                  </a:cubicBezTo>
                  <a:cubicBezTo>
                    <a:pt x="15897" y="17437"/>
                    <a:pt x="15168" y="17832"/>
                    <a:pt x="14499" y="18227"/>
                  </a:cubicBezTo>
                  <a:cubicBezTo>
                    <a:pt x="13730" y="18327"/>
                    <a:pt x="12951" y="18386"/>
                    <a:pt x="12176" y="18386"/>
                  </a:cubicBezTo>
                  <a:cubicBezTo>
                    <a:pt x="9891" y="18386"/>
                    <a:pt x="7645" y="17871"/>
                    <a:pt x="5806" y="16373"/>
                  </a:cubicBezTo>
                  <a:cubicBezTo>
                    <a:pt x="4590" y="15400"/>
                    <a:pt x="4013" y="14184"/>
                    <a:pt x="3435" y="12725"/>
                  </a:cubicBezTo>
                  <a:cubicBezTo>
                    <a:pt x="3161" y="12057"/>
                    <a:pt x="2402" y="10993"/>
                    <a:pt x="2766" y="10263"/>
                  </a:cubicBezTo>
                  <a:cubicBezTo>
                    <a:pt x="3192" y="9352"/>
                    <a:pt x="6171" y="8592"/>
                    <a:pt x="7082" y="8440"/>
                  </a:cubicBezTo>
                  <a:cubicBezTo>
                    <a:pt x="7393" y="8391"/>
                    <a:pt x="7694" y="8368"/>
                    <a:pt x="7989" y="8368"/>
                  </a:cubicBezTo>
                  <a:close/>
                  <a:moveTo>
                    <a:pt x="29325" y="11430"/>
                  </a:moveTo>
                  <a:cubicBezTo>
                    <a:pt x="30432" y="11430"/>
                    <a:pt x="31495" y="11620"/>
                    <a:pt x="32341" y="11996"/>
                  </a:cubicBezTo>
                  <a:cubicBezTo>
                    <a:pt x="32888" y="12239"/>
                    <a:pt x="36232" y="14002"/>
                    <a:pt x="36202" y="14306"/>
                  </a:cubicBezTo>
                  <a:cubicBezTo>
                    <a:pt x="36202" y="14428"/>
                    <a:pt x="35411" y="15066"/>
                    <a:pt x="35259" y="15279"/>
                  </a:cubicBezTo>
                  <a:cubicBezTo>
                    <a:pt x="34803" y="15765"/>
                    <a:pt x="34439" y="16312"/>
                    <a:pt x="34013" y="16798"/>
                  </a:cubicBezTo>
                  <a:cubicBezTo>
                    <a:pt x="32888" y="18136"/>
                    <a:pt x="31551" y="18896"/>
                    <a:pt x="29910" y="19504"/>
                  </a:cubicBezTo>
                  <a:cubicBezTo>
                    <a:pt x="28264" y="20091"/>
                    <a:pt x="26669" y="20527"/>
                    <a:pt x="25068" y="20527"/>
                  </a:cubicBezTo>
                  <a:cubicBezTo>
                    <a:pt x="24185" y="20527"/>
                    <a:pt x="23299" y="20395"/>
                    <a:pt x="22402" y="20081"/>
                  </a:cubicBezTo>
                  <a:cubicBezTo>
                    <a:pt x="22554" y="20051"/>
                    <a:pt x="22706" y="19990"/>
                    <a:pt x="22858" y="19868"/>
                  </a:cubicBezTo>
                  <a:cubicBezTo>
                    <a:pt x="23314" y="19443"/>
                    <a:pt x="23314" y="18744"/>
                    <a:pt x="22919" y="18318"/>
                  </a:cubicBezTo>
                  <a:cubicBezTo>
                    <a:pt x="23314" y="18227"/>
                    <a:pt x="23648" y="17741"/>
                    <a:pt x="23679" y="17406"/>
                  </a:cubicBezTo>
                  <a:cubicBezTo>
                    <a:pt x="23709" y="17042"/>
                    <a:pt x="23557" y="16646"/>
                    <a:pt x="23314" y="16464"/>
                  </a:cubicBezTo>
                  <a:cubicBezTo>
                    <a:pt x="23496" y="16191"/>
                    <a:pt x="23527" y="15795"/>
                    <a:pt x="23405" y="15491"/>
                  </a:cubicBezTo>
                  <a:cubicBezTo>
                    <a:pt x="23253" y="15187"/>
                    <a:pt x="22949" y="15005"/>
                    <a:pt x="22615" y="14975"/>
                  </a:cubicBezTo>
                  <a:cubicBezTo>
                    <a:pt x="22949" y="14549"/>
                    <a:pt x="23253" y="14063"/>
                    <a:pt x="23496" y="13546"/>
                  </a:cubicBezTo>
                  <a:cubicBezTo>
                    <a:pt x="23506" y="13565"/>
                    <a:pt x="23521" y="13572"/>
                    <a:pt x="23539" y="13572"/>
                  </a:cubicBezTo>
                  <a:cubicBezTo>
                    <a:pt x="23580" y="13572"/>
                    <a:pt x="23637" y="13537"/>
                    <a:pt x="23679" y="13516"/>
                  </a:cubicBezTo>
                  <a:cubicBezTo>
                    <a:pt x="24935" y="12120"/>
                    <a:pt x="27212" y="11430"/>
                    <a:pt x="29325" y="11430"/>
                  </a:cubicBezTo>
                  <a:close/>
                  <a:moveTo>
                    <a:pt x="19709" y="13787"/>
                  </a:moveTo>
                  <a:cubicBezTo>
                    <a:pt x="20052" y="13787"/>
                    <a:pt x="20305" y="14138"/>
                    <a:pt x="20305" y="14488"/>
                  </a:cubicBezTo>
                  <a:cubicBezTo>
                    <a:pt x="20305" y="14567"/>
                    <a:pt x="20396" y="14646"/>
                    <a:pt x="20479" y="14646"/>
                  </a:cubicBezTo>
                  <a:cubicBezTo>
                    <a:pt x="20492" y="14646"/>
                    <a:pt x="20505" y="14644"/>
                    <a:pt x="20517" y="14640"/>
                  </a:cubicBezTo>
                  <a:cubicBezTo>
                    <a:pt x="20563" y="14686"/>
                    <a:pt x="20631" y="14709"/>
                    <a:pt x="20700" y="14709"/>
                  </a:cubicBezTo>
                  <a:cubicBezTo>
                    <a:pt x="20768" y="14709"/>
                    <a:pt x="20837" y="14686"/>
                    <a:pt x="20882" y="14640"/>
                  </a:cubicBezTo>
                  <a:cubicBezTo>
                    <a:pt x="21013" y="14422"/>
                    <a:pt x="21270" y="14250"/>
                    <a:pt x="21517" y="14250"/>
                  </a:cubicBezTo>
                  <a:cubicBezTo>
                    <a:pt x="21614" y="14250"/>
                    <a:pt x="21709" y="14277"/>
                    <a:pt x="21794" y="14336"/>
                  </a:cubicBezTo>
                  <a:cubicBezTo>
                    <a:pt x="22128" y="14519"/>
                    <a:pt x="22159" y="14884"/>
                    <a:pt x="22159" y="15248"/>
                  </a:cubicBezTo>
                  <a:cubicBezTo>
                    <a:pt x="22159" y="15308"/>
                    <a:pt x="22223" y="15354"/>
                    <a:pt x="22293" y="15354"/>
                  </a:cubicBezTo>
                  <a:cubicBezTo>
                    <a:pt x="22331" y="15354"/>
                    <a:pt x="22370" y="15341"/>
                    <a:pt x="22402" y="15309"/>
                  </a:cubicBezTo>
                  <a:cubicBezTo>
                    <a:pt x="22645" y="15309"/>
                    <a:pt x="22949" y="15339"/>
                    <a:pt x="23071" y="15643"/>
                  </a:cubicBezTo>
                  <a:cubicBezTo>
                    <a:pt x="23192" y="15887"/>
                    <a:pt x="23071" y="16099"/>
                    <a:pt x="22919" y="16251"/>
                  </a:cubicBezTo>
                  <a:cubicBezTo>
                    <a:pt x="22858" y="16251"/>
                    <a:pt x="22797" y="16342"/>
                    <a:pt x="22858" y="16403"/>
                  </a:cubicBezTo>
                  <a:cubicBezTo>
                    <a:pt x="22775" y="16514"/>
                    <a:pt x="22869" y="16650"/>
                    <a:pt x="23001" y="16650"/>
                  </a:cubicBezTo>
                  <a:cubicBezTo>
                    <a:pt x="23014" y="16650"/>
                    <a:pt x="23027" y="16649"/>
                    <a:pt x="23040" y="16646"/>
                  </a:cubicBezTo>
                  <a:cubicBezTo>
                    <a:pt x="23223" y="16829"/>
                    <a:pt x="23375" y="17072"/>
                    <a:pt x="23314" y="17406"/>
                  </a:cubicBezTo>
                  <a:cubicBezTo>
                    <a:pt x="23223" y="17771"/>
                    <a:pt x="22888" y="17832"/>
                    <a:pt x="22675" y="18075"/>
                  </a:cubicBezTo>
                  <a:cubicBezTo>
                    <a:pt x="22584" y="18136"/>
                    <a:pt x="22554" y="18197"/>
                    <a:pt x="22584" y="18227"/>
                  </a:cubicBezTo>
                  <a:cubicBezTo>
                    <a:pt x="22888" y="18592"/>
                    <a:pt x="23040" y="19260"/>
                    <a:pt x="22584" y="19564"/>
                  </a:cubicBezTo>
                  <a:cubicBezTo>
                    <a:pt x="22460" y="19668"/>
                    <a:pt x="22292" y="19715"/>
                    <a:pt x="22131" y="19715"/>
                  </a:cubicBezTo>
                  <a:cubicBezTo>
                    <a:pt x="22056" y="19715"/>
                    <a:pt x="21983" y="19705"/>
                    <a:pt x="21916" y="19686"/>
                  </a:cubicBezTo>
                  <a:cubicBezTo>
                    <a:pt x="21703" y="19656"/>
                    <a:pt x="21551" y="19443"/>
                    <a:pt x="21338" y="19443"/>
                  </a:cubicBezTo>
                  <a:cubicBezTo>
                    <a:pt x="21277" y="19443"/>
                    <a:pt x="21247" y="19504"/>
                    <a:pt x="21216" y="19534"/>
                  </a:cubicBezTo>
                  <a:lnTo>
                    <a:pt x="21216" y="19564"/>
                  </a:lnTo>
                  <a:cubicBezTo>
                    <a:pt x="21186" y="19595"/>
                    <a:pt x="21156" y="19656"/>
                    <a:pt x="21156" y="19686"/>
                  </a:cubicBezTo>
                  <a:cubicBezTo>
                    <a:pt x="21186" y="20112"/>
                    <a:pt x="21004" y="20567"/>
                    <a:pt x="20517" y="20628"/>
                  </a:cubicBezTo>
                  <a:cubicBezTo>
                    <a:pt x="20460" y="20644"/>
                    <a:pt x="20404" y="20651"/>
                    <a:pt x="20351" y="20651"/>
                  </a:cubicBezTo>
                  <a:cubicBezTo>
                    <a:pt x="19981" y="20651"/>
                    <a:pt x="19716" y="20309"/>
                    <a:pt x="19636" y="19990"/>
                  </a:cubicBezTo>
                  <a:cubicBezTo>
                    <a:pt x="19590" y="19922"/>
                    <a:pt x="19545" y="19887"/>
                    <a:pt x="19486" y="19887"/>
                  </a:cubicBezTo>
                  <a:cubicBezTo>
                    <a:pt x="19467" y="19887"/>
                    <a:pt x="19446" y="19891"/>
                    <a:pt x="19423" y="19899"/>
                  </a:cubicBezTo>
                  <a:cubicBezTo>
                    <a:pt x="19406" y="19848"/>
                    <a:pt x="19341" y="19806"/>
                    <a:pt x="19272" y="19806"/>
                  </a:cubicBezTo>
                  <a:cubicBezTo>
                    <a:pt x="19217" y="19806"/>
                    <a:pt x="19159" y="19832"/>
                    <a:pt x="19119" y="19899"/>
                  </a:cubicBezTo>
                  <a:cubicBezTo>
                    <a:pt x="18989" y="20180"/>
                    <a:pt x="18690" y="20353"/>
                    <a:pt x="18386" y="20353"/>
                  </a:cubicBezTo>
                  <a:cubicBezTo>
                    <a:pt x="18263" y="20353"/>
                    <a:pt x="18139" y="20325"/>
                    <a:pt x="18025" y="20264"/>
                  </a:cubicBezTo>
                  <a:cubicBezTo>
                    <a:pt x="17599" y="19990"/>
                    <a:pt x="17660" y="19443"/>
                    <a:pt x="17903" y="19108"/>
                  </a:cubicBezTo>
                  <a:cubicBezTo>
                    <a:pt x="17973" y="19062"/>
                    <a:pt x="17900" y="18907"/>
                    <a:pt x="17793" y="18907"/>
                  </a:cubicBezTo>
                  <a:cubicBezTo>
                    <a:pt x="17761" y="18907"/>
                    <a:pt x="17726" y="18921"/>
                    <a:pt x="17691" y="18957"/>
                  </a:cubicBezTo>
                  <a:lnTo>
                    <a:pt x="17569" y="18957"/>
                  </a:lnTo>
                  <a:cubicBezTo>
                    <a:pt x="17477" y="18989"/>
                    <a:pt x="17379" y="19005"/>
                    <a:pt x="17282" y="19005"/>
                  </a:cubicBezTo>
                  <a:cubicBezTo>
                    <a:pt x="16928" y="19005"/>
                    <a:pt x="16577" y="18797"/>
                    <a:pt x="16505" y="18440"/>
                  </a:cubicBezTo>
                  <a:cubicBezTo>
                    <a:pt x="16444" y="18014"/>
                    <a:pt x="16779" y="17619"/>
                    <a:pt x="17143" y="17558"/>
                  </a:cubicBezTo>
                  <a:cubicBezTo>
                    <a:pt x="17346" y="17529"/>
                    <a:pt x="17356" y="17252"/>
                    <a:pt x="17146" y="17252"/>
                  </a:cubicBezTo>
                  <a:cubicBezTo>
                    <a:pt x="17136" y="17252"/>
                    <a:pt x="17125" y="17253"/>
                    <a:pt x="17113" y="17254"/>
                  </a:cubicBezTo>
                  <a:lnTo>
                    <a:pt x="17083" y="17254"/>
                  </a:lnTo>
                  <a:cubicBezTo>
                    <a:pt x="17052" y="17224"/>
                    <a:pt x="16991" y="17224"/>
                    <a:pt x="16991" y="17163"/>
                  </a:cubicBezTo>
                  <a:cubicBezTo>
                    <a:pt x="17052" y="17133"/>
                    <a:pt x="16961" y="17072"/>
                    <a:pt x="16931" y="17072"/>
                  </a:cubicBezTo>
                  <a:cubicBezTo>
                    <a:pt x="16657" y="16768"/>
                    <a:pt x="16596" y="16312"/>
                    <a:pt x="16870" y="16008"/>
                  </a:cubicBezTo>
                  <a:cubicBezTo>
                    <a:pt x="17022" y="15856"/>
                    <a:pt x="17235" y="15735"/>
                    <a:pt x="17447" y="15735"/>
                  </a:cubicBezTo>
                  <a:cubicBezTo>
                    <a:pt x="17630" y="15735"/>
                    <a:pt x="17782" y="15795"/>
                    <a:pt x="17995" y="15795"/>
                  </a:cubicBezTo>
                  <a:cubicBezTo>
                    <a:pt x="18055" y="15795"/>
                    <a:pt x="18086" y="15704"/>
                    <a:pt x="18055" y="15613"/>
                  </a:cubicBezTo>
                  <a:cubicBezTo>
                    <a:pt x="18025" y="15583"/>
                    <a:pt x="18025" y="15552"/>
                    <a:pt x="17995" y="15491"/>
                  </a:cubicBezTo>
                  <a:cubicBezTo>
                    <a:pt x="17995" y="15461"/>
                    <a:pt x="17995" y="15431"/>
                    <a:pt x="17934" y="15431"/>
                  </a:cubicBezTo>
                  <a:cubicBezTo>
                    <a:pt x="17721" y="15248"/>
                    <a:pt x="17691" y="14853"/>
                    <a:pt x="17995" y="14671"/>
                  </a:cubicBezTo>
                  <a:cubicBezTo>
                    <a:pt x="18094" y="14611"/>
                    <a:pt x="18196" y="14587"/>
                    <a:pt x="18299" y="14587"/>
                  </a:cubicBezTo>
                  <a:cubicBezTo>
                    <a:pt x="18513" y="14587"/>
                    <a:pt x="18732" y="14690"/>
                    <a:pt x="18937" y="14792"/>
                  </a:cubicBezTo>
                  <a:cubicBezTo>
                    <a:pt x="18967" y="14823"/>
                    <a:pt x="19058" y="14823"/>
                    <a:pt x="19089" y="14823"/>
                  </a:cubicBezTo>
                  <a:cubicBezTo>
                    <a:pt x="19119" y="14823"/>
                    <a:pt x="19150" y="14732"/>
                    <a:pt x="19150" y="14701"/>
                  </a:cubicBezTo>
                  <a:cubicBezTo>
                    <a:pt x="19119" y="14336"/>
                    <a:pt x="19210" y="13820"/>
                    <a:pt x="19666" y="13789"/>
                  </a:cubicBezTo>
                  <a:cubicBezTo>
                    <a:pt x="19681" y="13788"/>
                    <a:pt x="19695" y="13787"/>
                    <a:pt x="19709" y="13787"/>
                  </a:cubicBezTo>
                  <a:close/>
                  <a:moveTo>
                    <a:pt x="5836" y="17072"/>
                  </a:moveTo>
                  <a:cubicBezTo>
                    <a:pt x="6049" y="17224"/>
                    <a:pt x="6292" y="17406"/>
                    <a:pt x="6505" y="17528"/>
                  </a:cubicBezTo>
                  <a:cubicBezTo>
                    <a:pt x="8153" y="18499"/>
                    <a:pt x="9969" y="18866"/>
                    <a:pt x="11816" y="18866"/>
                  </a:cubicBezTo>
                  <a:cubicBezTo>
                    <a:pt x="12455" y="18866"/>
                    <a:pt x="13098" y="18822"/>
                    <a:pt x="13739" y="18744"/>
                  </a:cubicBezTo>
                  <a:lnTo>
                    <a:pt x="13739" y="18744"/>
                  </a:lnTo>
                  <a:cubicBezTo>
                    <a:pt x="11034" y="20719"/>
                    <a:pt x="9028" y="23698"/>
                    <a:pt x="8511" y="26859"/>
                  </a:cubicBezTo>
                  <a:cubicBezTo>
                    <a:pt x="8412" y="26883"/>
                    <a:pt x="8305" y="26894"/>
                    <a:pt x="8192" y="26894"/>
                  </a:cubicBezTo>
                  <a:cubicBezTo>
                    <a:pt x="6402" y="26894"/>
                    <a:pt x="3010" y="24113"/>
                    <a:pt x="1581" y="23455"/>
                  </a:cubicBezTo>
                  <a:cubicBezTo>
                    <a:pt x="730" y="23030"/>
                    <a:pt x="760" y="23455"/>
                    <a:pt x="1003" y="22422"/>
                  </a:cubicBezTo>
                  <a:cubicBezTo>
                    <a:pt x="1125" y="21874"/>
                    <a:pt x="1550" y="21175"/>
                    <a:pt x="1794" y="20719"/>
                  </a:cubicBezTo>
                  <a:cubicBezTo>
                    <a:pt x="2736" y="18987"/>
                    <a:pt x="4043" y="17923"/>
                    <a:pt x="5775" y="17102"/>
                  </a:cubicBezTo>
                  <a:lnTo>
                    <a:pt x="5836" y="17072"/>
                  </a:lnTo>
                  <a:close/>
                  <a:moveTo>
                    <a:pt x="34469" y="17072"/>
                  </a:moveTo>
                  <a:cubicBezTo>
                    <a:pt x="36597" y="17984"/>
                    <a:pt x="37661" y="19260"/>
                    <a:pt x="38572" y="21358"/>
                  </a:cubicBezTo>
                  <a:cubicBezTo>
                    <a:pt x="38998" y="22330"/>
                    <a:pt x="39393" y="23242"/>
                    <a:pt x="40092" y="24002"/>
                  </a:cubicBezTo>
                  <a:cubicBezTo>
                    <a:pt x="38998" y="24215"/>
                    <a:pt x="37965" y="24580"/>
                    <a:pt x="36992" y="25218"/>
                  </a:cubicBezTo>
                  <a:cubicBezTo>
                    <a:pt x="35616" y="26121"/>
                    <a:pt x="34302" y="27023"/>
                    <a:pt x="32833" y="27023"/>
                  </a:cubicBezTo>
                  <a:cubicBezTo>
                    <a:pt x="32224" y="27023"/>
                    <a:pt x="31589" y="26869"/>
                    <a:pt x="30913" y="26495"/>
                  </a:cubicBezTo>
                  <a:cubicBezTo>
                    <a:pt x="30882" y="26495"/>
                    <a:pt x="30882" y="26434"/>
                    <a:pt x="30822" y="26434"/>
                  </a:cubicBezTo>
                  <a:cubicBezTo>
                    <a:pt x="30639" y="25613"/>
                    <a:pt x="30305" y="24823"/>
                    <a:pt x="29788" y="24124"/>
                  </a:cubicBezTo>
                  <a:cubicBezTo>
                    <a:pt x="28785" y="22604"/>
                    <a:pt x="27174" y="21571"/>
                    <a:pt x="25472" y="21054"/>
                  </a:cubicBezTo>
                  <a:cubicBezTo>
                    <a:pt x="26688" y="20963"/>
                    <a:pt x="27904" y="20659"/>
                    <a:pt x="29089" y="20294"/>
                  </a:cubicBezTo>
                  <a:cubicBezTo>
                    <a:pt x="30639" y="19808"/>
                    <a:pt x="32281" y="19260"/>
                    <a:pt x="33496" y="18136"/>
                  </a:cubicBezTo>
                  <a:cubicBezTo>
                    <a:pt x="33831" y="17771"/>
                    <a:pt x="34165" y="17437"/>
                    <a:pt x="34469" y="17072"/>
                  </a:cubicBezTo>
                  <a:close/>
                  <a:moveTo>
                    <a:pt x="21429" y="19960"/>
                  </a:moveTo>
                  <a:cubicBezTo>
                    <a:pt x="21551" y="19990"/>
                    <a:pt x="21642" y="20020"/>
                    <a:pt x="21733" y="20051"/>
                  </a:cubicBezTo>
                  <a:cubicBezTo>
                    <a:pt x="22463" y="20507"/>
                    <a:pt x="23192" y="20780"/>
                    <a:pt x="23982" y="20902"/>
                  </a:cubicBezTo>
                  <a:cubicBezTo>
                    <a:pt x="26171" y="21662"/>
                    <a:pt x="28329" y="22574"/>
                    <a:pt x="29575" y="24610"/>
                  </a:cubicBezTo>
                  <a:cubicBezTo>
                    <a:pt x="30487" y="26130"/>
                    <a:pt x="30487" y="27589"/>
                    <a:pt x="30153" y="29261"/>
                  </a:cubicBezTo>
                  <a:cubicBezTo>
                    <a:pt x="30001" y="29899"/>
                    <a:pt x="30031" y="30902"/>
                    <a:pt x="29758" y="31449"/>
                  </a:cubicBezTo>
                  <a:cubicBezTo>
                    <a:pt x="29588" y="31865"/>
                    <a:pt x="29254" y="32000"/>
                    <a:pt x="28851" y="32000"/>
                  </a:cubicBezTo>
                  <a:cubicBezTo>
                    <a:pt x="28460" y="32000"/>
                    <a:pt x="28004" y="31873"/>
                    <a:pt x="27569" y="31753"/>
                  </a:cubicBezTo>
                  <a:cubicBezTo>
                    <a:pt x="26505" y="31540"/>
                    <a:pt x="25502" y="31115"/>
                    <a:pt x="24560" y="30598"/>
                  </a:cubicBezTo>
                  <a:cubicBezTo>
                    <a:pt x="22341" y="29382"/>
                    <a:pt x="20669" y="27467"/>
                    <a:pt x="19606" y="25188"/>
                  </a:cubicBezTo>
                  <a:cubicBezTo>
                    <a:pt x="20061" y="23546"/>
                    <a:pt x="20061" y="21783"/>
                    <a:pt x="19302" y="20294"/>
                  </a:cubicBezTo>
                  <a:lnTo>
                    <a:pt x="19362" y="20264"/>
                  </a:lnTo>
                  <a:cubicBezTo>
                    <a:pt x="19498" y="20723"/>
                    <a:pt x="19945" y="21038"/>
                    <a:pt x="20428" y="21038"/>
                  </a:cubicBezTo>
                  <a:cubicBezTo>
                    <a:pt x="20488" y="21038"/>
                    <a:pt x="20548" y="21034"/>
                    <a:pt x="20609" y="21023"/>
                  </a:cubicBezTo>
                  <a:cubicBezTo>
                    <a:pt x="21095" y="20902"/>
                    <a:pt x="21429" y="20446"/>
                    <a:pt x="21429" y="19960"/>
                  </a:cubicBezTo>
                  <a:close/>
                  <a:moveTo>
                    <a:pt x="16900" y="17285"/>
                  </a:moveTo>
                  <a:cubicBezTo>
                    <a:pt x="16444" y="17467"/>
                    <a:pt x="16140" y="17923"/>
                    <a:pt x="16201" y="18470"/>
                  </a:cubicBezTo>
                  <a:cubicBezTo>
                    <a:pt x="16303" y="18954"/>
                    <a:pt x="16746" y="19267"/>
                    <a:pt x="17190" y="19267"/>
                  </a:cubicBezTo>
                  <a:cubicBezTo>
                    <a:pt x="17277" y="19267"/>
                    <a:pt x="17363" y="19255"/>
                    <a:pt x="17447" y="19230"/>
                  </a:cubicBezTo>
                  <a:lnTo>
                    <a:pt x="17447" y="19230"/>
                  </a:lnTo>
                  <a:cubicBezTo>
                    <a:pt x="17265" y="19686"/>
                    <a:pt x="17387" y="20294"/>
                    <a:pt x="17812" y="20598"/>
                  </a:cubicBezTo>
                  <a:cubicBezTo>
                    <a:pt x="17969" y="20718"/>
                    <a:pt x="18159" y="20772"/>
                    <a:pt x="18356" y="20772"/>
                  </a:cubicBezTo>
                  <a:cubicBezTo>
                    <a:pt x="18656" y="20772"/>
                    <a:pt x="18972" y="20648"/>
                    <a:pt x="19210" y="20446"/>
                  </a:cubicBezTo>
                  <a:lnTo>
                    <a:pt x="19210" y="20446"/>
                  </a:lnTo>
                  <a:cubicBezTo>
                    <a:pt x="19727" y="24458"/>
                    <a:pt x="18815" y="28227"/>
                    <a:pt x="14681" y="29929"/>
                  </a:cubicBezTo>
                  <a:cubicBezTo>
                    <a:pt x="12949" y="30659"/>
                    <a:pt x="10700" y="30932"/>
                    <a:pt x="10304" y="32999"/>
                  </a:cubicBezTo>
                  <a:cubicBezTo>
                    <a:pt x="8481" y="30172"/>
                    <a:pt x="8511" y="26647"/>
                    <a:pt x="10092" y="23637"/>
                  </a:cubicBezTo>
                  <a:cubicBezTo>
                    <a:pt x="11642" y="20659"/>
                    <a:pt x="14195" y="19078"/>
                    <a:pt x="16840" y="17285"/>
                  </a:cubicBezTo>
                  <a:close/>
                  <a:moveTo>
                    <a:pt x="19393" y="25796"/>
                  </a:moveTo>
                  <a:cubicBezTo>
                    <a:pt x="20700" y="28288"/>
                    <a:pt x="22736" y="30294"/>
                    <a:pt x="25198" y="31419"/>
                  </a:cubicBezTo>
                  <a:cubicBezTo>
                    <a:pt x="24590" y="33546"/>
                    <a:pt x="23922" y="35218"/>
                    <a:pt x="21764" y="36100"/>
                  </a:cubicBezTo>
                  <a:cubicBezTo>
                    <a:pt x="21492" y="36221"/>
                    <a:pt x="18635" y="37664"/>
                    <a:pt x="18662" y="37680"/>
                  </a:cubicBezTo>
                  <a:lnTo>
                    <a:pt x="18662" y="37680"/>
                  </a:lnTo>
                  <a:cubicBezTo>
                    <a:pt x="18176" y="37587"/>
                    <a:pt x="17447" y="35704"/>
                    <a:pt x="17113" y="35157"/>
                  </a:cubicBezTo>
                  <a:cubicBezTo>
                    <a:pt x="16171" y="33638"/>
                    <a:pt x="15107" y="32209"/>
                    <a:pt x="14499" y="30476"/>
                  </a:cubicBezTo>
                  <a:cubicBezTo>
                    <a:pt x="15046" y="30294"/>
                    <a:pt x="15624" y="30081"/>
                    <a:pt x="16080" y="29777"/>
                  </a:cubicBezTo>
                  <a:cubicBezTo>
                    <a:pt x="17083" y="29169"/>
                    <a:pt x="17964" y="28379"/>
                    <a:pt x="18572" y="27437"/>
                  </a:cubicBezTo>
                  <a:cubicBezTo>
                    <a:pt x="18906" y="26920"/>
                    <a:pt x="19180" y="26403"/>
                    <a:pt x="19393" y="25796"/>
                  </a:cubicBezTo>
                  <a:close/>
                  <a:moveTo>
                    <a:pt x="17116" y="1"/>
                  </a:moveTo>
                  <a:cubicBezTo>
                    <a:pt x="17036" y="1"/>
                    <a:pt x="16961" y="46"/>
                    <a:pt x="16961" y="142"/>
                  </a:cubicBezTo>
                  <a:cubicBezTo>
                    <a:pt x="16779" y="1357"/>
                    <a:pt x="16110" y="2421"/>
                    <a:pt x="15624" y="3516"/>
                  </a:cubicBezTo>
                  <a:cubicBezTo>
                    <a:pt x="14096" y="2670"/>
                    <a:pt x="12420" y="2399"/>
                    <a:pt x="10722" y="2399"/>
                  </a:cubicBezTo>
                  <a:cubicBezTo>
                    <a:pt x="9245" y="2399"/>
                    <a:pt x="7751" y="2604"/>
                    <a:pt x="6323" y="2816"/>
                  </a:cubicBezTo>
                  <a:cubicBezTo>
                    <a:pt x="6201" y="2816"/>
                    <a:pt x="6079" y="2968"/>
                    <a:pt x="6140" y="3060"/>
                  </a:cubicBezTo>
                  <a:cubicBezTo>
                    <a:pt x="6809" y="4640"/>
                    <a:pt x="6931" y="6221"/>
                    <a:pt x="6475" y="7893"/>
                  </a:cubicBezTo>
                  <a:lnTo>
                    <a:pt x="6475" y="8014"/>
                  </a:lnTo>
                  <a:cubicBezTo>
                    <a:pt x="4833" y="8379"/>
                    <a:pt x="3283" y="9260"/>
                    <a:pt x="1824" y="10142"/>
                  </a:cubicBezTo>
                  <a:cubicBezTo>
                    <a:pt x="1733" y="10203"/>
                    <a:pt x="1672" y="10415"/>
                    <a:pt x="1763" y="10507"/>
                  </a:cubicBezTo>
                  <a:cubicBezTo>
                    <a:pt x="2736" y="11935"/>
                    <a:pt x="2979" y="13637"/>
                    <a:pt x="3891" y="15066"/>
                  </a:cubicBezTo>
                  <a:cubicBezTo>
                    <a:pt x="4347" y="15765"/>
                    <a:pt x="4864" y="16342"/>
                    <a:pt x="5472" y="16829"/>
                  </a:cubicBezTo>
                  <a:cubicBezTo>
                    <a:pt x="2493" y="17558"/>
                    <a:pt x="1003" y="20689"/>
                    <a:pt x="0" y="23364"/>
                  </a:cubicBezTo>
                  <a:cubicBezTo>
                    <a:pt x="61" y="23516"/>
                    <a:pt x="91" y="23759"/>
                    <a:pt x="274" y="23759"/>
                  </a:cubicBezTo>
                  <a:cubicBezTo>
                    <a:pt x="2675" y="23941"/>
                    <a:pt x="4377" y="25674"/>
                    <a:pt x="6353" y="26859"/>
                  </a:cubicBezTo>
                  <a:cubicBezTo>
                    <a:pt x="6845" y="27154"/>
                    <a:pt x="7311" y="27335"/>
                    <a:pt x="7768" y="27335"/>
                  </a:cubicBezTo>
                  <a:cubicBezTo>
                    <a:pt x="8018" y="27335"/>
                    <a:pt x="8264" y="27281"/>
                    <a:pt x="8511" y="27163"/>
                  </a:cubicBezTo>
                  <a:lnTo>
                    <a:pt x="8511" y="27163"/>
                  </a:lnTo>
                  <a:cubicBezTo>
                    <a:pt x="8268" y="29291"/>
                    <a:pt x="8724" y="31510"/>
                    <a:pt x="10122" y="33486"/>
                  </a:cubicBezTo>
                  <a:cubicBezTo>
                    <a:pt x="10172" y="33536"/>
                    <a:pt x="10232" y="33558"/>
                    <a:pt x="10290" y="33558"/>
                  </a:cubicBezTo>
                  <a:cubicBezTo>
                    <a:pt x="10338" y="33558"/>
                    <a:pt x="10385" y="33543"/>
                    <a:pt x="10426" y="33516"/>
                  </a:cubicBezTo>
                  <a:cubicBezTo>
                    <a:pt x="10487" y="33516"/>
                    <a:pt x="10578" y="33486"/>
                    <a:pt x="10608" y="33394"/>
                  </a:cubicBezTo>
                  <a:cubicBezTo>
                    <a:pt x="11004" y="31601"/>
                    <a:pt x="12554" y="31115"/>
                    <a:pt x="14073" y="30628"/>
                  </a:cubicBezTo>
                  <a:lnTo>
                    <a:pt x="14073" y="30659"/>
                  </a:lnTo>
                  <a:cubicBezTo>
                    <a:pt x="14985" y="33516"/>
                    <a:pt x="17265" y="35583"/>
                    <a:pt x="18147" y="38440"/>
                  </a:cubicBezTo>
                  <a:cubicBezTo>
                    <a:pt x="18182" y="38547"/>
                    <a:pt x="18280" y="38591"/>
                    <a:pt x="18374" y="38591"/>
                  </a:cubicBezTo>
                  <a:cubicBezTo>
                    <a:pt x="18440" y="38591"/>
                    <a:pt x="18504" y="38569"/>
                    <a:pt x="18542" y="38531"/>
                  </a:cubicBezTo>
                  <a:cubicBezTo>
                    <a:pt x="20122" y="37042"/>
                    <a:pt x="22402" y="36920"/>
                    <a:pt x="23831" y="35401"/>
                  </a:cubicBezTo>
                  <a:cubicBezTo>
                    <a:pt x="24834" y="34337"/>
                    <a:pt x="25290" y="32969"/>
                    <a:pt x="25472" y="31540"/>
                  </a:cubicBezTo>
                  <a:cubicBezTo>
                    <a:pt x="26900" y="32179"/>
                    <a:pt x="28511" y="32543"/>
                    <a:pt x="30153" y="32604"/>
                  </a:cubicBezTo>
                  <a:cubicBezTo>
                    <a:pt x="30305" y="32604"/>
                    <a:pt x="30366" y="32422"/>
                    <a:pt x="30335" y="32300"/>
                  </a:cubicBezTo>
                  <a:cubicBezTo>
                    <a:pt x="29910" y="30507"/>
                    <a:pt x="30974" y="28957"/>
                    <a:pt x="30852" y="27194"/>
                  </a:cubicBezTo>
                  <a:lnTo>
                    <a:pt x="30852" y="27042"/>
                  </a:lnTo>
                  <a:cubicBezTo>
                    <a:pt x="31519" y="27378"/>
                    <a:pt x="32156" y="27517"/>
                    <a:pt x="32771" y="27517"/>
                  </a:cubicBezTo>
                  <a:cubicBezTo>
                    <a:pt x="35492" y="27517"/>
                    <a:pt x="37808" y="24805"/>
                    <a:pt x="40609" y="24458"/>
                  </a:cubicBezTo>
                  <a:cubicBezTo>
                    <a:pt x="40822" y="24428"/>
                    <a:pt x="40913" y="24154"/>
                    <a:pt x="40731" y="24002"/>
                  </a:cubicBezTo>
                  <a:cubicBezTo>
                    <a:pt x="39180" y="22604"/>
                    <a:pt x="39028" y="20355"/>
                    <a:pt x="37752" y="18774"/>
                  </a:cubicBezTo>
                  <a:cubicBezTo>
                    <a:pt x="36931" y="17741"/>
                    <a:pt x="35867" y="17102"/>
                    <a:pt x="34651" y="16738"/>
                  </a:cubicBezTo>
                  <a:cubicBezTo>
                    <a:pt x="35350" y="15887"/>
                    <a:pt x="36019" y="14975"/>
                    <a:pt x="36931" y="14276"/>
                  </a:cubicBezTo>
                  <a:cubicBezTo>
                    <a:pt x="37083" y="14154"/>
                    <a:pt x="37022" y="13941"/>
                    <a:pt x="36870" y="13850"/>
                  </a:cubicBezTo>
                  <a:cubicBezTo>
                    <a:pt x="34499" y="13151"/>
                    <a:pt x="32828" y="11358"/>
                    <a:pt x="30396" y="11054"/>
                  </a:cubicBezTo>
                  <a:cubicBezTo>
                    <a:pt x="33405" y="8348"/>
                    <a:pt x="30761" y="3455"/>
                    <a:pt x="30396" y="233"/>
                  </a:cubicBezTo>
                  <a:cubicBezTo>
                    <a:pt x="30396" y="100"/>
                    <a:pt x="30281" y="14"/>
                    <a:pt x="30191" y="14"/>
                  </a:cubicBezTo>
                  <a:cubicBezTo>
                    <a:pt x="30177" y="14"/>
                    <a:pt x="30165" y="16"/>
                    <a:pt x="30153" y="20"/>
                  </a:cubicBezTo>
                  <a:cubicBezTo>
                    <a:pt x="27296" y="780"/>
                    <a:pt x="23982" y="1236"/>
                    <a:pt x="22311" y="4032"/>
                  </a:cubicBezTo>
                  <a:cubicBezTo>
                    <a:pt x="22128" y="3789"/>
                    <a:pt x="21946" y="3576"/>
                    <a:pt x="21703" y="3333"/>
                  </a:cubicBezTo>
                  <a:cubicBezTo>
                    <a:pt x="20426" y="1996"/>
                    <a:pt x="18663" y="1357"/>
                    <a:pt x="17326" y="111"/>
                  </a:cubicBezTo>
                  <a:lnTo>
                    <a:pt x="17295" y="111"/>
                  </a:lnTo>
                  <a:cubicBezTo>
                    <a:pt x="17266" y="39"/>
                    <a:pt x="17189" y="1"/>
                    <a:pt x="17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4"/>
            <p:cNvSpPr/>
            <p:nvPr/>
          </p:nvSpPr>
          <p:spPr>
            <a:xfrm>
              <a:off x="-66575" y="1482050"/>
              <a:ext cx="76750" cy="93675"/>
            </a:xfrm>
            <a:custGeom>
              <a:avLst/>
              <a:gdLst/>
              <a:ahLst/>
              <a:cxnLst/>
              <a:rect l="l" t="t" r="r" b="b"/>
              <a:pathLst>
                <a:path w="3070" h="3747" extrusionOk="0">
                  <a:moveTo>
                    <a:pt x="664" y="0"/>
                  </a:moveTo>
                  <a:cubicBezTo>
                    <a:pt x="230" y="0"/>
                    <a:pt x="1" y="556"/>
                    <a:pt x="60" y="822"/>
                  </a:cubicBezTo>
                  <a:cubicBezTo>
                    <a:pt x="78" y="840"/>
                    <a:pt x="98" y="847"/>
                    <a:pt x="118" y="847"/>
                  </a:cubicBezTo>
                  <a:cubicBezTo>
                    <a:pt x="164" y="847"/>
                    <a:pt x="203" y="804"/>
                    <a:pt x="182" y="761"/>
                  </a:cubicBezTo>
                  <a:cubicBezTo>
                    <a:pt x="72" y="488"/>
                    <a:pt x="283" y="140"/>
                    <a:pt x="570" y="140"/>
                  </a:cubicBezTo>
                  <a:cubicBezTo>
                    <a:pt x="602" y="140"/>
                    <a:pt x="635" y="144"/>
                    <a:pt x="668" y="153"/>
                  </a:cubicBezTo>
                  <a:cubicBezTo>
                    <a:pt x="790" y="214"/>
                    <a:pt x="911" y="305"/>
                    <a:pt x="942" y="427"/>
                  </a:cubicBezTo>
                  <a:cubicBezTo>
                    <a:pt x="972" y="549"/>
                    <a:pt x="942" y="670"/>
                    <a:pt x="942" y="761"/>
                  </a:cubicBezTo>
                  <a:cubicBezTo>
                    <a:pt x="942" y="842"/>
                    <a:pt x="996" y="883"/>
                    <a:pt x="1050" y="883"/>
                  </a:cubicBezTo>
                  <a:cubicBezTo>
                    <a:pt x="1077" y="883"/>
                    <a:pt x="1104" y="873"/>
                    <a:pt x="1124" y="853"/>
                  </a:cubicBezTo>
                  <a:cubicBezTo>
                    <a:pt x="1185" y="853"/>
                    <a:pt x="1185" y="822"/>
                    <a:pt x="1185" y="822"/>
                  </a:cubicBezTo>
                  <a:lnTo>
                    <a:pt x="1185" y="883"/>
                  </a:lnTo>
                  <a:cubicBezTo>
                    <a:pt x="1185" y="936"/>
                    <a:pt x="1216" y="968"/>
                    <a:pt x="1253" y="968"/>
                  </a:cubicBezTo>
                  <a:cubicBezTo>
                    <a:pt x="1280" y="968"/>
                    <a:pt x="1311" y="952"/>
                    <a:pt x="1337" y="913"/>
                  </a:cubicBezTo>
                  <a:cubicBezTo>
                    <a:pt x="1430" y="764"/>
                    <a:pt x="1638" y="626"/>
                    <a:pt x="1826" y="626"/>
                  </a:cubicBezTo>
                  <a:cubicBezTo>
                    <a:pt x="1945" y="626"/>
                    <a:pt x="2057" y="681"/>
                    <a:pt x="2127" y="822"/>
                  </a:cubicBezTo>
                  <a:cubicBezTo>
                    <a:pt x="2249" y="974"/>
                    <a:pt x="2188" y="1157"/>
                    <a:pt x="2097" y="1309"/>
                  </a:cubicBezTo>
                  <a:cubicBezTo>
                    <a:pt x="2036" y="1369"/>
                    <a:pt x="1945" y="1460"/>
                    <a:pt x="2005" y="1521"/>
                  </a:cubicBezTo>
                  <a:lnTo>
                    <a:pt x="2097" y="1521"/>
                  </a:lnTo>
                  <a:cubicBezTo>
                    <a:pt x="2157" y="1491"/>
                    <a:pt x="2188" y="1460"/>
                    <a:pt x="2249" y="1430"/>
                  </a:cubicBezTo>
                  <a:cubicBezTo>
                    <a:pt x="2522" y="1430"/>
                    <a:pt x="2826" y="1673"/>
                    <a:pt x="2765" y="1977"/>
                  </a:cubicBezTo>
                  <a:cubicBezTo>
                    <a:pt x="2735" y="2129"/>
                    <a:pt x="2613" y="2251"/>
                    <a:pt x="2492" y="2372"/>
                  </a:cubicBezTo>
                  <a:cubicBezTo>
                    <a:pt x="2431" y="2433"/>
                    <a:pt x="2279" y="2433"/>
                    <a:pt x="2188" y="2555"/>
                  </a:cubicBezTo>
                  <a:cubicBezTo>
                    <a:pt x="2157" y="2585"/>
                    <a:pt x="2188" y="2676"/>
                    <a:pt x="2249" y="2676"/>
                  </a:cubicBezTo>
                  <a:cubicBezTo>
                    <a:pt x="2264" y="2692"/>
                    <a:pt x="2287" y="2699"/>
                    <a:pt x="2317" y="2699"/>
                  </a:cubicBezTo>
                  <a:cubicBezTo>
                    <a:pt x="2347" y="2699"/>
                    <a:pt x="2385" y="2692"/>
                    <a:pt x="2431" y="2676"/>
                  </a:cubicBezTo>
                  <a:lnTo>
                    <a:pt x="2553" y="2798"/>
                  </a:lnTo>
                  <a:cubicBezTo>
                    <a:pt x="2613" y="2859"/>
                    <a:pt x="2705" y="3011"/>
                    <a:pt x="2644" y="3132"/>
                  </a:cubicBezTo>
                  <a:cubicBezTo>
                    <a:pt x="2583" y="3558"/>
                    <a:pt x="2036" y="3406"/>
                    <a:pt x="1793" y="3467"/>
                  </a:cubicBezTo>
                  <a:cubicBezTo>
                    <a:pt x="1732" y="3467"/>
                    <a:pt x="1701" y="3558"/>
                    <a:pt x="1732" y="3588"/>
                  </a:cubicBezTo>
                  <a:cubicBezTo>
                    <a:pt x="1867" y="3704"/>
                    <a:pt x="2026" y="3746"/>
                    <a:pt x="2187" y="3746"/>
                  </a:cubicBezTo>
                  <a:cubicBezTo>
                    <a:pt x="2279" y="3746"/>
                    <a:pt x="2372" y="3732"/>
                    <a:pt x="2461" y="3710"/>
                  </a:cubicBezTo>
                  <a:cubicBezTo>
                    <a:pt x="2705" y="3619"/>
                    <a:pt x="2917" y="3436"/>
                    <a:pt x="2948" y="3193"/>
                  </a:cubicBezTo>
                  <a:cubicBezTo>
                    <a:pt x="3008" y="3011"/>
                    <a:pt x="2917" y="2798"/>
                    <a:pt x="2765" y="2646"/>
                  </a:cubicBezTo>
                  <a:cubicBezTo>
                    <a:pt x="2765" y="2585"/>
                    <a:pt x="2735" y="2555"/>
                    <a:pt x="2705" y="2555"/>
                  </a:cubicBezTo>
                  <a:cubicBezTo>
                    <a:pt x="2765" y="2494"/>
                    <a:pt x="2826" y="2433"/>
                    <a:pt x="2887" y="2372"/>
                  </a:cubicBezTo>
                  <a:cubicBezTo>
                    <a:pt x="2978" y="2220"/>
                    <a:pt x="3069" y="1977"/>
                    <a:pt x="3039" y="1764"/>
                  </a:cubicBezTo>
                  <a:cubicBezTo>
                    <a:pt x="2948" y="1460"/>
                    <a:pt x="2644" y="1217"/>
                    <a:pt x="2401" y="1217"/>
                  </a:cubicBezTo>
                  <a:cubicBezTo>
                    <a:pt x="2461" y="974"/>
                    <a:pt x="2431" y="609"/>
                    <a:pt x="2157" y="457"/>
                  </a:cubicBezTo>
                  <a:cubicBezTo>
                    <a:pt x="2070" y="399"/>
                    <a:pt x="1963" y="372"/>
                    <a:pt x="1854" y="372"/>
                  </a:cubicBezTo>
                  <a:cubicBezTo>
                    <a:pt x="1623" y="372"/>
                    <a:pt x="1379" y="494"/>
                    <a:pt x="1276" y="701"/>
                  </a:cubicBezTo>
                  <a:cubicBezTo>
                    <a:pt x="1276" y="579"/>
                    <a:pt x="1246" y="457"/>
                    <a:pt x="1215" y="366"/>
                  </a:cubicBezTo>
                  <a:cubicBezTo>
                    <a:pt x="1094" y="153"/>
                    <a:pt x="911" y="2"/>
                    <a:pt x="698" y="2"/>
                  </a:cubicBezTo>
                  <a:cubicBezTo>
                    <a:pt x="687" y="1"/>
                    <a:pt x="675" y="0"/>
                    <a:pt x="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4"/>
            <p:cNvSpPr/>
            <p:nvPr/>
          </p:nvSpPr>
          <p:spPr>
            <a:xfrm>
              <a:off x="-114475" y="1556550"/>
              <a:ext cx="87400" cy="56275"/>
            </a:xfrm>
            <a:custGeom>
              <a:avLst/>
              <a:gdLst/>
              <a:ahLst/>
              <a:cxnLst/>
              <a:rect l="l" t="t" r="r" b="b"/>
              <a:pathLst>
                <a:path w="3496" h="2251" extrusionOk="0">
                  <a:moveTo>
                    <a:pt x="335" y="0"/>
                  </a:moveTo>
                  <a:cubicBezTo>
                    <a:pt x="31" y="61"/>
                    <a:pt x="0" y="578"/>
                    <a:pt x="152" y="882"/>
                  </a:cubicBezTo>
                  <a:cubicBezTo>
                    <a:pt x="294" y="1044"/>
                    <a:pt x="463" y="1125"/>
                    <a:pt x="641" y="1125"/>
                  </a:cubicBezTo>
                  <a:cubicBezTo>
                    <a:pt x="730" y="1125"/>
                    <a:pt x="821" y="1105"/>
                    <a:pt x="912" y="1064"/>
                  </a:cubicBezTo>
                  <a:lnTo>
                    <a:pt x="912" y="1064"/>
                  </a:lnTo>
                  <a:cubicBezTo>
                    <a:pt x="882" y="1541"/>
                    <a:pt x="1115" y="2250"/>
                    <a:pt x="1696" y="2250"/>
                  </a:cubicBezTo>
                  <a:cubicBezTo>
                    <a:pt x="1708" y="2250"/>
                    <a:pt x="1721" y="2250"/>
                    <a:pt x="1733" y="2250"/>
                  </a:cubicBezTo>
                  <a:cubicBezTo>
                    <a:pt x="1946" y="2250"/>
                    <a:pt x="2158" y="2006"/>
                    <a:pt x="2219" y="1794"/>
                  </a:cubicBezTo>
                  <a:cubicBezTo>
                    <a:pt x="2250" y="1794"/>
                    <a:pt x="2250" y="1824"/>
                    <a:pt x="2250" y="1824"/>
                  </a:cubicBezTo>
                  <a:cubicBezTo>
                    <a:pt x="2376" y="1951"/>
                    <a:pt x="2524" y="2014"/>
                    <a:pt x="2711" y="2014"/>
                  </a:cubicBezTo>
                  <a:cubicBezTo>
                    <a:pt x="2748" y="2014"/>
                    <a:pt x="2787" y="2011"/>
                    <a:pt x="2827" y="2006"/>
                  </a:cubicBezTo>
                  <a:cubicBezTo>
                    <a:pt x="3283" y="1946"/>
                    <a:pt x="3496" y="1338"/>
                    <a:pt x="3192" y="973"/>
                  </a:cubicBezTo>
                  <a:cubicBezTo>
                    <a:pt x="3176" y="957"/>
                    <a:pt x="3153" y="949"/>
                    <a:pt x="3129" y="949"/>
                  </a:cubicBezTo>
                  <a:cubicBezTo>
                    <a:pt x="3065" y="949"/>
                    <a:pt x="2995" y="1006"/>
                    <a:pt x="3040" y="1095"/>
                  </a:cubicBezTo>
                  <a:cubicBezTo>
                    <a:pt x="3162" y="1338"/>
                    <a:pt x="3101" y="1733"/>
                    <a:pt x="2736" y="1794"/>
                  </a:cubicBezTo>
                  <a:cubicBezTo>
                    <a:pt x="2645" y="1794"/>
                    <a:pt x="2493" y="1702"/>
                    <a:pt x="2402" y="1642"/>
                  </a:cubicBezTo>
                  <a:cubicBezTo>
                    <a:pt x="2280" y="1520"/>
                    <a:pt x="2250" y="1368"/>
                    <a:pt x="2219" y="1246"/>
                  </a:cubicBezTo>
                  <a:cubicBezTo>
                    <a:pt x="2204" y="1231"/>
                    <a:pt x="2181" y="1224"/>
                    <a:pt x="2158" y="1224"/>
                  </a:cubicBezTo>
                  <a:cubicBezTo>
                    <a:pt x="2136" y="1224"/>
                    <a:pt x="2113" y="1231"/>
                    <a:pt x="2098" y="1246"/>
                  </a:cubicBezTo>
                  <a:cubicBezTo>
                    <a:pt x="2067" y="1277"/>
                    <a:pt x="2067" y="1338"/>
                    <a:pt x="2067" y="1368"/>
                  </a:cubicBezTo>
                  <a:lnTo>
                    <a:pt x="2037" y="1338"/>
                  </a:lnTo>
                  <a:cubicBezTo>
                    <a:pt x="2022" y="1323"/>
                    <a:pt x="2008" y="1317"/>
                    <a:pt x="1994" y="1317"/>
                  </a:cubicBezTo>
                  <a:cubicBezTo>
                    <a:pt x="1952" y="1317"/>
                    <a:pt x="1923" y="1375"/>
                    <a:pt x="1946" y="1398"/>
                  </a:cubicBezTo>
                  <a:cubicBezTo>
                    <a:pt x="2037" y="1550"/>
                    <a:pt x="2037" y="1733"/>
                    <a:pt x="1885" y="1854"/>
                  </a:cubicBezTo>
                  <a:cubicBezTo>
                    <a:pt x="1832" y="1896"/>
                    <a:pt x="1769" y="1913"/>
                    <a:pt x="1704" y="1913"/>
                  </a:cubicBezTo>
                  <a:cubicBezTo>
                    <a:pt x="1579" y="1913"/>
                    <a:pt x="1448" y="1853"/>
                    <a:pt x="1368" y="1794"/>
                  </a:cubicBezTo>
                  <a:cubicBezTo>
                    <a:pt x="1125" y="1550"/>
                    <a:pt x="1186" y="1186"/>
                    <a:pt x="1155" y="882"/>
                  </a:cubicBezTo>
                  <a:cubicBezTo>
                    <a:pt x="1155" y="821"/>
                    <a:pt x="1110" y="791"/>
                    <a:pt x="1057" y="791"/>
                  </a:cubicBezTo>
                  <a:cubicBezTo>
                    <a:pt x="1003" y="791"/>
                    <a:pt x="943" y="821"/>
                    <a:pt x="912" y="882"/>
                  </a:cubicBezTo>
                  <a:lnTo>
                    <a:pt x="912" y="912"/>
                  </a:lnTo>
                  <a:cubicBezTo>
                    <a:pt x="855" y="945"/>
                    <a:pt x="790" y="960"/>
                    <a:pt x="722" y="960"/>
                  </a:cubicBezTo>
                  <a:cubicBezTo>
                    <a:pt x="538" y="960"/>
                    <a:pt x="341" y="847"/>
                    <a:pt x="274" y="669"/>
                  </a:cubicBezTo>
                  <a:cubicBezTo>
                    <a:pt x="183" y="456"/>
                    <a:pt x="335" y="304"/>
                    <a:pt x="426" y="122"/>
                  </a:cubicBezTo>
                  <a:cubicBezTo>
                    <a:pt x="456" y="31"/>
                    <a:pt x="426"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4"/>
            <p:cNvSpPr/>
            <p:nvPr/>
          </p:nvSpPr>
          <p:spPr>
            <a:xfrm>
              <a:off x="-127400" y="1495925"/>
              <a:ext cx="46950" cy="53150"/>
            </a:xfrm>
            <a:custGeom>
              <a:avLst/>
              <a:gdLst/>
              <a:ahLst/>
              <a:cxnLst/>
              <a:rect l="l" t="t" r="r" b="b"/>
              <a:pathLst>
                <a:path w="1878" h="2126" extrusionOk="0">
                  <a:moveTo>
                    <a:pt x="1446" y="1"/>
                  </a:moveTo>
                  <a:cubicBezTo>
                    <a:pt x="1287" y="1"/>
                    <a:pt x="1118" y="60"/>
                    <a:pt x="1004" y="146"/>
                  </a:cubicBezTo>
                  <a:cubicBezTo>
                    <a:pt x="791" y="328"/>
                    <a:pt x="791" y="632"/>
                    <a:pt x="913" y="905"/>
                  </a:cubicBezTo>
                  <a:cubicBezTo>
                    <a:pt x="548" y="905"/>
                    <a:pt x="213" y="1057"/>
                    <a:pt x="92" y="1361"/>
                  </a:cubicBezTo>
                  <a:cubicBezTo>
                    <a:pt x="1" y="1635"/>
                    <a:pt x="61" y="2030"/>
                    <a:pt x="396" y="2121"/>
                  </a:cubicBezTo>
                  <a:cubicBezTo>
                    <a:pt x="407" y="2124"/>
                    <a:pt x="417" y="2125"/>
                    <a:pt x="428" y="2125"/>
                  </a:cubicBezTo>
                  <a:cubicBezTo>
                    <a:pt x="532" y="2125"/>
                    <a:pt x="598" y="1997"/>
                    <a:pt x="487" y="1969"/>
                  </a:cubicBezTo>
                  <a:cubicBezTo>
                    <a:pt x="274" y="1878"/>
                    <a:pt x="213" y="1574"/>
                    <a:pt x="365" y="1392"/>
                  </a:cubicBezTo>
                  <a:cubicBezTo>
                    <a:pt x="578" y="1179"/>
                    <a:pt x="821" y="1179"/>
                    <a:pt x="1065" y="1118"/>
                  </a:cubicBezTo>
                  <a:lnTo>
                    <a:pt x="1065" y="1179"/>
                  </a:lnTo>
                  <a:cubicBezTo>
                    <a:pt x="1081" y="1195"/>
                    <a:pt x="1104" y="1203"/>
                    <a:pt x="1127" y="1203"/>
                  </a:cubicBezTo>
                  <a:cubicBezTo>
                    <a:pt x="1191" y="1203"/>
                    <a:pt x="1261" y="1146"/>
                    <a:pt x="1216" y="1057"/>
                  </a:cubicBezTo>
                  <a:cubicBezTo>
                    <a:pt x="1095" y="875"/>
                    <a:pt x="973" y="510"/>
                    <a:pt x="1156" y="328"/>
                  </a:cubicBezTo>
                  <a:cubicBezTo>
                    <a:pt x="1222" y="249"/>
                    <a:pt x="1305" y="216"/>
                    <a:pt x="1390" y="216"/>
                  </a:cubicBezTo>
                  <a:cubicBezTo>
                    <a:pt x="1501" y="216"/>
                    <a:pt x="1617" y="272"/>
                    <a:pt x="1703" y="358"/>
                  </a:cubicBezTo>
                  <a:cubicBezTo>
                    <a:pt x="1718" y="382"/>
                    <a:pt x="1738" y="391"/>
                    <a:pt x="1758" y="391"/>
                  </a:cubicBezTo>
                  <a:cubicBezTo>
                    <a:pt x="1816" y="391"/>
                    <a:pt x="1877" y="312"/>
                    <a:pt x="1855" y="267"/>
                  </a:cubicBezTo>
                  <a:cubicBezTo>
                    <a:pt x="1791" y="75"/>
                    <a:pt x="1625"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4"/>
            <p:cNvSpPr/>
            <p:nvPr/>
          </p:nvSpPr>
          <p:spPr>
            <a:xfrm>
              <a:off x="-95475" y="1510675"/>
              <a:ext cx="66900" cy="43625"/>
            </a:xfrm>
            <a:custGeom>
              <a:avLst/>
              <a:gdLst/>
              <a:ahLst/>
              <a:cxnLst/>
              <a:rect l="l" t="t" r="r" b="b"/>
              <a:pathLst>
                <a:path w="2676" h="1745" extrusionOk="0">
                  <a:moveTo>
                    <a:pt x="1880" y="1"/>
                  </a:moveTo>
                  <a:cubicBezTo>
                    <a:pt x="1731" y="1"/>
                    <a:pt x="1577" y="46"/>
                    <a:pt x="1459" y="164"/>
                  </a:cubicBezTo>
                  <a:cubicBezTo>
                    <a:pt x="1338" y="285"/>
                    <a:pt x="1247" y="376"/>
                    <a:pt x="1216" y="528"/>
                  </a:cubicBezTo>
                  <a:cubicBezTo>
                    <a:pt x="1100" y="447"/>
                    <a:pt x="958" y="406"/>
                    <a:pt x="813" y="406"/>
                  </a:cubicBezTo>
                  <a:cubicBezTo>
                    <a:pt x="577" y="406"/>
                    <a:pt x="333" y="515"/>
                    <a:pt x="183" y="741"/>
                  </a:cubicBezTo>
                  <a:cubicBezTo>
                    <a:pt x="0" y="1075"/>
                    <a:pt x="122" y="1744"/>
                    <a:pt x="578" y="1744"/>
                  </a:cubicBezTo>
                  <a:cubicBezTo>
                    <a:pt x="608" y="1744"/>
                    <a:pt x="639" y="1683"/>
                    <a:pt x="608" y="1653"/>
                  </a:cubicBezTo>
                  <a:cubicBezTo>
                    <a:pt x="547" y="1531"/>
                    <a:pt x="395" y="1440"/>
                    <a:pt x="335" y="1288"/>
                  </a:cubicBezTo>
                  <a:cubicBezTo>
                    <a:pt x="274" y="1136"/>
                    <a:pt x="274" y="984"/>
                    <a:pt x="335" y="832"/>
                  </a:cubicBezTo>
                  <a:cubicBezTo>
                    <a:pt x="425" y="651"/>
                    <a:pt x="623" y="567"/>
                    <a:pt x="826" y="567"/>
                  </a:cubicBezTo>
                  <a:cubicBezTo>
                    <a:pt x="965" y="567"/>
                    <a:pt x="1105" y="606"/>
                    <a:pt x="1216" y="680"/>
                  </a:cubicBezTo>
                  <a:cubicBezTo>
                    <a:pt x="1216" y="711"/>
                    <a:pt x="1239" y="726"/>
                    <a:pt x="1266" y="726"/>
                  </a:cubicBezTo>
                  <a:cubicBezTo>
                    <a:pt x="1292" y="726"/>
                    <a:pt x="1322" y="711"/>
                    <a:pt x="1338" y="680"/>
                  </a:cubicBezTo>
                  <a:cubicBezTo>
                    <a:pt x="1398" y="528"/>
                    <a:pt x="1459" y="437"/>
                    <a:pt x="1550" y="315"/>
                  </a:cubicBezTo>
                  <a:cubicBezTo>
                    <a:pt x="1651" y="215"/>
                    <a:pt x="1773" y="156"/>
                    <a:pt x="1898" y="156"/>
                  </a:cubicBezTo>
                  <a:cubicBezTo>
                    <a:pt x="1924" y="156"/>
                    <a:pt x="1950" y="158"/>
                    <a:pt x="1976" y="164"/>
                  </a:cubicBezTo>
                  <a:cubicBezTo>
                    <a:pt x="2310" y="224"/>
                    <a:pt x="2523" y="619"/>
                    <a:pt x="2402" y="923"/>
                  </a:cubicBezTo>
                  <a:cubicBezTo>
                    <a:pt x="2384" y="959"/>
                    <a:pt x="2397" y="974"/>
                    <a:pt x="2418" y="974"/>
                  </a:cubicBezTo>
                  <a:cubicBezTo>
                    <a:pt x="2432" y="974"/>
                    <a:pt x="2450" y="966"/>
                    <a:pt x="2462" y="954"/>
                  </a:cubicBezTo>
                  <a:cubicBezTo>
                    <a:pt x="2675" y="589"/>
                    <a:pt x="2432" y="72"/>
                    <a:pt x="2006" y="12"/>
                  </a:cubicBezTo>
                  <a:cubicBezTo>
                    <a:pt x="1965" y="5"/>
                    <a:pt x="1923" y="1"/>
                    <a:pt x="1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4"/>
            <p:cNvSpPr/>
            <p:nvPr/>
          </p:nvSpPr>
          <p:spPr>
            <a:xfrm>
              <a:off x="-81800" y="1545700"/>
              <a:ext cx="44100" cy="31800"/>
            </a:xfrm>
            <a:custGeom>
              <a:avLst/>
              <a:gdLst/>
              <a:ahLst/>
              <a:cxnLst/>
              <a:rect l="l" t="t" r="r" b="b"/>
              <a:pathLst>
                <a:path w="1764" h="1272" extrusionOk="0">
                  <a:moveTo>
                    <a:pt x="1529" y="1"/>
                  </a:moveTo>
                  <a:cubicBezTo>
                    <a:pt x="1491" y="1"/>
                    <a:pt x="1435" y="50"/>
                    <a:pt x="1459" y="100"/>
                  </a:cubicBezTo>
                  <a:cubicBezTo>
                    <a:pt x="1672" y="313"/>
                    <a:pt x="1581" y="738"/>
                    <a:pt x="1277" y="860"/>
                  </a:cubicBezTo>
                  <a:cubicBezTo>
                    <a:pt x="1239" y="867"/>
                    <a:pt x="1199" y="871"/>
                    <a:pt x="1159" y="871"/>
                  </a:cubicBezTo>
                  <a:cubicBezTo>
                    <a:pt x="1038" y="871"/>
                    <a:pt x="912" y="837"/>
                    <a:pt x="821" y="769"/>
                  </a:cubicBezTo>
                  <a:cubicBezTo>
                    <a:pt x="700" y="708"/>
                    <a:pt x="669" y="586"/>
                    <a:pt x="608" y="495"/>
                  </a:cubicBezTo>
                  <a:cubicBezTo>
                    <a:pt x="578" y="480"/>
                    <a:pt x="555" y="472"/>
                    <a:pt x="540" y="472"/>
                  </a:cubicBezTo>
                  <a:cubicBezTo>
                    <a:pt x="525" y="472"/>
                    <a:pt x="517" y="480"/>
                    <a:pt x="517" y="495"/>
                  </a:cubicBezTo>
                  <a:cubicBezTo>
                    <a:pt x="487" y="495"/>
                    <a:pt x="456" y="556"/>
                    <a:pt x="487" y="586"/>
                  </a:cubicBezTo>
                  <a:cubicBezTo>
                    <a:pt x="487" y="617"/>
                    <a:pt x="517" y="617"/>
                    <a:pt x="517" y="647"/>
                  </a:cubicBezTo>
                  <a:lnTo>
                    <a:pt x="517" y="708"/>
                  </a:lnTo>
                  <a:cubicBezTo>
                    <a:pt x="548" y="769"/>
                    <a:pt x="548" y="860"/>
                    <a:pt x="487" y="921"/>
                  </a:cubicBezTo>
                  <a:cubicBezTo>
                    <a:pt x="444" y="977"/>
                    <a:pt x="389" y="1001"/>
                    <a:pt x="335" y="1001"/>
                  </a:cubicBezTo>
                  <a:cubicBezTo>
                    <a:pt x="274" y="1001"/>
                    <a:pt x="215" y="969"/>
                    <a:pt x="183" y="921"/>
                  </a:cubicBezTo>
                  <a:cubicBezTo>
                    <a:pt x="160" y="905"/>
                    <a:pt x="137" y="898"/>
                    <a:pt x="116" y="898"/>
                  </a:cubicBezTo>
                  <a:cubicBezTo>
                    <a:pt x="52" y="898"/>
                    <a:pt x="0" y="966"/>
                    <a:pt x="0" y="1103"/>
                  </a:cubicBezTo>
                  <a:cubicBezTo>
                    <a:pt x="50" y="1218"/>
                    <a:pt x="180" y="1271"/>
                    <a:pt x="312" y="1271"/>
                  </a:cubicBezTo>
                  <a:cubicBezTo>
                    <a:pt x="424" y="1271"/>
                    <a:pt x="539" y="1233"/>
                    <a:pt x="608" y="1164"/>
                  </a:cubicBezTo>
                  <a:cubicBezTo>
                    <a:pt x="639" y="1103"/>
                    <a:pt x="669" y="1042"/>
                    <a:pt x="669" y="951"/>
                  </a:cubicBezTo>
                  <a:cubicBezTo>
                    <a:pt x="812" y="1022"/>
                    <a:pt x="954" y="1052"/>
                    <a:pt x="1090" y="1052"/>
                  </a:cubicBezTo>
                  <a:cubicBezTo>
                    <a:pt x="1187" y="1052"/>
                    <a:pt x="1280" y="1037"/>
                    <a:pt x="1368" y="1012"/>
                  </a:cubicBezTo>
                  <a:cubicBezTo>
                    <a:pt x="1733" y="799"/>
                    <a:pt x="1763" y="313"/>
                    <a:pt x="1551" y="9"/>
                  </a:cubicBezTo>
                  <a:cubicBezTo>
                    <a:pt x="1545" y="3"/>
                    <a:pt x="1537"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4"/>
            <p:cNvSpPr/>
            <p:nvPr/>
          </p:nvSpPr>
          <p:spPr>
            <a:xfrm>
              <a:off x="-101675" y="1174475"/>
              <a:ext cx="61700" cy="277900"/>
            </a:xfrm>
            <a:custGeom>
              <a:avLst/>
              <a:gdLst/>
              <a:ahLst/>
              <a:cxnLst/>
              <a:rect l="l" t="t" r="r" b="b"/>
              <a:pathLst>
                <a:path w="2468" h="11116" extrusionOk="0">
                  <a:moveTo>
                    <a:pt x="61" y="0"/>
                  </a:moveTo>
                  <a:cubicBezTo>
                    <a:pt x="26" y="0"/>
                    <a:pt x="0" y="32"/>
                    <a:pt x="36" y="85"/>
                  </a:cubicBezTo>
                  <a:cubicBezTo>
                    <a:pt x="1403" y="3642"/>
                    <a:pt x="1586" y="7107"/>
                    <a:pt x="1403" y="10906"/>
                  </a:cubicBezTo>
                  <a:cubicBezTo>
                    <a:pt x="1403" y="11047"/>
                    <a:pt x="1500" y="11115"/>
                    <a:pt x="1598" y="11115"/>
                  </a:cubicBezTo>
                  <a:cubicBezTo>
                    <a:pt x="1690" y="11115"/>
                    <a:pt x="1784" y="11055"/>
                    <a:pt x="1798" y="10937"/>
                  </a:cubicBezTo>
                  <a:cubicBezTo>
                    <a:pt x="2467" y="7259"/>
                    <a:pt x="1616" y="3429"/>
                    <a:pt x="127" y="55"/>
                  </a:cubicBezTo>
                  <a:cubicBezTo>
                    <a:pt x="114" y="17"/>
                    <a:pt x="85"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4"/>
            <p:cNvSpPr/>
            <p:nvPr/>
          </p:nvSpPr>
          <p:spPr>
            <a:xfrm>
              <a:off x="31075" y="1158550"/>
              <a:ext cx="134875" cy="275625"/>
            </a:xfrm>
            <a:custGeom>
              <a:avLst/>
              <a:gdLst/>
              <a:ahLst/>
              <a:cxnLst/>
              <a:rect l="l" t="t" r="r" b="b"/>
              <a:pathLst>
                <a:path w="5395" h="11025" extrusionOk="0">
                  <a:moveTo>
                    <a:pt x="5364" y="1"/>
                  </a:moveTo>
                  <a:cubicBezTo>
                    <a:pt x="5349" y="1"/>
                    <a:pt x="5334" y="8"/>
                    <a:pt x="5334" y="23"/>
                  </a:cubicBezTo>
                  <a:cubicBezTo>
                    <a:pt x="4209" y="3975"/>
                    <a:pt x="2780" y="7440"/>
                    <a:pt x="136" y="10631"/>
                  </a:cubicBezTo>
                  <a:cubicBezTo>
                    <a:pt x="1" y="10811"/>
                    <a:pt x="149" y="11025"/>
                    <a:pt x="334" y="11025"/>
                  </a:cubicBezTo>
                  <a:cubicBezTo>
                    <a:pt x="399" y="11025"/>
                    <a:pt x="468" y="10999"/>
                    <a:pt x="531" y="10935"/>
                  </a:cubicBezTo>
                  <a:cubicBezTo>
                    <a:pt x="3236" y="7744"/>
                    <a:pt x="4604" y="4096"/>
                    <a:pt x="5394" y="23"/>
                  </a:cubicBezTo>
                  <a:cubicBezTo>
                    <a:pt x="5394" y="8"/>
                    <a:pt x="5379" y="1"/>
                    <a:pt x="5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4"/>
            <p:cNvSpPr/>
            <p:nvPr/>
          </p:nvSpPr>
          <p:spPr>
            <a:xfrm>
              <a:off x="21550" y="1463075"/>
              <a:ext cx="259150" cy="64625"/>
            </a:xfrm>
            <a:custGeom>
              <a:avLst/>
              <a:gdLst/>
              <a:ahLst/>
              <a:cxnLst/>
              <a:rect l="l" t="t" r="r" b="b"/>
              <a:pathLst>
                <a:path w="10366" h="2585" extrusionOk="0">
                  <a:moveTo>
                    <a:pt x="10335" y="1"/>
                  </a:moveTo>
                  <a:cubicBezTo>
                    <a:pt x="7052" y="1642"/>
                    <a:pt x="3860" y="2098"/>
                    <a:pt x="274" y="2098"/>
                  </a:cubicBezTo>
                  <a:cubicBezTo>
                    <a:pt x="31" y="2098"/>
                    <a:pt x="0" y="2493"/>
                    <a:pt x="213" y="2523"/>
                  </a:cubicBezTo>
                  <a:cubicBezTo>
                    <a:pt x="645" y="2565"/>
                    <a:pt x="1079" y="2585"/>
                    <a:pt x="1514" y="2585"/>
                  </a:cubicBezTo>
                  <a:cubicBezTo>
                    <a:pt x="4600" y="2585"/>
                    <a:pt x="7728" y="1580"/>
                    <a:pt x="10365" y="61"/>
                  </a:cubicBezTo>
                  <a:cubicBezTo>
                    <a:pt x="10365" y="61"/>
                    <a:pt x="10365" y="1"/>
                    <a:pt x="10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4"/>
            <p:cNvSpPr/>
            <p:nvPr/>
          </p:nvSpPr>
          <p:spPr>
            <a:xfrm>
              <a:off x="79300" y="1626450"/>
              <a:ext cx="316600" cy="83075"/>
            </a:xfrm>
            <a:custGeom>
              <a:avLst/>
              <a:gdLst/>
              <a:ahLst/>
              <a:cxnLst/>
              <a:rect l="l" t="t" r="r" b="b"/>
              <a:pathLst>
                <a:path w="12664" h="3323" extrusionOk="0">
                  <a:moveTo>
                    <a:pt x="395" y="1"/>
                  </a:moveTo>
                  <a:cubicBezTo>
                    <a:pt x="91" y="1"/>
                    <a:pt x="0" y="517"/>
                    <a:pt x="304" y="517"/>
                  </a:cubicBezTo>
                  <a:cubicBezTo>
                    <a:pt x="4620" y="821"/>
                    <a:pt x="8633" y="1764"/>
                    <a:pt x="12584" y="3314"/>
                  </a:cubicBezTo>
                  <a:cubicBezTo>
                    <a:pt x="12590" y="3320"/>
                    <a:pt x="12597" y="3322"/>
                    <a:pt x="12605" y="3322"/>
                  </a:cubicBezTo>
                  <a:cubicBezTo>
                    <a:pt x="12634" y="3322"/>
                    <a:pt x="12663" y="3283"/>
                    <a:pt x="12615" y="3283"/>
                  </a:cubicBezTo>
                  <a:cubicBezTo>
                    <a:pt x="8815" y="1368"/>
                    <a:pt x="4620" y="305"/>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4"/>
            <p:cNvSpPr/>
            <p:nvPr/>
          </p:nvSpPr>
          <p:spPr>
            <a:xfrm>
              <a:off x="-38950" y="1623400"/>
              <a:ext cx="206175" cy="236600"/>
            </a:xfrm>
            <a:custGeom>
              <a:avLst/>
              <a:gdLst/>
              <a:ahLst/>
              <a:cxnLst/>
              <a:rect l="l" t="t" r="r" b="b"/>
              <a:pathLst>
                <a:path w="8247" h="9464" extrusionOk="0">
                  <a:moveTo>
                    <a:pt x="334" y="1"/>
                  </a:moveTo>
                  <a:cubicBezTo>
                    <a:pt x="121" y="1"/>
                    <a:pt x="1" y="348"/>
                    <a:pt x="262" y="427"/>
                  </a:cubicBezTo>
                  <a:cubicBezTo>
                    <a:pt x="3606" y="2342"/>
                    <a:pt x="5977" y="6323"/>
                    <a:pt x="8165" y="9424"/>
                  </a:cubicBezTo>
                  <a:cubicBezTo>
                    <a:pt x="8175" y="9453"/>
                    <a:pt x="8187" y="9463"/>
                    <a:pt x="8199" y="9463"/>
                  </a:cubicBezTo>
                  <a:cubicBezTo>
                    <a:pt x="8225" y="9463"/>
                    <a:pt x="8247" y="9414"/>
                    <a:pt x="8226" y="9393"/>
                  </a:cubicBezTo>
                  <a:cubicBezTo>
                    <a:pt x="6280" y="6111"/>
                    <a:pt x="3849" y="2007"/>
                    <a:pt x="445" y="31"/>
                  </a:cubicBezTo>
                  <a:cubicBezTo>
                    <a:pt x="406" y="10"/>
                    <a:pt x="369"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4"/>
            <p:cNvSpPr/>
            <p:nvPr/>
          </p:nvSpPr>
          <p:spPr>
            <a:xfrm>
              <a:off x="-116000" y="1738050"/>
              <a:ext cx="56550" cy="264200"/>
            </a:xfrm>
            <a:custGeom>
              <a:avLst/>
              <a:gdLst/>
              <a:ahLst/>
              <a:cxnLst/>
              <a:rect l="l" t="t" r="r" b="b"/>
              <a:pathLst>
                <a:path w="2262" h="10568" extrusionOk="0">
                  <a:moveTo>
                    <a:pt x="1978" y="0"/>
                  </a:moveTo>
                  <a:cubicBezTo>
                    <a:pt x="1914" y="0"/>
                    <a:pt x="1854" y="28"/>
                    <a:pt x="1824" y="96"/>
                  </a:cubicBezTo>
                  <a:cubicBezTo>
                    <a:pt x="1" y="2984"/>
                    <a:pt x="1125" y="7452"/>
                    <a:pt x="1612" y="10522"/>
                  </a:cubicBezTo>
                  <a:cubicBezTo>
                    <a:pt x="1612" y="10552"/>
                    <a:pt x="1642" y="10567"/>
                    <a:pt x="1672" y="10567"/>
                  </a:cubicBezTo>
                  <a:cubicBezTo>
                    <a:pt x="1703" y="10567"/>
                    <a:pt x="1733" y="10552"/>
                    <a:pt x="1733" y="10522"/>
                  </a:cubicBezTo>
                  <a:cubicBezTo>
                    <a:pt x="1551" y="7391"/>
                    <a:pt x="365" y="3105"/>
                    <a:pt x="2159" y="248"/>
                  </a:cubicBezTo>
                  <a:cubicBezTo>
                    <a:pt x="2262" y="124"/>
                    <a:pt x="2113" y="0"/>
                    <a:pt x="1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4"/>
            <p:cNvSpPr/>
            <p:nvPr/>
          </p:nvSpPr>
          <p:spPr>
            <a:xfrm>
              <a:off x="-285850" y="1584425"/>
              <a:ext cx="176850" cy="275050"/>
            </a:xfrm>
            <a:custGeom>
              <a:avLst/>
              <a:gdLst/>
              <a:ahLst/>
              <a:cxnLst/>
              <a:rect l="l" t="t" r="r" b="b"/>
              <a:pathLst>
                <a:path w="7074" h="11002" extrusionOk="0">
                  <a:moveTo>
                    <a:pt x="6716" y="1"/>
                  </a:moveTo>
                  <a:cubicBezTo>
                    <a:pt x="6663" y="1"/>
                    <a:pt x="6607" y="21"/>
                    <a:pt x="6551" y="71"/>
                  </a:cubicBezTo>
                  <a:cubicBezTo>
                    <a:pt x="3329" y="2837"/>
                    <a:pt x="867" y="6636"/>
                    <a:pt x="16" y="10861"/>
                  </a:cubicBezTo>
                  <a:cubicBezTo>
                    <a:pt x="0" y="10956"/>
                    <a:pt x="51" y="11002"/>
                    <a:pt x="112" y="11002"/>
                  </a:cubicBezTo>
                  <a:cubicBezTo>
                    <a:pt x="167" y="11002"/>
                    <a:pt x="231" y="10964"/>
                    <a:pt x="260" y="10892"/>
                  </a:cubicBezTo>
                  <a:cubicBezTo>
                    <a:pt x="1567" y="6819"/>
                    <a:pt x="3603" y="3323"/>
                    <a:pt x="6855" y="466"/>
                  </a:cubicBezTo>
                  <a:cubicBezTo>
                    <a:pt x="7074" y="320"/>
                    <a:pt x="6924" y="1"/>
                    <a:pt x="6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4"/>
            <p:cNvSpPr/>
            <p:nvPr/>
          </p:nvSpPr>
          <p:spPr>
            <a:xfrm>
              <a:off x="-469950" y="1570825"/>
              <a:ext cx="269975" cy="108300"/>
            </a:xfrm>
            <a:custGeom>
              <a:avLst/>
              <a:gdLst/>
              <a:ahLst/>
              <a:cxnLst/>
              <a:rect l="l" t="t" r="r" b="b"/>
              <a:pathLst>
                <a:path w="10799" h="4332" extrusionOk="0">
                  <a:moveTo>
                    <a:pt x="10502" y="1"/>
                  </a:moveTo>
                  <a:cubicBezTo>
                    <a:pt x="10486" y="1"/>
                    <a:pt x="10468" y="3"/>
                    <a:pt x="10450" y="7"/>
                  </a:cubicBezTo>
                  <a:cubicBezTo>
                    <a:pt x="6803" y="675"/>
                    <a:pt x="3155" y="2317"/>
                    <a:pt x="25" y="4262"/>
                  </a:cubicBezTo>
                  <a:cubicBezTo>
                    <a:pt x="0" y="4287"/>
                    <a:pt x="15" y="4331"/>
                    <a:pt x="38" y="4331"/>
                  </a:cubicBezTo>
                  <a:cubicBezTo>
                    <a:pt x="43" y="4331"/>
                    <a:pt x="49" y="4329"/>
                    <a:pt x="55" y="4323"/>
                  </a:cubicBezTo>
                  <a:cubicBezTo>
                    <a:pt x="3611" y="3077"/>
                    <a:pt x="6955" y="1527"/>
                    <a:pt x="10572" y="463"/>
                  </a:cubicBezTo>
                  <a:cubicBezTo>
                    <a:pt x="10799" y="378"/>
                    <a:pt x="10734" y="1"/>
                    <a:pt x="10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4"/>
            <p:cNvSpPr/>
            <p:nvPr/>
          </p:nvSpPr>
          <p:spPr>
            <a:xfrm>
              <a:off x="-435150" y="1396200"/>
              <a:ext cx="299075" cy="122800"/>
            </a:xfrm>
            <a:custGeom>
              <a:avLst/>
              <a:gdLst/>
              <a:ahLst/>
              <a:cxnLst/>
              <a:rect l="l" t="t" r="r" b="b"/>
              <a:pathLst>
                <a:path w="11963" h="4912" extrusionOk="0">
                  <a:moveTo>
                    <a:pt x="61" y="1"/>
                  </a:moveTo>
                  <a:cubicBezTo>
                    <a:pt x="0" y="1"/>
                    <a:pt x="0" y="153"/>
                    <a:pt x="92" y="153"/>
                  </a:cubicBezTo>
                  <a:cubicBezTo>
                    <a:pt x="2007" y="700"/>
                    <a:pt x="3982" y="852"/>
                    <a:pt x="5867" y="1521"/>
                  </a:cubicBezTo>
                  <a:cubicBezTo>
                    <a:pt x="7994" y="2220"/>
                    <a:pt x="9727" y="3496"/>
                    <a:pt x="11460" y="4864"/>
                  </a:cubicBezTo>
                  <a:cubicBezTo>
                    <a:pt x="11503" y="4897"/>
                    <a:pt x="11549" y="4911"/>
                    <a:pt x="11593" y="4911"/>
                  </a:cubicBezTo>
                  <a:cubicBezTo>
                    <a:pt x="11794" y="4911"/>
                    <a:pt x="11963" y="4618"/>
                    <a:pt x="11764" y="4469"/>
                  </a:cubicBezTo>
                  <a:cubicBezTo>
                    <a:pt x="8390" y="1733"/>
                    <a:pt x="4499"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4"/>
            <p:cNvSpPr/>
            <p:nvPr/>
          </p:nvSpPr>
          <p:spPr>
            <a:xfrm>
              <a:off x="-53475" y="1227225"/>
              <a:ext cx="40850" cy="208325"/>
            </a:xfrm>
            <a:custGeom>
              <a:avLst/>
              <a:gdLst/>
              <a:ahLst/>
              <a:cxnLst/>
              <a:rect l="l" t="t" r="r" b="b"/>
              <a:pathLst>
                <a:path w="1634" h="8333" extrusionOk="0">
                  <a:moveTo>
                    <a:pt x="93" y="0"/>
                  </a:moveTo>
                  <a:cubicBezTo>
                    <a:pt x="59" y="0"/>
                    <a:pt x="0" y="28"/>
                    <a:pt x="22" y="73"/>
                  </a:cubicBezTo>
                  <a:cubicBezTo>
                    <a:pt x="1086" y="2717"/>
                    <a:pt x="1481" y="5453"/>
                    <a:pt x="1299" y="8310"/>
                  </a:cubicBezTo>
                  <a:cubicBezTo>
                    <a:pt x="1269" y="8325"/>
                    <a:pt x="1276" y="8333"/>
                    <a:pt x="1291" y="8333"/>
                  </a:cubicBezTo>
                  <a:cubicBezTo>
                    <a:pt x="1307" y="8333"/>
                    <a:pt x="1329" y="8325"/>
                    <a:pt x="1329" y="8310"/>
                  </a:cubicBezTo>
                  <a:cubicBezTo>
                    <a:pt x="1633" y="5453"/>
                    <a:pt x="1177" y="2687"/>
                    <a:pt x="114" y="12"/>
                  </a:cubicBezTo>
                  <a:cubicBezTo>
                    <a:pt x="114" y="4"/>
                    <a:pt x="105" y="0"/>
                    <a:pt x="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4"/>
            <p:cNvSpPr/>
            <p:nvPr/>
          </p:nvSpPr>
          <p:spPr>
            <a:xfrm>
              <a:off x="-326725" y="1220925"/>
              <a:ext cx="166350" cy="205800"/>
            </a:xfrm>
            <a:custGeom>
              <a:avLst/>
              <a:gdLst/>
              <a:ahLst/>
              <a:cxnLst/>
              <a:rect l="l" t="t" r="r" b="b"/>
              <a:pathLst>
                <a:path w="6654" h="8232" extrusionOk="0">
                  <a:moveTo>
                    <a:pt x="87" y="1"/>
                  </a:moveTo>
                  <a:cubicBezTo>
                    <a:pt x="38" y="1"/>
                    <a:pt x="1" y="65"/>
                    <a:pt x="71" y="112"/>
                  </a:cubicBezTo>
                  <a:cubicBezTo>
                    <a:pt x="2381" y="2027"/>
                    <a:pt x="5542" y="5188"/>
                    <a:pt x="6332" y="8136"/>
                  </a:cubicBezTo>
                  <a:cubicBezTo>
                    <a:pt x="6345" y="8200"/>
                    <a:pt x="6405" y="8231"/>
                    <a:pt x="6469" y="8231"/>
                  </a:cubicBezTo>
                  <a:cubicBezTo>
                    <a:pt x="6558" y="8231"/>
                    <a:pt x="6654" y="8169"/>
                    <a:pt x="6636" y="8045"/>
                  </a:cubicBezTo>
                  <a:cubicBezTo>
                    <a:pt x="6363" y="6404"/>
                    <a:pt x="5116" y="5127"/>
                    <a:pt x="4083" y="3851"/>
                  </a:cubicBezTo>
                  <a:cubicBezTo>
                    <a:pt x="2898" y="2392"/>
                    <a:pt x="1651" y="1085"/>
                    <a:pt x="132" y="21"/>
                  </a:cubicBezTo>
                  <a:cubicBezTo>
                    <a:pt x="117" y="7"/>
                    <a:pt x="102"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4"/>
            <p:cNvSpPr/>
            <p:nvPr/>
          </p:nvSpPr>
          <p:spPr>
            <a:xfrm>
              <a:off x="-330000" y="1263775"/>
              <a:ext cx="86150" cy="68475"/>
            </a:xfrm>
            <a:custGeom>
              <a:avLst/>
              <a:gdLst/>
              <a:ahLst/>
              <a:cxnLst/>
              <a:rect l="l" t="t" r="r" b="b"/>
              <a:pathLst>
                <a:path w="3446" h="2739" extrusionOk="0">
                  <a:moveTo>
                    <a:pt x="77" y="1"/>
                  </a:moveTo>
                  <a:cubicBezTo>
                    <a:pt x="31" y="1"/>
                    <a:pt x="1" y="45"/>
                    <a:pt x="50" y="70"/>
                  </a:cubicBezTo>
                  <a:cubicBezTo>
                    <a:pt x="1296" y="799"/>
                    <a:pt x="2329" y="1681"/>
                    <a:pt x="3302" y="2714"/>
                  </a:cubicBezTo>
                  <a:cubicBezTo>
                    <a:pt x="3328" y="2731"/>
                    <a:pt x="3351" y="2739"/>
                    <a:pt x="3370" y="2739"/>
                  </a:cubicBezTo>
                  <a:cubicBezTo>
                    <a:pt x="3420" y="2739"/>
                    <a:pt x="3446" y="2689"/>
                    <a:pt x="3424" y="2623"/>
                  </a:cubicBezTo>
                  <a:cubicBezTo>
                    <a:pt x="2542" y="1498"/>
                    <a:pt x="1418" y="617"/>
                    <a:pt x="111" y="9"/>
                  </a:cubicBezTo>
                  <a:cubicBezTo>
                    <a:pt x="99" y="3"/>
                    <a:pt x="87" y="1"/>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4"/>
            <p:cNvSpPr/>
            <p:nvPr/>
          </p:nvSpPr>
          <p:spPr>
            <a:xfrm>
              <a:off x="-277850" y="1216125"/>
              <a:ext cx="18250" cy="14450"/>
            </a:xfrm>
            <a:custGeom>
              <a:avLst/>
              <a:gdLst/>
              <a:ahLst/>
              <a:cxnLst/>
              <a:rect l="l" t="t" r="r" b="b"/>
              <a:pathLst>
                <a:path w="730" h="578" extrusionOk="0">
                  <a:moveTo>
                    <a:pt x="0" y="0"/>
                  </a:moveTo>
                  <a:lnTo>
                    <a:pt x="0" y="0"/>
                  </a:lnTo>
                  <a:cubicBezTo>
                    <a:pt x="243" y="243"/>
                    <a:pt x="456" y="395"/>
                    <a:pt x="639" y="578"/>
                  </a:cubicBezTo>
                  <a:cubicBezTo>
                    <a:pt x="699" y="578"/>
                    <a:pt x="730" y="547"/>
                    <a:pt x="699" y="547"/>
                  </a:cubicBezTo>
                  <a:cubicBezTo>
                    <a:pt x="456" y="395"/>
                    <a:pt x="243" y="21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4"/>
            <p:cNvSpPr/>
            <p:nvPr/>
          </p:nvSpPr>
          <p:spPr>
            <a:xfrm>
              <a:off x="-110675" y="1305475"/>
              <a:ext cx="25850" cy="114125"/>
            </a:xfrm>
            <a:custGeom>
              <a:avLst/>
              <a:gdLst/>
              <a:ahLst/>
              <a:cxnLst/>
              <a:rect l="l" t="t" r="r" b="b"/>
              <a:pathLst>
                <a:path w="1034" h="4565" extrusionOk="0">
                  <a:moveTo>
                    <a:pt x="46" y="0"/>
                  </a:moveTo>
                  <a:cubicBezTo>
                    <a:pt x="16" y="0"/>
                    <a:pt x="0" y="22"/>
                    <a:pt x="0" y="43"/>
                  </a:cubicBezTo>
                  <a:cubicBezTo>
                    <a:pt x="578" y="1502"/>
                    <a:pt x="912" y="3022"/>
                    <a:pt x="1003" y="4542"/>
                  </a:cubicBezTo>
                  <a:cubicBezTo>
                    <a:pt x="1003" y="4557"/>
                    <a:pt x="1011" y="4564"/>
                    <a:pt x="1019" y="4564"/>
                  </a:cubicBezTo>
                  <a:cubicBezTo>
                    <a:pt x="1026" y="4564"/>
                    <a:pt x="1034" y="4557"/>
                    <a:pt x="1034" y="4542"/>
                  </a:cubicBezTo>
                  <a:cubicBezTo>
                    <a:pt x="1003" y="2961"/>
                    <a:pt x="699" y="1441"/>
                    <a:pt x="92" y="13"/>
                  </a:cubicBezTo>
                  <a:cubicBezTo>
                    <a:pt x="74" y="4"/>
                    <a:pt x="5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4"/>
            <p:cNvSpPr/>
            <p:nvPr/>
          </p:nvSpPr>
          <p:spPr>
            <a:xfrm>
              <a:off x="-139550" y="1368650"/>
              <a:ext cx="38525" cy="106550"/>
            </a:xfrm>
            <a:custGeom>
              <a:avLst/>
              <a:gdLst/>
              <a:ahLst/>
              <a:cxnLst/>
              <a:rect l="l" t="t" r="r" b="b"/>
              <a:pathLst>
                <a:path w="1541" h="4262" extrusionOk="0">
                  <a:moveTo>
                    <a:pt x="46" y="1"/>
                  </a:moveTo>
                  <a:cubicBezTo>
                    <a:pt x="23" y="1"/>
                    <a:pt x="0" y="24"/>
                    <a:pt x="0" y="69"/>
                  </a:cubicBezTo>
                  <a:cubicBezTo>
                    <a:pt x="122" y="1498"/>
                    <a:pt x="517" y="3018"/>
                    <a:pt x="1307" y="4203"/>
                  </a:cubicBezTo>
                  <a:cubicBezTo>
                    <a:pt x="1339" y="4245"/>
                    <a:pt x="1378" y="4262"/>
                    <a:pt x="1414" y="4262"/>
                  </a:cubicBezTo>
                  <a:cubicBezTo>
                    <a:pt x="1482" y="4262"/>
                    <a:pt x="1540" y="4202"/>
                    <a:pt x="1520" y="4142"/>
                  </a:cubicBezTo>
                  <a:cubicBezTo>
                    <a:pt x="851" y="2775"/>
                    <a:pt x="335" y="1559"/>
                    <a:pt x="92" y="69"/>
                  </a:cubicBezTo>
                  <a:cubicBezTo>
                    <a:pt x="92" y="24"/>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4"/>
            <p:cNvSpPr/>
            <p:nvPr/>
          </p:nvSpPr>
          <p:spPr>
            <a:xfrm>
              <a:off x="-3975" y="1404000"/>
              <a:ext cx="10350" cy="66050"/>
            </a:xfrm>
            <a:custGeom>
              <a:avLst/>
              <a:gdLst/>
              <a:ahLst/>
              <a:cxnLst/>
              <a:rect l="l" t="t" r="r" b="b"/>
              <a:pathLst>
                <a:path w="414" h="2642" extrusionOk="0">
                  <a:moveTo>
                    <a:pt x="368" y="0"/>
                  </a:moveTo>
                  <a:cubicBezTo>
                    <a:pt x="345" y="0"/>
                    <a:pt x="322" y="8"/>
                    <a:pt x="322" y="23"/>
                  </a:cubicBezTo>
                  <a:cubicBezTo>
                    <a:pt x="292" y="905"/>
                    <a:pt x="170" y="1725"/>
                    <a:pt x="18" y="2607"/>
                  </a:cubicBezTo>
                  <a:cubicBezTo>
                    <a:pt x="1" y="2624"/>
                    <a:pt x="34" y="2642"/>
                    <a:pt x="71" y="2642"/>
                  </a:cubicBezTo>
                  <a:cubicBezTo>
                    <a:pt x="98" y="2642"/>
                    <a:pt x="127" y="2632"/>
                    <a:pt x="140" y="2607"/>
                  </a:cubicBezTo>
                  <a:cubicBezTo>
                    <a:pt x="292" y="1756"/>
                    <a:pt x="383" y="905"/>
                    <a:pt x="413" y="23"/>
                  </a:cubicBezTo>
                  <a:cubicBezTo>
                    <a:pt x="413" y="8"/>
                    <a:pt x="39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4"/>
            <p:cNvSpPr/>
            <p:nvPr/>
          </p:nvSpPr>
          <p:spPr>
            <a:xfrm>
              <a:off x="51175" y="1229475"/>
              <a:ext cx="28150" cy="101400"/>
            </a:xfrm>
            <a:custGeom>
              <a:avLst/>
              <a:gdLst/>
              <a:ahLst/>
              <a:cxnLst/>
              <a:rect l="l" t="t" r="r" b="b"/>
              <a:pathLst>
                <a:path w="1126" h="4056" extrusionOk="0">
                  <a:moveTo>
                    <a:pt x="1101" y="1"/>
                  </a:moveTo>
                  <a:cubicBezTo>
                    <a:pt x="1098" y="1"/>
                    <a:pt x="1095" y="4"/>
                    <a:pt x="1095" y="13"/>
                  </a:cubicBezTo>
                  <a:cubicBezTo>
                    <a:pt x="396" y="1229"/>
                    <a:pt x="31" y="2566"/>
                    <a:pt x="1" y="3965"/>
                  </a:cubicBezTo>
                  <a:cubicBezTo>
                    <a:pt x="1" y="4025"/>
                    <a:pt x="46" y="4056"/>
                    <a:pt x="92" y="4056"/>
                  </a:cubicBezTo>
                  <a:cubicBezTo>
                    <a:pt x="137" y="4056"/>
                    <a:pt x="183" y="4025"/>
                    <a:pt x="183" y="3965"/>
                  </a:cubicBezTo>
                  <a:cubicBezTo>
                    <a:pt x="213" y="2597"/>
                    <a:pt x="548" y="1290"/>
                    <a:pt x="1125" y="44"/>
                  </a:cubicBezTo>
                  <a:cubicBezTo>
                    <a:pt x="1125" y="22"/>
                    <a:pt x="1110" y="1"/>
                    <a:pt x="1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4"/>
            <p:cNvSpPr/>
            <p:nvPr/>
          </p:nvSpPr>
          <p:spPr>
            <a:xfrm>
              <a:off x="139825" y="1337700"/>
              <a:ext cx="37525" cy="63025"/>
            </a:xfrm>
            <a:custGeom>
              <a:avLst/>
              <a:gdLst/>
              <a:ahLst/>
              <a:cxnLst/>
              <a:rect l="l" t="t" r="r" b="b"/>
              <a:pathLst>
                <a:path w="1501" h="2521" extrusionOk="0">
                  <a:moveTo>
                    <a:pt x="1470" y="0"/>
                  </a:moveTo>
                  <a:cubicBezTo>
                    <a:pt x="1196" y="882"/>
                    <a:pt x="710" y="1672"/>
                    <a:pt x="72" y="2341"/>
                  </a:cubicBezTo>
                  <a:cubicBezTo>
                    <a:pt x="0" y="2412"/>
                    <a:pt x="78" y="2521"/>
                    <a:pt x="144" y="2521"/>
                  </a:cubicBezTo>
                  <a:cubicBezTo>
                    <a:pt x="163" y="2521"/>
                    <a:pt x="180" y="2513"/>
                    <a:pt x="193" y="2493"/>
                  </a:cubicBezTo>
                  <a:cubicBezTo>
                    <a:pt x="862" y="1794"/>
                    <a:pt x="1257" y="973"/>
                    <a:pt x="1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4"/>
            <p:cNvSpPr/>
            <p:nvPr/>
          </p:nvSpPr>
          <p:spPr>
            <a:xfrm>
              <a:off x="106200" y="1267450"/>
              <a:ext cx="61275" cy="118325"/>
            </a:xfrm>
            <a:custGeom>
              <a:avLst/>
              <a:gdLst/>
              <a:ahLst/>
              <a:cxnLst/>
              <a:rect l="l" t="t" r="r" b="b"/>
              <a:pathLst>
                <a:path w="2451" h="4733" extrusionOk="0">
                  <a:moveTo>
                    <a:pt x="2428" y="0"/>
                  </a:moveTo>
                  <a:cubicBezTo>
                    <a:pt x="2423" y="0"/>
                    <a:pt x="2420" y="4"/>
                    <a:pt x="2420" y="14"/>
                  </a:cubicBezTo>
                  <a:cubicBezTo>
                    <a:pt x="1903" y="1716"/>
                    <a:pt x="1082" y="3236"/>
                    <a:pt x="19" y="4634"/>
                  </a:cubicBezTo>
                  <a:cubicBezTo>
                    <a:pt x="0" y="4689"/>
                    <a:pt x="26" y="4733"/>
                    <a:pt x="56" y="4733"/>
                  </a:cubicBezTo>
                  <a:cubicBezTo>
                    <a:pt x="76" y="4733"/>
                    <a:pt x="98" y="4713"/>
                    <a:pt x="110" y="4664"/>
                  </a:cubicBezTo>
                  <a:cubicBezTo>
                    <a:pt x="1234" y="3357"/>
                    <a:pt x="1994" y="1716"/>
                    <a:pt x="2450" y="14"/>
                  </a:cubicBezTo>
                  <a:cubicBezTo>
                    <a:pt x="2450" y="14"/>
                    <a:pt x="2437" y="0"/>
                    <a:pt x="24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4"/>
            <p:cNvSpPr/>
            <p:nvPr/>
          </p:nvSpPr>
          <p:spPr>
            <a:xfrm>
              <a:off x="67900" y="1314600"/>
              <a:ext cx="14450" cy="36050"/>
            </a:xfrm>
            <a:custGeom>
              <a:avLst/>
              <a:gdLst/>
              <a:ahLst/>
              <a:cxnLst/>
              <a:rect l="l" t="t" r="r" b="b"/>
              <a:pathLst>
                <a:path w="578" h="1442" extrusionOk="0">
                  <a:moveTo>
                    <a:pt x="541" y="1"/>
                  </a:moveTo>
                  <a:cubicBezTo>
                    <a:pt x="533" y="1"/>
                    <a:pt x="525" y="4"/>
                    <a:pt x="517" y="12"/>
                  </a:cubicBezTo>
                  <a:cubicBezTo>
                    <a:pt x="274" y="438"/>
                    <a:pt x="92" y="894"/>
                    <a:pt x="0" y="1380"/>
                  </a:cubicBezTo>
                  <a:cubicBezTo>
                    <a:pt x="0" y="1441"/>
                    <a:pt x="31" y="1441"/>
                    <a:pt x="92" y="1441"/>
                  </a:cubicBezTo>
                  <a:cubicBezTo>
                    <a:pt x="213" y="924"/>
                    <a:pt x="335" y="468"/>
                    <a:pt x="578" y="73"/>
                  </a:cubicBezTo>
                  <a:cubicBezTo>
                    <a:pt x="578" y="29"/>
                    <a:pt x="562" y="1"/>
                    <a:pt x="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4"/>
            <p:cNvSpPr/>
            <p:nvPr/>
          </p:nvSpPr>
          <p:spPr>
            <a:xfrm>
              <a:off x="26100" y="1162925"/>
              <a:ext cx="66900" cy="77825"/>
            </a:xfrm>
            <a:custGeom>
              <a:avLst/>
              <a:gdLst/>
              <a:ahLst/>
              <a:cxnLst/>
              <a:rect l="l" t="t" r="r" b="b"/>
              <a:pathLst>
                <a:path w="2676" h="3113" extrusionOk="0">
                  <a:moveTo>
                    <a:pt x="2615" y="0"/>
                  </a:moveTo>
                  <a:cubicBezTo>
                    <a:pt x="1520" y="821"/>
                    <a:pt x="609" y="1824"/>
                    <a:pt x="1" y="3040"/>
                  </a:cubicBezTo>
                  <a:cubicBezTo>
                    <a:pt x="1" y="3084"/>
                    <a:pt x="17" y="3113"/>
                    <a:pt x="49" y="3113"/>
                  </a:cubicBezTo>
                  <a:cubicBezTo>
                    <a:pt x="61" y="3113"/>
                    <a:pt x="75" y="3109"/>
                    <a:pt x="92" y="3101"/>
                  </a:cubicBezTo>
                  <a:cubicBezTo>
                    <a:pt x="730" y="1915"/>
                    <a:pt x="1551" y="882"/>
                    <a:pt x="2675" y="61"/>
                  </a:cubicBezTo>
                  <a:cubicBezTo>
                    <a:pt x="2675" y="61"/>
                    <a:pt x="2675" y="0"/>
                    <a:pt x="2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4"/>
            <p:cNvSpPr/>
            <p:nvPr/>
          </p:nvSpPr>
          <p:spPr>
            <a:xfrm>
              <a:off x="16475" y="1428875"/>
              <a:ext cx="185200" cy="67050"/>
            </a:xfrm>
            <a:custGeom>
              <a:avLst/>
              <a:gdLst/>
              <a:ahLst/>
              <a:cxnLst/>
              <a:rect l="l" t="t" r="r" b="b"/>
              <a:pathLst>
                <a:path w="7408" h="2682" extrusionOk="0">
                  <a:moveTo>
                    <a:pt x="7377" y="1"/>
                  </a:moveTo>
                  <a:cubicBezTo>
                    <a:pt x="5036" y="518"/>
                    <a:pt x="2301" y="973"/>
                    <a:pt x="203" y="2280"/>
                  </a:cubicBezTo>
                  <a:cubicBezTo>
                    <a:pt x="1" y="2407"/>
                    <a:pt x="136" y="2682"/>
                    <a:pt x="309" y="2682"/>
                  </a:cubicBezTo>
                  <a:cubicBezTo>
                    <a:pt x="344" y="2682"/>
                    <a:pt x="381" y="2671"/>
                    <a:pt x="416" y="2645"/>
                  </a:cubicBezTo>
                  <a:cubicBezTo>
                    <a:pt x="2453" y="1308"/>
                    <a:pt x="5067" y="670"/>
                    <a:pt x="7377" y="62"/>
                  </a:cubicBezTo>
                  <a:cubicBezTo>
                    <a:pt x="7407" y="62"/>
                    <a:pt x="7407" y="1"/>
                    <a:pt x="7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4"/>
            <p:cNvSpPr/>
            <p:nvPr/>
          </p:nvSpPr>
          <p:spPr>
            <a:xfrm>
              <a:off x="14200" y="1560350"/>
              <a:ext cx="167700" cy="18775"/>
            </a:xfrm>
            <a:custGeom>
              <a:avLst/>
              <a:gdLst/>
              <a:ahLst/>
              <a:cxnLst/>
              <a:rect l="l" t="t" r="r" b="b"/>
              <a:pathLst>
                <a:path w="6708" h="751" extrusionOk="0">
                  <a:moveTo>
                    <a:pt x="6677" y="0"/>
                  </a:moveTo>
                  <a:cubicBezTo>
                    <a:pt x="5503" y="386"/>
                    <a:pt x="4372" y="568"/>
                    <a:pt x="3237" y="568"/>
                  </a:cubicBezTo>
                  <a:cubicBezTo>
                    <a:pt x="2228" y="568"/>
                    <a:pt x="1217" y="424"/>
                    <a:pt x="173" y="152"/>
                  </a:cubicBezTo>
                  <a:cubicBezTo>
                    <a:pt x="163" y="150"/>
                    <a:pt x="153" y="149"/>
                    <a:pt x="144" y="149"/>
                  </a:cubicBezTo>
                  <a:cubicBezTo>
                    <a:pt x="17" y="149"/>
                    <a:pt x="0" y="337"/>
                    <a:pt x="142" y="365"/>
                  </a:cubicBezTo>
                  <a:cubicBezTo>
                    <a:pt x="1016" y="627"/>
                    <a:pt x="1921" y="751"/>
                    <a:pt x="2829" y="751"/>
                  </a:cubicBezTo>
                  <a:cubicBezTo>
                    <a:pt x="4132" y="751"/>
                    <a:pt x="5442" y="496"/>
                    <a:pt x="6677" y="31"/>
                  </a:cubicBezTo>
                  <a:cubicBezTo>
                    <a:pt x="6708" y="31"/>
                    <a:pt x="6708"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4"/>
            <p:cNvSpPr/>
            <p:nvPr/>
          </p:nvSpPr>
          <p:spPr>
            <a:xfrm>
              <a:off x="132475" y="1508675"/>
              <a:ext cx="117825" cy="34225"/>
            </a:xfrm>
            <a:custGeom>
              <a:avLst/>
              <a:gdLst/>
              <a:ahLst/>
              <a:cxnLst/>
              <a:rect l="l" t="t" r="r" b="b"/>
              <a:pathLst>
                <a:path w="4713" h="1369" extrusionOk="0">
                  <a:moveTo>
                    <a:pt x="4652" y="0"/>
                  </a:moveTo>
                  <a:cubicBezTo>
                    <a:pt x="3253" y="851"/>
                    <a:pt x="1703" y="1216"/>
                    <a:pt x="92" y="1307"/>
                  </a:cubicBezTo>
                  <a:cubicBezTo>
                    <a:pt x="1" y="1307"/>
                    <a:pt x="31" y="1368"/>
                    <a:pt x="92" y="1368"/>
                  </a:cubicBezTo>
                  <a:cubicBezTo>
                    <a:pt x="1703" y="1368"/>
                    <a:pt x="3284" y="882"/>
                    <a:pt x="4682" y="61"/>
                  </a:cubicBezTo>
                  <a:cubicBezTo>
                    <a:pt x="4712" y="61"/>
                    <a:pt x="4682" y="0"/>
                    <a:pt x="4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4"/>
            <p:cNvSpPr/>
            <p:nvPr/>
          </p:nvSpPr>
          <p:spPr>
            <a:xfrm>
              <a:off x="51200" y="1609575"/>
              <a:ext cx="53950" cy="7775"/>
            </a:xfrm>
            <a:custGeom>
              <a:avLst/>
              <a:gdLst/>
              <a:ahLst/>
              <a:cxnLst/>
              <a:rect l="l" t="t" r="r" b="b"/>
              <a:pathLst>
                <a:path w="2158" h="311" extrusionOk="0">
                  <a:moveTo>
                    <a:pt x="39" y="1"/>
                  </a:moveTo>
                  <a:cubicBezTo>
                    <a:pt x="1" y="1"/>
                    <a:pt x="8" y="76"/>
                    <a:pt x="60" y="129"/>
                  </a:cubicBezTo>
                  <a:cubicBezTo>
                    <a:pt x="760" y="189"/>
                    <a:pt x="1428" y="220"/>
                    <a:pt x="2127" y="311"/>
                  </a:cubicBezTo>
                  <a:cubicBezTo>
                    <a:pt x="2158" y="311"/>
                    <a:pt x="2158" y="220"/>
                    <a:pt x="2127" y="220"/>
                  </a:cubicBezTo>
                  <a:cubicBezTo>
                    <a:pt x="1428" y="159"/>
                    <a:pt x="760" y="37"/>
                    <a:pt x="60" y="7"/>
                  </a:cubicBezTo>
                  <a:cubicBezTo>
                    <a:pt x="52" y="3"/>
                    <a:pt x="45"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4"/>
            <p:cNvSpPr/>
            <p:nvPr/>
          </p:nvSpPr>
          <p:spPr>
            <a:xfrm>
              <a:off x="97525" y="1469925"/>
              <a:ext cx="98825" cy="19775"/>
            </a:xfrm>
            <a:custGeom>
              <a:avLst/>
              <a:gdLst/>
              <a:ahLst/>
              <a:cxnLst/>
              <a:rect l="l" t="t" r="r" b="b"/>
              <a:pathLst>
                <a:path w="3953" h="791" extrusionOk="0">
                  <a:moveTo>
                    <a:pt x="3922" y="0"/>
                  </a:moveTo>
                  <a:cubicBezTo>
                    <a:pt x="2615" y="152"/>
                    <a:pt x="1308" y="395"/>
                    <a:pt x="31" y="760"/>
                  </a:cubicBezTo>
                  <a:cubicBezTo>
                    <a:pt x="1" y="760"/>
                    <a:pt x="1" y="790"/>
                    <a:pt x="31" y="790"/>
                  </a:cubicBezTo>
                  <a:cubicBezTo>
                    <a:pt x="1338" y="456"/>
                    <a:pt x="2584" y="183"/>
                    <a:pt x="3922" y="31"/>
                  </a:cubicBezTo>
                  <a:cubicBezTo>
                    <a:pt x="3952" y="31"/>
                    <a:pt x="3952" y="0"/>
                    <a:pt x="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4"/>
            <p:cNvSpPr/>
            <p:nvPr/>
          </p:nvSpPr>
          <p:spPr>
            <a:xfrm>
              <a:off x="52150" y="1427375"/>
              <a:ext cx="62125" cy="26925"/>
            </a:xfrm>
            <a:custGeom>
              <a:avLst/>
              <a:gdLst/>
              <a:ahLst/>
              <a:cxnLst/>
              <a:rect l="l" t="t" r="r" b="b"/>
              <a:pathLst>
                <a:path w="2485" h="1077" extrusionOk="0">
                  <a:moveTo>
                    <a:pt x="2454" y="0"/>
                  </a:moveTo>
                  <a:cubicBezTo>
                    <a:pt x="1633" y="213"/>
                    <a:pt x="752" y="517"/>
                    <a:pt x="22" y="1033"/>
                  </a:cubicBezTo>
                  <a:cubicBezTo>
                    <a:pt x="1" y="1055"/>
                    <a:pt x="10" y="1076"/>
                    <a:pt x="38" y="1076"/>
                  </a:cubicBezTo>
                  <a:cubicBezTo>
                    <a:pt x="50" y="1076"/>
                    <a:pt x="65" y="1073"/>
                    <a:pt x="83" y="1064"/>
                  </a:cubicBezTo>
                  <a:cubicBezTo>
                    <a:pt x="843" y="638"/>
                    <a:pt x="1603" y="274"/>
                    <a:pt x="2454" y="30"/>
                  </a:cubicBezTo>
                  <a:cubicBezTo>
                    <a:pt x="2485" y="30"/>
                    <a:pt x="2485" y="0"/>
                    <a:pt x="2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4"/>
            <p:cNvSpPr/>
            <p:nvPr/>
          </p:nvSpPr>
          <p:spPr>
            <a:xfrm>
              <a:off x="207725" y="1592075"/>
              <a:ext cx="136050" cy="17675"/>
            </a:xfrm>
            <a:custGeom>
              <a:avLst/>
              <a:gdLst/>
              <a:ahLst/>
              <a:cxnLst/>
              <a:rect l="l" t="t" r="r" b="b"/>
              <a:pathLst>
                <a:path w="5442" h="707" extrusionOk="0">
                  <a:moveTo>
                    <a:pt x="1521" y="0"/>
                  </a:moveTo>
                  <a:cubicBezTo>
                    <a:pt x="1083" y="0"/>
                    <a:pt x="646" y="31"/>
                    <a:pt x="213" y="99"/>
                  </a:cubicBezTo>
                  <a:cubicBezTo>
                    <a:pt x="0" y="129"/>
                    <a:pt x="31" y="433"/>
                    <a:pt x="304" y="464"/>
                  </a:cubicBezTo>
                  <a:cubicBezTo>
                    <a:pt x="897" y="453"/>
                    <a:pt x="1485" y="439"/>
                    <a:pt x="2074" y="439"/>
                  </a:cubicBezTo>
                  <a:cubicBezTo>
                    <a:pt x="3177" y="439"/>
                    <a:pt x="4281" y="489"/>
                    <a:pt x="5411" y="707"/>
                  </a:cubicBezTo>
                  <a:cubicBezTo>
                    <a:pt x="5441" y="707"/>
                    <a:pt x="5441" y="616"/>
                    <a:pt x="5411" y="616"/>
                  </a:cubicBezTo>
                  <a:cubicBezTo>
                    <a:pt x="4157" y="274"/>
                    <a:pt x="2835" y="0"/>
                    <a:pt x="1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4"/>
            <p:cNvSpPr/>
            <p:nvPr/>
          </p:nvSpPr>
          <p:spPr>
            <a:xfrm>
              <a:off x="195000" y="1725900"/>
              <a:ext cx="85700" cy="17675"/>
            </a:xfrm>
            <a:custGeom>
              <a:avLst/>
              <a:gdLst/>
              <a:ahLst/>
              <a:cxnLst/>
              <a:rect l="l" t="t" r="r" b="b"/>
              <a:pathLst>
                <a:path w="3428" h="707" extrusionOk="0">
                  <a:moveTo>
                    <a:pt x="91" y="0"/>
                  </a:moveTo>
                  <a:cubicBezTo>
                    <a:pt x="18" y="0"/>
                    <a:pt x="1" y="129"/>
                    <a:pt x="84" y="156"/>
                  </a:cubicBezTo>
                  <a:cubicBezTo>
                    <a:pt x="1080" y="498"/>
                    <a:pt x="2103" y="706"/>
                    <a:pt x="3178" y="706"/>
                  </a:cubicBezTo>
                  <a:cubicBezTo>
                    <a:pt x="3251" y="706"/>
                    <a:pt x="3324" y="706"/>
                    <a:pt x="3397" y="704"/>
                  </a:cubicBezTo>
                  <a:cubicBezTo>
                    <a:pt x="3427" y="704"/>
                    <a:pt x="3427" y="612"/>
                    <a:pt x="3397" y="612"/>
                  </a:cubicBezTo>
                  <a:cubicBezTo>
                    <a:pt x="2303" y="552"/>
                    <a:pt x="1178" y="400"/>
                    <a:pt x="114" y="4"/>
                  </a:cubicBezTo>
                  <a:cubicBezTo>
                    <a:pt x="106" y="2"/>
                    <a:pt x="98"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4"/>
            <p:cNvSpPr/>
            <p:nvPr/>
          </p:nvSpPr>
          <p:spPr>
            <a:xfrm>
              <a:off x="167450" y="1679650"/>
              <a:ext cx="147400" cy="49925"/>
            </a:xfrm>
            <a:custGeom>
              <a:avLst/>
              <a:gdLst/>
              <a:ahLst/>
              <a:cxnLst/>
              <a:rect l="l" t="t" r="r" b="b"/>
              <a:pathLst>
                <a:path w="5896" h="1997" extrusionOk="0">
                  <a:moveTo>
                    <a:pt x="61" y="0"/>
                  </a:moveTo>
                  <a:cubicBezTo>
                    <a:pt x="0" y="0"/>
                    <a:pt x="0" y="61"/>
                    <a:pt x="0" y="61"/>
                  </a:cubicBezTo>
                  <a:cubicBezTo>
                    <a:pt x="1885" y="1003"/>
                    <a:pt x="3860" y="1611"/>
                    <a:pt x="5867" y="1976"/>
                  </a:cubicBezTo>
                  <a:cubicBezTo>
                    <a:pt x="5874" y="1991"/>
                    <a:pt x="5880" y="1997"/>
                    <a:pt x="5884" y="1997"/>
                  </a:cubicBezTo>
                  <a:cubicBezTo>
                    <a:pt x="5895" y="1997"/>
                    <a:pt x="5889" y="1946"/>
                    <a:pt x="5867" y="1946"/>
                  </a:cubicBezTo>
                  <a:cubicBezTo>
                    <a:pt x="3860" y="1520"/>
                    <a:pt x="1915" y="85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4"/>
            <p:cNvSpPr/>
            <p:nvPr/>
          </p:nvSpPr>
          <p:spPr>
            <a:xfrm>
              <a:off x="305750" y="1662175"/>
              <a:ext cx="68400" cy="25850"/>
            </a:xfrm>
            <a:custGeom>
              <a:avLst/>
              <a:gdLst/>
              <a:ahLst/>
              <a:cxnLst/>
              <a:rect l="l" t="t" r="r" b="b"/>
              <a:pathLst>
                <a:path w="2736" h="1034" extrusionOk="0">
                  <a:moveTo>
                    <a:pt x="0" y="0"/>
                  </a:moveTo>
                  <a:lnTo>
                    <a:pt x="0" y="61"/>
                  </a:lnTo>
                  <a:cubicBezTo>
                    <a:pt x="942" y="335"/>
                    <a:pt x="1854" y="669"/>
                    <a:pt x="2736" y="1034"/>
                  </a:cubicBezTo>
                  <a:lnTo>
                    <a:pt x="2736" y="1003"/>
                  </a:lnTo>
                  <a:cubicBezTo>
                    <a:pt x="1854" y="608"/>
                    <a:pt x="942" y="2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4"/>
            <p:cNvSpPr/>
            <p:nvPr/>
          </p:nvSpPr>
          <p:spPr>
            <a:xfrm>
              <a:off x="216075" y="1614300"/>
              <a:ext cx="101750" cy="32850"/>
            </a:xfrm>
            <a:custGeom>
              <a:avLst/>
              <a:gdLst/>
              <a:ahLst/>
              <a:cxnLst/>
              <a:rect l="l" t="t" r="r" b="b"/>
              <a:pathLst>
                <a:path w="4070" h="1314" extrusionOk="0">
                  <a:moveTo>
                    <a:pt x="92" y="0"/>
                  </a:moveTo>
                  <a:cubicBezTo>
                    <a:pt x="31" y="0"/>
                    <a:pt x="1" y="92"/>
                    <a:pt x="61" y="92"/>
                  </a:cubicBezTo>
                  <a:cubicBezTo>
                    <a:pt x="1460" y="244"/>
                    <a:pt x="2736" y="608"/>
                    <a:pt x="4013" y="1307"/>
                  </a:cubicBezTo>
                  <a:cubicBezTo>
                    <a:pt x="4017" y="1312"/>
                    <a:pt x="4021" y="1314"/>
                    <a:pt x="4026" y="1314"/>
                  </a:cubicBezTo>
                  <a:cubicBezTo>
                    <a:pt x="4051" y="1314"/>
                    <a:pt x="4069" y="1247"/>
                    <a:pt x="4043" y="1247"/>
                  </a:cubicBezTo>
                  <a:cubicBezTo>
                    <a:pt x="2827" y="578"/>
                    <a:pt x="1490" y="122"/>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4"/>
            <p:cNvSpPr/>
            <p:nvPr/>
          </p:nvSpPr>
          <p:spPr>
            <a:xfrm>
              <a:off x="291300" y="1574775"/>
              <a:ext cx="33475" cy="5350"/>
            </a:xfrm>
            <a:custGeom>
              <a:avLst/>
              <a:gdLst/>
              <a:ahLst/>
              <a:cxnLst/>
              <a:rect l="l" t="t" r="r" b="b"/>
              <a:pathLst>
                <a:path w="1339" h="214" extrusionOk="0">
                  <a:moveTo>
                    <a:pt x="31" y="1"/>
                  </a:moveTo>
                  <a:cubicBezTo>
                    <a:pt x="1" y="1"/>
                    <a:pt x="1" y="62"/>
                    <a:pt x="31" y="62"/>
                  </a:cubicBezTo>
                  <a:cubicBezTo>
                    <a:pt x="457" y="92"/>
                    <a:pt x="882" y="153"/>
                    <a:pt x="1308" y="214"/>
                  </a:cubicBezTo>
                  <a:cubicBezTo>
                    <a:pt x="1338" y="214"/>
                    <a:pt x="1338" y="153"/>
                    <a:pt x="1308" y="153"/>
                  </a:cubicBezTo>
                  <a:cubicBezTo>
                    <a:pt x="882" y="31"/>
                    <a:pt x="457"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4"/>
            <p:cNvSpPr/>
            <p:nvPr/>
          </p:nvSpPr>
          <p:spPr>
            <a:xfrm>
              <a:off x="34850" y="1655800"/>
              <a:ext cx="144025" cy="164000"/>
            </a:xfrm>
            <a:custGeom>
              <a:avLst/>
              <a:gdLst/>
              <a:ahLst/>
              <a:cxnLst/>
              <a:rect l="l" t="t" r="r" b="b"/>
              <a:pathLst>
                <a:path w="5761" h="6560" extrusionOk="0">
                  <a:moveTo>
                    <a:pt x="63" y="1"/>
                  </a:moveTo>
                  <a:cubicBezTo>
                    <a:pt x="23" y="1"/>
                    <a:pt x="0" y="35"/>
                    <a:pt x="46" y="103"/>
                  </a:cubicBezTo>
                  <a:cubicBezTo>
                    <a:pt x="2386" y="1866"/>
                    <a:pt x="4635" y="3751"/>
                    <a:pt x="5699" y="6547"/>
                  </a:cubicBezTo>
                  <a:cubicBezTo>
                    <a:pt x="5708" y="6556"/>
                    <a:pt x="5717" y="6560"/>
                    <a:pt x="5725" y="6560"/>
                  </a:cubicBezTo>
                  <a:cubicBezTo>
                    <a:pt x="5745" y="6560"/>
                    <a:pt x="5760" y="6538"/>
                    <a:pt x="5760" y="6517"/>
                  </a:cubicBezTo>
                  <a:cubicBezTo>
                    <a:pt x="4696" y="3690"/>
                    <a:pt x="2477" y="1775"/>
                    <a:pt x="107" y="12"/>
                  </a:cubicBezTo>
                  <a:cubicBezTo>
                    <a:pt x="91" y="5"/>
                    <a:pt x="76"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4"/>
            <p:cNvSpPr/>
            <p:nvPr/>
          </p:nvSpPr>
          <p:spPr>
            <a:xfrm>
              <a:off x="30975" y="1629275"/>
              <a:ext cx="103400" cy="82600"/>
            </a:xfrm>
            <a:custGeom>
              <a:avLst/>
              <a:gdLst/>
              <a:ahLst/>
              <a:cxnLst/>
              <a:rect l="l" t="t" r="r" b="b"/>
              <a:pathLst>
                <a:path w="4136" h="3304" extrusionOk="0">
                  <a:moveTo>
                    <a:pt x="43" y="1"/>
                  </a:moveTo>
                  <a:cubicBezTo>
                    <a:pt x="29" y="1"/>
                    <a:pt x="0" y="40"/>
                    <a:pt x="49" y="40"/>
                  </a:cubicBezTo>
                  <a:cubicBezTo>
                    <a:pt x="1477" y="1012"/>
                    <a:pt x="2845" y="2076"/>
                    <a:pt x="4061" y="3292"/>
                  </a:cubicBezTo>
                  <a:cubicBezTo>
                    <a:pt x="4069" y="3300"/>
                    <a:pt x="4079" y="3304"/>
                    <a:pt x="4089" y="3304"/>
                  </a:cubicBezTo>
                  <a:cubicBezTo>
                    <a:pt x="4115" y="3304"/>
                    <a:pt x="4136" y="3276"/>
                    <a:pt x="4091" y="3231"/>
                  </a:cubicBezTo>
                  <a:cubicBezTo>
                    <a:pt x="2845" y="2015"/>
                    <a:pt x="1508" y="921"/>
                    <a:pt x="49" y="9"/>
                  </a:cubicBezTo>
                  <a:cubicBezTo>
                    <a:pt x="49" y="3"/>
                    <a:pt x="46"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4"/>
            <p:cNvSpPr/>
            <p:nvPr/>
          </p:nvSpPr>
          <p:spPr>
            <a:xfrm>
              <a:off x="-62550" y="1631375"/>
              <a:ext cx="117925" cy="173725"/>
            </a:xfrm>
            <a:custGeom>
              <a:avLst/>
              <a:gdLst/>
              <a:ahLst/>
              <a:cxnLst/>
              <a:rect l="l" t="t" r="r" b="b"/>
              <a:pathLst>
                <a:path w="4717" h="6949" extrusionOk="0">
                  <a:moveTo>
                    <a:pt x="191" y="1"/>
                  </a:moveTo>
                  <a:cubicBezTo>
                    <a:pt x="96" y="1"/>
                    <a:pt x="1" y="80"/>
                    <a:pt x="21" y="199"/>
                  </a:cubicBezTo>
                  <a:cubicBezTo>
                    <a:pt x="781" y="2843"/>
                    <a:pt x="2452" y="5184"/>
                    <a:pt x="4550" y="6916"/>
                  </a:cubicBezTo>
                  <a:cubicBezTo>
                    <a:pt x="4565" y="6939"/>
                    <a:pt x="4584" y="6949"/>
                    <a:pt x="4603" y="6949"/>
                  </a:cubicBezTo>
                  <a:cubicBezTo>
                    <a:pt x="4660" y="6949"/>
                    <a:pt x="4717" y="6863"/>
                    <a:pt x="4671" y="6795"/>
                  </a:cubicBezTo>
                  <a:cubicBezTo>
                    <a:pt x="2604" y="4880"/>
                    <a:pt x="1297" y="2691"/>
                    <a:pt x="325" y="77"/>
                  </a:cubicBezTo>
                  <a:cubicBezTo>
                    <a:pt x="293" y="24"/>
                    <a:pt x="242" y="1"/>
                    <a:pt x="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4"/>
            <p:cNvSpPr/>
            <p:nvPr/>
          </p:nvSpPr>
          <p:spPr>
            <a:xfrm>
              <a:off x="11350" y="1704850"/>
              <a:ext cx="66450" cy="84250"/>
            </a:xfrm>
            <a:custGeom>
              <a:avLst/>
              <a:gdLst/>
              <a:ahLst/>
              <a:cxnLst/>
              <a:rect l="l" t="t" r="r" b="b"/>
              <a:pathLst>
                <a:path w="2658" h="3370" extrusionOk="0">
                  <a:moveTo>
                    <a:pt x="78" y="1"/>
                  </a:moveTo>
                  <a:cubicBezTo>
                    <a:pt x="33" y="1"/>
                    <a:pt x="0" y="44"/>
                    <a:pt x="43" y="87"/>
                  </a:cubicBezTo>
                  <a:cubicBezTo>
                    <a:pt x="743" y="1272"/>
                    <a:pt x="1594" y="2366"/>
                    <a:pt x="2536" y="3369"/>
                  </a:cubicBezTo>
                  <a:cubicBezTo>
                    <a:pt x="2566" y="3369"/>
                    <a:pt x="2658" y="3339"/>
                    <a:pt x="2597" y="3309"/>
                  </a:cubicBezTo>
                  <a:cubicBezTo>
                    <a:pt x="1715" y="2275"/>
                    <a:pt x="895" y="1181"/>
                    <a:pt x="135" y="26"/>
                  </a:cubicBezTo>
                  <a:cubicBezTo>
                    <a:pt x="117" y="8"/>
                    <a:pt x="96" y="1"/>
                    <a:pt x="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4"/>
            <p:cNvSpPr/>
            <p:nvPr/>
          </p:nvSpPr>
          <p:spPr>
            <a:xfrm>
              <a:off x="-17025" y="1766750"/>
              <a:ext cx="62675" cy="79650"/>
            </a:xfrm>
            <a:custGeom>
              <a:avLst/>
              <a:gdLst/>
              <a:ahLst/>
              <a:cxnLst/>
              <a:rect l="l" t="t" r="r" b="b"/>
              <a:pathLst>
                <a:path w="2507" h="3186" extrusionOk="0">
                  <a:moveTo>
                    <a:pt x="58" y="0"/>
                  </a:moveTo>
                  <a:cubicBezTo>
                    <a:pt x="29" y="0"/>
                    <a:pt x="1" y="35"/>
                    <a:pt x="23" y="103"/>
                  </a:cubicBezTo>
                  <a:cubicBezTo>
                    <a:pt x="662" y="1228"/>
                    <a:pt x="1543" y="2231"/>
                    <a:pt x="2455" y="3173"/>
                  </a:cubicBezTo>
                  <a:cubicBezTo>
                    <a:pt x="2455" y="3182"/>
                    <a:pt x="2460" y="3186"/>
                    <a:pt x="2467" y="3186"/>
                  </a:cubicBezTo>
                  <a:cubicBezTo>
                    <a:pt x="2483" y="3186"/>
                    <a:pt x="2507" y="3164"/>
                    <a:pt x="2485" y="3143"/>
                  </a:cubicBezTo>
                  <a:cubicBezTo>
                    <a:pt x="1604" y="2140"/>
                    <a:pt x="844" y="1076"/>
                    <a:pt x="84" y="12"/>
                  </a:cubicBezTo>
                  <a:cubicBezTo>
                    <a:pt x="77" y="4"/>
                    <a:pt x="67"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4"/>
            <p:cNvSpPr/>
            <p:nvPr/>
          </p:nvSpPr>
          <p:spPr>
            <a:xfrm>
              <a:off x="-30550" y="1804875"/>
              <a:ext cx="36150" cy="148275"/>
            </a:xfrm>
            <a:custGeom>
              <a:avLst/>
              <a:gdLst/>
              <a:ahLst/>
              <a:cxnLst/>
              <a:rect l="l" t="t" r="r" b="b"/>
              <a:pathLst>
                <a:path w="1446" h="5931" extrusionOk="0">
                  <a:moveTo>
                    <a:pt x="178" y="1"/>
                  </a:moveTo>
                  <a:cubicBezTo>
                    <a:pt x="91" y="1"/>
                    <a:pt x="0" y="55"/>
                    <a:pt x="17" y="159"/>
                  </a:cubicBezTo>
                  <a:cubicBezTo>
                    <a:pt x="382" y="2074"/>
                    <a:pt x="1142" y="3928"/>
                    <a:pt x="899" y="5873"/>
                  </a:cubicBezTo>
                  <a:cubicBezTo>
                    <a:pt x="882" y="5906"/>
                    <a:pt x="911" y="5931"/>
                    <a:pt x="946" y="5931"/>
                  </a:cubicBezTo>
                  <a:cubicBezTo>
                    <a:pt x="974" y="5931"/>
                    <a:pt x="1007" y="5914"/>
                    <a:pt x="1020" y="5873"/>
                  </a:cubicBezTo>
                  <a:cubicBezTo>
                    <a:pt x="1446" y="3958"/>
                    <a:pt x="868" y="1922"/>
                    <a:pt x="321" y="98"/>
                  </a:cubicBezTo>
                  <a:cubicBezTo>
                    <a:pt x="308" y="32"/>
                    <a:pt x="244" y="1"/>
                    <a:pt x="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4"/>
            <p:cNvSpPr/>
            <p:nvPr/>
          </p:nvSpPr>
          <p:spPr>
            <a:xfrm>
              <a:off x="20775" y="1863725"/>
              <a:ext cx="13700" cy="59225"/>
            </a:xfrm>
            <a:custGeom>
              <a:avLst/>
              <a:gdLst/>
              <a:ahLst/>
              <a:cxnLst/>
              <a:rect l="l" t="t" r="r" b="b"/>
              <a:pathLst>
                <a:path w="548" h="2369" extrusionOk="0">
                  <a:moveTo>
                    <a:pt x="20" y="1"/>
                  </a:moveTo>
                  <a:cubicBezTo>
                    <a:pt x="8" y="1"/>
                    <a:pt x="1" y="8"/>
                    <a:pt x="1" y="23"/>
                  </a:cubicBezTo>
                  <a:cubicBezTo>
                    <a:pt x="92" y="814"/>
                    <a:pt x="305" y="1574"/>
                    <a:pt x="487" y="2334"/>
                  </a:cubicBezTo>
                  <a:cubicBezTo>
                    <a:pt x="487" y="2359"/>
                    <a:pt x="498" y="2369"/>
                    <a:pt x="511" y="2369"/>
                  </a:cubicBezTo>
                  <a:cubicBezTo>
                    <a:pt x="528" y="2369"/>
                    <a:pt x="548" y="2351"/>
                    <a:pt x="548" y="2334"/>
                  </a:cubicBezTo>
                  <a:cubicBezTo>
                    <a:pt x="396" y="1574"/>
                    <a:pt x="244" y="783"/>
                    <a:pt x="62" y="23"/>
                  </a:cubicBezTo>
                  <a:cubicBezTo>
                    <a:pt x="46" y="8"/>
                    <a:pt x="3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4"/>
            <p:cNvSpPr/>
            <p:nvPr/>
          </p:nvSpPr>
          <p:spPr>
            <a:xfrm>
              <a:off x="-61275" y="1829725"/>
              <a:ext cx="15975" cy="128450"/>
            </a:xfrm>
            <a:custGeom>
              <a:avLst/>
              <a:gdLst/>
              <a:ahLst/>
              <a:cxnLst/>
              <a:rect l="l" t="t" r="r" b="b"/>
              <a:pathLst>
                <a:path w="639" h="5138" extrusionOk="0">
                  <a:moveTo>
                    <a:pt x="61" y="0"/>
                  </a:moveTo>
                  <a:cubicBezTo>
                    <a:pt x="30" y="0"/>
                    <a:pt x="0" y="16"/>
                    <a:pt x="0" y="46"/>
                  </a:cubicBezTo>
                  <a:cubicBezTo>
                    <a:pt x="182" y="1748"/>
                    <a:pt x="395" y="3420"/>
                    <a:pt x="578" y="5092"/>
                  </a:cubicBezTo>
                  <a:cubicBezTo>
                    <a:pt x="578" y="5122"/>
                    <a:pt x="593" y="5137"/>
                    <a:pt x="608" y="5137"/>
                  </a:cubicBezTo>
                  <a:cubicBezTo>
                    <a:pt x="623" y="5137"/>
                    <a:pt x="638" y="5122"/>
                    <a:pt x="638" y="5092"/>
                  </a:cubicBezTo>
                  <a:cubicBezTo>
                    <a:pt x="547" y="3390"/>
                    <a:pt x="395" y="1718"/>
                    <a:pt x="122" y="46"/>
                  </a:cubicBezTo>
                  <a:cubicBezTo>
                    <a:pt x="122" y="16"/>
                    <a:pt x="9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4"/>
            <p:cNvSpPr/>
            <p:nvPr/>
          </p:nvSpPr>
          <p:spPr>
            <a:xfrm>
              <a:off x="-133475" y="1838650"/>
              <a:ext cx="7625" cy="65625"/>
            </a:xfrm>
            <a:custGeom>
              <a:avLst/>
              <a:gdLst/>
              <a:ahLst/>
              <a:cxnLst/>
              <a:rect l="l" t="t" r="r" b="b"/>
              <a:pathLst>
                <a:path w="305" h="2625" extrusionOk="0">
                  <a:moveTo>
                    <a:pt x="274" y="1"/>
                  </a:moveTo>
                  <a:cubicBezTo>
                    <a:pt x="259" y="1"/>
                    <a:pt x="244" y="8"/>
                    <a:pt x="244" y="23"/>
                  </a:cubicBezTo>
                  <a:cubicBezTo>
                    <a:pt x="122" y="875"/>
                    <a:pt x="92" y="1756"/>
                    <a:pt x="1" y="2577"/>
                  </a:cubicBezTo>
                  <a:cubicBezTo>
                    <a:pt x="1" y="2595"/>
                    <a:pt x="34" y="2625"/>
                    <a:pt x="61" y="2625"/>
                  </a:cubicBezTo>
                  <a:cubicBezTo>
                    <a:pt x="78" y="2625"/>
                    <a:pt x="92" y="2612"/>
                    <a:pt x="92" y="2577"/>
                  </a:cubicBezTo>
                  <a:cubicBezTo>
                    <a:pt x="152" y="1756"/>
                    <a:pt x="274" y="875"/>
                    <a:pt x="304" y="23"/>
                  </a:cubicBezTo>
                  <a:cubicBezTo>
                    <a:pt x="304" y="8"/>
                    <a:pt x="289"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4"/>
            <p:cNvSpPr/>
            <p:nvPr/>
          </p:nvSpPr>
          <p:spPr>
            <a:xfrm>
              <a:off x="-213950" y="1621300"/>
              <a:ext cx="129900" cy="189950"/>
            </a:xfrm>
            <a:custGeom>
              <a:avLst/>
              <a:gdLst/>
              <a:ahLst/>
              <a:cxnLst/>
              <a:rect l="l" t="t" r="r" b="b"/>
              <a:pathLst>
                <a:path w="5196" h="7598" extrusionOk="0">
                  <a:moveTo>
                    <a:pt x="4982" y="1"/>
                  </a:moveTo>
                  <a:cubicBezTo>
                    <a:pt x="4910" y="1"/>
                    <a:pt x="4843" y="44"/>
                    <a:pt x="4830" y="146"/>
                  </a:cubicBezTo>
                  <a:cubicBezTo>
                    <a:pt x="4375" y="3246"/>
                    <a:pt x="2429" y="5526"/>
                    <a:pt x="28" y="7471"/>
                  </a:cubicBezTo>
                  <a:cubicBezTo>
                    <a:pt x="1" y="7498"/>
                    <a:pt x="22" y="7598"/>
                    <a:pt x="113" y="7598"/>
                  </a:cubicBezTo>
                  <a:cubicBezTo>
                    <a:pt x="124" y="7598"/>
                    <a:pt x="136" y="7596"/>
                    <a:pt x="150" y="7593"/>
                  </a:cubicBezTo>
                  <a:cubicBezTo>
                    <a:pt x="2581" y="5769"/>
                    <a:pt x="4770" y="3368"/>
                    <a:pt x="5195" y="207"/>
                  </a:cubicBezTo>
                  <a:cubicBezTo>
                    <a:pt x="5195" y="83"/>
                    <a:pt x="5083" y="1"/>
                    <a:pt x="4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4"/>
            <p:cNvSpPr/>
            <p:nvPr/>
          </p:nvSpPr>
          <p:spPr>
            <a:xfrm>
              <a:off x="-196950" y="1661525"/>
              <a:ext cx="63275" cy="79450"/>
            </a:xfrm>
            <a:custGeom>
              <a:avLst/>
              <a:gdLst/>
              <a:ahLst/>
              <a:cxnLst/>
              <a:rect l="l" t="t" r="r" b="b"/>
              <a:pathLst>
                <a:path w="2531" h="3178" extrusionOk="0">
                  <a:moveTo>
                    <a:pt x="2472" y="0"/>
                  </a:moveTo>
                  <a:cubicBezTo>
                    <a:pt x="2456" y="0"/>
                    <a:pt x="2437" y="7"/>
                    <a:pt x="2418" y="26"/>
                  </a:cubicBezTo>
                  <a:cubicBezTo>
                    <a:pt x="1749" y="1151"/>
                    <a:pt x="959" y="2184"/>
                    <a:pt x="47" y="3096"/>
                  </a:cubicBezTo>
                  <a:cubicBezTo>
                    <a:pt x="1" y="3119"/>
                    <a:pt x="42" y="3177"/>
                    <a:pt x="78" y="3177"/>
                  </a:cubicBezTo>
                  <a:cubicBezTo>
                    <a:pt x="90" y="3177"/>
                    <a:pt x="101" y="3172"/>
                    <a:pt x="108" y="3157"/>
                  </a:cubicBezTo>
                  <a:cubicBezTo>
                    <a:pt x="1050" y="2215"/>
                    <a:pt x="1871" y="1181"/>
                    <a:pt x="2509" y="57"/>
                  </a:cubicBezTo>
                  <a:cubicBezTo>
                    <a:pt x="2530" y="36"/>
                    <a:pt x="2508" y="0"/>
                    <a:pt x="2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4"/>
            <p:cNvSpPr/>
            <p:nvPr/>
          </p:nvSpPr>
          <p:spPr>
            <a:xfrm>
              <a:off x="-286975" y="1705175"/>
              <a:ext cx="22075" cy="55875"/>
            </a:xfrm>
            <a:custGeom>
              <a:avLst/>
              <a:gdLst/>
              <a:ahLst/>
              <a:cxnLst/>
              <a:rect l="l" t="t" r="r" b="b"/>
              <a:pathLst>
                <a:path w="883" h="2235" extrusionOk="0">
                  <a:moveTo>
                    <a:pt x="834" y="0"/>
                  </a:moveTo>
                  <a:cubicBezTo>
                    <a:pt x="826" y="0"/>
                    <a:pt x="821" y="4"/>
                    <a:pt x="821" y="13"/>
                  </a:cubicBezTo>
                  <a:cubicBezTo>
                    <a:pt x="517" y="742"/>
                    <a:pt x="274" y="1441"/>
                    <a:pt x="1" y="2171"/>
                  </a:cubicBezTo>
                  <a:cubicBezTo>
                    <a:pt x="1" y="2208"/>
                    <a:pt x="12" y="2234"/>
                    <a:pt x="21" y="2234"/>
                  </a:cubicBezTo>
                  <a:cubicBezTo>
                    <a:pt x="27" y="2234"/>
                    <a:pt x="31" y="2225"/>
                    <a:pt x="31" y="2201"/>
                  </a:cubicBezTo>
                  <a:cubicBezTo>
                    <a:pt x="335" y="1502"/>
                    <a:pt x="608" y="773"/>
                    <a:pt x="882" y="43"/>
                  </a:cubicBezTo>
                  <a:cubicBezTo>
                    <a:pt x="882" y="22"/>
                    <a:pt x="852" y="0"/>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4"/>
            <p:cNvSpPr/>
            <p:nvPr/>
          </p:nvSpPr>
          <p:spPr>
            <a:xfrm>
              <a:off x="-245175" y="1583700"/>
              <a:ext cx="93325" cy="89900"/>
            </a:xfrm>
            <a:custGeom>
              <a:avLst/>
              <a:gdLst/>
              <a:ahLst/>
              <a:cxnLst/>
              <a:rect l="l" t="t" r="r" b="b"/>
              <a:pathLst>
                <a:path w="3733" h="3596" extrusionOk="0">
                  <a:moveTo>
                    <a:pt x="3696" y="0"/>
                  </a:moveTo>
                  <a:cubicBezTo>
                    <a:pt x="3690" y="0"/>
                    <a:pt x="3684" y="2"/>
                    <a:pt x="3678" y="9"/>
                  </a:cubicBezTo>
                  <a:cubicBezTo>
                    <a:pt x="2280" y="1012"/>
                    <a:pt x="1064" y="2258"/>
                    <a:pt x="0" y="3595"/>
                  </a:cubicBezTo>
                  <a:cubicBezTo>
                    <a:pt x="1125" y="2258"/>
                    <a:pt x="2371" y="1164"/>
                    <a:pt x="3709" y="39"/>
                  </a:cubicBezTo>
                  <a:cubicBezTo>
                    <a:pt x="3733" y="39"/>
                    <a:pt x="3718" y="0"/>
                    <a:pt x="3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4"/>
            <p:cNvSpPr/>
            <p:nvPr/>
          </p:nvSpPr>
          <p:spPr>
            <a:xfrm>
              <a:off x="-396400" y="1626300"/>
              <a:ext cx="105350" cy="68575"/>
            </a:xfrm>
            <a:custGeom>
              <a:avLst/>
              <a:gdLst/>
              <a:ahLst/>
              <a:cxnLst/>
              <a:rect l="l" t="t" r="r" b="b"/>
              <a:pathLst>
                <a:path w="4214" h="2743" extrusionOk="0">
                  <a:moveTo>
                    <a:pt x="4100" y="1"/>
                  </a:moveTo>
                  <a:cubicBezTo>
                    <a:pt x="4091" y="1"/>
                    <a:pt x="4082" y="3"/>
                    <a:pt x="4074" y="7"/>
                  </a:cubicBezTo>
                  <a:cubicBezTo>
                    <a:pt x="2858" y="1040"/>
                    <a:pt x="1551" y="1952"/>
                    <a:pt x="92" y="2590"/>
                  </a:cubicBezTo>
                  <a:cubicBezTo>
                    <a:pt x="1" y="2651"/>
                    <a:pt x="31" y="2742"/>
                    <a:pt x="122" y="2742"/>
                  </a:cubicBezTo>
                  <a:cubicBezTo>
                    <a:pt x="1612" y="2134"/>
                    <a:pt x="3010" y="1314"/>
                    <a:pt x="4134" y="128"/>
                  </a:cubicBezTo>
                  <a:cubicBezTo>
                    <a:pt x="4213" y="76"/>
                    <a:pt x="4156" y="1"/>
                    <a:pt x="4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4"/>
            <p:cNvSpPr/>
            <p:nvPr/>
          </p:nvSpPr>
          <p:spPr>
            <a:xfrm>
              <a:off x="-378150" y="1669350"/>
              <a:ext cx="71750" cy="50600"/>
            </a:xfrm>
            <a:custGeom>
              <a:avLst/>
              <a:gdLst/>
              <a:ahLst/>
              <a:cxnLst/>
              <a:rect l="l" t="t" r="r" b="b"/>
              <a:pathLst>
                <a:path w="2870" h="2024" extrusionOk="0">
                  <a:moveTo>
                    <a:pt x="2790" y="0"/>
                  </a:moveTo>
                  <a:cubicBezTo>
                    <a:pt x="2781" y="0"/>
                    <a:pt x="2772" y="5"/>
                    <a:pt x="2766" y="17"/>
                  </a:cubicBezTo>
                  <a:cubicBezTo>
                    <a:pt x="1733" y="504"/>
                    <a:pt x="790" y="1172"/>
                    <a:pt x="0" y="2023"/>
                  </a:cubicBezTo>
                  <a:cubicBezTo>
                    <a:pt x="912" y="1294"/>
                    <a:pt x="1854" y="686"/>
                    <a:pt x="2796" y="78"/>
                  </a:cubicBezTo>
                  <a:cubicBezTo>
                    <a:pt x="2869" y="78"/>
                    <a:pt x="2826" y="0"/>
                    <a:pt x="2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4"/>
            <p:cNvSpPr/>
            <p:nvPr/>
          </p:nvSpPr>
          <p:spPr>
            <a:xfrm>
              <a:off x="-448825" y="1566575"/>
              <a:ext cx="135275" cy="28750"/>
            </a:xfrm>
            <a:custGeom>
              <a:avLst/>
              <a:gdLst/>
              <a:ahLst/>
              <a:cxnLst/>
              <a:rect l="l" t="t" r="r" b="b"/>
              <a:pathLst>
                <a:path w="5411" h="1150" extrusionOk="0">
                  <a:moveTo>
                    <a:pt x="4576" y="1"/>
                  </a:moveTo>
                  <a:cubicBezTo>
                    <a:pt x="3010" y="1"/>
                    <a:pt x="1429" y="350"/>
                    <a:pt x="31" y="1089"/>
                  </a:cubicBezTo>
                  <a:cubicBezTo>
                    <a:pt x="0" y="1089"/>
                    <a:pt x="31" y="1149"/>
                    <a:pt x="122" y="1149"/>
                  </a:cubicBezTo>
                  <a:cubicBezTo>
                    <a:pt x="1824" y="511"/>
                    <a:pt x="3465" y="177"/>
                    <a:pt x="5289" y="177"/>
                  </a:cubicBezTo>
                  <a:cubicBezTo>
                    <a:pt x="5350" y="177"/>
                    <a:pt x="5411" y="25"/>
                    <a:pt x="5289" y="25"/>
                  </a:cubicBezTo>
                  <a:cubicBezTo>
                    <a:pt x="5052" y="9"/>
                    <a:pt x="4814" y="1"/>
                    <a:pt x="4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4"/>
            <p:cNvSpPr/>
            <p:nvPr/>
          </p:nvSpPr>
          <p:spPr>
            <a:xfrm>
              <a:off x="-406275" y="1595300"/>
              <a:ext cx="71450" cy="9900"/>
            </a:xfrm>
            <a:custGeom>
              <a:avLst/>
              <a:gdLst/>
              <a:ahLst/>
              <a:cxnLst/>
              <a:rect l="l" t="t" r="r" b="b"/>
              <a:pathLst>
                <a:path w="2858" h="396" extrusionOk="0">
                  <a:moveTo>
                    <a:pt x="2797" y="0"/>
                  </a:moveTo>
                  <a:cubicBezTo>
                    <a:pt x="1885" y="0"/>
                    <a:pt x="973" y="152"/>
                    <a:pt x="92" y="274"/>
                  </a:cubicBezTo>
                  <a:cubicBezTo>
                    <a:pt x="0" y="274"/>
                    <a:pt x="0" y="396"/>
                    <a:pt x="92" y="396"/>
                  </a:cubicBezTo>
                  <a:cubicBezTo>
                    <a:pt x="1004" y="304"/>
                    <a:pt x="1915" y="304"/>
                    <a:pt x="2797" y="122"/>
                  </a:cubicBezTo>
                  <a:cubicBezTo>
                    <a:pt x="2858" y="92"/>
                    <a:pt x="2858" y="0"/>
                    <a:pt x="27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4"/>
            <p:cNvSpPr/>
            <p:nvPr/>
          </p:nvSpPr>
          <p:spPr>
            <a:xfrm>
              <a:off x="-433200" y="1451275"/>
              <a:ext cx="304300" cy="95275"/>
            </a:xfrm>
            <a:custGeom>
              <a:avLst/>
              <a:gdLst/>
              <a:ahLst/>
              <a:cxnLst/>
              <a:rect l="l" t="t" r="r" b="b"/>
              <a:pathLst>
                <a:path w="12172" h="3811" extrusionOk="0">
                  <a:moveTo>
                    <a:pt x="127" y="0"/>
                  </a:moveTo>
                  <a:cubicBezTo>
                    <a:pt x="67" y="0"/>
                    <a:pt x="0" y="95"/>
                    <a:pt x="74" y="169"/>
                  </a:cubicBezTo>
                  <a:cubicBezTo>
                    <a:pt x="2738" y="2636"/>
                    <a:pt x="7265" y="3810"/>
                    <a:pt x="10957" y="3810"/>
                  </a:cubicBezTo>
                  <a:cubicBezTo>
                    <a:pt x="11267" y="3810"/>
                    <a:pt x="11571" y="3802"/>
                    <a:pt x="11868" y="3786"/>
                  </a:cubicBezTo>
                  <a:cubicBezTo>
                    <a:pt x="12172" y="3755"/>
                    <a:pt x="12141" y="3299"/>
                    <a:pt x="11838" y="3299"/>
                  </a:cubicBezTo>
                  <a:cubicBezTo>
                    <a:pt x="11524" y="3317"/>
                    <a:pt x="11203" y="3326"/>
                    <a:pt x="10875" y="3326"/>
                  </a:cubicBezTo>
                  <a:cubicBezTo>
                    <a:pt x="7259" y="3326"/>
                    <a:pt x="2869" y="2246"/>
                    <a:pt x="166" y="17"/>
                  </a:cubicBezTo>
                  <a:cubicBezTo>
                    <a:pt x="154" y="5"/>
                    <a:pt x="141"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4"/>
            <p:cNvSpPr/>
            <p:nvPr/>
          </p:nvSpPr>
          <p:spPr>
            <a:xfrm>
              <a:off x="-369050" y="1341500"/>
              <a:ext cx="169125" cy="72725"/>
            </a:xfrm>
            <a:custGeom>
              <a:avLst/>
              <a:gdLst/>
              <a:ahLst/>
              <a:cxnLst/>
              <a:rect l="l" t="t" r="r" b="b"/>
              <a:pathLst>
                <a:path w="6765" h="2909" extrusionOk="0">
                  <a:moveTo>
                    <a:pt x="31" y="0"/>
                  </a:moveTo>
                  <a:cubicBezTo>
                    <a:pt x="1" y="0"/>
                    <a:pt x="1" y="92"/>
                    <a:pt x="1" y="92"/>
                  </a:cubicBezTo>
                  <a:cubicBezTo>
                    <a:pt x="2463" y="426"/>
                    <a:pt x="4560" y="1611"/>
                    <a:pt x="6657" y="2888"/>
                  </a:cubicBezTo>
                  <a:cubicBezTo>
                    <a:pt x="6672" y="2903"/>
                    <a:pt x="6687" y="2908"/>
                    <a:pt x="6700" y="2908"/>
                  </a:cubicBezTo>
                  <a:cubicBezTo>
                    <a:pt x="6740" y="2908"/>
                    <a:pt x="6764" y="2850"/>
                    <a:pt x="6718" y="2827"/>
                  </a:cubicBezTo>
                  <a:cubicBezTo>
                    <a:pt x="4682" y="1490"/>
                    <a:pt x="2554" y="122"/>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4"/>
            <p:cNvSpPr/>
            <p:nvPr/>
          </p:nvSpPr>
          <p:spPr>
            <a:xfrm>
              <a:off x="-292075" y="1387000"/>
              <a:ext cx="85400" cy="43525"/>
            </a:xfrm>
            <a:custGeom>
              <a:avLst/>
              <a:gdLst/>
              <a:ahLst/>
              <a:cxnLst/>
              <a:rect l="l" t="t" r="r" b="b"/>
              <a:pathLst>
                <a:path w="3416" h="1741" extrusionOk="0">
                  <a:moveTo>
                    <a:pt x="127" y="0"/>
                  </a:moveTo>
                  <a:cubicBezTo>
                    <a:pt x="68" y="0"/>
                    <a:pt x="0" y="128"/>
                    <a:pt x="83" y="156"/>
                  </a:cubicBezTo>
                  <a:cubicBezTo>
                    <a:pt x="1177" y="612"/>
                    <a:pt x="2211" y="1159"/>
                    <a:pt x="3244" y="1737"/>
                  </a:cubicBezTo>
                  <a:cubicBezTo>
                    <a:pt x="3255" y="1739"/>
                    <a:pt x="3265" y="1741"/>
                    <a:pt x="3275" y="1741"/>
                  </a:cubicBezTo>
                  <a:cubicBezTo>
                    <a:pt x="3375" y="1741"/>
                    <a:pt x="3416" y="1607"/>
                    <a:pt x="3305" y="1524"/>
                  </a:cubicBezTo>
                  <a:cubicBezTo>
                    <a:pt x="2332" y="916"/>
                    <a:pt x="1208" y="460"/>
                    <a:pt x="144" y="4"/>
                  </a:cubicBezTo>
                  <a:cubicBezTo>
                    <a:pt x="138" y="1"/>
                    <a:pt x="133"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4"/>
            <p:cNvSpPr/>
            <p:nvPr/>
          </p:nvSpPr>
          <p:spPr>
            <a:xfrm>
              <a:off x="-311750" y="1461400"/>
              <a:ext cx="106100" cy="53375"/>
            </a:xfrm>
            <a:custGeom>
              <a:avLst/>
              <a:gdLst/>
              <a:ahLst/>
              <a:cxnLst/>
              <a:rect l="l" t="t" r="r" b="b"/>
              <a:pathLst>
                <a:path w="4244" h="2135" extrusionOk="0">
                  <a:moveTo>
                    <a:pt x="115" y="1"/>
                  </a:moveTo>
                  <a:cubicBezTo>
                    <a:pt x="59" y="1"/>
                    <a:pt x="1" y="80"/>
                    <a:pt x="80" y="159"/>
                  </a:cubicBezTo>
                  <a:cubicBezTo>
                    <a:pt x="1356" y="919"/>
                    <a:pt x="2694" y="1587"/>
                    <a:pt x="4092" y="2135"/>
                  </a:cubicBezTo>
                  <a:cubicBezTo>
                    <a:pt x="4214" y="2135"/>
                    <a:pt x="4244" y="2013"/>
                    <a:pt x="4183" y="1983"/>
                  </a:cubicBezTo>
                  <a:cubicBezTo>
                    <a:pt x="2815" y="1375"/>
                    <a:pt x="1478" y="736"/>
                    <a:pt x="140" y="7"/>
                  </a:cubicBezTo>
                  <a:cubicBezTo>
                    <a:pt x="132" y="3"/>
                    <a:pt x="12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4"/>
            <p:cNvSpPr/>
            <p:nvPr/>
          </p:nvSpPr>
          <p:spPr>
            <a:xfrm>
              <a:off x="-358925" y="1517450"/>
              <a:ext cx="88550" cy="39225"/>
            </a:xfrm>
            <a:custGeom>
              <a:avLst/>
              <a:gdLst/>
              <a:ahLst/>
              <a:cxnLst/>
              <a:rect l="l" t="t" r="r" b="b"/>
              <a:pathLst>
                <a:path w="3542" h="1569" extrusionOk="0">
                  <a:moveTo>
                    <a:pt x="91" y="0"/>
                  </a:moveTo>
                  <a:cubicBezTo>
                    <a:pt x="14" y="0"/>
                    <a:pt x="1" y="115"/>
                    <a:pt x="52" y="166"/>
                  </a:cubicBezTo>
                  <a:cubicBezTo>
                    <a:pt x="1085" y="804"/>
                    <a:pt x="2210" y="1291"/>
                    <a:pt x="3426" y="1564"/>
                  </a:cubicBezTo>
                  <a:cubicBezTo>
                    <a:pt x="3434" y="1567"/>
                    <a:pt x="3442" y="1568"/>
                    <a:pt x="3449" y="1568"/>
                  </a:cubicBezTo>
                  <a:cubicBezTo>
                    <a:pt x="3522" y="1568"/>
                    <a:pt x="3542" y="1440"/>
                    <a:pt x="3486" y="1412"/>
                  </a:cubicBezTo>
                  <a:cubicBezTo>
                    <a:pt x="2331" y="1017"/>
                    <a:pt x="1207" y="561"/>
                    <a:pt x="143" y="14"/>
                  </a:cubicBezTo>
                  <a:cubicBezTo>
                    <a:pt x="123" y="4"/>
                    <a:pt x="106"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8" name="Google Shape;2818;p34"/>
          <p:cNvGrpSpPr/>
          <p:nvPr/>
        </p:nvGrpSpPr>
        <p:grpSpPr>
          <a:xfrm rot="2962365">
            <a:off x="117181" y="1031942"/>
            <a:ext cx="661164" cy="623656"/>
            <a:chOff x="-554450" y="1110000"/>
            <a:chExt cx="1022825" cy="964800"/>
          </a:xfrm>
        </p:grpSpPr>
        <p:sp>
          <p:nvSpPr>
            <p:cNvPr id="2819" name="Google Shape;2819;p34"/>
            <p:cNvSpPr/>
            <p:nvPr/>
          </p:nvSpPr>
          <p:spPr>
            <a:xfrm>
              <a:off x="-554450" y="1110000"/>
              <a:ext cx="1022825" cy="964800"/>
            </a:xfrm>
            <a:custGeom>
              <a:avLst/>
              <a:gdLst/>
              <a:ahLst/>
              <a:cxnLst/>
              <a:rect l="l" t="t" r="r" b="b"/>
              <a:pathLst>
                <a:path w="40913" h="38592" extrusionOk="0">
                  <a:moveTo>
                    <a:pt x="10526" y="2832"/>
                  </a:moveTo>
                  <a:cubicBezTo>
                    <a:pt x="12244" y="2832"/>
                    <a:pt x="13919" y="3083"/>
                    <a:pt x="15593" y="3789"/>
                  </a:cubicBezTo>
                  <a:cubicBezTo>
                    <a:pt x="15502" y="4032"/>
                    <a:pt x="15411" y="4245"/>
                    <a:pt x="15320" y="4488"/>
                  </a:cubicBezTo>
                  <a:cubicBezTo>
                    <a:pt x="14985" y="5582"/>
                    <a:pt x="14803" y="6737"/>
                    <a:pt x="14803" y="7862"/>
                  </a:cubicBezTo>
                  <a:cubicBezTo>
                    <a:pt x="14803" y="9564"/>
                    <a:pt x="15168" y="11236"/>
                    <a:pt x="15928" y="12756"/>
                  </a:cubicBezTo>
                  <a:cubicBezTo>
                    <a:pt x="14529" y="10871"/>
                    <a:pt x="12614" y="9321"/>
                    <a:pt x="10456" y="8348"/>
                  </a:cubicBezTo>
                  <a:cubicBezTo>
                    <a:pt x="9640" y="8001"/>
                    <a:pt x="8837" y="7846"/>
                    <a:pt x="8057" y="7846"/>
                  </a:cubicBezTo>
                  <a:cubicBezTo>
                    <a:pt x="7676" y="7846"/>
                    <a:pt x="7300" y="7883"/>
                    <a:pt x="6931" y="7953"/>
                  </a:cubicBezTo>
                  <a:cubicBezTo>
                    <a:pt x="7234" y="6920"/>
                    <a:pt x="7356" y="5886"/>
                    <a:pt x="7143" y="4792"/>
                  </a:cubicBezTo>
                  <a:cubicBezTo>
                    <a:pt x="6961" y="3607"/>
                    <a:pt x="6444" y="3181"/>
                    <a:pt x="7873" y="2999"/>
                  </a:cubicBezTo>
                  <a:cubicBezTo>
                    <a:pt x="8772" y="2897"/>
                    <a:pt x="9655" y="2832"/>
                    <a:pt x="10526" y="2832"/>
                  </a:cubicBezTo>
                  <a:close/>
                  <a:moveTo>
                    <a:pt x="29401" y="720"/>
                  </a:moveTo>
                  <a:cubicBezTo>
                    <a:pt x="29661" y="720"/>
                    <a:pt x="29902" y="792"/>
                    <a:pt x="30092" y="993"/>
                  </a:cubicBezTo>
                  <a:cubicBezTo>
                    <a:pt x="30214" y="1114"/>
                    <a:pt x="30244" y="1874"/>
                    <a:pt x="30305" y="2087"/>
                  </a:cubicBezTo>
                  <a:cubicBezTo>
                    <a:pt x="30974" y="5248"/>
                    <a:pt x="32281" y="8105"/>
                    <a:pt x="30183" y="11054"/>
                  </a:cubicBezTo>
                  <a:cubicBezTo>
                    <a:pt x="30031" y="11054"/>
                    <a:pt x="29849" y="11023"/>
                    <a:pt x="29697" y="11023"/>
                  </a:cubicBezTo>
                  <a:cubicBezTo>
                    <a:pt x="27782" y="11023"/>
                    <a:pt x="25229" y="11479"/>
                    <a:pt x="23800" y="12877"/>
                  </a:cubicBezTo>
                  <a:cubicBezTo>
                    <a:pt x="24438" y="11145"/>
                    <a:pt x="24530" y="9169"/>
                    <a:pt x="24074" y="7406"/>
                  </a:cubicBezTo>
                  <a:cubicBezTo>
                    <a:pt x="23770" y="6312"/>
                    <a:pt x="23253" y="5279"/>
                    <a:pt x="22615" y="4367"/>
                  </a:cubicBezTo>
                  <a:cubicBezTo>
                    <a:pt x="22706" y="4367"/>
                    <a:pt x="22736" y="4336"/>
                    <a:pt x="22767" y="4245"/>
                  </a:cubicBezTo>
                  <a:cubicBezTo>
                    <a:pt x="23952" y="2330"/>
                    <a:pt x="25928" y="1661"/>
                    <a:pt x="27964" y="1114"/>
                  </a:cubicBezTo>
                  <a:cubicBezTo>
                    <a:pt x="28361" y="975"/>
                    <a:pt x="28913" y="720"/>
                    <a:pt x="29401" y="720"/>
                  </a:cubicBezTo>
                  <a:close/>
                  <a:moveTo>
                    <a:pt x="17387" y="689"/>
                  </a:moveTo>
                  <a:cubicBezTo>
                    <a:pt x="18329" y="1540"/>
                    <a:pt x="19454" y="2057"/>
                    <a:pt x="20487" y="2847"/>
                  </a:cubicBezTo>
                  <a:cubicBezTo>
                    <a:pt x="21733" y="3820"/>
                    <a:pt x="22736" y="5157"/>
                    <a:pt x="23344" y="6646"/>
                  </a:cubicBezTo>
                  <a:cubicBezTo>
                    <a:pt x="24438" y="9503"/>
                    <a:pt x="23800" y="12118"/>
                    <a:pt x="22463" y="14732"/>
                  </a:cubicBezTo>
                  <a:cubicBezTo>
                    <a:pt x="22402" y="14428"/>
                    <a:pt x="22159" y="14124"/>
                    <a:pt x="21885" y="13972"/>
                  </a:cubicBezTo>
                  <a:cubicBezTo>
                    <a:pt x="21752" y="13918"/>
                    <a:pt x="21616" y="13894"/>
                    <a:pt x="21483" y="13894"/>
                  </a:cubicBezTo>
                  <a:cubicBezTo>
                    <a:pt x="21161" y="13894"/>
                    <a:pt x="20854" y="14039"/>
                    <a:pt x="20639" y="14276"/>
                  </a:cubicBezTo>
                  <a:cubicBezTo>
                    <a:pt x="20584" y="13834"/>
                    <a:pt x="20203" y="13443"/>
                    <a:pt x="19724" y="13443"/>
                  </a:cubicBezTo>
                  <a:cubicBezTo>
                    <a:pt x="19675" y="13443"/>
                    <a:pt x="19625" y="13447"/>
                    <a:pt x="19575" y="13455"/>
                  </a:cubicBezTo>
                  <a:cubicBezTo>
                    <a:pt x="19119" y="13485"/>
                    <a:pt x="18694" y="13972"/>
                    <a:pt x="18754" y="14428"/>
                  </a:cubicBezTo>
                  <a:cubicBezTo>
                    <a:pt x="18582" y="14361"/>
                    <a:pt x="18399" y="14318"/>
                    <a:pt x="18224" y="14318"/>
                  </a:cubicBezTo>
                  <a:cubicBezTo>
                    <a:pt x="17997" y="14318"/>
                    <a:pt x="17784" y="14391"/>
                    <a:pt x="17630" y="14580"/>
                  </a:cubicBezTo>
                  <a:lnTo>
                    <a:pt x="17630" y="14610"/>
                  </a:lnTo>
                  <a:cubicBezTo>
                    <a:pt x="16019" y="12330"/>
                    <a:pt x="15107" y="9807"/>
                    <a:pt x="15320" y="6950"/>
                  </a:cubicBezTo>
                  <a:cubicBezTo>
                    <a:pt x="15502" y="4640"/>
                    <a:pt x="16961" y="2847"/>
                    <a:pt x="17387" y="689"/>
                  </a:cubicBezTo>
                  <a:close/>
                  <a:moveTo>
                    <a:pt x="7989" y="8368"/>
                  </a:moveTo>
                  <a:cubicBezTo>
                    <a:pt x="9169" y="8368"/>
                    <a:pt x="10244" y="8738"/>
                    <a:pt x="11338" y="9321"/>
                  </a:cubicBezTo>
                  <a:cubicBezTo>
                    <a:pt x="13922" y="10689"/>
                    <a:pt x="15867" y="12877"/>
                    <a:pt x="17356" y="15339"/>
                  </a:cubicBezTo>
                  <a:cubicBezTo>
                    <a:pt x="17366" y="15358"/>
                    <a:pt x="17378" y="15365"/>
                    <a:pt x="17390" y="15365"/>
                  </a:cubicBezTo>
                  <a:cubicBezTo>
                    <a:pt x="17416" y="15365"/>
                    <a:pt x="17438" y="15330"/>
                    <a:pt x="17417" y="15309"/>
                  </a:cubicBezTo>
                  <a:cubicBezTo>
                    <a:pt x="17387" y="15279"/>
                    <a:pt x="17387" y="15187"/>
                    <a:pt x="17356" y="15157"/>
                  </a:cubicBezTo>
                  <a:cubicBezTo>
                    <a:pt x="17387" y="15157"/>
                    <a:pt x="17387" y="15157"/>
                    <a:pt x="17417" y="15127"/>
                  </a:cubicBezTo>
                  <a:cubicBezTo>
                    <a:pt x="17417" y="15187"/>
                    <a:pt x="17417" y="15309"/>
                    <a:pt x="17447" y="15400"/>
                  </a:cubicBezTo>
                  <a:cubicBezTo>
                    <a:pt x="17387" y="15400"/>
                    <a:pt x="17295" y="15400"/>
                    <a:pt x="17235" y="15431"/>
                  </a:cubicBezTo>
                  <a:cubicBezTo>
                    <a:pt x="16961" y="15491"/>
                    <a:pt x="16657" y="15643"/>
                    <a:pt x="16505" y="15887"/>
                  </a:cubicBezTo>
                  <a:cubicBezTo>
                    <a:pt x="16232" y="16312"/>
                    <a:pt x="16353" y="16829"/>
                    <a:pt x="16657" y="17163"/>
                  </a:cubicBezTo>
                  <a:cubicBezTo>
                    <a:pt x="15897" y="17437"/>
                    <a:pt x="15168" y="17832"/>
                    <a:pt x="14499" y="18227"/>
                  </a:cubicBezTo>
                  <a:cubicBezTo>
                    <a:pt x="13730" y="18327"/>
                    <a:pt x="12951" y="18386"/>
                    <a:pt x="12176" y="18386"/>
                  </a:cubicBezTo>
                  <a:cubicBezTo>
                    <a:pt x="9891" y="18386"/>
                    <a:pt x="7645" y="17871"/>
                    <a:pt x="5806" y="16373"/>
                  </a:cubicBezTo>
                  <a:cubicBezTo>
                    <a:pt x="4590" y="15400"/>
                    <a:pt x="4013" y="14184"/>
                    <a:pt x="3435" y="12725"/>
                  </a:cubicBezTo>
                  <a:cubicBezTo>
                    <a:pt x="3161" y="12057"/>
                    <a:pt x="2402" y="10993"/>
                    <a:pt x="2766" y="10263"/>
                  </a:cubicBezTo>
                  <a:cubicBezTo>
                    <a:pt x="3192" y="9352"/>
                    <a:pt x="6171" y="8592"/>
                    <a:pt x="7082" y="8440"/>
                  </a:cubicBezTo>
                  <a:cubicBezTo>
                    <a:pt x="7393" y="8391"/>
                    <a:pt x="7694" y="8368"/>
                    <a:pt x="7989" y="8368"/>
                  </a:cubicBezTo>
                  <a:close/>
                  <a:moveTo>
                    <a:pt x="29325" y="11430"/>
                  </a:moveTo>
                  <a:cubicBezTo>
                    <a:pt x="30432" y="11430"/>
                    <a:pt x="31495" y="11620"/>
                    <a:pt x="32341" y="11996"/>
                  </a:cubicBezTo>
                  <a:cubicBezTo>
                    <a:pt x="32888" y="12239"/>
                    <a:pt x="36232" y="14002"/>
                    <a:pt x="36202" y="14306"/>
                  </a:cubicBezTo>
                  <a:cubicBezTo>
                    <a:pt x="36202" y="14428"/>
                    <a:pt x="35411" y="15066"/>
                    <a:pt x="35259" y="15279"/>
                  </a:cubicBezTo>
                  <a:cubicBezTo>
                    <a:pt x="34803" y="15765"/>
                    <a:pt x="34439" y="16312"/>
                    <a:pt x="34013" y="16798"/>
                  </a:cubicBezTo>
                  <a:cubicBezTo>
                    <a:pt x="32888" y="18136"/>
                    <a:pt x="31551" y="18896"/>
                    <a:pt x="29910" y="19504"/>
                  </a:cubicBezTo>
                  <a:cubicBezTo>
                    <a:pt x="28264" y="20091"/>
                    <a:pt x="26669" y="20527"/>
                    <a:pt x="25068" y="20527"/>
                  </a:cubicBezTo>
                  <a:cubicBezTo>
                    <a:pt x="24185" y="20527"/>
                    <a:pt x="23299" y="20395"/>
                    <a:pt x="22402" y="20081"/>
                  </a:cubicBezTo>
                  <a:cubicBezTo>
                    <a:pt x="22554" y="20051"/>
                    <a:pt x="22706" y="19990"/>
                    <a:pt x="22858" y="19868"/>
                  </a:cubicBezTo>
                  <a:cubicBezTo>
                    <a:pt x="23314" y="19443"/>
                    <a:pt x="23314" y="18744"/>
                    <a:pt x="22919" y="18318"/>
                  </a:cubicBezTo>
                  <a:cubicBezTo>
                    <a:pt x="23314" y="18227"/>
                    <a:pt x="23648" y="17741"/>
                    <a:pt x="23679" y="17406"/>
                  </a:cubicBezTo>
                  <a:cubicBezTo>
                    <a:pt x="23709" y="17042"/>
                    <a:pt x="23557" y="16646"/>
                    <a:pt x="23314" y="16464"/>
                  </a:cubicBezTo>
                  <a:cubicBezTo>
                    <a:pt x="23496" y="16191"/>
                    <a:pt x="23527" y="15795"/>
                    <a:pt x="23405" y="15491"/>
                  </a:cubicBezTo>
                  <a:cubicBezTo>
                    <a:pt x="23253" y="15187"/>
                    <a:pt x="22949" y="15005"/>
                    <a:pt x="22615" y="14975"/>
                  </a:cubicBezTo>
                  <a:cubicBezTo>
                    <a:pt x="22949" y="14549"/>
                    <a:pt x="23253" y="14063"/>
                    <a:pt x="23496" y="13546"/>
                  </a:cubicBezTo>
                  <a:cubicBezTo>
                    <a:pt x="23506" y="13565"/>
                    <a:pt x="23521" y="13572"/>
                    <a:pt x="23539" y="13572"/>
                  </a:cubicBezTo>
                  <a:cubicBezTo>
                    <a:pt x="23580" y="13572"/>
                    <a:pt x="23637" y="13537"/>
                    <a:pt x="23679" y="13516"/>
                  </a:cubicBezTo>
                  <a:cubicBezTo>
                    <a:pt x="24935" y="12120"/>
                    <a:pt x="27212" y="11430"/>
                    <a:pt x="29325" y="11430"/>
                  </a:cubicBezTo>
                  <a:close/>
                  <a:moveTo>
                    <a:pt x="19709" y="13787"/>
                  </a:moveTo>
                  <a:cubicBezTo>
                    <a:pt x="20052" y="13787"/>
                    <a:pt x="20305" y="14138"/>
                    <a:pt x="20305" y="14488"/>
                  </a:cubicBezTo>
                  <a:cubicBezTo>
                    <a:pt x="20305" y="14567"/>
                    <a:pt x="20396" y="14646"/>
                    <a:pt x="20479" y="14646"/>
                  </a:cubicBezTo>
                  <a:cubicBezTo>
                    <a:pt x="20492" y="14646"/>
                    <a:pt x="20505" y="14644"/>
                    <a:pt x="20517" y="14640"/>
                  </a:cubicBezTo>
                  <a:cubicBezTo>
                    <a:pt x="20563" y="14686"/>
                    <a:pt x="20631" y="14709"/>
                    <a:pt x="20700" y="14709"/>
                  </a:cubicBezTo>
                  <a:cubicBezTo>
                    <a:pt x="20768" y="14709"/>
                    <a:pt x="20837" y="14686"/>
                    <a:pt x="20882" y="14640"/>
                  </a:cubicBezTo>
                  <a:cubicBezTo>
                    <a:pt x="21013" y="14422"/>
                    <a:pt x="21270" y="14250"/>
                    <a:pt x="21517" y="14250"/>
                  </a:cubicBezTo>
                  <a:cubicBezTo>
                    <a:pt x="21614" y="14250"/>
                    <a:pt x="21709" y="14277"/>
                    <a:pt x="21794" y="14336"/>
                  </a:cubicBezTo>
                  <a:cubicBezTo>
                    <a:pt x="22128" y="14519"/>
                    <a:pt x="22159" y="14884"/>
                    <a:pt x="22159" y="15248"/>
                  </a:cubicBezTo>
                  <a:cubicBezTo>
                    <a:pt x="22159" y="15308"/>
                    <a:pt x="22223" y="15354"/>
                    <a:pt x="22293" y="15354"/>
                  </a:cubicBezTo>
                  <a:cubicBezTo>
                    <a:pt x="22331" y="15354"/>
                    <a:pt x="22370" y="15341"/>
                    <a:pt x="22402" y="15309"/>
                  </a:cubicBezTo>
                  <a:cubicBezTo>
                    <a:pt x="22645" y="15309"/>
                    <a:pt x="22949" y="15339"/>
                    <a:pt x="23071" y="15643"/>
                  </a:cubicBezTo>
                  <a:cubicBezTo>
                    <a:pt x="23192" y="15887"/>
                    <a:pt x="23071" y="16099"/>
                    <a:pt x="22919" y="16251"/>
                  </a:cubicBezTo>
                  <a:cubicBezTo>
                    <a:pt x="22858" y="16251"/>
                    <a:pt x="22797" y="16342"/>
                    <a:pt x="22858" y="16403"/>
                  </a:cubicBezTo>
                  <a:cubicBezTo>
                    <a:pt x="22775" y="16514"/>
                    <a:pt x="22869" y="16650"/>
                    <a:pt x="23001" y="16650"/>
                  </a:cubicBezTo>
                  <a:cubicBezTo>
                    <a:pt x="23014" y="16650"/>
                    <a:pt x="23027" y="16649"/>
                    <a:pt x="23040" y="16646"/>
                  </a:cubicBezTo>
                  <a:cubicBezTo>
                    <a:pt x="23223" y="16829"/>
                    <a:pt x="23375" y="17072"/>
                    <a:pt x="23314" y="17406"/>
                  </a:cubicBezTo>
                  <a:cubicBezTo>
                    <a:pt x="23223" y="17771"/>
                    <a:pt x="22888" y="17832"/>
                    <a:pt x="22675" y="18075"/>
                  </a:cubicBezTo>
                  <a:cubicBezTo>
                    <a:pt x="22584" y="18136"/>
                    <a:pt x="22554" y="18197"/>
                    <a:pt x="22584" y="18227"/>
                  </a:cubicBezTo>
                  <a:cubicBezTo>
                    <a:pt x="22888" y="18592"/>
                    <a:pt x="23040" y="19260"/>
                    <a:pt x="22584" y="19564"/>
                  </a:cubicBezTo>
                  <a:cubicBezTo>
                    <a:pt x="22460" y="19668"/>
                    <a:pt x="22292" y="19715"/>
                    <a:pt x="22131" y="19715"/>
                  </a:cubicBezTo>
                  <a:cubicBezTo>
                    <a:pt x="22056" y="19715"/>
                    <a:pt x="21983" y="19705"/>
                    <a:pt x="21916" y="19686"/>
                  </a:cubicBezTo>
                  <a:cubicBezTo>
                    <a:pt x="21703" y="19656"/>
                    <a:pt x="21551" y="19443"/>
                    <a:pt x="21338" y="19443"/>
                  </a:cubicBezTo>
                  <a:cubicBezTo>
                    <a:pt x="21277" y="19443"/>
                    <a:pt x="21247" y="19504"/>
                    <a:pt x="21216" y="19534"/>
                  </a:cubicBezTo>
                  <a:lnTo>
                    <a:pt x="21216" y="19564"/>
                  </a:lnTo>
                  <a:cubicBezTo>
                    <a:pt x="21186" y="19595"/>
                    <a:pt x="21156" y="19656"/>
                    <a:pt x="21156" y="19686"/>
                  </a:cubicBezTo>
                  <a:cubicBezTo>
                    <a:pt x="21186" y="20112"/>
                    <a:pt x="21004" y="20567"/>
                    <a:pt x="20517" y="20628"/>
                  </a:cubicBezTo>
                  <a:cubicBezTo>
                    <a:pt x="20460" y="20644"/>
                    <a:pt x="20404" y="20651"/>
                    <a:pt x="20351" y="20651"/>
                  </a:cubicBezTo>
                  <a:cubicBezTo>
                    <a:pt x="19981" y="20651"/>
                    <a:pt x="19716" y="20309"/>
                    <a:pt x="19636" y="19990"/>
                  </a:cubicBezTo>
                  <a:cubicBezTo>
                    <a:pt x="19590" y="19922"/>
                    <a:pt x="19545" y="19887"/>
                    <a:pt x="19486" y="19887"/>
                  </a:cubicBezTo>
                  <a:cubicBezTo>
                    <a:pt x="19467" y="19887"/>
                    <a:pt x="19446" y="19891"/>
                    <a:pt x="19423" y="19899"/>
                  </a:cubicBezTo>
                  <a:cubicBezTo>
                    <a:pt x="19406" y="19848"/>
                    <a:pt x="19341" y="19806"/>
                    <a:pt x="19272" y="19806"/>
                  </a:cubicBezTo>
                  <a:cubicBezTo>
                    <a:pt x="19217" y="19806"/>
                    <a:pt x="19159" y="19832"/>
                    <a:pt x="19119" y="19899"/>
                  </a:cubicBezTo>
                  <a:cubicBezTo>
                    <a:pt x="18989" y="20180"/>
                    <a:pt x="18690" y="20353"/>
                    <a:pt x="18386" y="20353"/>
                  </a:cubicBezTo>
                  <a:cubicBezTo>
                    <a:pt x="18263" y="20353"/>
                    <a:pt x="18139" y="20325"/>
                    <a:pt x="18025" y="20264"/>
                  </a:cubicBezTo>
                  <a:cubicBezTo>
                    <a:pt x="17599" y="19990"/>
                    <a:pt x="17660" y="19443"/>
                    <a:pt x="17903" y="19108"/>
                  </a:cubicBezTo>
                  <a:cubicBezTo>
                    <a:pt x="17973" y="19062"/>
                    <a:pt x="17900" y="18907"/>
                    <a:pt x="17793" y="18907"/>
                  </a:cubicBezTo>
                  <a:cubicBezTo>
                    <a:pt x="17761" y="18907"/>
                    <a:pt x="17726" y="18921"/>
                    <a:pt x="17691" y="18957"/>
                  </a:cubicBezTo>
                  <a:lnTo>
                    <a:pt x="17569" y="18957"/>
                  </a:lnTo>
                  <a:cubicBezTo>
                    <a:pt x="17477" y="18989"/>
                    <a:pt x="17379" y="19005"/>
                    <a:pt x="17282" y="19005"/>
                  </a:cubicBezTo>
                  <a:cubicBezTo>
                    <a:pt x="16928" y="19005"/>
                    <a:pt x="16577" y="18797"/>
                    <a:pt x="16505" y="18440"/>
                  </a:cubicBezTo>
                  <a:cubicBezTo>
                    <a:pt x="16444" y="18014"/>
                    <a:pt x="16779" y="17619"/>
                    <a:pt x="17143" y="17558"/>
                  </a:cubicBezTo>
                  <a:cubicBezTo>
                    <a:pt x="17346" y="17529"/>
                    <a:pt x="17356" y="17252"/>
                    <a:pt x="17146" y="17252"/>
                  </a:cubicBezTo>
                  <a:cubicBezTo>
                    <a:pt x="17136" y="17252"/>
                    <a:pt x="17125" y="17253"/>
                    <a:pt x="17113" y="17254"/>
                  </a:cubicBezTo>
                  <a:lnTo>
                    <a:pt x="17083" y="17254"/>
                  </a:lnTo>
                  <a:cubicBezTo>
                    <a:pt x="17052" y="17224"/>
                    <a:pt x="16991" y="17224"/>
                    <a:pt x="16991" y="17163"/>
                  </a:cubicBezTo>
                  <a:cubicBezTo>
                    <a:pt x="17052" y="17133"/>
                    <a:pt x="16961" y="17072"/>
                    <a:pt x="16931" y="17072"/>
                  </a:cubicBezTo>
                  <a:cubicBezTo>
                    <a:pt x="16657" y="16768"/>
                    <a:pt x="16596" y="16312"/>
                    <a:pt x="16870" y="16008"/>
                  </a:cubicBezTo>
                  <a:cubicBezTo>
                    <a:pt x="17022" y="15856"/>
                    <a:pt x="17235" y="15735"/>
                    <a:pt x="17447" y="15735"/>
                  </a:cubicBezTo>
                  <a:cubicBezTo>
                    <a:pt x="17630" y="15735"/>
                    <a:pt x="17782" y="15795"/>
                    <a:pt x="17995" y="15795"/>
                  </a:cubicBezTo>
                  <a:cubicBezTo>
                    <a:pt x="18055" y="15795"/>
                    <a:pt x="18086" y="15704"/>
                    <a:pt x="18055" y="15613"/>
                  </a:cubicBezTo>
                  <a:cubicBezTo>
                    <a:pt x="18025" y="15583"/>
                    <a:pt x="18025" y="15552"/>
                    <a:pt x="17995" y="15491"/>
                  </a:cubicBezTo>
                  <a:cubicBezTo>
                    <a:pt x="17995" y="15461"/>
                    <a:pt x="17995" y="15431"/>
                    <a:pt x="17934" y="15431"/>
                  </a:cubicBezTo>
                  <a:cubicBezTo>
                    <a:pt x="17721" y="15248"/>
                    <a:pt x="17691" y="14853"/>
                    <a:pt x="17995" y="14671"/>
                  </a:cubicBezTo>
                  <a:cubicBezTo>
                    <a:pt x="18094" y="14611"/>
                    <a:pt x="18196" y="14587"/>
                    <a:pt x="18299" y="14587"/>
                  </a:cubicBezTo>
                  <a:cubicBezTo>
                    <a:pt x="18513" y="14587"/>
                    <a:pt x="18732" y="14690"/>
                    <a:pt x="18937" y="14792"/>
                  </a:cubicBezTo>
                  <a:cubicBezTo>
                    <a:pt x="18967" y="14823"/>
                    <a:pt x="19058" y="14823"/>
                    <a:pt x="19089" y="14823"/>
                  </a:cubicBezTo>
                  <a:cubicBezTo>
                    <a:pt x="19119" y="14823"/>
                    <a:pt x="19150" y="14732"/>
                    <a:pt x="19150" y="14701"/>
                  </a:cubicBezTo>
                  <a:cubicBezTo>
                    <a:pt x="19119" y="14336"/>
                    <a:pt x="19210" y="13820"/>
                    <a:pt x="19666" y="13789"/>
                  </a:cubicBezTo>
                  <a:cubicBezTo>
                    <a:pt x="19681" y="13788"/>
                    <a:pt x="19695" y="13787"/>
                    <a:pt x="19709" y="13787"/>
                  </a:cubicBezTo>
                  <a:close/>
                  <a:moveTo>
                    <a:pt x="5836" y="17072"/>
                  </a:moveTo>
                  <a:cubicBezTo>
                    <a:pt x="6049" y="17224"/>
                    <a:pt x="6292" y="17406"/>
                    <a:pt x="6505" y="17528"/>
                  </a:cubicBezTo>
                  <a:cubicBezTo>
                    <a:pt x="8153" y="18499"/>
                    <a:pt x="9969" y="18866"/>
                    <a:pt x="11816" y="18866"/>
                  </a:cubicBezTo>
                  <a:cubicBezTo>
                    <a:pt x="12455" y="18866"/>
                    <a:pt x="13098" y="18822"/>
                    <a:pt x="13739" y="18744"/>
                  </a:cubicBezTo>
                  <a:lnTo>
                    <a:pt x="13739" y="18744"/>
                  </a:lnTo>
                  <a:cubicBezTo>
                    <a:pt x="11034" y="20719"/>
                    <a:pt x="9028" y="23698"/>
                    <a:pt x="8511" y="26859"/>
                  </a:cubicBezTo>
                  <a:cubicBezTo>
                    <a:pt x="8412" y="26883"/>
                    <a:pt x="8305" y="26894"/>
                    <a:pt x="8192" y="26894"/>
                  </a:cubicBezTo>
                  <a:cubicBezTo>
                    <a:pt x="6402" y="26894"/>
                    <a:pt x="3010" y="24113"/>
                    <a:pt x="1581" y="23455"/>
                  </a:cubicBezTo>
                  <a:cubicBezTo>
                    <a:pt x="730" y="23030"/>
                    <a:pt x="760" y="23455"/>
                    <a:pt x="1003" y="22422"/>
                  </a:cubicBezTo>
                  <a:cubicBezTo>
                    <a:pt x="1125" y="21874"/>
                    <a:pt x="1550" y="21175"/>
                    <a:pt x="1794" y="20719"/>
                  </a:cubicBezTo>
                  <a:cubicBezTo>
                    <a:pt x="2736" y="18987"/>
                    <a:pt x="4043" y="17923"/>
                    <a:pt x="5775" y="17102"/>
                  </a:cubicBezTo>
                  <a:lnTo>
                    <a:pt x="5836" y="17072"/>
                  </a:lnTo>
                  <a:close/>
                  <a:moveTo>
                    <a:pt x="34469" y="17072"/>
                  </a:moveTo>
                  <a:cubicBezTo>
                    <a:pt x="36597" y="17984"/>
                    <a:pt x="37661" y="19260"/>
                    <a:pt x="38572" y="21358"/>
                  </a:cubicBezTo>
                  <a:cubicBezTo>
                    <a:pt x="38998" y="22330"/>
                    <a:pt x="39393" y="23242"/>
                    <a:pt x="40092" y="24002"/>
                  </a:cubicBezTo>
                  <a:cubicBezTo>
                    <a:pt x="38998" y="24215"/>
                    <a:pt x="37965" y="24580"/>
                    <a:pt x="36992" y="25218"/>
                  </a:cubicBezTo>
                  <a:cubicBezTo>
                    <a:pt x="35616" y="26121"/>
                    <a:pt x="34302" y="27023"/>
                    <a:pt x="32833" y="27023"/>
                  </a:cubicBezTo>
                  <a:cubicBezTo>
                    <a:pt x="32224" y="27023"/>
                    <a:pt x="31589" y="26869"/>
                    <a:pt x="30913" y="26495"/>
                  </a:cubicBezTo>
                  <a:cubicBezTo>
                    <a:pt x="30882" y="26495"/>
                    <a:pt x="30882" y="26434"/>
                    <a:pt x="30822" y="26434"/>
                  </a:cubicBezTo>
                  <a:cubicBezTo>
                    <a:pt x="30639" y="25613"/>
                    <a:pt x="30305" y="24823"/>
                    <a:pt x="29788" y="24124"/>
                  </a:cubicBezTo>
                  <a:cubicBezTo>
                    <a:pt x="28785" y="22604"/>
                    <a:pt x="27174" y="21571"/>
                    <a:pt x="25472" y="21054"/>
                  </a:cubicBezTo>
                  <a:cubicBezTo>
                    <a:pt x="26688" y="20963"/>
                    <a:pt x="27904" y="20659"/>
                    <a:pt x="29089" y="20294"/>
                  </a:cubicBezTo>
                  <a:cubicBezTo>
                    <a:pt x="30639" y="19808"/>
                    <a:pt x="32281" y="19260"/>
                    <a:pt x="33496" y="18136"/>
                  </a:cubicBezTo>
                  <a:cubicBezTo>
                    <a:pt x="33831" y="17771"/>
                    <a:pt x="34165" y="17437"/>
                    <a:pt x="34469" y="17072"/>
                  </a:cubicBezTo>
                  <a:close/>
                  <a:moveTo>
                    <a:pt x="21429" y="19960"/>
                  </a:moveTo>
                  <a:cubicBezTo>
                    <a:pt x="21551" y="19990"/>
                    <a:pt x="21642" y="20020"/>
                    <a:pt x="21733" y="20051"/>
                  </a:cubicBezTo>
                  <a:cubicBezTo>
                    <a:pt x="22463" y="20507"/>
                    <a:pt x="23192" y="20780"/>
                    <a:pt x="23982" y="20902"/>
                  </a:cubicBezTo>
                  <a:cubicBezTo>
                    <a:pt x="26171" y="21662"/>
                    <a:pt x="28329" y="22574"/>
                    <a:pt x="29575" y="24610"/>
                  </a:cubicBezTo>
                  <a:cubicBezTo>
                    <a:pt x="30487" y="26130"/>
                    <a:pt x="30487" y="27589"/>
                    <a:pt x="30153" y="29261"/>
                  </a:cubicBezTo>
                  <a:cubicBezTo>
                    <a:pt x="30001" y="29899"/>
                    <a:pt x="30031" y="30902"/>
                    <a:pt x="29758" y="31449"/>
                  </a:cubicBezTo>
                  <a:cubicBezTo>
                    <a:pt x="29588" y="31865"/>
                    <a:pt x="29254" y="32000"/>
                    <a:pt x="28851" y="32000"/>
                  </a:cubicBezTo>
                  <a:cubicBezTo>
                    <a:pt x="28460" y="32000"/>
                    <a:pt x="28004" y="31873"/>
                    <a:pt x="27569" y="31753"/>
                  </a:cubicBezTo>
                  <a:cubicBezTo>
                    <a:pt x="26505" y="31540"/>
                    <a:pt x="25502" y="31115"/>
                    <a:pt x="24560" y="30598"/>
                  </a:cubicBezTo>
                  <a:cubicBezTo>
                    <a:pt x="22341" y="29382"/>
                    <a:pt x="20669" y="27467"/>
                    <a:pt x="19606" y="25188"/>
                  </a:cubicBezTo>
                  <a:cubicBezTo>
                    <a:pt x="20061" y="23546"/>
                    <a:pt x="20061" y="21783"/>
                    <a:pt x="19302" y="20294"/>
                  </a:cubicBezTo>
                  <a:lnTo>
                    <a:pt x="19362" y="20264"/>
                  </a:lnTo>
                  <a:cubicBezTo>
                    <a:pt x="19498" y="20723"/>
                    <a:pt x="19945" y="21038"/>
                    <a:pt x="20428" y="21038"/>
                  </a:cubicBezTo>
                  <a:cubicBezTo>
                    <a:pt x="20488" y="21038"/>
                    <a:pt x="20548" y="21034"/>
                    <a:pt x="20609" y="21023"/>
                  </a:cubicBezTo>
                  <a:cubicBezTo>
                    <a:pt x="21095" y="20902"/>
                    <a:pt x="21429" y="20446"/>
                    <a:pt x="21429" y="19960"/>
                  </a:cubicBezTo>
                  <a:close/>
                  <a:moveTo>
                    <a:pt x="16900" y="17285"/>
                  </a:moveTo>
                  <a:cubicBezTo>
                    <a:pt x="16444" y="17467"/>
                    <a:pt x="16140" y="17923"/>
                    <a:pt x="16201" y="18470"/>
                  </a:cubicBezTo>
                  <a:cubicBezTo>
                    <a:pt x="16303" y="18954"/>
                    <a:pt x="16746" y="19267"/>
                    <a:pt x="17190" y="19267"/>
                  </a:cubicBezTo>
                  <a:cubicBezTo>
                    <a:pt x="17277" y="19267"/>
                    <a:pt x="17363" y="19255"/>
                    <a:pt x="17447" y="19230"/>
                  </a:cubicBezTo>
                  <a:lnTo>
                    <a:pt x="17447" y="19230"/>
                  </a:lnTo>
                  <a:cubicBezTo>
                    <a:pt x="17265" y="19686"/>
                    <a:pt x="17387" y="20294"/>
                    <a:pt x="17812" y="20598"/>
                  </a:cubicBezTo>
                  <a:cubicBezTo>
                    <a:pt x="17969" y="20718"/>
                    <a:pt x="18159" y="20772"/>
                    <a:pt x="18356" y="20772"/>
                  </a:cubicBezTo>
                  <a:cubicBezTo>
                    <a:pt x="18656" y="20772"/>
                    <a:pt x="18972" y="20648"/>
                    <a:pt x="19210" y="20446"/>
                  </a:cubicBezTo>
                  <a:lnTo>
                    <a:pt x="19210" y="20446"/>
                  </a:lnTo>
                  <a:cubicBezTo>
                    <a:pt x="19727" y="24458"/>
                    <a:pt x="18815" y="28227"/>
                    <a:pt x="14681" y="29929"/>
                  </a:cubicBezTo>
                  <a:cubicBezTo>
                    <a:pt x="12949" y="30659"/>
                    <a:pt x="10700" y="30932"/>
                    <a:pt x="10304" y="32999"/>
                  </a:cubicBezTo>
                  <a:cubicBezTo>
                    <a:pt x="8481" y="30172"/>
                    <a:pt x="8511" y="26647"/>
                    <a:pt x="10092" y="23637"/>
                  </a:cubicBezTo>
                  <a:cubicBezTo>
                    <a:pt x="11642" y="20659"/>
                    <a:pt x="14195" y="19078"/>
                    <a:pt x="16840" y="17285"/>
                  </a:cubicBezTo>
                  <a:close/>
                  <a:moveTo>
                    <a:pt x="19393" y="25796"/>
                  </a:moveTo>
                  <a:cubicBezTo>
                    <a:pt x="20700" y="28288"/>
                    <a:pt x="22736" y="30294"/>
                    <a:pt x="25198" y="31419"/>
                  </a:cubicBezTo>
                  <a:cubicBezTo>
                    <a:pt x="24590" y="33546"/>
                    <a:pt x="23922" y="35218"/>
                    <a:pt x="21764" y="36100"/>
                  </a:cubicBezTo>
                  <a:cubicBezTo>
                    <a:pt x="21492" y="36221"/>
                    <a:pt x="18635" y="37664"/>
                    <a:pt x="18662" y="37680"/>
                  </a:cubicBezTo>
                  <a:lnTo>
                    <a:pt x="18662" y="37680"/>
                  </a:lnTo>
                  <a:cubicBezTo>
                    <a:pt x="18176" y="37587"/>
                    <a:pt x="17447" y="35704"/>
                    <a:pt x="17113" y="35157"/>
                  </a:cubicBezTo>
                  <a:cubicBezTo>
                    <a:pt x="16171" y="33638"/>
                    <a:pt x="15107" y="32209"/>
                    <a:pt x="14499" y="30476"/>
                  </a:cubicBezTo>
                  <a:cubicBezTo>
                    <a:pt x="15046" y="30294"/>
                    <a:pt x="15624" y="30081"/>
                    <a:pt x="16080" y="29777"/>
                  </a:cubicBezTo>
                  <a:cubicBezTo>
                    <a:pt x="17083" y="29169"/>
                    <a:pt x="17964" y="28379"/>
                    <a:pt x="18572" y="27437"/>
                  </a:cubicBezTo>
                  <a:cubicBezTo>
                    <a:pt x="18906" y="26920"/>
                    <a:pt x="19180" y="26403"/>
                    <a:pt x="19393" y="25796"/>
                  </a:cubicBezTo>
                  <a:close/>
                  <a:moveTo>
                    <a:pt x="17116" y="1"/>
                  </a:moveTo>
                  <a:cubicBezTo>
                    <a:pt x="17036" y="1"/>
                    <a:pt x="16961" y="46"/>
                    <a:pt x="16961" y="142"/>
                  </a:cubicBezTo>
                  <a:cubicBezTo>
                    <a:pt x="16779" y="1357"/>
                    <a:pt x="16110" y="2421"/>
                    <a:pt x="15624" y="3516"/>
                  </a:cubicBezTo>
                  <a:cubicBezTo>
                    <a:pt x="14096" y="2670"/>
                    <a:pt x="12420" y="2399"/>
                    <a:pt x="10722" y="2399"/>
                  </a:cubicBezTo>
                  <a:cubicBezTo>
                    <a:pt x="9245" y="2399"/>
                    <a:pt x="7751" y="2604"/>
                    <a:pt x="6323" y="2816"/>
                  </a:cubicBezTo>
                  <a:cubicBezTo>
                    <a:pt x="6201" y="2816"/>
                    <a:pt x="6079" y="2968"/>
                    <a:pt x="6140" y="3060"/>
                  </a:cubicBezTo>
                  <a:cubicBezTo>
                    <a:pt x="6809" y="4640"/>
                    <a:pt x="6931" y="6221"/>
                    <a:pt x="6475" y="7893"/>
                  </a:cubicBezTo>
                  <a:lnTo>
                    <a:pt x="6475" y="8014"/>
                  </a:lnTo>
                  <a:cubicBezTo>
                    <a:pt x="4833" y="8379"/>
                    <a:pt x="3283" y="9260"/>
                    <a:pt x="1824" y="10142"/>
                  </a:cubicBezTo>
                  <a:cubicBezTo>
                    <a:pt x="1733" y="10203"/>
                    <a:pt x="1672" y="10415"/>
                    <a:pt x="1763" y="10507"/>
                  </a:cubicBezTo>
                  <a:cubicBezTo>
                    <a:pt x="2736" y="11935"/>
                    <a:pt x="2979" y="13637"/>
                    <a:pt x="3891" y="15066"/>
                  </a:cubicBezTo>
                  <a:cubicBezTo>
                    <a:pt x="4347" y="15765"/>
                    <a:pt x="4864" y="16342"/>
                    <a:pt x="5472" y="16829"/>
                  </a:cubicBezTo>
                  <a:cubicBezTo>
                    <a:pt x="2493" y="17558"/>
                    <a:pt x="1003" y="20689"/>
                    <a:pt x="0" y="23364"/>
                  </a:cubicBezTo>
                  <a:cubicBezTo>
                    <a:pt x="61" y="23516"/>
                    <a:pt x="91" y="23759"/>
                    <a:pt x="274" y="23759"/>
                  </a:cubicBezTo>
                  <a:cubicBezTo>
                    <a:pt x="2675" y="23941"/>
                    <a:pt x="4377" y="25674"/>
                    <a:pt x="6353" y="26859"/>
                  </a:cubicBezTo>
                  <a:cubicBezTo>
                    <a:pt x="6845" y="27154"/>
                    <a:pt x="7311" y="27335"/>
                    <a:pt x="7768" y="27335"/>
                  </a:cubicBezTo>
                  <a:cubicBezTo>
                    <a:pt x="8018" y="27335"/>
                    <a:pt x="8264" y="27281"/>
                    <a:pt x="8511" y="27163"/>
                  </a:cubicBezTo>
                  <a:lnTo>
                    <a:pt x="8511" y="27163"/>
                  </a:lnTo>
                  <a:cubicBezTo>
                    <a:pt x="8268" y="29291"/>
                    <a:pt x="8724" y="31510"/>
                    <a:pt x="10122" y="33486"/>
                  </a:cubicBezTo>
                  <a:cubicBezTo>
                    <a:pt x="10172" y="33536"/>
                    <a:pt x="10232" y="33558"/>
                    <a:pt x="10290" y="33558"/>
                  </a:cubicBezTo>
                  <a:cubicBezTo>
                    <a:pt x="10338" y="33558"/>
                    <a:pt x="10385" y="33543"/>
                    <a:pt x="10426" y="33516"/>
                  </a:cubicBezTo>
                  <a:cubicBezTo>
                    <a:pt x="10487" y="33516"/>
                    <a:pt x="10578" y="33486"/>
                    <a:pt x="10608" y="33394"/>
                  </a:cubicBezTo>
                  <a:cubicBezTo>
                    <a:pt x="11004" y="31601"/>
                    <a:pt x="12554" y="31115"/>
                    <a:pt x="14073" y="30628"/>
                  </a:cubicBezTo>
                  <a:lnTo>
                    <a:pt x="14073" y="30659"/>
                  </a:lnTo>
                  <a:cubicBezTo>
                    <a:pt x="14985" y="33516"/>
                    <a:pt x="17265" y="35583"/>
                    <a:pt x="18147" y="38440"/>
                  </a:cubicBezTo>
                  <a:cubicBezTo>
                    <a:pt x="18182" y="38547"/>
                    <a:pt x="18280" y="38591"/>
                    <a:pt x="18374" y="38591"/>
                  </a:cubicBezTo>
                  <a:cubicBezTo>
                    <a:pt x="18440" y="38591"/>
                    <a:pt x="18504" y="38569"/>
                    <a:pt x="18542" y="38531"/>
                  </a:cubicBezTo>
                  <a:cubicBezTo>
                    <a:pt x="20122" y="37042"/>
                    <a:pt x="22402" y="36920"/>
                    <a:pt x="23831" y="35401"/>
                  </a:cubicBezTo>
                  <a:cubicBezTo>
                    <a:pt x="24834" y="34337"/>
                    <a:pt x="25290" y="32969"/>
                    <a:pt x="25472" y="31540"/>
                  </a:cubicBezTo>
                  <a:cubicBezTo>
                    <a:pt x="26900" y="32179"/>
                    <a:pt x="28511" y="32543"/>
                    <a:pt x="30153" y="32604"/>
                  </a:cubicBezTo>
                  <a:cubicBezTo>
                    <a:pt x="30305" y="32604"/>
                    <a:pt x="30366" y="32422"/>
                    <a:pt x="30335" y="32300"/>
                  </a:cubicBezTo>
                  <a:cubicBezTo>
                    <a:pt x="29910" y="30507"/>
                    <a:pt x="30974" y="28957"/>
                    <a:pt x="30852" y="27194"/>
                  </a:cubicBezTo>
                  <a:lnTo>
                    <a:pt x="30852" y="27042"/>
                  </a:lnTo>
                  <a:cubicBezTo>
                    <a:pt x="31519" y="27378"/>
                    <a:pt x="32156" y="27517"/>
                    <a:pt x="32771" y="27517"/>
                  </a:cubicBezTo>
                  <a:cubicBezTo>
                    <a:pt x="35492" y="27517"/>
                    <a:pt x="37808" y="24805"/>
                    <a:pt x="40609" y="24458"/>
                  </a:cubicBezTo>
                  <a:cubicBezTo>
                    <a:pt x="40822" y="24428"/>
                    <a:pt x="40913" y="24154"/>
                    <a:pt x="40731" y="24002"/>
                  </a:cubicBezTo>
                  <a:cubicBezTo>
                    <a:pt x="39180" y="22604"/>
                    <a:pt x="39028" y="20355"/>
                    <a:pt x="37752" y="18774"/>
                  </a:cubicBezTo>
                  <a:cubicBezTo>
                    <a:pt x="36931" y="17741"/>
                    <a:pt x="35867" y="17102"/>
                    <a:pt x="34651" y="16738"/>
                  </a:cubicBezTo>
                  <a:cubicBezTo>
                    <a:pt x="35350" y="15887"/>
                    <a:pt x="36019" y="14975"/>
                    <a:pt x="36931" y="14276"/>
                  </a:cubicBezTo>
                  <a:cubicBezTo>
                    <a:pt x="37083" y="14154"/>
                    <a:pt x="37022" y="13941"/>
                    <a:pt x="36870" y="13850"/>
                  </a:cubicBezTo>
                  <a:cubicBezTo>
                    <a:pt x="34499" y="13151"/>
                    <a:pt x="32828" y="11358"/>
                    <a:pt x="30396" y="11054"/>
                  </a:cubicBezTo>
                  <a:cubicBezTo>
                    <a:pt x="33405" y="8348"/>
                    <a:pt x="30761" y="3455"/>
                    <a:pt x="30396" y="233"/>
                  </a:cubicBezTo>
                  <a:cubicBezTo>
                    <a:pt x="30396" y="100"/>
                    <a:pt x="30281" y="14"/>
                    <a:pt x="30191" y="14"/>
                  </a:cubicBezTo>
                  <a:cubicBezTo>
                    <a:pt x="30177" y="14"/>
                    <a:pt x="30165" y="16"/>
                    <a:pt x="30153" y="20"/>
                  </a:cubicBezTo>
                  <a:cubicBezTo>
                    <a:pt x="27296" y="780"/>
                    <a:pt x="23982" y="1236"/>
                    <a:pt x="22311" y="4032"/>
                  </a:cubicBezTo>
                  <a:cubicBezTo>
                    <a:pt x="22128" y="3789"/>
                    <a:pt x="21946" y="3576"/>
                    <a:pt x="21703" y="3333"/>
                  </a:cubicBezTo>
                  <a:cubicBezTo>
                    <a:pt x="20426" y="1996"/>
                    <a:pt x="18663" y="1357"/>
                    <a:pt x="17326" y="111"/>
                  </a:cubicBezTo>
                  <a:lnTo>
                    <a:pt x="17295" y="111"/>
                  </a:lnTo>
                  <a:cubicBezTo>
                    <a:pt x="17266" y="39"/>
                    <a:pt x="17189" y="1"/>
                    <a:pt x="17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4"/>
            <p:cNvSpPr/>
            <p:nvPr/>
          </p:nvSpPr>
          <p:spPr>
            <a:xfrm>
              <a:off x="-66575" y="1482050"/>
              <a:ext cx="76750" cy="93675"/>
            </a:xfrm>
            <a:custGeom>
              <a:avLst/>
              <a:gdLst/>
              <a:ahLst/>
              <a:cxnLst/>
              <a:rect l="l" t="t" r="r" b="b"/>
              <a:pathLst>
                <a:path w="3070" h="3747" extrusionOk="0">
                  <a:moveTo>
                    <a:pt x="664" y="0"/>
                  </a:moveTo>
                  <a:cubicBezTo>
                    <a:pt x="230" y="0"/>
                    <a:pt x="1" y="556"/>
                    <a:pt x="60" y="822"/>
                  </a:cubicBezTo>
                  <a:cubicBezTo>
                    <a:pt x="78" y="840"/>
                    <a:pt x="98" y="847"/>
                    <a:pt x="118" y="847"/>
                  </a:cubicBezTo>
                  <a:cubicBezTo>
                    <a:pt x="164" y="847"/>
                    <a:pt x="203" y="804"/>
                    <a:pt x="182" y="761"/>
                  </a:cubicBezTo>
                  <a:cubicBezTo>
                    <a:pt x="72" y="488"/>
                    <a:pt x="283" y="140"/>
                    <a:pt x="570" y="140"/>
                  </a:cubicBezTo>
                  <a:cubicBezTo>
                    <a:pt x="602" y="140"/>
                    <a:pt x="635" y="144"/>
                    <a:pt x="668" y="153"/>
                  </a:cubicBezTo>
                  <a:cubicBezTo>
                    <a:pt x="790" y="214"/>
                    <a:pt x="911" y="305"/>
                    <a:pt x="942" y="427"/>
                  </a:cubicBezTo>
                  <a:cubicBezTo>
                    <a:pt x="972" y="549"/>
                    <a:pt x="942" y="670"/>
                    <a:pt x="942" y="761"/>
                  </a:cubicBezTo>
                  <a:cubicBezTo>
                    <a:pt x="942" y="842"/>
                    <a:pt x="996" y="883"/>
                    <a:pt x="1050" y="883"/>
                  </a:cubicBezTo>
                  <a:cubicBezTo>
                    <a:pt x="1077" y="883"/>
                    <a:pt x="1104" y="873"/>
                    <a:pt x="1124" y="853"/>
                  </a:cubicBezTo>
                  <a:cubicBezTo>
                    <a:pt x="1185" y="853"/>
                    <a:pt x="1185" y="822"/>
                    <a:pt x="1185" y="822"/>
                  </a:cubicBezTo>
                  <a:lnTo>
                    <a:pt x="1185" y="883"/>
                  </a:lnTo>
                  <a:cubicBezTo>
                    <a:pt x="1185" y="936"/>
                    <a:pt x="1216" y="968"/>
                    <a:pt x="1253" y="968"/>
                  </a:cubicBezTo>
                  <a:cubicBezTo>
                    <a:pt x="1280" y="968"/>
                    <a:pt x="1311" y="952"/>
                    <a:pt x="1337" y="913"/>
                  </a:cubicBezTo>
                  <a:cubicBezTo>
                    <a:pt x="1430" y="764"/>
                    <a:pt x="1638" y="626"/>
                    <a:pt x="1826" y="626"/>
                  </a:cubicBezTo>
                  <a:cubicBezTo>
                    <a:pt x="1945" y="626"/>
                    <a:pt x="2057" y="681"/>
                    <a:pt x="2127" y="822"/>
                  </a:cubicBezTo>
                  <a:cubicBezTo>
                    <a:pt x="2249" y="974"/>
                    <a:pt x="2188" y="1157"/>
                    <a:pt x="2097" y="1309"/>
                  </a:cubicBezTo>
                  <a:cubicBezTo>
                    <a:pt x="2036" y="1369"/>
                    <a:pt x="1945" y="1460"/>
                    <a:pt x="2005" y="1521"/>
                  </a:cubicBezTo>
                  <a:lnTo>
                    <a:pt x="2097" y="1521"/>
                  </a:lnTo>
                  <a:cubicBezTo>
                    <a:pt x="2157" y="1491"/>
                    <a:pt x="2188" y="1460"/>
                    <a:pt x="2249" y="1430"/>
                  </a:cubicBezTo>
                  <a:cubicBezTo>
                    <a:pt x="2522" y="1430"/>
                    <a:pt x="2826" y="1673"/>
                    <a:pt x="2765" y="1977"/>
                  </a:cubicBezTo>
                  <a:cubicBezTo>
                    <a:pt x="2735" y="2129"/>
                    <a:pt x="2613" y="2251"/>
                    <a:pt x="2492" y="2372"/>
                  </a:cubicBezTo>
                  <a:cubicBezTo>
                    <a:pt x="2431" y="2433"/>
                    <a:pt x="2279" y="2433"/>
                    <a:pt x="2188" y="2555"/>
                  </a:cubicBezTo>
                  <a:cubicBezTo>
                    <a:pt x="2157" y="2585"/>
                    <a:pt x="2188" y="2676"/>
                    <a:pt x="2249" y="2676"/>
                  </a:cubicBezTo>
                  <a:cubicBezTo>
                    <a:pt x="2264" y="2692"/>
                    <a:pt x="2287" y="2699"/>
                    <a:pt x="2317" y="2699"/>
                  </a:cubicBezTo>
                  <a:cubicBezTo>
                    <a:pt x="2347" y="2699"/>
                    <a:pt x="2385" y="2692"/>
                    <a:pt x="2431" y="2676"/>
                  </a:cubicBezTo>
                  <a:lnTo>
                    <a:pt x="2553" y="2798"/>
                  </a:lnTo>
                  <a:cubicBezTo>
                    <a:pt x="2613" y="2859"/>
                    <a:pt x="2705" y="3011"/>
                    <a:pt x="2644" y="3132"/>
                  </a:cubicBezTo>
                  <a:cubicBezTo>
                    <a:pt x="2583" y="3558"/>
                    <a:pt x="2036" y="3406"/>
                    <a:pt x="1793" y="3467"/>
                  </a:cubicBezTo>
                  <a:cubicBezTo>
                    <a:pt x="1732" y="3467"/>
                    <a:pt x="1701" y="3558"/>
                    <a:pt x="1732" y="3588"/>
                  </a:cubicBezTo>
                  <a:cubicBezTo>
                    <a:pt x="1867" y="3704"/>
                    <a:pt x="2026" y="3746"/>
                    <a:pt x="2187" y="3746"/>
                  </a:cubicBezTo>
                  <a:cubicBezTo>
                    <a:pt x="2279" y="3746"/>
                    <a:pt x="2372" y="3732"/>
                    <a:pt x="2461" y="3710"/>
                  </a:cubicBezTo>
                  <a:cubicBezTo>
                    <a:pt x="2705" y="3619"/>
                    <a:pt x="2917" y="3436"/>
                    <a:pt x="2948" y="3193"/>
                  </a:cubicBezTo>
                  <a:cubicBezTo>
                    <a:pt x="3008" y="3011"/>
                    <a:pt x="2917" y="2798"/>
                    <a:pt x="2765" y="2646"/>
                  </a:cubicBezTo>
                  <a:cubicBezTo>
                    <a:pt x="2765" y="2585"/>
                    <a:pt x="2735" y="2555"/>
                    <a:pt x="2705" y="2555"/>
                  </a:cubicBezTo>
                  <a:cubicBezTo>
                    <a:pt x="2765" y="2494"/>
                    <a:pt x="2826" y="2433"/>
                    <a:pt x="2887" y="2372"/>
                  </a:cubicBezTo>
                  <a:cubicBezTo>
                    <a:pt x="2978" y="2220"/>
                    <a:pt x="3069" y="1977"/>
                    <a:pt x="3039" y="1764"/>
                  </a:cubicBezTo>
                  <a:cubicBezTo>
                    <a:pt x="2948" y="1460"/>
                    <a:pt x="2644" y="1217"/>
                    <a:pt x="2401" y="1217"/>
                  </a:cubicBezTo>
                  <a:cubicBezTo>
                    <a:pt x="2461" y="974"/>
                    <a:pt x="2431" y="609"/>
                    <a:pt x="2157" y="457"/>
                  </a:cubicBezTo>
                  <a:cubicBezTo>
                    <a:pt x="2070" y="399"/>
                    <a:pt x="1963" y="372"/>
                    <a:pt x="1854" y="372"/>
                  </a:cubicBezTo>
                  <a:cubicBezTo>
                    <a:pt x="1623" y="372"/>
                    <a:pt x="1379" y="494"/>
                    <a:pt x="1276" y="701"/>
                  </a:cubicBezTo>
                  <a:cubicBezTo>
                    <a:pt x="1276" y="579"/>
                    <a:pt x="1246" y="457"/>
                    <a:pt x="1215" y="366"/>
                  </a:cubicBezTo>
                  <a:cubicBezTo>
                    <a:pt x="1094" y="153"/>
                    <a:pt x="911" y="2"/>
                    <a:pt x="698" y="2"/>
                  </a:cubicBezTo>
                  <a:cubicBezTo>
                    <a:pt x="687" y="1"/>
                    <a:pt x="675" y="0"/>
                    <a:pt x="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114475" y="1556550"/>
              <a:ext cx="87400" cy="56275"/>
            </a:xfrm>
            <a:custGeom>
              <a:avLst/>
              <a:gdLst/>
              <a:ahLst/>
              <a:cxnLst/>
              <a:rect l="l" t="t" r="r" b="b"/>
              <a:pathLst>
                <a:path w="3496" h="2251" extrusionOk="0">
                  <a:moveTo>
                    <a:pt x="335" y="0"/>
                  </a:moveTo>
                  <a:cubicBezTo>
                    <a:pt x="31" y="61"/>
                    <a:pt x="0" y="578"/>
                    <a:pt x="152" y="882"/>
                  </a:cubicBezTo>
                  <a:cubicBezTo>
                    <a:pt x="294" y="1044"/>
                    <a:pt x="463" y="1125"/>
                    <a:pt x="641" y="1125"/>
                  </a:cubicBezTo>
                  <a:cubicBezTo>
                    <a:pt x="730" y="1125"/>
                    <a:pt x="821" y="1105"/>
                    <a:pt x="912" y="1064"/>
                  </a:cubicBezTo>
                  <a:lnTo>
                    <a:pt x="912" y="1064"/>
                  </a:lnTo>
                  <a:cubicBezTo>
                    <a:pt x="882" y="1541"/>
                    <a:pt x="1115" y="2250"/>
                    <a:pt x="1696" y="2250"/>
                  </a:cubicBezTo>
                  <a:cubicBezTo>
                    <a:pt x="1708" y="2250"/>
                    <a:pt x="1721" y="2250"/>
                    <a:pt x="1733" y="2250"/>
                  </a:cubicBezTo>
                  <a:cubicBezTo>
                    <a:pt x="1946" y="2250"/>
                    <a:pt x="2158" y="2006"/>
                    <a:pt x="2219" y="1794"/>
                  </a:cubicBezTo>
                  <a:cubicBezTo>
                    <a:pt x="2250" y="1794"/>
                    <a:pt x="2250" y="1824"/>
                    <a:pt x="2250" y="1824"/>
                  </a:cubicBezTo>
                  <a:cubicBezTo>
                    <a:pt x="2376" y="1951"/>
                    <a:pt x="2524" y="2014"/>
                    <a:pt x="2711" y="2014"/>
                  </a:cubicBezTo>
                  <a:cubicBezTo>
                    <a:pt x="2748" y="2014"/>
                    <a:pt x="2787" y="2011"/>
                    <a:pt x="2827" y="2006"/>
                  </a:cubicBezTo>
                  <a:cubicBezTo>
                    <a:pt x="3283" y="1946"/>
                    <a:pt x="3496" y="1338"/>
                    <a:pt x="3192" y="973"/>
                  </a:cubicBezTo>
                  <a:cubicBezTo>
                    <a:pt x="3176" y="957"/>
                    <a:pt x="3153" y="949"/>
                    <a:pt x="3129" y="949"/>
                  </a:cubicBezTo>
                  <a:cubicBezTo>
                    <a:pt x="3065" y="949"/>
                    <a:pt x="2995" y="1006"/>
                    <a:pt x="3040" y="1095"/>
                  </a:cubicBezTo>
                  <a:cubicBezTo>
                    <a:pt x="3162" y="1338"/>
                    <a:pt x="3101" y="1733"/>
                    <a:pt x="2736" y="1794"/>
                  </a:cubicBezTo>
                  <a:cubicBezTo>
                    <a:pt x="2645" y="1794"/>
                    <a:pt x="2493" y="1702"/>
                    <a:pt x="2402" y="1642"/>
                  </a:cubicBezTo>
                  <a:cubicBezTo>
                    <a:pt x="2280" y="1520"/>
                    <a:pt x="2250" y="1368"/>
                    <a:pt x="2219" y="1246"/>
                  </a:cubicBezTo>
                  <a:cubicBezTo>
                    <a:pt x="2204" y="1231"/>
                    <a:pt x="2181" y="1224"/>
                    <a:pt x="2158" y="1224"/>
                  </a:cubicBezTo>
                  <a:cubicBezTo>
                    <a:pt x="2136" y="1224"/>
                    <a:pt x="2113" y="1231"/>
                    <a:pt x="2098" y="1246"/>
                  </a:cubicBezTo>
                  <a:cubicBezTo>
                    <a:pt x="2067" y="1277"/>
                    <a:pt x="2067" y="1338"/>
                    <a:pt x="2067" y="1368"/>
                  </a:cubicBezTo>
                  <a:lnTo>
                    <a:pt x="2037" y="1338"/>
                  </a:lnTo>
                  <a:cubicBezTo>
                    <a:pt x="2022" y="1323"/>
                    <a:pt x="2008" y="1317"/>
                    <a:pt x="1994" y="1317"/>
                  </a:cubicBezTo>
                  <a:cubicBezTo>
                    <a:pt x="1952" y="1317"/>
                    <a:pt x="1923" y="1375"/>
                    <a:pt x="1946" y="1398"/>
                  </a:cubicBezTo>
                  <a:cubicBezTo>
                    <a:pt x="2037" y="1550"/>
                    <a:pt x="2037" y="1733"/>
                    <a:pt x="1885" y="1854"/>
                  </a:cubicBezTo>
                  <a:cubicBezTo>
                    <a:pt x="1832" y="1896"/>
                    <a:pt x="1769" y="1913"/>
                    <a:pt x="1704" y="1913"/>
                  </a:cubicBezTo>
                  <a:cubicBezTo>
                    <a:pt x="1579" y="1913"/>
                    <a:pt x="1448" y="1853"/>
                    <a:pt x="1368" y="1794"/>
                  </a:cubicBezTo>
                  <a:cubicBezTo>
                    <a:pt x="1125" y="1550"/>
                    <a:pt x="1186" y="1186"/>
                    <a:pt x="1155" y="882"/>
                  </a:cubicBezTo>
                  <a:cubicBezTo>
                    <a:pt x="1155" y="821"/>
                    <a:pt x="1110" y="791"/>
                    <a:pt x="1057" y="791"/>
                  </a:cubicBezTo>
                  <a:cubicBezTo>
                    <a:pt x="1003" y="791"/>
                    <a:pt x="943" y="821"/>
                    <a:pt x="912" y="882"/>
                  </a:cubicBezTo>
                  <a:lnTo>
                    <a:pt x="912" y="912"/>
                  </a:lnTo>
                  <a:cubicBezTo>
                    <a:pt x="855" y="945"/>
                    <a:pt x="790" y="960"/>
                    <a:pt x="722" y="960"/>
                  </a:cubicBezTo>
                  <a:cubicBezTo>
                    <a:pt x="538" y="960"/>
                    <a:pt x="341" y="847"/>
                    <a:pt x="274" y="669"/>
                  </a:cubicBezTo>
                  <a:cubicBezTo>
                    <a:pt x="183" y="456"/>
                    <a:pt x="335" y="304"/>
                    <a:pt x="426" y="122"/>
                  </a:cubicBezTo>
                  <a:cubicBezTo>
                    <a:pt x="456" y="31"/>
                    <a:pt x="426"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127400" y="1495925"/>
              <a:ext cx="46950" cy="53150"/>
            </a:xfrm>
            <a:custGeom>
              <a:avLst/>
              <a:gdLst/>
              <a:ahLst/>
              <a:cxnLst/>
              <a:rect l="l" t="t" r="r" b="b"/>
              <a:pathLst>
                <a:path w="1878" h="2126" extrusionOk="0">
                  <a:moveTo>
                    <a:pt x="1446" y="1"/>
                  </a:moveTo>
                  <a:cubicBezTo>
                    <a:pt x="1287" y="1"/>
                    <a:pt x="1118" y="60"/>
                    <a:pt x="1004" y="146"/>
                  </a:cubicBezTo>
                  <a:cubicBezTo>
                    <a:pt x="791" y="328"/>
                    <a:pt x="791" y="632"/>
                    <a:pt x="913" y="905"/>
                  </a:cubicBezTo>
                  <a:cubicBezTo>
                    <a:pt x="548" y="905"/>
                    <a:pt x="213" y="1057"/>
                    <a:pt x="92" y="1361"/>
                  </a:cubicBezTo>
                  <a:cubicBezTo>
                    <a:pt x="1" y="1635"/>
                    <a:pt x="61" y="2030"/>
                    <a:pt x="396" y="2121"/>
                  </a:cubicBezTo>
                  <a:cubicBezTo>
                    <a:pt x="407" y="2124"/>
                    <a:pt x="417" y="2125"/>
                    <a:pt x="428" y="2125"/>
                  </a:cubicBezTo>
                  <a:cubicBezTo>
                    <a:pt x="532" y="2125"/>
                    <a:pt x="598" y="1997"/>
                    <a:pt x="487" y="1969"/>
                  </a:cubicBezTo>
                  <a:cubicBezTo>
                    <a:pt x="274" y="1878"/>
                    <a:pt x="213" y="1574"/>
                    <a:pt x="365" y="1392"/>
                  </a:cubicBezTo>
                  <a:cubicBezTo>
                    <a:pt x="578" y="1179"/>
                    <a:pt x="821" y="1179"/>
                    <a:pt x="1065" y="1118"/>
                  </a:cubicBezTo>
                  <a:lnTo>
                    <a:pt x="1065" y="1179"/>
                  </a:lnTo>
                  <a:cubicBezTo>
                    <a:pt x="1081" y="1195"/>
                    <a:pt x="1104" y="1203"/>
                    <a:pt x="1127" y="1203"/>
                  </a:cubicBezTo>
                  <a:cubicBezTo>
                    <a:pt x="1191" y="1203"/>
                    <a:pt x="1261" y="1146"/>
                    <a:pt x="1216" y="1057"/>
                  </a:cubicBezTo>
                  <a:cubicBezTo>
                    <a:pt x="1095" y="875"/>
                    <a:pt x="973" y="510"/>
                    <a:pt x="1156" y="328"/>
                  </a:cubicBezTo>
                  <a:cubicBezTo>
                    <a:pt x="1222" y="249"/>
                    <a:pt x="1305" y="216"/>
                    <a:pt x="1390" y="216"/>
                  </a:cubicBezTo>
                  <a:cubicBezTo>
                    <a:pt x="1501" y="216"/>
                    <a:pt x="1617" y="272"/>
                    <a:pt x="1703" y="358"/>
                  </a:cubicBezTo>
                  <a:cubicBezTo>
                    <a:pt x="1718" y="382"/>
                    <a:pt x="1738" y="391"/>
                    <a:pt x="1758" y="391"/>
                  </a:cubicBezTo>
                  <a:cubicBezTo>
                    <a:pt x="1816" y="391"/>
                    <a:pt x="1877" y="312"/>
                    <a:pt x="1855" y="267"/>
                  </a:cubicBezTo>
                  <a:cubicBezTo>
                    <a:pt x="1791" y="75"/>
                    <a:pt x="1625"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95475" y="1510675"/>
              <a:ext cx="66900" cy="43625"/>
            </a:xfrm>
            <a:custGeom>
              <a:avLst/>
              <a:gdLst/>
              <a:ahLst/>
              <a:cxnLst/>
              <a:rect l="l" t="t" r="r" b="b"/>
              <a:pathLst>
                <a:path w="2676" h="1745" extrusionOk="0">
                  <a:moveTo>
                    <a:pt x="1880" y="1"/>
                  </a:moveTo>
                  <a:cubicBezTo>
                    <a:pt x="1731" y="1"/>
                    <a:pt x="1577" y="46"/>
                    <a:pt x="1459" y="164"/>
                  </a:cubicBezTo>
                  <a:cubicBezTo>
                    <a:pt x="1338" y="285"/>
                    <a:pt x="1247" y="376"/>
                    <a:pt x="1216" y="528"/>
                  </a:cubicBezTo>
                  <a:cubicBezTo>
                    <a:pt x="1100" y="447"/>
                    <a:pt x="958" y="406"/>
                    <a:pt x="813" y="406"/>
                  </a:cubicBezTo>
                  <a:cubicBezTo>
                    <a:pt x="577" y="406"/>
                    <a:pt x="333" y="515"/>
                    <a:pt x="183" y="741"/>
                  </a:cubicBezTo>
                  <a:cubicBezTo>
                    <a:pt x="0" y="1075"/>
                    <a:pt x="122" y="1744"/>
                    <a:pt x="578" y="1744"/>
                  </a:cubicBezTo>
                  <a:cubicBezTo>
                    <a:pt x="608" y="1744"/>
                    <a:pt x="639" y="1683"/>
                    <a:pt x="608" y="1653"/>
                  </a:cubicBezTo>
                  <a:cubicBezTo>
                    <a:pt x="547" y="1531"/>
                    <a:pt x="395" y="1440"/>
                    <a:pt x="335" y="1288"/>
                  </a:cubicBezTo>
                  <a:cubicBezTo>
                    <a:pt x="274" y="1136"/>
                    <a:pt x="274" y="984"/>
                    <a:pt x="335" y="832"/>
                  </a:cubicBezTo>
                  <a:cubicBezTo>
                    <a:pt x="425" y="651"/>
                    <a:pt x="623" y="567"/>
                    <a:pt x="826" y="567"/>
                  </a:cubicBezTo>
                  <a:cubicBezTo>
                    <a:pt x="965" y="567"/>
                    <a:pt x="1105" y="606"/>
                    <a:pt x="1216" y="680"/>
                  </a:cubicBezTo>
                  <a:cubicBezTo>
                    <a:pt x="1216" y="711"/>
                    <a:pt x="1239" y="726"/>
                    <a:pt x="1266" y="726"/>
                  </a:cubicBezTo>
                  <a:cubicBezTo>
                    <a:pt x="1292" y="726"/>
                    <a:pt x="1322" y="711"/>
                    <a:pt x="1338" y="680"/>
                  </a:cubicBezTo>
                  <a:cubicBezTo>
                    <a:pt x="1398" y="528"/>
                    <a:pt x="1459" y="437"/>
                    <a:pt x="1550" y="315"/>
                  </a:cubicBezTo>
                  <a:cubicBezTo>
                    <a:pt x="1651" y="215"/>
                    <a:pt x="1773" y="156"/>
                    <a:pt x="1898" y="156"/>
                  </a:cubicBezTo>
                  <a:cubicBezTo>
                    <a:pt x="1924" y="156"/>
                    <a:pt x="1950" y="158"/>
                    <a:pt x="1976" y="164"/>
                  </a:cubicBezTo>
                  <a:cubicBezTo>
                    <a:pt x="2310" y="224"/>
                    <a:pt x="2523" y="619"/>
                    <a:pt x="2402" y="923"/>
                  </a:cubicBezTo>
                  <a:cubicBezTo>
                    <a:pt x="2384" y="959"/>
                    <a:pt x="2397" y="974"/>
                    <a:pt x="2418" y="974"/>
                  </a:cubicBezTo>
                  <a:cubicBezTo>
                    <a:pt x="2432" y="974"/>
                    <a:pt x="2450" y="966"/>
                    <a:pt x="2462" y="954"/>
                  </a:cubicBezTo>
                  <a:cubicBezTo>
                    <a:pt x="2675" y="589"/>
                    <a:pt x="2432" y="72"/>
                    <a:pt x="2006" y="12"/>
                  </a:cubicBezTo>
                  <a:cubicBezTo>
                    <a:pt x="1965" y="5"/>
                    <a:pt x="1923" y="1"/>
                    <a:pt x="1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81800" y="1545700"/>
              <a:ext cx="44100" cy="31800"/>
            </a:xfrm>
            <a:custGeom>
              <a:avLst/>
              <a:gdLst/>
              <a:ahLst/>
              <a:cxnLst/>
              <a:rect l="l" t="t" r="r" b="b"/>
              <a:pathLst>
                <a:path w="1764" h="1272" extrusionOk="0">
                  <a:moveTo>
                    <a:pt x="1529" y="1"/>
                  </a:moveTo>
                  <a:cubicBezTo>
                    <a:pt x="1491" y="1"/>
                    <a:pt x="1435" y="50"/>
                    <a:pt x="1459" y="100"/>
                  </a:cubicBezTo>
                  <a:cubicBezTo>
                    <a:pt x="1672" y="313"/>
                    <a:pt x="1581" y="738"/>
                    <a:pt x="1277" y="860"/>
                  </a:cubicBezTo>
                  <a:cubicBezTo>
                    <a:pt x="1239" y="867"/>
                    <a:pt x="1199" y="871"/>
                    <a:pt x="1159" y="871"/>
                  </a:cubicBezTo>
                  <a:cubicBezTo>
                    <a:pt x="1038" y="871"/>
                    <a:pt x="912" y="837"/>
                    <a:pt x="821" y="769"/>
                  </a:cubicBezTo>
                  <a:cubicBezTo>
                    <a:pt x="700" y="708"/>
                    <a:pt x="669" y="586"/>
                    <a:pt x="608" y="495"/>
                  </a:cubicBezTo>
                  <a:cubicBezTo>
                    <a:pt x="578" y="480"/>
                    <a:pt x="555" y="472"/>
                    <a:pt x="540" y="472"/>
                  </a:cubicBezTo>
                  <a:cubicBezTo>
                    <a:pt x="525" y="472"/>
                    <a:pt x="517" y="480"/>
                    <a:pt x="517" y="495"/>
                  </a:cubicBezTo>
                  <a:cubicBezTo>
                    <a:pt x="487" y="495"/>
                    <a:pt x="456" y="556"/>
                    <a:pt x="487" y="586"/>
                  </a:cubicBezTo>
                  <a:cubicBezTo>
                    <a:pt x="487" y="617"/>
                    <a:pt x="517" y="617"/>
                    <a:pt x="517" y="647"/>
                  </a:cubicBezTo>
                  <a:lnTo>
                    <a:pt x="517" y="708"/>
                  </a:lnTo>
                  <a:cubicBezTo>
                    <a:pt x="548" y="769"/>
                    <a:pt x="548" y="860"/>
                    <a:pt x="487" y="921"/>
                  </a:cubicBezTo>
                  <a:cubicBezTo>
                    <a:pt x="444" y="977"/>
                    <a:pt x="389" y="1001"/>
                    <a:pt x="335" y="1001"/>
                  </a:cubicBezTo>
                  <a:cubicBezTo>
                    <a:pt x="274" y="1001"/>
                    <a:pt x="215" y="969"/>
                    <a:pt x="183" y="921"/>
                  </a:cubicBezTo>
                  <a:cubicBezTo>
                    <a:pt x="160" y="905"/>
                    <a:pt x="137" y="898"/>
                    <a:pt x="116" y="898"/>
                  </a:cubicBezTo>
                  <a:cubicBezTo>
                    <a:pt x="52" y="898"/>
                    <a:pt x="0" y="966"/>
                    <a:pt x="0" y="1103"/>
                  </a:cubicBezTo>
                  <a:cubicBezTo>
                    <a:pt x="50" y="1218"/>
                    <a:pt x="180" y="1271"/>
                    <a:pt x="312" y="1271"/>
                  </a:cubicBezTo>
                  <a:cubicBezTo>
                    <a:pt x="424" y="1271"/>
                    <a:pt x="539" y="1233"/>
                    <a:pt x="608" y="1164"/>
                  </a:cubicBezTo>
                  <a:cubicBezTo>
                    <a:pt x="639" y="1103"/>
                    <a:pt x="669" y="1042"/>
                    <a:pt x="669" y="951"/>
                  </a:cubicBezTo>
                  <a:cubicBezTo>
                    <a:pt x="812" y="1022"/>
                    <a:pt x="954" y="1052"/>
                    <a:pt x="1090" y="1052"/>
                  </a:cubicBezTo>
                  <a:cubicBezTo>
                    <a:pt x="1187" y="1052"/>
                    <a:pt x="1280" y="1037"/>
                    <a:pt x="1368" y="1012"/>
                  </a:cubicBezTo>
                  <a:cubicBezTo>
                    <a:pt x="1733" y="799"/>
                    <a:pt x="1763" y="313"/>
                    <a:pt x="1551" y="9"/>
                  </a:cubicBezTo>
                  <a:cubicBezTo>
                    <a:pt x="1545" y="3"/>
                    <a:pt x="1537"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101675" y="1174475"/>
              <a:ext cx="61700" cy="277900"/>
            </a:xfrm>
            <a:custGeom>
              <a:avLst/>
              <a:gdLst/>
              <a:ahLst/>
              <a:cxnLst/>
              <a:rect l="l" t="t" r="r" b="b"/>
              <a:pathLst>
                <a:path w="2468" h="11116" extrusionOk="0">
                  <a:moveTo>
                    <a:pt x="61" y="0"/>
                  </a:moveTo>
                  <a:cubicBezTo>
                    <a:pt x="26" y="0"/>
                    <a:pt x="0" y="32"/>
                    <a:pt x="36" y="85"/>
                  </a:cubicBezTo>
                  <a:cubicBezTo>
                    <a:pt x="1403" y="3642"/>
                    <a:pt x="1586" y="7107"/>
                    <a:pt x="1403" y="10906"/>
                  </a:cubicBezTo>
                  <a:cubicBezTo>
                    <a:pt x="1403" y="11047"/>
                    <a:pt x="1500" y="11115"/>
                    <a:pt x="1598" y="11115"/>
                  </a:cubicBezTo>
                  <a:cubicBezTo>
                    <a:pt x="1690" y="11115"/>
                    <a:pt x="1784" y="11055"/>
                    <a:pt x="1798" y="10937"/>
                  </a:cubicBezTo>
                  <a:cubicBezTo>
                    <a:pt x="2467" y="7259"/>
                    <a:pt x="1616" y="3429"/>
                    <a:pt x="127" y="55"/>
                  </a:cubicBezTo>
                  <a:cubicBezTo>
                    <a:pt x="114" y="17"/>
                    <a:pt x="85"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31075" y="1158550"/>
              <a:ext cx="134875" cy="275625"/>
            </a:xfrm>
            <a:custGeom>
              <a:avLst/>
              <a:gdLst/>
              <a:ahLst/>
              <a:cxnLst/>
              <a:rect l="l" t="t" r="r" b="b"/>
              <a:pathLst>
                <a:path w="5395" h="11025" extrusionOk="0">
                  <a:moveTo>
                    <a:pt x="5364" y="1"/>
                  </a:moveTo>
                  <a:cubicBezTo>
                    <a:pt x="5349" y="1"/>
                    <a:pt x="5334" y="8"/>
                    <a:pt x="5334" y="23"/>
                  </a:cubicBezTo>
                  <a:cubicBezTo>
                    <a:pt x="4209" y="3975"/>
                    <a:pt x="2780" y="7440"/>
                    <a:pt x="136" y="10631"/>
                  </a:cubicBezTo>
                  <a:cubicBezTo>
                    <a:pt x="1" y="10811"/>
                    <a:pt x="149" y="11025"/>
                    <a:pt x="334" y="11025"/>
                  </a:cubicBezTo>
                  <a:cubicBezTo>
                    <a:pt x="399" y="11025"/>
                    <a:pt x="468" y="10999"/>
                    <a:pt x="531" y="10935"/>
                  </a:cubicBezTo>
                  <a:cubicBezTo>
                    <a:pt x="3236" y="7744"/>
                    <a:pt x="4604" y="4096"/>
                    <a:pt x="5394" y="23"/>
                  </a:cubicBezTo>
                  <a:cubicBezTo>
                    <a:pt x="5394" y="8"/>
                    <a:pt x="5379" y="1"/>
                    <a:pt x="5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21550" y="1463075"/>
              <a:ext cx="259150" cy="64625"/>
            </a:xfrm>
            <a:custGeom>
              <a:avLst/>
              <a:gdLst/>
              <a:ahLst/>
              <a:cxnLst/>
              <a:rect l="l" t="t" r="r" b="b"/>
              <a:pathLst>
                <a:path w="10366" h="2585" extrusionOk="0">
                  <a:moveTo>
                    <a:pt x="10335" y="1"/>
                  </a:moveTo>
                  <a:cubicBezTo>
                    <a:pt x="7052" y="1642"/>
                    <a:pt x="3860" y="2098"/>
                    <a:pt x="274" y="2098"/>
                  </a:cubicBezTo>
                  <a:cubicBezTo>
                    <a:pt x="31" y="2098"/>
                    <a:pt x="0" y="2493"/>
                    <a:pt x="213" y="2523"/>
                  </a:cubicBezTo>
                  <a:cubicBezTo>
                    <a:pt x="645" y="2565"/>
                    <a:pt x="1079" y="2585"/>
                    <a:pt x="1514" y="2585"/>
                  </a:cubicBezTo>
                  <a:cubicBezTo>
                    <a:pt x="4600" y="2585"/>
                    <a:pt x="7728" y="1580"/>
                    <a:pt x="10365" y="61"/>
                  </a:cubicBezTo>
                  <a:cubicBezTo>
                    <a:pt x="10365" y="61"/>
                    <a:pt x="10365" y="1"/>
                    <a:pt x="10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79300" y="1626450"/>
              <a:ext cx="316600" cy="83075"/>
            </a:xfrm>
            <a:custGeom>
              <a:avLst/>
              <a:gdLst/>
              <a:ahLst/>
              <a:cxnLst/>
              <a:rect l="l" t="t" r="r" b="b"/>
              <a:pathLst>
                <a:path w="12664" h="3323" extrusionOk="0">
                  <a:moveTo>
                    <a:pt x="395" y="1"/>
                  </a:moveTo>
                  <a:cubicBezTo>
                    <a:pt x="91" y="1"/>
                    <a:pt x="0" y="517"/>
                    <a:pt x="304" y="517"/>
                  </a:cubicBezTo>
                  <a:cubicBezTo>
                    <a:pt x="4620" y="821"/>
                    <a:pt x="8633" y="1764"/>
                    <a:pt x="12584" y="3314"/>
                  </a:cubicBezTo>
                  <a:cubicBezTo>
                    <a:pt x="12590" y="3320"/>
                    <a:pt x="12597" y="3322"/>
                    <a:pt x="12605" y="3322"/>
                  </a:cubicBezTo>
                  <a:cubicBezTo>
                    <a:pt x="12634" y="3322"/>
                    <a:pt x="12663" y="3283"/>
                    <a:pt x="12615" y="3283"/>
                  </a:cubicBezTo>
                  <a:cubicBezTo>
                    <a:pt x="8815" y="1368"/>
                    <a:pt x="4620" y="305"/>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38950" y="1623400"/>
              <a:ext cx="206175" cy="236600"/>
            </a:xfrm>
            <a:custGeom>
              <a:avLst/>
              <a:gdLst/>
              <a:ahLst/>
              <a:cxnLst/>
              <a:rect l="l" t="t" r="r" b="b"/>
              <a:pathLst>
                <a:path w="8247" h="9464" extrusionOk="0">
                  <a:moveTo>
                    <a:pt x="334" y="1"/>
                  </a:moveTo>
                  <a:cubicBezTo>
                    <a:pt x="121" y="1"/>
                    <a:pt x="1" y="348"/>
                    <a:pt x="262" y="427"/>
                  </a:cubicBezTo>
                  <a:cubicBezTo>
                    <a:pt x="3606" y="2342"/>
                    <a:pt x="5977" y="6323"/>
                    <a:pt x="8165" y="9424"/>
                  </a:cubicBezTo>
                  <a:cubicBezTo>
                    <a:pt x="8175" y="9453"/>
                    <a:pt x="8187" y="9463"/>
                    <a:pt x="8199" y="9463"/>
                  </a:cubicBezTo>
                  <a:cubicBezTo>
                    <a:pt x="8225" y="9463"/>
                    <a:pt x="8247" y="9414"/>
                    <a:pt x="8226" y="9393"/>
                  </a:cubicBezTo>
                  <a:cubicBezTo>
                    <a:pt x="6280" y="6111"/>
                    <a:pt x="3849" y="2007"/>
                    <a:pt x="445" y="31"/>
                  </a:cubicBezTo>
                  <a:cubicBezTo>
                    <a:pt x="406" y="10"/>
                    <a:pt x="369"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116000" y="1738050"/>
              <a:ext cx="56550" cy="264200"/>
            </a:xfrm>
            <a:custGeom>
              <a:avLst/>
              <a:gdLst/>
              <a:ahLst/>
              <a:cxnLst/>
              <a:rect l="l" t="t" r="r" b="b"/>
              <a:pathLst>
                <a:path w="2262" h="10568" extrusionOk="0">
                  <a:moveTo>
                    <a:pt x="1978" y="0"/>
                  </a:moveTo>
                  <a:cubicBezTo>
                    <a:pt x="1914" y="0"/>
                    <a:pt x="1854" y="28"/>
                    <a:pt x="1824" y="96"/>
                  </a:cubicBezTo>
                  <a:cubicBezTo>
                    <a:pt x="1" y="2984"/>
                    <a:pt x="1125" y="7452"/>
                    <a:pt x="1612" y="10522"/>
                  </a:cubicBezTo>
                  <a:cubicBezTo>
                    <a:pt x="1612" y="10552"/>
                    <a:pt x="1642" y="10567"/>
                    <a:pt x="1672" y="10567"/>
                  </a:cubicBezTo>
                  <a:cubicBezTo>
                    <a:pt x="1703" y="10567"/>
                    <a:pt x="1733" y="10552"/>
                    <a:pt x="1733" y="10522"/>
                  </a:cubicBezTo>
                  <a:cubicBezTo>
                    <a:pt x="1551" y="7391"/>
                    <a:pt x="365" y="3105"/>
                    <a:pt x="2159" y="248"/>
                  </a:cubicBezTo>
                  <a:cubicBezTo>
                    <a:pt x="2262" y="124"/>
                    <a:pt x="2113" y="0"/>
                    <a:pt x="1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285850" y="1584425"/>
              <a:ext cx="176850" cy="275050"/>
            </a:xfrm>
            <a:custGeom>
              <a:avLst/>
              <a:gdLst/>
              <a:ahLst/>
              <a:cxnLst/>
              <a:rect l="l" t="t" r="r" b="b"/>
              <a:pathLst>
                <a:path w="7074" h="11002" extrusionOk="0">
                  <a:moveTo>
                    <a:pt x="6716" y="1"/>
                  </a:moveTo>
                  <a:cubicBezTo>
                    <a:pt x="6663" y="1"/>
                    <a:pt x="6607" y="21"/>
                    <a:pt x="6551" y="71"/>
                  </a:cubicBezTo>
                  <a:cubicBezTo>
                    <a:pt x="3329" y="2837"/>
                    <a:pt x="867" y="6636"/>
                    <a:pt x="16" y="10861"/>
                  </a:cubicBezTo>
                  <a:cubicBezTo>
                    <a:pt x="0" y="10956"/>
                    <a:pt x="51" y="11002"/>
                    <a:pt x="112" y="11002"/>
                  </a:cubicBezTo>
                  <a:cubicBezTo>
                    <a:pt x="167" y="11002"/>
                    <a:pt x="231" y="10964"/>
                    <a:pt x="260" y="10892"/>
                  </a:cubicBezTo>
                  <a:cubicBezTo>
                    <a:pt x="1567" y="6819"/>
                    <a:pt x="3603" y="3323"/>
                    <a:pt x="6855" y="466"/>
                  </a:cubicBezTo>
                  <a:cubicBezTo>
                    <a:pt x="7074" y="320"/>
                    <a:pt x="6924" y="1"/>
                    <a:pt x="6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469950" y="1570825"/>
              <a:ext cx="269975" cy="108300"/>
            </a:xfrm>
            <a:custGeom>
              <a:avLst/>
              <a:gdLst/>
              <a:ahLst/>
              <a:cxnLst/>
              <a:rect l="l" t="t" r="r" b="b"/>
              <a:pathLst>
                <a:path w="10799" h="4332" extrusionOk="0">
                  <a:moveTo>
                    <a:pt x="10502" y="1"/>
                  </a:moveTo>
                  <a:cubicBezTo>
                    <a:pt x="10486" y="1"/>
                    <a:pt x="10468" y="3"/>
                    <a:pt x="10450" y="7"/>
                  </a:cubicBezTo>
                  <a:cubicBezTo>
                    <a:pt x="6803" y="675"/>
                    <a:pt x="3155" y="2317"/>
                    <a:pt x="25" y="4262"/>
                  </a:cubicBezTo>
                  <a:cubicBezTo>
                    <a:pt x="0" y="4287"/>
                    <a:pt x="15" y="4331"/>
                    <a:pt x="38" y="4331"/>
                  </a:cubicBezTo>
                  <a:cubicBezTo>
                    <a:pt x="43" y="4331"/>
                    <a:pt x="49" y="4329"/>
                    <a:pt x="55" y="4323"/>
                  </a:cubicBezTo>
                  <a:cubicBezTo>
                    <a:pt x="3611" y="3077"/>
                    <a:pt x="6955" y="1527"/>
                    <a:pt x="10572" y="463"/>
                  </a:cubicBezTo>
                  <a:cubicBezTo>
                    <a:pt x="10799" y="378"/>
                    <a:pt x="10734" y="1"/>
                    <a:pt x="10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435150" y="1396200"/>
              <a:ext cx="299075" cy="122800"/>
            </a:xfrm>
            <a:custGeom>
              <a:avLst/>
              <a:gdLst/>
              <a:ahLst/>
              <a:cxnLst/>
              <a:rect l="l" t="t" r="r" b="b"/>
              <a:pathLst>
                <a:path w="11963" h="4912" extrusionOk="0">
                  <a:moveTo>
                    <a:pt x="61" y="1"/>
                  </a:moveTo>
                  <a:cubicBezTo>
                    <a:pt x="0" y="1"/>
                    <a:pt x="0" y="153"/>
                    <a:pt x="92" y="153"/>
                  </a:cubicBezTo>
                  <a:cubicBezTo>
                    <a:pt x="2007" y="700"/>
                    <a:pt x="3982" y="852"/>
                    <a:pt x="5867" y="1521"/>
                  </a:cubicBezTo>
                  <a:cubicBezTo>
                    <a:pt x="7994" y="2220"/>
                    <a:pt x="9727" y="3496"/>
                    <a:pt x="11460" y="4864"/>
                  </a:cubicBezTo>
                  <a:cubicBezTo>
                    <a:pt x="11503" y="4897"/>
                    <a:pt x="11549" y="4911"/>
                    <a:pt x="11593" y="4911"/>
                  </a:cubicBezTo>
                  <a:cubicBezTo>
                    <a:pt x="11794" y="4911"/>
                    <a:pt x="11963" y="4618"/>
                    <a:pt x="11764" y="4469"/>
                  </a:cubicBezTo>
                  <a:cubicBezTo>
                    <a:pt x="8390" y="1733"/>
                    <a:pt x="4499"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53475" y="1227225"/>
              <a:ext cx="40850" cy="208325"/>
            </a:xfrm>
            <a:custGeom>
              <a:avLst/>
              <a:gdLst/>
              <a:ahLst/>
              <a:cxnLst/>
              <a:rect l="l" t="t" r="r" b="b"/>
              <a:pathLst>
                <a:path w="1634" h="8333" extrusionOk="0">
                  <a:moveTo>
                    <a:pt x="93" y="0"/>
                  </a:moveTo>
                  <a:cubicBezTo>
                    <a:pt x="59" y="0"/>
                    <a:pt x="0" y="28"/>
                    <a:pt x="22" y="73"/>
                  </a:cubicBezTo>
                  <a:cubicBezTo>
                    <a:pt x="1086" y="2717"/>
                    <a:pt x="1481" y="5453"/>
                    <a:pt x="1299" y="8310"/>
                  </a:cubicBezTo>
                  <a:cubicBezTo>
                    <a:pt x="1269" y="8325"/>
                    <a:pt x="1276" y="8333"/>
                    <a:pt x="1291" y="8333"/>
                  </a:cubicBezTo>
                  <a:cubicBezTo>
                    <a:pt x="1307" y="8333"/>
                    <a:pt x="1329" y="8325"/>
                    <a:pt x="1329" y="8310"/>
                  </a:cubicBezTo>
                  <a:cubicBezTo>
                    <a:pt x="1633" y="5453"/>
                    <a:pt x="1177" y="2687"/>
                    <a:pt x="114" y="12"/>
                  </a:cubicBezTo>
                  <a:cubicBezTo>
                    <a:pt x="114" y="4"/>
                    <a:pt x="105" y="0"/>
                    <a:pt x="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326725" y="1220925"/>
              <a:ext cx="166350" cy="205800"/>
            </a:xfrm>
            <a:custGeom>
              <a:avLst/>
              <a:gdLst/>
              <a:ahLst/>
              <a:cxnLst/>
              <a:rect l="l" t="t" r="r" b="b"/>
              <a:pathLst>
                <a:path w="6654" h="8232" extrusionOk="0">
                  <a:moveTo>
                    <a:pt x="87" y="1"/>
                  </a:moveTo>
                  <a:cubicBezTo>
                    <a:pt x="38" y="1"/>
                    <a:pt x="1" y="65"/>
                    <a:pt x="71" y="112"/>
                  </a:cubicBezTo>
                  <a:cubicBezTo>
                    <a:pt x="2381" y="2027"/>
                    <a:pt x="5542" y="5188"/>
                    <a:pt x="6332" y="8136"/>
                  </a:cubicBezTo>
                  <a:cubicBezTo>
                    <a:pt x="6345" y="8200"/>
                    <a:pt x="6405" y="8231"/>
                    <a:pt x="6469" y="8231"/>
                  </a:cubicBezTo>
                  <a:cubicBezTo>
                    <a:pt x="6558" y="8231"/>
                    <a:pt x="6654" y="8169"/>
                    <a:pt x="6636" y="8045"/>
                  </a:cubicBezTo>
                  <a:cubicBezTo>
                    <a:pt x="6363" y="6404"/>
                    <a:pt x="5116" y="5127"/>
                    <a:pt x="4083" y="3851"/>
                  </a:cubicBezTo>
                  <a:cubicBezTo>
                    <a:pt x="2898" y="2392"/>
                    <a:pt x="1651" y="1085"/>
                    <a:pt x="132" y="21"/>
                  </a:cubicBezTo>
                  <a:cubicBezTo>
                    <a:pt x="117" y="7"/>
                    <a:pt x="102"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330000" y="1263775"/>
              <a:ext cx="86150" cy="68475"/>
            </a:xfrm>
            <a:custGeom>
              <a:avLst/>
              <a:gdLst/>
              <a:ahLst/>
              <a:cxnLst/>
              <a:rect l="l" t="t" r="r" b="b"/>
              <a:pathLst>
                <a:path w="3446" h="2739" extrusionOk="0">
                  <a:moveTo>
                    <a:pt x="77" y="1"/>
                  </a:moveTo>
                  <a:cubicBezTo>
                    <a:pt x="31" y="1"/>
                    <a:pt x="1" y="45"/>
                    <a:pt x="50" y="70"/>
                  </a:cubicBezTo>
                  <a:cubicBezTo>
                    <a:pt x="1296" y="799"/>
                    <a:pt x="2329" y="1681"/>
                    <a:pt x="3302" y="2714"/>
                  </a:cubicBezTo>
                  <a:cubicBezTo>
                    <a:pt x="3328" y="2731"/>
                    <a:pt x="3351" y="2739"/>
                    <a:pt x="3370" y="2739"/>
                  </a:cubicBezTo>
                  <a:cubicBezTo>
                    <a:pt x="3420" y="2739"/>
                    <a:pt x="3446" y="2689"/>
                    <a:pt x="3424" y="2623"/>
                  </a:cubicBezTo>
                  <a:cubicBezTo>
                    <a:pt x="2542" y="1498"/>
                    <a:pt x="1418" y="617"/>
                    <a:pt x="111" y="9"/>
                  </a:cubicBezTo>
                  <a:cubicBezTo>
                    <a:pt x="99" y="3"/>
                    <a:pt x="87" y="1"/>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277850" y="1216125"/>
              <a:ext cx="18250" cy="14450"/>
            </a:xfrm>
            <a:custGeom>
              <a:avLst/>
              <a:gdLst/>
              <a:ahLst/>
              <a:cxnLst/>
              <a:rect l="l" t="t" r="r" b="b"/>
              <a:pathLst>
                <a:path w="730" h="578" extrusionOk="0">
                  <a:moveTo>
                    <a:pt x="0" y="0"/>
                  </a:moveTo>
                  <a:lnTo>
                    <a:pt x="0" y="0"/>
                  </a:lnTo>
                  <a:cubicBezTo>
                    <a:pt x="243" y="243"/>
                    <a:pt x="456" y="395"/>
                    <a:pt x="639" y="578"/>
                  </a:cubicBezTo>
                  <a:cubicBezTo>
                    <a:pt x="699" y="578"/>
                    <a:pt x="730" y="547"/>
                    <a:pt x="699" y="547"/>
                  </a:cubicBezTo>
                  <a:cubicBezTo>
                    <a:pt x="456" y="395"/>
                    <a:pt x="243" y="21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110675" y="1305475"/>
              <a:ext cx="25850" cy="114125"/>
            </a:xfrm>
            <a:custGeom>
              <a:avLst/>
              <a:gdLst/>
              <a:ahLst/>
              <a:cxnLst/>
              <a:rect l="l" t="t" r="r" b="b"/>
              <a:pathLst>
                <a:path w="1034" h="4565" extrusionOk="0">
                  <a:moveTo>
                    <a:pt x="46" y="0"/>
                  </a:moveTo>
                  <a:cubicBezTo>
                    <a:pt x="16" y="0"/>
                    <a:pt x="0" y="22"/>
                    <a:pt x="0" y="43"/>
                  </a:cubicBezTo>
                  <a:cubicBezTo>
                    <a:pt x="578" y="1502"/>
                    <a:pt x="912" y="3022"/>
                    <a:pt x="1003" y="4542"/>
                  </a:cubicBezTo>
                  <a:cubicBezTo>
                    <a:pt x="1003" y="4557"/>
                    <a:pt x="1011" y="4564"/>
                    <a:pt x="1019" y="4564"/>
                  </a:cubicBezTo>
                  <a:cubicBezTo>
                    <a:pt x="1026" y="4564"/>
                    <a:pt x="1034" y="4557"/>
                    <a:pt x="1034" y="4542"/>
                  </a:cubicBezTo>
                  <a:cubicBezTo>
                    <a:pt x="1003" y="2961"/>
                    <a:pt x="699" y="1441"/>
                    <a:pt x="92" y="13"/>
                  </a:cubicBezTo>
                  <a:cubicBezTo>
                    <a:pt x="74" y="4"/>
                    <a:pt x="5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139550" y="1368650"/>
              <a:ext cx="38525" cy="106550"/>
            </a:xfrm>
            <a:custGeom>
              <a:avLst/>
              <a:gdLst/>
              <a:ahLst/>
              <a:cxnLst/>
              <a:rect l="l" t="t" r="r" b="b"/>
              <a:pathLst>
                <a:path w="1541" h="4262" extrusionOk="0">
                  <a:moveTo>
                    <a:pt x="46" y="1"/>
                  </a:moveTo>
                  <a:cubicBezTo>
                    <a:pt x="23" y="1"/>
                    <a:pt x="0" y="24"/>
                    <a:pt x="0" y="69"/>
                  </a:cubicBezTo>
                  <a:cubicBezTo>
                    <a:pt x="122" y="1498"/>
                    <a:pt x="517" y="3018"/>
                    <a:pt x="1307" y="4203"/>
                  </a:cubicBezTo>
                  <a:cubicBezTo>
                    <a:pt x="1339" y="4245"/>
                    <a:pt x="1378" y="4262"/>
                    <a:pt x="1414" y="4262"/>
                  </a:cubicBezTo>
                  <a:cubicBezTo>
                    <a:pt x="1482" y="4262"/>
                    <a:pt x="1540" y="4202"/>
                    <a:pt x="1520" y="4142"/>
                  </a:cubicBezTo>
                  <a:cubicBezTo>
                    <a:pt x="851" y="2775"/>
                    <a:pt x="335" y="1559"/>
                    <a:pt x="92" y="69"/>
                  </a:cubicBezTo>
                  <a:cubicBezTo>
                    <a:pt x="92" y="24"/>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3975" y="1404000"/>
              <a:ext cx="10350" cy="66050"/>
            </a:xfrm>
            <a:custGeom>
              <a:avLst/>
              <a:gdLst/>
              <a:ahLst/>
              <a:cxnLst/>
              <a:rect l="l" t="t" r="r" b="b"/>
              <a:pathLst>
                <a:path w="414" h="2642" extrusionOk="0">
                  <a:moveTo>
                    <a:pt x="368" y="0"/>
                  </a:moveTo>
                  <a:cubicBezTo>
                    <a:pt x="345" y="0"/>
                    <a:pt x="322" y="8"/>
                    <a:pt x="322" y="23"/>
                  </a:cubicBezTo>
                  <a:cubicBezTo>
                    <a:pt x="292" y="905"/>
                    <a:pt x="170" y="1725"/>
                    <a:pt x="18" y="2607"/>
                  </a:cubicBezTo>
                  <a:cubicBezTo>
                    <a:pt x="1" y="2624"/>
                    <a:pt x="34" y="2642"/>
                    <a:pt x="71" y="2642"/>
                  </a:cubicBezTo>
                  <a:cubicBezTo>
                    <a:pt x="98" y="2642"/>
                    <a:pt x="127" y="2632"/>
                    <a:pt x="140" y="2607"/>
                  </a:cubicBezTo>
                  <a:cubicBezTo>
                    <a:pt x="292" y="1756"/>
                    <a:pt x="383" y="905"/>
                    <a:pt x="413" y="23"/>
                  </a:cubicBezTo>
                  <a:cubicBezTo>
                    <a:pt x="413" y="8"/>
                    <a:pt x="39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51175" y="1229475"/>
              <a:ext cx="28150" cy="101400"/>
            </a:xfrm>
            <a:custGeom>
              <a:avLst/>
              <a:gdLst/>
              <a:ahLst/>
              <a:cxnLst/>
              <a:rect l="l" t="t" r="r" b="b"/>
              <a:pathLst>
                <a:path w="1126" h="4056" extrusionOk="0">
                  <a:moveTo>
                    <a:pt x="1101" y="1"/>
                  </a:moveTo>
                  <a:cubicBezTo>
                    <a:pt x="1098" y="1"/>
                    <a:pt x="1095" y="4"/>
                    <a:pt x="1095" y="13"/>
                  </a:cubicBezTo>
                  <a:cubicBezTo>
                    <a:pt x="396" y="1229"/>
                    <a:pt x="31" y="2566"/>
                    <a:pt x="1" y="3965"/>
                  </a:cubicBezTo>
                  <a:cubicBezTo>
                    <a:pt x="1" y="4025"/>
                    <a:pt x="46" y="4056"/>
                    <a:pt x="92" y="4056"/>
                  </a:cubicBezTo>
                  <a:cubicBezTo>
                    <a:pt x="137" y="4056"/>
                    <a:pt x="183" y="4025"/>
                    <a:pt x="183" y="3965"/>
                  </a:cubicBezTo>
                  <a:cubicBezTo>
                    <a:pt x="213" y="2597"/>
                    <a:pt x="548" y="1290"/>
                    <a:pt x="1125" y="44"/>
                  </a:cubicBezTo>
                  <a:cubicBezTo>
                    <a:pt x="1125" y="22"/>
                    <a:pt x="1110" y="1"/>
                    <a:pt x="1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139825" y="1337700"/>
              <a:ext cx="37525" cy="63025"/>
            </a:xfrm>
            <a:custGeom>
              <a:avLst/>
              <a:gdLst/>
              <a:ahLst/>
              <a:cxnLst/>
              <a:rect l="l" t="t" r="r" b="b"/>
              <a:pathLst>
                <a:path w="1501" h="2521" extrusionOk="0">
                  <a:moveTo>
                    <a:pt x="1470" y="0"/>
                  </a:moveTo>
                  <a:cubicBezTo>
                    <a:pt x="1196" y="882"/>
                    <a:pt x="710" y="1672"/>
                    <a:pt x="72" y="2341"/>
                  </a:cubicBezTo>
                  <a:cubicBezTo>
                    <a:pt x="0" y="2412"/>
                    <a:pt x="78" y="2521"/>
                    <a:pt x="144" y="2521"/>
                  </a:cubicBezTo>
                  <a:cubicBezTo>
                    <a:pt x="163" y="2521"/>
                    <a:pt x="180" y="2513"/>
                    <a:pt x="193" y="2493"/>
                  </a:cubicBezTo>
                  <a:cubicBezTo>
                    <a:pt x="862" y="1794"/>
                    <a:pt x="1257" y="973"/>
                    <a:pt x="1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106200" y="1267450"/>
              <a:ext cx="61275" cy="118325"/>
            </a:xfrm>
            <a:custGeom>
              <a:avLst/>
              <a:gdLst/>
              <a:ahLst/>
              <a:cxnLst/>
              <a:rect l="l" t="t" r="r" b="b"/>
              <a:pathLst>
                <a:path w="2451" h="4733" extrusionOk="0">
                  <a:moveTo>
                    <a:pt x="2428" y="0"/>
                  </a:moveTo>
                  <a:cubicBezTo>
                    <a:pt x="2423" y="0"/>
                    <a:pt x="2420" y="4"/>
                    <a:pt x="2420" y="14"/>
                  </a:cubicBezTo>
                  <a:cubicBezTo>
                    <a:pt x="1903" y="1716"/>
                    <a:pt x="1082" y="3236"/>
                    <a:pt x="19" y="4634"/>
                  </a:cubicBezTo>
                  <a:cubicBezTo>
                    <a:pt x="0" y="4689"/>
                    <a:pt x="26" y="4733"/>
                    <a:pt x="56" y="4733"/>
                  </a:cubicBezTo>
                  <a:cubicBezTo>
                    <a:pt x="76" y="4733"/>
                    <a:pt x="98" y="4713"/>
                    <a:pt x="110" y="4664"/>
                  </a:cubicBezTo>
                  <a:cubicBezTo>
                    <a:pt x="1234" y="3357"/>
                    <a:pt x="1994" y="1716"/>
                    <a:pt x="2450" y="14"/>
                  </a:cubicBezTo>
                  <a:cubicBezTo>
                    <a:pt x="2450" y="14"/>
                    <a:pt x="2437" y="0"/>
                    <a:pt x="24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4"/>
            <p:cNvSpPr/>
            <p:nvPr/>
          </p:nvSpPr>
          <p:spPr>
            <a:xfrm>
              <a:off x="67900" y="1314600"/>
              <a:ext cx="14450" cy="36050"/>
            </a:xfrm>
            <a:custGeom>
              <a:avLst/>
              <a:gdLst/>
              <a:ahLst/>
              <a:cxnLst/>
              <a:rect l="l" t="t" r="r" b="b"/>
              <a:pathLst>
                <a:path w="578" h="1442" extrusionOk="0">
                  <a:moveTo>
                    <a:pt x="541" y="1"/>
                  </a:moveTo>
                  <a:cubicBezTo>
                    <a:pt x="533" y="1"/>
                    <a:pt x="525" y="4"/>
                    <a:pt x="517" y="12"/>
                  </a:cubicBezTo>
                  <a:cubicBezTo>
                    <a:pt x="274" y="438"/>
                    <a:pt x="92" y="894"/>
                    <a:pt x="0" y="1380"/>
                  </a:cubicBezTo>
                  <a:cubicBezTo>
                    <a:pt x="0" y="1441"/>
                    <a:pt x="31" y="1441"/>
                    <a:pt x="92" y="1441"/>
                  </a:cubicBezTo>
                  <a:cubicBezTo>
                    <a:pt x="213" y="924"/>
                    <a:pt x="335" y="468"/>
                    <a:pt x="578" y="73"/>
                  </a:cubicBezTo>
                  <a:cubicBezTo>
                    <a:pt x="578" y="29"/>
                    <a:pt x="562" y="1"/>
                    <a:pt x="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4"/>
            <p:cNvSpPr/>
            <p:nvPr/>
          </p:nvSpPr>
          <p:spPr>
            <a:xfrm>
              <a:off x="26100" y="1162925"/>
              <a:ext cx="66900" cy="77825"/>
            </a:xfrm>
            <a:custGeom>
              <a:avLst/>
              <a:gdLst/>
              <a:ahLst/>
              <a:cxnLst/>
              <a:rect l="l" t="t" r="r" b="b"/>
              <a:pathLst>
                <a:path w="2676" h="3113" extrusionOk="0">
                  <a:moveTo>
                    <a:pt x="2615" y="0"/>
                  </a:moveTo>
                  <a:cubicBezTo>
                    <a:pt x="1520" y="821"/>
                    <a:pt x="609" y="1824"/>
                    <a:pt x="1" y="3040"/>
                  </a:cubicBezTo>
                  <a:cubicBezTo>
                    <a:pt x="1" y="3084"/>
                    <a:pt x="17" y="3113"/>
                    <a:pt x="49" y="3113"/>
                  </a:cubicBezTo>
                  <a:cubicBezTo>
                    <a:pt x="61" y="3113"/>
                    <a:pt x="75" y="3109"/>
                    <a:pt x="92" y="3101"/>
                  </a:cubicBezTo>
                  <a:cubicBezTo>
                    <a:pt x="730" y="1915"/>
                    <a:pt x="1551" y="882"/>
                    <a:pt x="2675" y="61"/>
                  </a:cubicBezTo>
                  <a:cubicBezTo>
                    <a:pt x="2675" y="61"/>
                    <a:pt x="2675" y="0"/>
                    <a:pt x="2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4"/>
            <p:cNvSpPr/>
            <p:nvPr/>
          </p:nvSpPr>
          <p:spPr>
            <a:xfrm>
              <a:off x="16475" y="1428875"/>
              <a:ext cx="185200" cy="67050"/>
            </a:xfrm>
            <a:custGeom>
              <a:avLst/>
              <a:gdLst/>
              <a:ahLst/>
              <a:cxnLst/>
              <a:rect l="l" t="t" r="r" b="b"/>
              <a:pathLst>
                <a:path w="7408" h="2682" extrusionOk="0">
                  <a:moveTo>
                    <a:pt x="7377" y="1"/>
                  </a:moveTo>
                  <a:cubicBezTo>
                    <a:pt x="5036" y="518"/>
                    <a:pt x="2301" y="973"/>
                    <a:pt x="203" y="2280"/>
                  </a:cubicBezTo>
                  <a:cubicBezTo>
                    <a:pt x="1" y="2407"/>
                    <a:pt x="136" y="2682"/>
                    <a:pt x="309" y="2682"/>
                  </a:cubicBezTo>
                  <a:cubicBezTo>
                    <a:pt x="344" y="2682"/>
                    <a:pt x="381" y="2671"/>
                    <a:pt x="416" y="2645"/>
                  </a:cubicBezTo>
                  <a:cubicBezTo>
                    <a:pt x="2453" y="1308"/>
                    <a:pt x="5067" y="670"/>
                    <a:pt x="7377" y="62"/>
                  </a:cubicBezTo>
                  <a:cubicBezTo>
                    <a:pt x="7407" y="62"/>
                    <a:pt x="7407" y="1"/>
                    <a:pt x="7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a:off x="14200" y="1560350"/>
              <a:ext cx="167700" cy="18775"/>
            </a:xfrm>
            <a:custGeom>
              <a:avLst/>
              <a:gdLst/>
              <a:ahLst/>
              <a:cxnLst/>
              <a:rect l="l" t="t" r="r" b="b"/>
              <a:pathLst>
                <a:path w="6708" h="751" extrusionOk="0">
                  <a:moveTo>
                    <a:pt x="6677" y="0"/>
                  </a:moveTo>
                  <a:cubicBezTo>
                    <a:pt x="5503" y="386"/>
                    <a:pt x="4372" y="568"/>
                    <a:pt x="3237" y="568"/>
                  </a:cubicBezTo>
                  <a:cubicBezTo>
                    <a:pt x="2228" y="568"/>
                    <a:pt x="1217" y="424"/>
                    <a:pt x="173" y="152"/>
                  </a:cubicBezTo>
                  <a:cubicBezTo>
                    <a:pt x="163" y="150"/>
                    <a:pt x="153" y="149"/>
                    <a:pt x="144" y="149"/>
                  </a:cubicBezTo>
                  <a:cubicBezTo>
                    <a:pt x="17" y="149"/>
                    <a:pt x="0" y="337"/>
                    <a:pt x="142" y="365"/>
                  </a:cubicBezTo>
                  <a:cubicBezTo>
                    <a:pt x="1016" y="627"/>
                    <a:pt x="1921" y="751"/>
                    <a:pt x="2829" y="751"/>
                  </a:cubicBezTo>
                  <a:cubicBezTo>
                    <a:pt x="4132" y="751"/>
                    <a:pt x="5442" y="496"/>
                    <a:pt x="6677" y="31"/>
                  </a:cubicBezTo>
                  <a:cubicBezTo>
                    <a:pt x="6708" y="31"/>
                    <a:pt x="6708"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4"/>
            <p:cNvSpPr/>
            <p:nvPr/>
          </p:nvSpPr>
          <p:spPr>
            <a:xfrm>
              <a:off x="132475" y="1508675"/>
              <a:ext cx="117825" cy="34225"/>
            </a:xfrm>
            <a:custGeom>
              <a:avLst/>
              <a:gdLst/>
              <a:ahLst/>
              <a:cxnLst/>
              <a:rect l="l" t="t" r="r" b="b"/>
              <a:pathLst>
                <a:path w="4713" h="1369" extrusionOk="0">
                  <a:moveTo>
                    <a:pt x="4652" y="0"/>
                  </a:moveTo>
                  <a:cubicBezTo>
                    <a:pt x="3253" y="851"/>
                    <a:pt x="1703" y="1216"/>
                    <a:pt x="92" y="1307"/>
                  </a:cubicBezTo>
                  <a:cubicBezTo>
                    <a:pt x="1" y="1307"/>
                    <a:pt x="31" y="1368"/>
                    <a:pt x="92" y="1368"/>
                  </a:cubicBezTo>
                  <a:cubicBezTo>
                    <a:pt x="1703" y="1368"/>
                    <a:pt x="3284" y="882"/>
                    <a:pt x="4682" y="61"/>
                  </a:cubicBezTo>
                  <a:cubicBezTo>
                    <a:pt x="4712" y="61"/>
                    <a:pt x="4682" y="0"/>
                    <a:pt x="4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4"/>
            <p:cNvSpPr/>
            <p:nvPr/>
          </p:nvSpPr>
          <p:spPr>
            <a:xfrm>
              <a:off x="51200" y="1609575"/>
              <a:ext cx="53950" cy="7775"/>
            </a:xfrm>
            <a:custGeom>
              <a:avLst/>
              <a:gdLst/>
              <a:ahLst/>
              <a:cxnLst/>
              <a:rect l="l" t="t" r="r" b="b"/>
              <a:pathLst>
                <a:path w="2158" h="311" extrusionOk="0">
                  <a:moveTo>
                    <a:pt x="39" y="1"/>
                  </a:moveTo>
                  <a:cubicBezTo>
                    <a:pt x="1" y="1"/>
                    <a:pt x="8" y="76"/>
                    <a:pt x="60" y="129"/>
                  </a:cubicBezTo>
                  <a:cubicBezTo>
                    <a:pt x="760" y="189"/>
                    <a:pt x="1428" y="220"/>
                    <a:pt x="2127" y="311"/>
                  </a:cubicBezTo>
                  <a:cubicBezTo>
                    <a:pt x="2158" y="311"/>
                    <a:pt x="2158" y="220"/>
                    <a:pt x="2127" y="220"/>
                  </a:cubicBezTo>
                  <a:cubicBezTo>
                    <a:pt x="1428" y="159"/>
                    <a:pt x="760" y="37"/>
                    <a:pt x="60" y="7"/>
                  </a:cubicBezTo>
                  <a:cubicBezTo>
                    <a:pt x="52" y="3"/>
                    <a:pt x="45"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4"/>
            <p:cNvSpPr/>
            <p:nvPr/>
          </p:nvSpPr>
          <p:spPr>
            <a:xfrm>
              <a:off x="97525" y="1469925"/>
              <a:ext cx="98825" cy="19775"/>
            </a:xfrm>
            <a:custGeom>
              <a:avLst/>
              <a:gdLst/>
              <a:ahLst/>
              <a:cxnLst/>
              <a:rect l="l" t="t" r="r" b="b"/>
              <a:pathLst>
                <a:path w="3953" h="791" extrusionOk="0">
                  <a:moveTo>
                    <a:pt x="3922" y="0"/>
                  </a:moveTo>
                  <a:cubicBezTo>
                    <a:pt x="2615" y="152"/>
                    <a:pt x="1308" y="395"/>
                    <a:pt x="31" y="760"/>
                  </a:cubicBezTo>
                  <a:cubicBezTo>
                    <a:pt x="1" y="760"/>
                    <a:pt x="1" y="790"/>
                    <a:pt x="31" y="790"/>
                  </a:cubicBezTo>
                  <a:cubicBezTo>
                    <a:pt x="1338" y="456"/>
                    <a:pt x="2584" y="183"/>
                    <a:pt x="3922" y="31"/>
                  </a:cubicBezTo>
                  <a:cubicBezTo>
                    <a:pt x="3952" y="31"/>
                    <a:pt x="3952" y="0"/>
                    <a:pt x="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4"/>
            <p:cNvSpPr/>
            <p:nvPr/>
          </p:nvSpPr>
          <p:spPr>
            <a:xfrm>
              <a:off x="52150" y="1427375"/>
              <a:ext cx="62125" cy="26925"/>
            </a:xfrm>
            <a:custGeom>
              <a:avLst/>
              <a:gdLst/>
              <a:ahLst/>
              <a:cxnLst/>
              <a:rect l="l" t="t" r="r" b="b"/>
              <a:pathLst>
                <a:path w="2485" h="1077" extrusionOk="0">
                  <a:moveTo>
                    <a:pt x="2454" y="0"/>
                  </a:moveTo>
                  <a:cubicBezTo>
                    <a:pt x="1633" y="213"/>
                    <a:pt x="752" y="517"/>
                    <a:pt x="22" y="1033"/>
                  </a:cubicBezTo>
                  <a:cubicBezTo>
                    <a:pt x="1" y="1055"/>
                    <a:pt x="10" y="1076"/>
                    <a:pt x="38" y="1076"/>
                  </a:cubicBezTo>
                  <a:cubicBezTo>
                    <a:pt x="50" y="1076"/>
                    <a:pt x="65" y="1073"/>
                    <a:pt x="83" y="1064"/>
                  </a:cubicBezTo>
                  <a:cubicBezTo>
                    <a:pt x="843" y="638"/>
                    <a:pt x="1603" y="274"/>
                    <a:pt x="2454" y="30"/>
                  </a:cubicBezTo>
                  <a:cubicBezTo>
                    <a:pt x="2485" y="30"/>
                    <a:pt x="2485" y="0"/>
                    <a:pt x="2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4"/>
            <p:cNvSpPr/>
            <p:nvPr/>
          </p:nvSpPr>
          <p:spPr>
            <a:xfrm>
              <a:off x="207725" y="1592075"/>
              <a:ext cx="136050" cy="17675"/>
            </a:xfrm>
            <a:custGeom>
              <a:avLst/>
              <a:gdLst/>
              <a:ahLst/>
              <a:cxnLst/>
              <a:rect l="l" t="t" r="r" b="b"/>
              <a:pathLst>
                <a:path w="5442" h="707" extrusionOk="0">
                  <a:moveTo>
                    <a:pt x="1521" y="0"/>
                  </a:moveTo>
                  <a:cubicBezTo>
                    <a:pt x="1083" y="0"/>
                    <a:pt x="646" y="31"/>
                    <a:pt x="213" y="99"/>
                  </a:cubicBezTo>
                  <a:cubicBezTo>
                    <a:pt x="0" y="129"/>
                    <a:pt x="31" y="433"/>
                    <a:pt x="304" y="464"/>
                  </a:cubicBezTo>
                  <a:cubicBezTo>
                    <a:pt x="897" y="453"/>
                    <a:pt x="1485" y="439"/>
                    <a:pt x="2074" y="439"/>
                  </a:cubicBezTo>
                  <a:cubicBezTo>
                    <a:pt x="3177" y="439"/>
                    <a:pt x="4281" y="489"/>
                    <a:pt x="5411" y="707"/>
                  </a:cubicBezTo>
                  <a:cubicBezTo>
                    <a:pt x="5441" y="707"/>
                    <a:pt x="5441" y="616"/>
                    <a:pt x="5411" y="616"/>
                  </a:cubicBezTo>
                  <a:cubicBezTo>
                    <a:pt x="4157" y="274"/>
                    <a:pt x="2835" y="0"/>
                    <a:pt x="1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4"/>
            <p:cNvSpPr/>
            <p:nvPr/>
          </p:nvSpPr>
          <p:spPr>
            <a:xfrm>
              <a:off x="195000" y="1725900"/>
              <a:ext cx="85700" cy="17675"/>
            </a:xfrm>
            <a:custGeom>
              <a:avLst/>
              <a:gdLst/>
              <a:ahLst/>
              <a:cxnLst/>
              <a:rect l="l" t="t" r="r" b="b"/>
              <a:pathLst>
                <a:path w="3428" h="707" extrusionOk="0">
                  <a:moveTo>
                    <a:pt x="91" y="0"/>
                  </a:moveTo>
                  <a:cubicBezTo>
                    <a:pt x="18" y="0"/>
                    <a:pt x="1" y="129"/>
                    <a:pt x="84" y="156"/>
                  </a:cubicBezTo>
                  <a:cubicBezTo>
                    <a:pt x="1080" y="498"/>
                    <a:pt x="2103" y="706"/>
                    <a:pt x="3178" y="706"/>
                  </a:cubicBezTo>
                  <a:cubicBezTo>
                    <a:pt x="3251" y="706"/>
                    <a:pt x="3324" y="706"/>
                    <a:pt x="3397" y="704"/>
                  </a:cubicBezTo>
                  <a:cubicBezTo>
                    <a:pt x="3427" y="704"/>
                    <a:pt x="3427" y="612"/>
                    <a:pt x="3397" y="612"/>
                  </a:cubicBezTo>
                  <a:cubicBezTo>
                    <a:pt x="2303" y="552"/>
                    <a:pt x="1178" y="400"/>
                    <a:pt x="114" y="4"/>
                  </a:cubicBezTo>
                  <a:cubicBezTo>
                    <a:pt x="106" y="2"/>
                    <a:pt x="98"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4"/>
            <p:cNvSpPr/>
            <p:nvPr/>
          </p:nvSpPr>
          <p:spPr>
            <a:xfrm>
              <a:off x="167450" y="1679650"/>
              <a:ext cx="147400" cy="49925"/>
            </a:xfrm>
            <a:custGeom>
              <a:avLst/>
              <a:gdLst/>
              <a:ahLst/>
              <a:cxnLst/>
              <a:rect l="l" t="t" r="r" b="b"/>
              <a:pathLst>
                <a:path w="5896" h="1997" extrusionOk="0">
                  <a:moveTo>
                    <a:pt x="61" y="0"/>
                  </a:moveTo>
                  <a:cubicBezTo>
                    <a:pt x="0" y="0"/>
                    <a:pt x="0" y="61"/>
                    <a:pt x="0" y="61"/>
                  </a:cubicBezTo>
                  <a:cubicBezTo>
                    <a:pt x="1885" y="1003"/>
                    <a:pt x="3860" y="1611"/>
                    <a:pt x="5867" y="1976"/>
                  </a:cubicBezTo>
                  <a:cubicBezTo>
                    <a:pt x="5874" y="1991"/>
                    <a:pt x="5880" y="1997"/>
                    <a:pt x="5884" y="1997"/>
                  </a:cubicBezTo>
                  <a:cubicBezTo>
                    <a:pt x="5895" y="1997"/>
                    <a:pt x="5889" y="1946"/>
                    <a:pt x="5867" y="1946"/>
                  </a:cubicBezTo>
                  <a:cubicBezTo>
                    <a:pt x="3860" y="1520"/>
                    <a:pt x="1915" y="85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4"/>
            <p:cNvSpPr/>
            <p:nvPr/>
          </p:nvSpPr>
          <p:spPr>
            <a:xfrm>
              <a:off x="305750" y="1662175"/>
              <a:ext cx="68400" cy="25850"/>
            </a:xfrm>
            <a:custGeom>
              <a:avLst/>
              <a:gdLst/>
              <a:ahLst/>
              <a:cxnLst/>
              <a:rect l="l" t="t" r="r" b="b"/>
              <a:pathLst>
                <a:path w="2736" h="1034" extrusionOk="0">
                  <a:moveTo>
                    <a:pt x="0" y="0"/>
                  </a:moveTo>
                  <a:lnTo>
                    <a:pt x="0" y="61"/>
                  </a:lnTo>
                  <a:cubicBezTo>
                    <a:pt x="942" y="335"/>
                    <a:pt x="1854" y="669"/>
                    <a:pt x="2736" y="1034"/>
                  </a:cubicBezTo>
                  <a:lnTo>
                    <a:pt x="2736" y="1003"/>
                  </a:lnTo>
                  <a:cubicBezTo>
                    <a:pt x="1854" y="608"/>
                    <a:pt x="942" y="2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4"/>
            <p:cNvSpPr/>
            <p:nvPr/>
          </p:nvSpPr>
          <p:spPr>
            <a:xfrm>
              <a:off x="216075" y="1614300"/>
              <a:ext cx="101750" cy="32850"/>
            </a:xfrm>
            <a:custGeom>
              <a:avLst/>
              <a:gdLst/>
              <a:ahLst/>
              <a:cxnLst/>
              <a:rect l="l" t="t" r="r" b="b"/>
              <a:pathLst>
                <a:path w="4070" h="1314" extrusionOk="0">
                  <a:moveTo>
                    <a:pt x="92" y="0"/>
                  </a:moveTo>
                  <a:cubicBezTo>
                    <a:pt x="31" y="0"/>
                    <a:pt x="1" y="92"/>
                    <a:pt x="61" y="92"/>
                  </a:cubicBezTo>
                  <a:cubicBezTo>
                    <a:pt x="1460" y="244"/>
                    <a:pt x="2736" y="608"/>
                    <a:pt x="4013" y="1307"/>
                  </a:cubicBezTo>
                  <a:cubicBezTo>
                    <a:pt x="4017" y="1312"/>
                    <a:pt x="4021" y="1314"/>
                    <a:pt x="4026" y="1314"/>
                  </a:cubicBezTo>
                  <a:cubicBezTo>
                    <a:pt x="4051" y="1314"/>
                    <a:pt x="4069" y="1247"/>
                    <a:pt x="4043" y="1247"/>
                  </a:cubicBezTo>
                  <a:cubicBezTo>
                    <a:pt x="2827" y="578"/>
                    <a:pt x="1490" y="122"/>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4"/>
            <p:cNvSpPr/>
            <p:nvPr/>
          </p:nvSpPr>
          <p:spPr>
            <a:xfrm>
              <a:off x="291300" y="1574775"/>
              <a:ext cx="33475" cy="5350"/>
            </a:xfrm>
            <a:custGeom>
              <a:avLst/>
              <a:gdLst/>
              <a:ahLst/>
              <a:cxnLst/>
              <a:rect l="l" t="t" r="r" b="b"/>
              <a:pathLst>
                <a:path w="1339" h="214" extrusionOk="0">
                  <a:moveTo>
                    <a:pt x="31" y="1"/>
                  </a:moveTo>
                  <a:cubicBezTo>
                    <a:pt x="1" y="1"/>
                    <a:pt x="1" y="62"/>
                    <a:pt x="31" y="62"/>
                  </a:cubicBezTo>
                  <a:cubicBezTo>
                    <a:pt x="457" y="92"/>
                    <a:pt x="882" y="153"/>
                    <a:pt x="1308" y="214"/>
                  </a:cubicBezTo>
                  <a:cubicBezTo>
                    <a:pt x="1338" y="214"/>
                    <a:pt x="1338" y="153"/>
                    <a:pt x="1308" y="153"/>
                  </a:cubicBezTo>
                  <a:cubicBezTo>
                    <a:pt x="882" y="31"/>
                    <a:pt x="457"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4"/>
            <p:cNvSpPr/>
            <p:nvPr/>
          </p:nvSpPr>
          <p:spPr>
            <a:xfrm>
              <a:off x="34850" y="1655800"/>
              <a:ext cx="144025" cy="164000"/>
            </a:xfrm>
            <a:custGeom>
              <a:avLst/>
              <a:gdLst/>
              <a:ahLst/>
              <a:cxnLst/>
              <a:rect l="l" t="t" r="r" b="b"/>
              <a:pathLst>
                <a:path w="5761" h="6560" extrusionOk="0">
                  <a:moveTo>
                    <a:pt x="63" y="1"/>
                  </a:moveTo>
                  <a:cubicBezTo>
                    <a:pt x="23" y="1"/>
                    <a:pt x="0" y="35"/>
                    <a:pt x="46" y="103"/>
                  </a:cubicBezTo>
                  <a:cubicBezTo>
                    <a:pt x="2386" y="1866"/>
                    <a:pt x="4635" y="3751"/>
                    <a:pt x="5699" y="6547"/>
                  </a:cubicBezTo>
                  <a:cubicBezTo>
                    <a:pt x="5708" y="6556"/>
                    <a:pt x="5717" y="6560"/>
                    <a:pt x="5725" y="6560"/>
                  </a:cubicBezTo>
                  <a:cubicBezTo>
                    <a:pt x="5745" y="6560"/>
                    <a:pt x="5760" y="6538"/>
                    <a:pt x="5760" y="6517"/>
                  </a:cubicBezTo>
                  <a:cubicBezTo>
                    <a:pt x="4696" y="3690"/>
                    <a:pt x="2477" y="1775"/>
                    <a:pt x="107" y="12"/>
                  </a:cubicBezTo>
                  <a:cubicBezTo>
                    <a:pt x="91" y="5"/>
                    <a:pt x="76"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4"/>
            <p:cNvSpPr/>
            <p:nvPr/>
          </p:nvSpPr>
          <p:spPr>
            <a:xfrm>
              <a:off x="30975" y="1629275"/>
              <a:ext cx="103400" cy="82600"/>
            </a:xfrm>
            <a:custGeom>
              <a:avLst/>
              <a:gdLst/>
              <a:ahLst/>
              <a:cxnLst/>
              <a:rect l="l" t="t" r="r" b="b"/>
              <a:pathLst>
                <a:path w="4136" h="3304" extrusionOk="0">
                  <a:moveTo>
                    <a:pt x="43" y="1"/>
                  </a:moveTo>
                  <a:cubicBezTo>
                    <a:pt x="29" y="1"/>
                    <a:pt x="0" y="40"/>
                    <a:pt x="49" y="40"/>
                  </a:cubicBezTo>
                  <a:cubicBezTo>
                    <a:pt x="1477" y="1012"/>
                    <a:pt x="2845" y="2076"/>
                    <a:pt x="4061" y="3292"/>
                  </a:cubicBezTo>
                  <a:cubicBezTo>
                    <a:pt x="4069" y="3300"/>
                    <a:pt x="4079" y="3304"/>
                    <a:pt x="4089" y="3304"/>
                  </a:cubicBezTo>
                  <a:cubicBezTo>
                    <a:pt x="4115" y="3304"/>
                    <a:pt x="4136" y="3276"/>
                    <a:pt x="4091" y="3231"/>
                  </a:cubicBezTo>
                  <a:cubicBezTo>
                    <a:pt x="2845" y="2015"/>
                    <a:pt x="1508" y="921"/>
                    <a:pt x="49" y="9"/>
                  </a:cubicBezTo>
                  <a:cubicBezTo>
                    <a:pt x="49" y="3"/>
                    <a:pt x="46"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4"/>
            <p:cNvSpPr/>
            <p:nvPr/>
          </p:nvSpPr>
          <p:spPr>
            <a:xfrm>
              <a:off x="-62550" y="1631375"/>
              <a:ext cx="117925" cy="173725"/>
            </a:xfrm>
            <a:custGeom>
              <a:avLst/>
              <a:gdLst/>
              <a:ahLst/>
              <a:cxnLst/>
              <a:rect l="l" t="t" r="r" b="b"/>
              <a:pathLst>
                <a:path w="4717" h="6949" extrusionOk="0">
                  <a:moveTo>
                    <a:pt x="191" y="1"/>
                  </a:moveTo>
                  <a:cubicBezTo>
                    <a:pt x="96" y="1"/>
                    <a:pt x="1" y="80"/>
                    <a:pt x="21" y="199"/>
                  </a:cubicBezTo>
                  <a:cubicBezTo>
                    <a:pt x="781" y="2843"/>
                    <a:pt x="2452" y="5184"/>
                    <a:pt x="4550" y="6916"/>
                  </a:cubicBezTo>
                  <a:cubicBezTo>
                    <a:pt x="4565" y="6939"/>
                    <a:pt x="4584" y="6949"/>
                    <a:pt x="4603" y="6949"/>
                  </a:cubicBezTo>
                  <a:cubicBezTo>
                    <a:pt x="4660" y="6949"/>
                    <a:pt x="4717" y="6863"/>
                    <a:pt x="4671" y="6795"/>
                  </a:cubicBezTo>
                  <a:cubicBezTo>
                    <a:pt x="2604" y="4880"/>
                    <a:pt x="1297" y="2691"/>
                    <a:pt x="325" y="77"/>
                  </a:cubicBezTo>
                  <a:cubicBezTo>
                    <a:pt x="293" y="24"/>
                    <a:pt x="242" y="1"/>
                    <a:pt x="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4"/>
            <p:cNvSpPr/>
            <p:nvPr/>
          </p:nvSpPr>
          <p:spPr>
            <a:xfrm>
              <a:off x="11350" y="1704850"/>
              <a:ext cx="66450" cy="84250"/>
            </a:xfrm>
            <a:custGeom>
              <a:avLst/>
              <a:gdLst/>
              <a:ahLst/>
              <a:cxnLst/>
              <a:rect l="l" t="t" r="r" b="b"/>
              <a:pathLst>
                <a:path w="2658" h="3370" extrusionOk="0">
                  <a:moveTo>
                    <a:pt x="78" y="1"/>
                  </a:moveTo>
                  <a:cubicBezTo>
                    <a:pt x="33" y="1"/>
                    <a:pt x="0" y="44"/>
                    <a:pt x="43" y="87"/>
                  </a:cubicBezTo>
                  <a:cubicBezTo>
                    <a:pt x="743" y="1272"/>
                    <a:pt x="1594" y="2366"/>
                    <a:pt x="2536" y="3369"/>
                  </a:cubicBezTo>
                  <a:cubicBezTo>
                    <a:pt x="2566" y="3369"/>
                    <a:pt x="2658" y="3339"/>
                    <a:pt x="2597" y="3309"/>
                  </a:cubicBezTo>
                  <a:cubicBezTo>
                    <a:pt x="1715" y="2275"/>
                    <a:pt x="895" y="1181"/>
                    <a:pt x="135" y="26"/>
                  </a:cubicBezTo>
                  <a:cubicBezTo>
                    <a:pt x="117" y="8"/>
                    <a:pt x="96" y="1"/>
                    <a:pt x="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4"/>
            <p:cNvSpPr/>
            <p:nvPr/>
          </p:nvSpPr>
          <p:spPr>
            <a:xfrm>
              <a:off x="-17025" y="1766750"/>
              <a:ext cx="62675" cy="79650"/>
            </a:xfrm>
            <a:custGeom>
              <a:avLst/>
              <a:gdLst/>
              <a:ahLst/>
              <a:cxnLst/>
              <a:rect l="l" t="t" r="r" b="b"/>
              <a:pathLst>
                <a:path w="2507" h="3186" extrusionOk="0">
                  <a:moveTo>
                    <a:pt x="58" y="0"/>
                  </a:moveTo>
                  <a:cubicBezTo>
                    <a:pt x="29" y="0"/>
                    <a:pt x="1" y="35"/>
                    <a:pt x="23" y="103"/>
                  </a:cubicBezTo>
                  <a:cubicBezTo>
                    <a:pt x="662" y="1228"/>
                    <a:pt x="1543" y="2231"/>
                    <a:pt x="2455" y="3173"/>
                  </a:cubicBezTo>
                  <a:cubicBezTo>
                    <a:pt x="2455" y="3182"/>
                    <a:pt x="2460" y="3186"/>
                    <a:pt x="2467" y="3186"/>
                  </a:cubicBezTo>
                  <a:cubicBezTo>
                    <a:pt x="2483" y="3186"/>
                    <a:pt x="2507" y="3164"/>
                    <a:pt x="2485" y="3143"/>
                  </a:cubicBezTo>
                  <a:cubicBezTo>
                    <a:pt x="1604" y="2140"/>
                    <a:pt x="844" y="1076"/>
                    <a:pt x="84" y="12"/>
                  </a:cubicBezTo>
                  <a:cubicBezTo>
                    <a:pt x="77" y="4"/>
                    <a:pt x="67"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4"/>
            <p:cNvSpPr/>
            <p:nvPr/>
          </p:nvSpPr>
          <p:spPr>
            <a:xfrm>
              <a:off x="-30550" y="1804875"/>
              <a:ext cx="36150" cy="148275"/>
            </a:xfrm>
            <a:custGeom>
              <a:avLst/>
              <a:gdLst/>
              <a:ahLst/>
              <a:cxnLst/>
              <a:rect l="l" t="t" r="r" b="b"/>
              <a:pathLst>
                <a:path w="1446" h="5931" extrusionOk="0">
                  <a:moveTo>
                    <a:pt x="178" y="1"/>
                  </a:moveTo>
                  <a:cubicBezTo>
                    <a:pt x="91" y="1"/>
                    <a:pt x="0" y="55"/>
                    <a:pt x="17" y="159"/>
                  </a:cubicBezTo>
                  <a:cubicBezTo>
                    <a:pt x="382" y="2074"/>
                    <a:pt x="1142" y="3928"/>
                    <a:pt x="899" y="5873"/>
                  </a:cubicBezTo>
                  <a:cubicBezTo>
                    <a:pt x="882" y="5906"/>
                    <a:pt x="911" y="5931"/>
                    <a:pt x="946" y="5931"/>
                  </a:cubicBezTo>
                  <a:cubicBezTo>
                    <a:pt x="974" y="5931"/>
                    <a:pt x="1007" y="5914"/>
                    <a:pt x="1020" y="5873"/>
                  </a:cubicBezTo>
                  <a:cubicBezTo>
                    <a:pt x="1446" y="3958"/>
                    <a:pt x="868" y="1922"/>
                    <a:pt x="321" y="98"/>
                  </a:cubicBezTo>
                  <a:cubicBezTo>
                    <a:pt x="308" y="32"/>
                    <a:pt x="244" y="1"/>
                    <a:pt x="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4"/>
            <p:cNvSpPr/>
            <p:nvPr/>
          </p:nvSpPr>
          <p:spPr>
            <a:xfrm>
              <a:off x="20775" y="1863725"/>
              <a:ext cx="13700" cy="59225"/>
            </a:xfrm>
            <a:custGeom>
              <a:avLst/>
              <a:gdLst/>
              <a:ahLst/>
              <a:cxnLst/>
              <a:rect l="l" t="t" r="r" b="b"/>
              <a:pathLst>
                <a:path w="548" h="2369" extrusionOk="0">
                  <a:moveTo>
                    <a:pt x="20" y="1"/>
                  </a:moveTo>
                  <a:cubicBezTo>
                    <a:pt x="8" y="1"/>
                    <a:pt x="1" y="8"/>
                    <a:pt x="1" y="23"/>
                  </a:cubicBezTo>
                  <a:cubicBezTo>
                    <a:pt x="92" y="814"/>
                    <a:pt x="305" y="1574"/>
                    <a:pt x="487" y="2334"/>
                  </a:cubicBezTo>
                  <a:cubicBezTo>
                    <a:pt x="487" y="2359"/>
                    <a:pt x="498" y="2369"/>
                    <a:pt x="511" y="2369"/>
                  </a:cubicBezTo>
                  <a:cubicBezTo>
                    <a:pt x="528" y="2369"/>
                    <a:pt x="548" y="2351"/>
                    <a:pt x="548" y="2334"/>
                  </a:cubicBezTo>
                  <a:cubicBezTo>
                    <a:pt x="396" y="1574"/>
                    <a:pt x="244" y="783"/>
                    <a:pt x="62" y="23"/>
                  </a:cubicBezTo>
                  <a:cubicBezTo>
                    <a:pt x="46" y="8"/>
                    <a:pt x="3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4"/>
            <p:cNvSpPr/>
            <p:nvPr/>
          </p:nvSpPr>
          <p:spPr>
            <a:xfrm>
              <a:off x="-61275" y="1829725"/>
              <a:ext cx="15975" cy="128450"/>
            </a:xfrm>
            <a:custGeom>
              <a:avLst/>
              <a:gdLst/>
              <a:ahLst/>
              <a:cxnLst/>
              <a:rect l="l" t="t" r="r" b="b"/>
              <a:pathLst>
                <a:path w="639" h="5138" extrusionOk="0">
                  <a:moveTo>
                    <a:pt x="61" y="0"/>
                  </a:moveTo>
                  <a:cubicBezTo>
                    <a:pt x="30" y="0"/>
                    <a:pt x="0" y="16"/>
                    <a:pt x="0" y="46"/>
                  </a:cubicBezTo>
                  <a:cubicBezTo>
                    <a:pt x="182" y="1748"/>
                    <a:pt x="395" y="3420"/>
                    <a:pt x="578" y="5092"/>
                  </a:cubicBezTo>
                  <a:cubicBezTo>
                    <a:pt x="578" y="5122"/>
                    <a:pt x="593" y="5137"/>
                    <a:pt x="608" y="5137"/>
                  </a:cubicBezTo>
                  <a:cubicBezTo>
                    <a:pt x="623" y="5137"/>
                    <a:pt x="638" y="5122"/>
                    <a:pt x="638" y="5092"/>
                  </a:cubicBezTo>
                  <a:cubicBezTo>
                    <a:pt x="547" y="3390"/>
                    <a:pt x="395" y="1718"/>
                    <a:pt x="122" y="46"/>
                  </a:cubicBezTo>
                  <a:cubicBezTo>
                    <a:pt x="122" y="16"/>
                    <a:pt x="9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4"/>
            <p:cNvSpPr/>
            <p:nvPr/>
          </p:nvSpPr>
          <p:spPr>
            <a:xfrm>
              <a:off x="-133475" y="1838650"/>
              <a:ext cx="7625" cy="65625"/>
            </a:xfrm>
            <a:custGeom>
              <a:avLst/>
              <a:gdLst/>
              <a:ahLst/>
              <a:cxnLst/>
              <a:rect l="l" t="t" r="r" b="b"/>
              <a:pathLst>
                <a:path w="305" h="2625" extrusionOk="0">
                  <a:moveTo>
                    <a:pt x="274" y="1"/>
                  </a:moveTo>
                  <a:cubicBezTo>
                    <a:pt x="259" y="1"/>
                    <a:pt x="244" y="8"/>
                    <a:pt x="244" y="23"/>
                  </a:cubicBezTo>
                  <a:cubicBezTo>
                    <a:pt x="122" y="875"/>
                    <a:pt x="92" y="1756"/>
                    <a:pt x="1" y="2577"/>
                  </a:cubicBezTo>
                  <a:cubicBezTo>
                    <a:pt x="1" y="2595"/>
                    <a:pt x="34" y="2625"/>
                    <a:pt x="61" y="2625"/>
                  </a:cubicBezTo>
                  <a:cubicBezTo>
                    <a:pt x="78" y="2625"/>
                    <a:pt x="92" y="2612"/>
                    <a:pt x="92" y="2577"/>
                  </a:cubicBezTo>
                  <a:cubicBezTo>
                    <a:pt x="152" y="1756"/>
                    <a:pt x="274" y="875"/>
                    <a:pt x="304" y="23"/>
                  </a:cubicBezTo>
                  <a:cubicBezTo>
                    <a:pt x="304" y="8"/>
                    <a:pt x="289"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4"/>
            <p:cNvSpPr/>
            <p:nvPr/>
          </p:nvSpPr>
          <p:spPr>
            <a:xfrm>
              <a:off x="-213950" y="1621300"/>
              <a:ext cx="129900" cy="189950"/>
            </a:xfrm>
            <a:custGeom>
              <a:avLst/>
              <a:gdLst/>
              <a:ahLst/>
              <a:cxnLst/>
              <a:rect l="l" t="t" r="r" b="b"/>
              <a:pathLst>
                <a:path w="5196" h="7598" extrusionOk="0">
                  <a:moveTo>
                    <a:pt x="4982" y="1"/>
                  </a:moveTo>
                  <a:cubicBezTo>
                    <a:pt x="4910" y="1"/>
                    <a:pt x="4843" y="44"/>
                    <a:pt x="4830" y="146"/>
                  </a:cubicBezTo>
                  <a:cubicBezTo>
                    <a:pt x="4375" y="3246"/>
                    <a:pt x="2429" y="5526"/>
                    <a:pt x="28" y="7471"/>
                  </a:cubicBezTo>
                  <a:cubicBezTo>
                    <a:pt x="1" y="7498"/>
                    <a:pt x="22" y="7598"/>
                    <a:pt x="113" y="7598"/>
                  </a:cubicBezTo>
                  <a:cubicBezTo>
                    <a:pt x="124" y="7598"/>
                    <a:pt x="136" y="7596"/>
                    <a:pt x="150" y="7593"/>
                  </a:cubicBezTo>
                  <a:cubicBezTo>
                    <a:pt x="2581" y="5769"/>
                    <a:pt x="4770" y="3368"/>
                    <a:pt x="5195" y="207"/>
                  </a:cubicBezTo>
                  <a:cubicBezTo>
                    <a:pt x="5195" y="83"/>
                    <a:pt x="5083" y="1"/>
                    <a:pt x="4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4"/>
            <p:cNvSpPr/>
            <p:nvPr/>
          </p:nvSpPr>
          <p:spPr>
            <a:xfrm>
              <a:off x="-196950" y="1661525"/>
              <a:ext cx="63275" cy="79450"/>
            </a:xfrm>
            <a:custGeom>
              <a:avLst/>
              <a:gdLst/>
              <a:ahLst/>
              <a:cxnLst/>
              <a:rect l="l" t="t" r="r" b="b"/>
              <a:pathLst>
                <a:path w="2531" h="3178" extrusionOk="0">
                  <a:moveTo>
                    <a:pt x="2472" y="0"/>
                  </a:moveTo>
                  <a:cubicBezTo>
                    <a:pt x="2456" y="0"/>
                    <a:pt x="2437" y="7"/>
                    <a:pt x="2418" y="26"/>
                  </a:cubicBezTo>
                  <a:cubicBezTo>
                    <a:pt x="1749" y="1151"/>
                    <a:pt x="959" y="2184"/>
                    <a:pt x="47" y="3096"/>
                  </a:cubicBezTo>
                  <a:cubicBezTo>
                    <a:pt x="1" y="3119"/>
                    <a:pt x="42" y="3177"/>
                    <a:pt x="78" y="3177"/>
                  </a:cubicBezTo>
                  <a:cubicBezTo>
                    <a:pt x="90" y="3177"/>
                    <a:pt x="101" y="3172"/>
                    <a:pt x="108" y="3157"/>
                  </a:cubicBezTo>
                  <a:cubicBezTo>
                    <a:pt x="1050" y="2215"/>
                    <a:pt x="1871" y="1181"/>
                    <a:pt x="2509" y="57"/>
                  </a:cubicBezTo>
                  <a:cubicBezTo>
                    <a:pt x="2530" y="36"/>
                    <a:pt x="2508" y="0"/>
                    <a:pt x="2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4"/>
            <p:cNvSpPr/>
            <p:nvPr/>
          </p:nvSpPr>
          <p:spPr>
            <a:xfrm>
              <a:off x="-286975" y="1705175"/>
              <a:ext cx="22075" cy="55875"/>
            </a:xfrm>
            <a:custGeom>
              <a:avLst/>
              <a:gdLst/>
              <a:ahLst/>
              <a:cxnLst/>
              <a:rect l="l" t="t" r="r" b="b"/>
              <a:pathLst>
                <a:path w="883" h="2235" extrusionOk="0">
                  <a:moveTo>
                    <a:pt x="834" y="0"/>
                  </a:moveTo>
                  <a:cubicBezTo>
                    <a:pt x="826" y="0"/>
                    <a:pt x="821" y="4"/>
                    <a:pt x="821" y="13"/>
                  </a:cubicBezTo>
                  <a:cubicBezTo>
                    <a:pt x="517" y="742"/>
                    <a:pt x="274" y="1441"/>
                    <a:pt x="1" y="2171"/>
                  </a:cubicBezTo>
                  <a:cubicBezTo>
                    <a:pt x="1" y="2208"/>
                    <a:pt x="12" y="2234"/>
                    <a:pt x="21" y="2234"/>
                  </a:cubicBezTo>
                  <a:cubicBezTo>
                    <a:pt x="27" y="2234"/>
                    <a:pt x="31" y="2225"/>
                    <a:pt x="31" y="2201"/>
                  </a:cubicBezTo>
                  <a:cubicBezTo>
                    <a:pt x="335" y="1502"/>
                    <a:pt x="608" y="773"/>
                    <a:pt x="882" y="43"/>
                  </a:cubicBezTo>
                  <a:cubicBezTo>
                    <a:pt x="882" y="22"/>
                    <a:pt x="852" y="0"/>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4"/>
            <p:cNvSpPr/>
            <p:nvPr/>
          </p:nvSpPr>
          <p:spPr>
            <a:xfrm>
              <a:off x="-245175" y="1583700"/>
              <a:ext cx="93325" cy="89900"/>
            </a:xfrm>
            <a:custGeom>
              <a:avLst/>
              <a:gdLst/>
              <a:ahLst/>
              <a:cxnLst/>
              <a:rect l="l" t="t" r="r" b="b"/>
              <a:pathLst>
                <a:path w="3733" h="3596" extrusionOk="0">
                  <a:moveTo>
                    <a:pt x="3696" y="0"/>
                  </a:moveTo>
                  <a:cubicBezTo>
                    <a:pt x="3690" y="0"/>
                    <a:pt x="3684" y="2"/>
                    <a:pt x="3678" y="9"/>
                  </a:cubicBezTo>
                  <a:cubicBezTo>
                    <a:pt x="2280" y="1012"/>
                    <a:pt x="1064" y="2258"/>
                    <a:pt x="0" y="3595"/>
                  </a:cubicBezTo>
                  <a:cubicBezTo>
                    <a:pt x="1125" y="2258"/>
                    <a:pt x="2371" y="1164"/>
                    <a:pt x="3709" y="39"/>
                  </a:cubicBezTo>
                  <a:cubicBezTo>
                    <a:pt x="3733" y="39"/>
                    <a:pt x="3718" y="0"/>
                    <a:pt x="3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4"/>
            <p:cNvSpPr/>
            <p:nvPr/>
          </p:nvSpPr>
          <p:spPr>
            <a:xfrm>
              <a:off x="-396400" y="1626300"/>
              <a:ext cx="105350" cy="68575"/>
            </a:xfrm>
            <a:custGeom>
              <a:avLst/>
              <a:gdLst/>
              <a:ahLst/>
              <a:cxnLst/>
              <a:rect l="l" t="t" r="r" b="b"/>
              <a:pathLst>
                <a:path w="4214" h="2743" extrusionOk="0">
                  <a:moveTo>
                    <a:pt x="4100" y="1"/>
                  </a:moveTo>
                  <a:cubicBezTo>
                    <a:pt x="4091" y="1"/>
                    <a:pt x="4082" y="3"/>
                    <a:pt x="4074" y="7"/>
                  </a:cubicBezTo>
                  <a:cubicBezTo>
                    <a:pt x="2858" y="1040"/>
                    <a:pt x="1551" y="1952"/>
                    <a:pt x="92" y="2590"/>
                  </a:cubicBezTo>
                  <a:cubicBezTo>
                    <a:pt x="1" y="2651"/>
                    <a:pt x="31" y="2742"/>
                    <a:pt x="122" y="2742"/>
                  </a:cubicBezTo>
                  <a:cubicBezTo>
                    <a:pt x="1612" y="2134"/>
                    <a:pt x="3010" y="1314"/>
                    <a:pt x="4134" y="128"/>
                  </a:cubicBezTo>
                  <a:cubicBezTo>
                    <a:pt x="4213" y="76"/>
                    <a:pt x="4156" y="1"/>
                    <a:pt x="4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4"/>
            <p:cNvSpPr/>
            <p:nvPr/>
          </p:nvSpPr>
          <p:spPr>
            <a:xfrm>
              <a:off x="-378150" y="1669350"/>
              <a:ext cx="71750" cy="50600"/>
            </a:xfrm>
            <a:custGeom>
              <a:avLst/>
              <a:gdLst/>
              <a:ahLst/>
              <a:cxnLst/>
              <a:rect l="l" t="t" r="r" b="b"/>
              <a:pathLst>
                <a:path w="2870" h="2024" extrusionOk="0">
                  <a:moveTo>
                    <a:pt x="2790" y="0"/>
                  </a:moveTo>
                  <a:cubicBezTo>
                    <a:pt x="2781" y="0"/>
                    <a:pt x="2772" y="5"/>
                    <a:pt x="2766" y="17"/>
                  </a:cubicBezTo>
                  <a:cubicBezTo>
                    <a:pt x="1733" y="504"/>
                    <a:pt x="790" y="1172"/>
                    <a:pt x="0" y="2023"/>
                  </a:cubicBezTo>
                  <a:cubicBezTo>
                    <a:pt x="912" y="1294"/>
                    <a:pt x="1854" y="686"/>
                    <a:pt x="2796" y="78"/>
                  </a:cubicBezTo>
                  <a:cubicBezTo>
                    <a:pt x="2869" y="78"/>
                    <a:pt x="2826" y="0"/>
                    <a:pt x="2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4"/>
            <p:cNvSpPr/>
            <p:nvPr/>
          </p:nvSpPr>
          <p:spPr>
            <a:xfrm>
              <a:off x="-448825" y="1566575"/>
              <a:ext cx="135275" cy="28750"/>
            </a:xfrm>
            <a:custGeom>
              <a:avLst/>
              <a:gdLst/>
              <a:ahLst/>
              <a:cxnLst/>
              <a:rect l="l" t="t" r="r" b="b"/>
              <a:pathLst>
                <a:path w="5411" h="1150" extrusionOk="0">
                  <a:moveTo>
                    <a:pt x="4576" y="1"/>
                  </a:moveTo>
                  <a:cubicBezTo>
                    <a:pt x="3010" y="1"/>
                    <a:pt x="1429" y="350"/>
                    <a:pt x="31" y="1089"/>
                  </a:cubicBezTo>
                  <a:cubicBezTo>
                    <a:pt x="0" y="1089"/>
                    <a:pt x="31" y="1149"/>
                    <a:pt x="122" y="1149"/>
                  </a:cubicBezTo>
                  <a:cubicBezTo>
                    <a:pt x="1824" y="511"/>
                    <a:pt x="3465" y="177"/>
                    <a:pt x="5289" y="177"/>
                  </a:cubicBezTo>
                  <a:cubicBezTo>
                    <a:pt x="5350" y="177"/>
                    <a:pt x="5411" y="25"/>
                    <a:pt x="5289" y="25"/>
                  </a:cubicBezTo>
                  <a:cubicBezTo>
                    <a:pt x="5052" y="9"/>
                    <a:pt x="4814" y="1"/>
                    <a:pt x="4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4"/>
            <p:cNvSpPr/>
            <p:nvPr/>
          </p:nvSpPr>
          <p:spPr>
            <a:xfrm>
              <a:off x="-406275" y="1595300"/>
              <a:ext cx="71450" cy="9900"/>
            </a:xfrm>
            <a:custGeom>
              <a:avLst/>
              <a:gdLst/>
              <a:ahLst/>
              <a:cxnLst/>
              <a:rect l="l" t="t" r="r" b="b"/>
              <a:pathLst>
                <a:path w="2858" h="396" extrusionOk="0">
                  <a:moveTo>
                    <a:pt x="2797" y="0"/>
                  </a:moveTo>
                  <a:cubicBezTo>
                    <a:pt x="1885" y="0"/>
                    <a:pt x="973" y="152"/>
                    <a:pt x="92" y="274"/>
                  </a:cubicBezTo>
                  <a:cubicBezTo>
                    <a:pt x="0" y="274"/>
                    <a:pt x="0" y="396"/>
                    <a:pt x="92" y="396"/>
                  </a:cubicBezTo>
                  <a:cubicBezTo>
                    <a:pt x="1004" y="304"/>
                    <a:pt x="1915" y="304"/>
                    <a:pt x="2797" y="122"/>
                  </a:cubicBezTo>
                  <a:cubicBezTo>
                    <a:pt x="2858" y="92"/>
                    <a:pt x="2858" y="0"/>
                    <a:pt x="27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4"/>
            <p:cNvSpPr/>
            <p:nvPr/>
          </p:nvSpPr>
          <p:spPr>
            <a:xfrm>
              <a:off x="-433200" y="1451275"/>
              <a:ext cx="304300" cy="95275"/>
            </a:xfrm>
            <a:custGeom>
              <a:avLst/>
              <a:gdLst/>
              <a:ahLst/>
              <a:cxnLst/>
              <a:rect l="l" t="t" r="r" b="b"/>
              <a:pathLst>
                <a:path w="12172" h="3811" extrusionOk="0">
                  <a:moveTo>
                    <a:pt x="127" y="0"/>
                  </a:moveTo>
                  <a:cubicBezTo>
                    <a:pt x="67" y="0"/>
                    <a:pt x="0" y="95"/>
                    <a:pt x="74" y="169"/>
                  </a:cubicBezTo>
                  <a:cubicBezTo>
                    <a:pt x="2738" y="2636"/>
                    <a:pt x="7265" y="3810"/>
                    <a:pt x="10957" y="3810"/>
                  </a:cubicBezTo>
                  <a:cubicBezTo>
                    <a:pt x="11267" y="3810"/>
                    <a:pt x="11571" y="3802"/>
                    <a:pt x="11868" y="3786"/>
                  </a:cubicBezTo>
                  <a:cubicBezTo>
                    <a:pt x="12172" y="3755"/>
                    <a:pt x="12141" y="3299"/>
                    <a:pt x="11838" y="3299"/>
                  </a:cubicBezTo>
                  <a:cubicBezTo>
                    <a:pt x="11524" y="3317"/>
                    <a:pt x="11203" y="3326"/>
                    <a:pt x="10875" y="3326"/>
                  </a:cubicBezTo>
                  <a:cubicBezTo>
                    <a:pt x="7259" y="3326"/>
                    <a:pt x="2869" y="2246"/>
                    <a:pt x="166" y="17"/>
                  </a:cubicBezTo>
                  <a:cubicBezTo>
                    <a:pt x="154" y="5"/>
                    <a:pt x="141"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4"/>
            <p:cNvSpPr/>
            <p:nvPr/>
          </p:nvSpPr>
          <p:spPr>
            <a:xfrm>
              <a:off x="-369050" y="1341500"/>
              <a:ext cx="169125" cy="72725"/>
            </a:xfrm>
            <a:custGeom>
              <a:avLst/>
              <a:gdLst/>
              <a:ahLst/>
              <a:cxnLst/>
              <a:rect l="l" t="t" r="r" b="b"/>
              <a:pathLst>
                <a:path w="6765" h="2909" extrusionOk="0">
                  <a:moveTo>
                    <a:pt x="31" y="0"/>
                  </a:moveTo>
                  <a:cubicBezTo>
                    <a:pt x="1" y="0"/>
                    <a:pt x="1" y="92"/>
                    <a:pt x="1" y="92"/>
                  </a:cubicBezTo>
                  <a:cubicBezTo>
                    <a:pt x="2463" y="426"/>
                    <a:pt x="4560" y="1611"/>
                    <a:pt x="6657" y="2888"/>
                  </a:cubicBezTo>
                  <a:cubicBezTo>
                    <a:pt x="6672" y="2903"/>
                    <a:pt x="6687" y="2908"/>
                    <a:pt x="6700" y="2908"/>
                  </a:cubicBezTo>
                  <a:cubicBezTo>
                    <a:pt x="6740" y="2908"/>
                    <a:pt x="6764" y="2850"/>
                    <a:pt x="6718" y="2827"/>
                  </a:cubicBezTo>
                  <a:cubicBezTo>
                    <a:pt x="4682" y="1490"/>
                    <a:pt x="2554" y="122"/>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4"/>
            <p:cNvSpPr/>
            <p:nvPr/>
          </p:nvSpPr>
          <p:spPr>
            <a:xfrm>
              <a:off x="-292075" y="1387000"/>
              <a:ext cx="85400" cy="43525"/>
            </a:xfrm>
            <a:custGeom>
              <a:avLst/>
              <a:gdLst/>
              <a:ahLst/>
              <a:cxnLst/>
              <a:rect l="l" t="t" r="r" b="b"/>
              <a:pathLst>
                <a:path w="3416" h="1741" extrusionOk="0">
                  <a:moveTo>
                    <a:pt x="127" y="0"/>
                  </a:moveTo>
                  <a:cubicBezTo>
                    <a:pt x="68" y="0"/>
                    <a:pt x="0" y="128"/>
                    <a:pt x="83" y="156"/>
                  </a:cubicBezTo>
                  <a:cubicBezTo>
                    <a:pt x="1177" y="612"/>
                    <a:pt x="2211" y="1159"/>
                    <a:pt x="3244" y="1737"/>
                  </a:cubicBezTo>
                  <a:cubicBezTo>
                    <a:pt x="3255" y="1739"/>
                    <a:pt x="3265" y="1741"/>
                    <a:pt x="3275" y="1741"/>
                  </a:cubicBezTo>
                  <a:cubicBezTo>
                    <a:pt x="3375" y="1741"/>
                    <a:pt x="3416" y="1607"/>
                    <a:pt x="3305" y="1524"/>
                  </a:cubicBezTo>
                  <a:cubicBezTo>
                    <a:pt x="2332" y="916"/>
                    <a:pt x="1208" y="460"/>
                    <a:pt x="144" y="4"/>
                  </a:cubicBezTo>
                  <a:cubicBezTo>
                    <a:pt x="138" y="1"/>
                    <a:pt x="133"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4"/>
            <p:cNvSpPr/>
            <p:nvPr/>
          </p:nvSpPr>
          <p:spPr>
            <a:xfrm>
              <a:off x="-311750" y="1461400"/>
              <a:ext cx="106100" cy="53375"/>
            </a:xfrm>
            <a:custGeom>
              <a:avLst/>
              <a:gdLst/>
              <a:ahLst/>
              <a:cxnLst/>
              <a:rect l="l" t="t" r="r" b="b"/>
              <a:pathLst>
                <a:path w="4244" h="2135" extrusionOk="0">
                  <a:moveTo>
                    <a:pt x="115" y="1"/>
                  </a:moveTo>
                  <a:cubicBezTo>
                    <a:pt x="59" y="1"/>
                    <a:pt x="1" y="80"/>
                    <a:pt x="80" y="159"/>
                  </a:cubicBezTo>
                  <a:cubicBezTo>
                    <a:pt x="1356" y="919"/>
                    <a:pt x="2694" y="1587"/>
                    <a:pt x="4092" y="2135"/>
                  </a:cubicBezTo>
                  <a:cubicBezTo>
                    <a:pt x="4214" y="2135"/>
                    <a:pt x="4244" y="2013"/>
                    <a:pt x="4183" y="1983"/>
                  </a:cubicBezTo>
                  <a:cubicBezTo>
                    <a:pt x="2815" y="1375"/>
                    <a:pt x="1478" y="736"/>
                    <a:pt x="140" y="7"/>
                  </a:cubicBezTo>
                  <a:cubicBezTo>
                    <a:pt x="132" y="3"/>
                    <a:pt x="12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4"/>
            <p:cNvSpPr/>
            <p:nvPr/>
          </p:nvSpPr>
          <p:spPr>
            <a:xfrm>
              <a:off x="-358925" y="1517450"/>
              <a:ext cx="88550" cy="39225"/>
            </a:xfrm>
            <a:custGeom>
              <a:avLst/>
              <a:gdLst/>
              <a:ahLst/>
              <a:cxnLst/>
              <a:rect l="l" t="t" r="r" b="b"/>
              <a:pathLst>
                <a:path w="3542" h="1569" extrusionOk="0">
                  <a:moveTo>
                    <a:pt x="91" y="0"/>
                  </a:moveTo>
                  <a:cubicBezTo>
                    <a:pt x="14" y="0"/>
                    <a:pt x="1" y="115"/>
                    <a:pt x="52" y="166"/>
                  </a:cubicBezTo>
                  <a:cubicBezTo>
                    <a:pt x="1085" y="804"/>
                    <a:pt x="2210" y="1291"/>
                    <a:pt x="3426" y="1564"/>
                  </a:cubicBezTo>
                  <a:cubicBezTo>
                    <a:pt x="3434" y="1567"/>
                    <a:pt x="3442" y="1568"/>
                    <a:pt x="3449" y="1568"/>
                  </a:cubicBezTo>
                  <a:cubicBezTo>
                    <a:pt x="3522" y="1568"/>
                    <a:pt x="3542" y="1440"/>
                    <a:pt x="3486" y="1412"/>
                  </a:cubicBezTo>
                  <a:cubicBezTo>
                    <a:pt x="2331" y="1017"/>
                    <a:pt x="1207" y="561"/>
                    <a:pt x="143" y="14"/>
                  </a:cubicBezTo>
                  <a:cubicBezTo>
                    <a:pt x="123" y="4"/>
                    <a:pt x="106"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
        <p:cNvGrpSpPr/>
        <p:nvPr/>
      </p:nvGrpSpPr>
      <p:grpSpPr>
        <a:xfrm>
          <a:off x="0" y="0"/>
          <a:ext cx="0" cy="0"/>
          <a:chOff x="0" y="0"/>
          <a:chExt cx="0" cy="0"/>
        </a:xfrm>
      </p:grpSpPr>
      <p:sp>
        <p:nvSpPr>
          <p:cNvPr id="87" name="Google Shape;87;p3"/>
          <p:cNvSpPr/>
          <p:nvPr/>
        </p:nvSpPr>
        <p:spPr>
          <a:xfrm rot="4019776">
            <a:off x="3401184" y="2298849"/>
            <a:ext cx="4641554" cy="2793863"/>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4476994" y="-1023632"/>
            <a:ext cx="5295429" cy="1704345"/>
          </a:xfrm>
          <a:custGeom>
            <a:avLst/>
            <a:gdLst/>
            <a:ahLst/>
            <a:cxnLst/>
            <a:rect l="l" t="t" r="r" b="b"/>
            <a:pathLst>
              <a:path w="211796" h="68167" extrusionOk="0">
                <a:moveTo>
                  <a:pt x="66163" y="0"/>
                </a:moveTo>
                <a:cubicBezTo>
                  <a:pt x="28527" y="0"/>
                  <a:pt x="1" y="10980"/>
                  <a:pt x="6715" y="43242"/>
                </a:cubicBezTo>
                <a:cubicBezTo>
                  <a:pt x="9117" y="54975"/>
                  <a:pt x="21488" y="62513"/>
                  <a:pt x="33008" y="65856"/>
                </a:cubicBezTo>
                <a:cubicBezTo>
                  <a:pt x="38719" y="67518"/>
                  <a:pt x="44633" y="68166"/>
                  <a:pt x="50594" y="68166"/>
                </a:cubicBezTo>
                <a:cubicBezTo>
                  <a:pt x="56623" y="68166"/>
                  <a:pt x="62700" y="67503"/>
                  <a:pt x="68662" y="66555"/>
                </a:cubicBezTo>
                <a:cubicBezTo>
                  <a:pt x="76926" y="65228"/>
                  <a:pt x="85190" y="63303"/>
                  <a:pt x="93543" y="63303"/>
                </a:cubicBezTo>
                <a:cubicBezTo>
                  <a:pt x="93608" y="63303"/>
                  <a:pt x="93673" y="63303"/>
                  <a:pt x="93738" y="63303"/>
                </a:cubicBezTo>
                <a:cubicBezTo>
                  <a:pt x="105401" y="63361"/>
                  <a:pt x="116845" y="67047"/>
                  <a:pt x="128485" y="67047"/>
                </a:cubicBezTo>
                <a:cubicBezTo>
                  <a:pt x="129131" y="67047"/>
                  <a:pt x="129778" y="67035"/>
                  <a:pt x="130426" y="67011"/>
                </a:cubicBezTo>
                <a:cubicBezTo>
                  <a:pt x="140152" y="66616"/>
                  <a:pt x="149606" y="63394"/>
                  <a:pt x="159332" y="63090"/>
                </a:cubicBezTo>
                <a:cubicBezTo>
                  <a:pt x="159835" y="63075"/>
                  <a:pt x="160337" y="63068"/>
                  <a:pt x="160839" y="63068"/>
                </a:cubicBezTo>
                <a:cubicBezTo>
                  <a:pt x="169306" y="63068"/>
                  <a:pt x="177753" y="65080"/>
                  <a:pt x="186197" y="65080"/>
                </a:cubicBezTo>
                <a:cubicBezTo>
                  <a:pt x="187405" y="65080"/>
                  <a:pt x="188612" y="65038"/>
                  <a:pt x="189819" y="64944"/>
                </a:cubicBezTo>
                <a:cubicBezTo>
                  <a:pt x="200002" y="64154"/>
                  <a:pt x="211126" y="57619"/>
                  <a:pt x="211734" y="47437"/>
                </a:cubicBezTo>
                <a:cubicBezTo>
                  <a:pt x="211795" y="45856"/>
                  <a:pt x="211643" y="44306"/>
                  <a:pt x="211126" y="42877"/>
                </a:cubicBezTo>
                <a:cubicBezTo>
                  <a:pt x="210367" y="40780"/>
                  <a:pt x="208847" y="39017"/>
                  <a:pt x="207266" y="37406"/>
                </a:cubicBezTo>
                <a:cubicBezTo>
                  <a:pt x="192988" y="22626"/>
                  <a:pt x="120189" y="0"/>
                  <a:pt x="66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rot="-8965758">
            <a:off x="-3002874" y="3879945"/>
            <a:ext cx="4641438" cy="2793793"/>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rot="10624894">
            <a:off x="7383964" y="-166366"/>
            <a:ext cx="1572719" cy="1411725"/>
            <a:chOff x="2256375" y="3191075"/>
            <a:chExt cx="1811625" cy="1626175"/>
          </a:xfrm>
        </p:grpSpPr>
        <p:sp>
          <p:nvSpPr>
            <p:cNvPr id="91" name="Google Shape;91;p3"/>
            <p:cNvSpPr/>
            <p:nvPr/>
          </p:nvSpPr>
          <p:spPr>
            <a:xfrm>
              <a:off x="2787075" y="4248825"/>
              <a:ext cx="277100" cy="411725"/>
            </a:xfrm>
            <a:custGeom>
              <a:avLst/>
              <a:gdLst/>
              <a:ahLst/>
              <a:cxnLst/>
              <a:rect l="l" t="t" r="r" b="b"/>
              <a:pathLst>
                <a:path w="11084" h="16469" extrusionOk="0">
                  <a:moveTo>
                    <a:pt x="10445" y="1"/>
                  </a:moveTo>
                  <a:lnTo>
                    <a:pt x="10445" y="1"/>
                  </a:lnTo>
                  <a:cubicBezTo>
                    <a:pt x="6762" y="1670"/>
                    <a:pt x="1" y="16469"/>
                    <a:pt x="3829" y="16469"/>
                  </a:cubicBezTo>
                  <a:cubicBezTo>
                    <a:pt x="4045" y="16469"/>
                    <a:pt x="4294" y="16422"/>
                    <a:pt x="4579" y="16323"/>
                  </a:cubicBezTo>
                  <a:cubicBezTo>
                    <a:pt x="5916" y="15867"/>
                    <a:pt x="5521" y="13892"/>
                    <a:pt x="5460" y="13162"/>
                  </a:cubicBezTo>
                  <a:cubicBezTo>
                    <a:pt x="4944" y="7053"/>
                    <a:pt x="11084" y="2068"/>
                    <a:pt x="10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256375" y="3888650"/>
              <a:ext cx="759925" cy="346075"/>
            </a:xfrm>
            <a:custGeom>
              <a:avLst/>
              <a:gdLst/>
              <a:ahLst/>
              <a:cxnLst/>
              <a:rect l="l" t="t" r="r" b="b"/>
              <a:pathLst>
                <a:path w="30397" h="13843" extrusionOk="0">
                  <a:moveTo>
                    <a:pt x="1" y="0"/>
                  </a:moveTo>
                  <a:lnTo>
                    <a:pt x="1" y="0"/>
                  </a:lnTo>
                  <a:cubicBezTo>
                    <a:pt x="2250" y="4195"/>
                    <a:pt x="5624" y="7842"/>
                    <a:pt x="9849" y="10031"/>
                  </a:cubicBezTo>
                  <a:cubicBezTo>
                    <a:pt x="12524" y="11429"/>
                    <a:pt x="15503" y="12189"/>
                    <a:pt x="18482" y="12706"/>
                  </a:cubicBezTo>
                  <a:cubicBezTo>
                    <a:pt x="20457" y="13101"/>
                    <a:pt x="22433" y="13374"/>
                    <a:pt x="24530" y="13526"/>
                  </a:cubicBezTo>
                  <a:cubicBezTo>
                    <a:pt x="26268" y="13684"/>
                    <a:pt x="27868" y="13842"/>
                    <a:pt x="29549" y="13842"/>
                  </a:cubicBezTo>
                  <a:cubicBezTo>
                    <a:pt x="29809" y="13842"/>
                    <a:pt x="30071" y="13838"/>
                    <a:pt x="30336" y="13830"/>
                  </a:cubicBezTo>
                  <a:cubicBezTo>
                    <a:pt x="30397" y="13830"/>
                    <a:pt x="28056" y="12098"/>
                    <a:pt x="27661" y="11946"/>
                  </a:cubicBezTo>
                  <a:cubicBezTo>
                    <a:pt x="26506" y="11551"/>
                    <a:pt x="25229" y="11307"/>
                    <a:pt x="24014" y="11004"/>
                  </a:cubicBezTo>
                  <a:cubicBezTo>
                    <a:pt x="21734" y="10426"/>
                    <a:pt x="19424" y="10061"/>
                    <a:pt x="17144" y="9484"/>
                  </a:cubicBezTo>
                  <a:cubicBezTo>
                    <a:pt x="10731" y="7903"/>
                    <a:pt x="4773" y="4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81625" y="4267075"/>
              <a:ext cx="550200" cy="550175"/>
            </a:xfrm>
            <a:custGeom>
              <a:avLst/>
              <a:gdLst/>
              <a:ahLst/>
              <a:cxnLst/>
              <a:rect l="l" t="t" r="r" b="b"/>
              <a:pathLst>
                <a:path w="22008" h="22007" extrusionOk="0">
                  <a:moveTo>
                    <a:pt x="1" y="0"/>
                  </a:moveTo>
                  <a:cubicBezTo>
                    <a:pt x="1" y="2584"/>
                    <a:pt x="1794" y="5168"/>
                    <a:pt x="2980" y="7417"/>
                  </a:cubicBezTo>
                  <a:cubicBezTo>
                    <a:pt x="4317" y="9970"/>
                    <a:pt x="5867" y="12402"/>
                    <a:pt x="7782" y="14560"/>
                  </a:cubicBezTo>
                  <a:cubicBezTo>
                    <a:pt x="11430" y="18663"/>
                    <a:pt x="16506" y="21733"/>
                    <a:pt x="22007" y="22007"/>
                  </a:cubicBezTo>
                  <a:cubicBezTo>
                    <a:pt x="15259" y="18967"/>
                    <a:pt x="9484" y="13739"/>
                    <a:pt x="5746" y="7295"/>
                  </a:cubicBezTo>
                  <a:cubicBezTo>
                    <a:pt x="4773" y="5563"/>
                    <a:pt x="3891" y="3739"/>
                    <a:pt x="2676" y="2128"/>
                  </a:cubicBezTo>
                  <a:cubicBezTo>
                    <a:pt x="2068" y="1338"/>
                    <a:pt x="1095" y="21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402275" y="3666750"/>
              <a:ext cx="642900" cy="544125"/>
            </a:xfrm>
            <a:custGeom>
              <a:avLst/>
              <a:gdLst/>
              <a:ahLst/>
              <a:cxnLst/>
              <a:rect l="l" t="t" r="r" b="b"/>
              <a:pathLst>
                <a:path w="25716" h="21765" extrusionOk="0">
                  <a:moveTo>
                    <a:pt x="1" y="1"/>
                  </a:moveTo>
                  <a:cubicBezTo>
                    <a:pt x="791" y="3770"/>
                    <a:pt x="2372" y="7326"/>
                    <a:pt x="4803" y="10305"/>
                  </a:cubicBezTo>
                  <a:cubicBezTo>
                    <a:pt x="6232" y="11977"/>
                    <a:pt x="7813" y="13405"/>
                    <a:pt x="9636" y="14591"/>
                  </a:cubicBezTo>
                  <a:cubicBezTo>
                    <a:pt x="12190" y="16232"/>
                    <a:pt x="15016" y="17326"/>
                    <a:pt x="17813" y="18329"/>
                  </a:cubicBezTo>
                  <a:cubicBezTo>
                    <a:pt x="19211" y="18876"/>
                    <a:pt x="20670" y="19424"/>
                    <a:pt x="22038" y="20031"/>
                  </a:cubicBezTo>
                  <a:cubicBezTo>
                    <a:pt x="23162" y="20518"/>
                    <a:pt x="24530" y="21673"/>
                    <a:pt x="25716" y="21764"/>
                  </a:cubicBezTo>
                  <a:cubicBezTo>
                    <a:pt x="23740" y="18360"/>
                    <a:pt x="19789" y="15533"/>
                    <a:pt x="16323" y="13770"/>
                  </a:cubicBezTo>
                  <a:cubicBezTo>
                    <a:pt x="14378" y="12767"/>
                    <a:pt x="12342" y="12007"/>
                    <a:pt x="10427" y="10943"/>
                  </a:cubicBezTo>
                  <a:cubicBezTo>
                    <a:pt x="5989" y="8481"/>
                    <a:pt x="2493" y="4439"/>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092275" y="4238575"/>
              <a:ext cx="705200" cy="381750"/>
            </a:xfrm>
            <a:custGeom>
              <a:avLst/>
              <a:gdLst/>
              <a:ahLst/>
              <a:cxnLst/>
              <a:rect l="l" t="t" r="r" b="b"/>
              <a:pathLst>
                <a:path w="28208" h="15270" extrusionOk="0">
                  <a:moveTo>
                    <a:pt x="908" y="0"/>
                  </a:moveTo>
                  <a:cubicBezTo>
                    <a:pt x="575" y="0"/>
                    <a:pt x="267" y="88"/>
                    <a:pt x="0" y="289"/>
                  </a:cubicBezTo>
                  <a:cubicBezTo>
                    <a:pt x="1581" y="988"/>
                    <a:pt x="2250" y="2630"/>
                    <a:pt x="3283" y="3937"/>
                  </a:cubicBezTo>
                  <a:cubicBezTo>
                    <a:pt x="4529" y="5456"/>
                    <a:pt x="5867" y="6885"/>
                    <a:pt x="7174" y="8374"/>
                  </a:cubicBezTo>
                  <a:cubicBezTo>
                    <a:pt x="11212" y="12767"/>
                    <a:pt x="17176" y="15269"/>
                    <a:pt x="23129" y="15269"/>
                  </a:cubicBezTo>
                  <a:cubicBezTo>
                    <a:pt x="24838" y="15269"/>
                    <a:pt x="26546" y="15063"/>
                    <a:pt x="28207" y="14636"/>
                  </a:cubicBezTo>
                  <a:cubicBezTo>
                    <a:pt x="20031" y="13390"/>
                    <a:pt x="12858" y="8648"/>
                    <a:pt x="6383" y="3481"/>
                  </a:cubicBezTo>
                  <a:cubicBezTo>
                    <a:pt x="5355" y="2632"/>
                    <a:pt x="2739" y="0"/>
                    <a:pt x="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520825" y="3491975"/>
              <a:ext cx="543350" cy="695325"/>
            </a:xfrm>
            <a:custGeom>
              <a:avLst/>
              <a:gdLst/>
              <a:ahLst/>
              <a:cxnLst/>
              <a:rect l="l" t="t" r="r" b="b"/>
              <a:pathLst>
                <a:path w="21734" h="27813" extrusionOk="0">
                  <a:moveTo>
                    <a:pt x="487" y="1"/>
                  </a:moveTo>
                  <a:lnTo>
                    <a:pt x="487" y="1"/>
                  </a:lnTo>
                  <a:cubicBezTo>
                    <a:pt x="1" y="5958"/>
                    <a:pt x="2615" y="12098"/>
                    <a:pt x="7265" y="15898"/>
                  </a:cubicBezTo>
                  <a:cubicBezTo>
                    <a:pt x="9727" y="17904"/>
                    <a:pt x="12645" y="19241"/>
                    <a:pt x="15320" y="21035"/>
                  </a:cubicBezTo>
                  <a:cubicBezTo>
                    <a:pt x="18147" y="22889"/>
                    <a:pt x="19576" y="25351"/>
                    <a:pt x="21734" y="27813"/>
                  </a:cubicBezTo>
                  <a:cubicBezTo>
                    <a:pt x="21642" y="26323"/>
                    <a:pt x="21126" y="25381"/>
                    <a:pt x="20335" y="24135"/>
                  </a:cubicBezTo>
                  <a:cubicBezTo>
                    <a:pt x="17813" y="20305"/>
                    <a:pt x="15199" y="16414"/>
                    <a:pt x="11551" y="13618"/>
                  </a:cubicBezTo>
                  <a:cubicBezTo>
                    <a:pt x="9940" y="12372"/>
                    <a:pt x="8116" y="11338"/>
                    <a:pt x="6566" y="10031"/>
                  </a:cubicBezTo>
                  <a:cubicBezTo>
                    <a:pt x="3496" y="7478"/>
                    <a:pt x="1338" y="389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192575" y="4230950"/>
              <a:ext cx="773600" cy="203650"/>
            </a:xfrm>
            <a:custGeom>
              <a:avLst/>
              <a:gdLst/>
              <a:ahLst/>
              <a:cxnLst/>
              <a:rect l="l" t="t" r="r" b="b"/>
              <a:pathLst>
                <a:path w="30944" h="8146" extrusionOk="0">
                  <a:moveTo>
                    <a:pt x="1638" y="1"/>
                  </a:moveTo>
                  <a:cubicBezTo>
                    <a:pt x="980" y="1"/>
                    <a:pt x="406" y="90"/>
                    <a:pt x="0" y="321"/>
                  </a:cubicBezTo>
                  <a:cubicBezTo>
                    <a:pt x="639" y="2266"/>
                    <a:pt x="4286" y="3573"/>
                    <a:pt x="5988" y="4394"/>
                  </a:cubicBezTo>
                  <a:cubicBezTo>
                    <a:pt x="8542" y="5609"/>
                    <a:pt x="11247" y="6521"/>
                    <a:pt x="14013" y="7160"/>
                  </a:cubicBezTo>
                  <a:cubicBezTo>
                    <a:pt x="16882" y="7810"/>
                    <a:pt x="19851" y="8145"/>
                    <a:pt x="22824" y="8145"/>
                  </a:cubicBezTo>
                  <a:cubicBezTo>
                    <a:pt x="25551" y="8145"/>
                    <a:pt x="28282" y="7863"/>
                    <a:pt x="30943" y="7281"/>
                  </a:cubicBezTo>
                  <a:lnTo>
                    <a:pt x="30943" y="7281"/>
                  </a:lnTo>
                  <a:cubicBezTo>
                    <a:pt x="30856" y="7299"/>
                    <a:pt x="30760" y="7307"/>
                    <a:pt x="30657" y="7307"/>
                  </a:cubicBezTo>
                  <a:cubicBezTo>
                    <a:pt x="29680" y="7307"/>
                    <a:pt x="28060" y="6589"/>
                    <a:pt x="27235" y="6369"/>
                  </a:cubicBezTo>
                  <a:cubicBezTo>
                    <a:pt x="25898" y="6005"/>
                    <a:pt x="24560" y="5640"/>
                    <a:pt x="23253" y="5245"/>
                  </a:cubicBezTo>
                  <a:cubicBezTo>
                    <a:pt x="20578" y="4485"/>
                    <a:pt x="17964" y="3664"/>
                    <a:pt x="15290" y="2904"/>
                  </a:cubicBezTo>
                  <a:cubicBezTo>
                    <a:pt x="12676" y="2144"/>
                    <a:pt x="10031" y="1445"/>
                    <a:pt x="7326" y="959"/>
                  </a:cubicBezTo>
                  <a:cubicBezTo>
                    <a:pt x="6024" y="712"/>
                    <a:pt x="3495" y="1"/>
                    <a:pt x="16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688000" y="3321000"/>
              <a:ext cx="316900" cy="686200"/>
            </a:xfrm>
            <a:custGeom>
              <a:avLst/>
              <a:gdLst/>
              <a:ahLst/>
              <a:cxnLst/>
              <a:rect l="l" t="t" r="r" b="b"/>
              <a:pathLst>
                <a:path w="12676" h="27448" extrusionOk="0">
                  <a:moveTo>
                    <a:pt x="1460" y="1"/>
                  </a:moveTo>
                  <a:cubicBezTo>
                    <a:pt x="1" y="3344"/>
                    <a:pt x="487" y="7265"/>
                    <a:pt x="1885" y="10639"/>
                  </a:cubicBezTo>
                  <a:cubicBezTo>
                    <a:pt x="3344" y="13983"/>
                    <a:pt x="5563" y="16931"/>
                    <a:pt x="7782" y="19849"/>
                  </a:cubicBezTo>
                  <a:cubicBezTo>
                    <a:pt x="9606" y="22281"/>
                    <a:pt x="10913" y="25077"/>
                    <a:pt x="12676" y="27448"/>
                  </a:cubicBezTo>
                  <a:cubicBezTo>
                    <a:pt x="11885" y="21703"/>
                    <a:pt x="9636" y="15472"/>
                    <a:pt x="6536" y="10578"/>
                  </a:cubicBezTo>
                  <a:cubicBezTo>
                    <a:pt x="4408" y="7235"/>
                    <a:pt x="1521" y="3952"/>
                    <a:pt x="14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2872650" y="3255650"/>
              <a:ext cx="246250" cy="936975"/>
            </a:xfrm>
            <a:custGeom>
              <a:avLst/>
              <a:gdLst/>
              <a:ahLst/>
              <a:cxnLst/>
              <a:rect l="l" t="t" r="r" b="b"/>
              <a:pathLst>
                <a:path w="9850" h="37479" extrusionOk="0">
                  <a:moveTo>
                    <a:pt x="1004" y="1"/>
                  </a:moveTo>
                  <a:cubicBezTo>
                    <a:pt x="1" y="2706"/>
                    <a:pt x="214" y="5654"/>
                    <a:pt x="974" y="8420"/>
                  </a:cubicBezTo>
                  <a:cubicBezTo>
                    <a:pt x="1733" y="11217"/>
                    <a:pt x="2949" y="13800"/>
                    <a:pt x="4013" y="16445"/>
                  </a:cubicBezTo>
                  <a:cubicBezTo>
                    <a:pt x="5411" y="19910"/>
                    <a:pt x="6475" y="23497"/>
                    <a:pt x="7265" y="27083"/>
                  </a:cubicBezTo>
                  <a:cubicBezTo>
                    <a:pt x="7995" y="30579"/>
                    <a:pt x="7965" y="33983"/>
                    <a:pt x="8451" y="37479"/>
                  </a:cubicBezTo>
                  <a:cubicBezTo>
                    <a:pt x="9849" y="33983"/>
                    <a:pt x="9302" y="29150"/>
                    <a:pt x="9059" y="25472"/>
                  </a:cubicBezTo>
                  <a:cubicBezTo>
                    <a:pt x="8481" y="16536"/>
                    <a:pt x="4743" y="8116"/>
                    <a:pt x="1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140900" y="4152500"/>
              <a:ext cx="902775" cy="145625"/>
            </a:xfrm>
            <a:custGeom>
              <a:avLst/>
              <a:gdLst/>
              <a:ahLst/>
              <a:cxnLst/>
              <a:rect l="l" t="t" r="r" b="b"/>
              <a:pathLst>
                <a:path w="36111" h="5825" extrusionOk="0">
                  <a:moveTo>
                    <a:pt x="17652" y="0"/>
                  </a:moveTo>
                  <a:cubicBezTo>
                    <a:pt x="14833" y="0"/>
                    <a:pt x="12007" y="252"/>
                    <a:pt x="9180" y="541"/>
                  </a:cubicBezTo>
                  <a:cubicBezTo>
                    <a:pt x="7508" y="693"/>
                    <a:pt x="5837" y="723"/>
                    <a:pt x="4165" y="936"/>
                  </a:cubicBezTo>
                  <a:cubicBezTo>
                    <a:pt x="2736" y="1149"/>
                    <a:pt x="1186" y="905"/>
                    <a:pt x="1" y="1969"/>
                  </a:cubicBezTo>
                  <a:cubicBezTo>
                    <a:pt x="163" y="2114"/>
                    <a:pt x="358" y="2151"/>
                    <a:pt x="566" y="2151"/>
                  </a:cubicBezTo>
                  <a:cubicBezTo>
                    <a:pt x="708" y="2151"/>
                    <a:pt x="856" y="2134"/>
                    <a:pt x="1004" y="2121"/>
                  </a:cubicBezTo>
                  <a:cubicBezTo>
                    <a:pt x="2295" y="1922"/>
                    <a:pt x="3604" y="1827"/>
                    <a:pt x="4917" y="1827"/>
                  </a:cubicBezTo>
                  <a:cubicBezTo>
                    <a:pt x="6603" y="1827"/>
                    <a:pt x="8296" y="1983"/>
                    <a:pt x="9970" y="2273"/>
                  </a:cubicBezTo>
                  <a:cubicBezTo>
                    <a:pt x="12402" y="2729"/>
                    <a:pt x="14743" y="3611"/>
                    <a:pt x="17144" y="4279"/>
                  </a:cubicBezTo>
                  <a:cubicBezTo>
                    <a:pt x="20305" y="5161"/>
                    <a:pt x="23557" y="5708"/>
                    <a:pt x="26840" y="5799"/>
                  </a:cubicBezTo>
                  <a:cubicBezTo>
                    <a:pt x="27266" y="5815"/>
                    <a:pt x="27693" y="5825"/>
                    <a:pt x="28120" y="5825"/>
                  </a:cubicBezTo>
                  <a:cubicBezTo>
                    <a:pt x="30898" y="5825"/>
                    <a:pt x="33687" y="5436"/>
                    <a:pt x="36111" y="4067"/>
                  </a:cubicBezTo>
                  <a:cubicBezTo>
                    <a:pt x="31673" y="2456"/>
                    <a:pt x="27235" y="875"/>
                    <a:pt x="22554" y="298"/>
                  </a:cubicBezTo>
                  <a:cubicBezTo>
                    <a:pt x="20924" y="85"/>
                    <a:pt x="19289" y="0"/>
                    <a:pt x="17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076300" y="3227550"/>
              <a:ext cx="126175" cy="936300"/>
            </a:xfrm>
            <a:custGeom>
              <a:avLst/>
              <a:gdLst/>
              <a:ahLst/>
              <a:cxnLst/>
              <a:rect l="l" t="t" r="r" b="b"/>
              <a:pathLst>
                <a:path w="5047" h="37452" extrusionOk="0">
                  <a:moveTo>
                    <a:pt x="2858" y="0"/>
                  </a:moveTo>
                  <a:lnTo>
                    <a:pt x="2858" y="0"/>
                  </a:lnTo>
                  <a:cubicBezTo>
                    <a:pt x="426" y="3283"/>
                    <a:pt x="1" y="7629"/>
                    <a:pt x="426" y="11702"/>
                  </a:cubicBezTo>
                  <a:cubicBezTo>
                    <a:pt x="852" y="15745"/>
                    <a:pt x="1946" y="19696"/>
                    <a:pt x="2281" y="23769"/>
                  </a:cubicBezTo>
                  <a:cubicBezTo>
                    <a:pt x="2554" y="26991"/>
                    <a:pt x="2281" y="30244"/>
                    <a:pt x="1855" y="33374"/>
                  </a:cubicBezTo>
                  <a:cubicBezTo>
                    <a:pt x="1794" y="34043"/>
                    <a:pt x="943" y="37326"/>
                    <a:pt x="1673" y="37448"/>
                  </a:cubicBezTo>
                  <a:cubicBezTo>
                    <a:pt x="1686" y="37450"/>
                    <a:pt x="1699" y="37451"/>
                    <a:pt x="1712" y="37451"/>
                  </a:cubicBezTo>
                  <a:cubicBezTo>
                    <a:pt x="2342" y="37451"/>
                    <a:pt x="3074" y="34640"/>
                    <a:pt x="3223" y="34104"/>
                  </a:cubicBezTo>
                  <a:cubicBezTo>
                    <a:pt x="4986" y="28572"/>
                    <a:pt x="5047" y="22584"/>
                    <a:pt x="4226" y="16900"/>
                  </a:cubicBezTo>
                  <a:cubicBezTo>
                    <a:pt x="3436" y="11277"/>
                    <a:pt x="1794" y="5563"/>
                    <a:pt x="2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181350" y="3191075"/>
              <a:ext cx="228575" cy="911875"/>
            </a:xfrm>
            <a:custGeom>
              <a:avLst/>
              <a:gdLst/>
              <a:ahLst/>
              <a:cxnLst/>
              <a:rect l="l" t="t" r="r" b="b"/>
              <a:pathLst>
                <a:path w="9143" h="36475" extrusionOk="0">
                  <a:moveTo>
                    <a:pt x="9143" y="0"/>
                  </a:moveTo>
                  <a:lnTo>
                    <a:pt x="9143" y="0"/>
                  </a:lnTo>
                  <a:cubicBezTo>
                    <a:pt x="5951" y="2797"/>
                    <a:pt x="4188" y="6991"/>
                    <a:pt x="3367" y="11155"/>
                  </a:cubicBezTo>
                  <a:cubicBezTo>
                    <a:pt x="2516" y="15380"/>
                    <a:pt x="2516" y="19696"/>
                    <a:pt x="2273" y="23952"/>
                  </a:cubicBezTo>
                  <a:cubicBezTo>
                    <a:pt x="2091" y="26536"/>
                    <a:pt x="1848" y="29058"/>
                    <a:pt x="1331" y="31551"/>
                  </a:cubicBezTo>
                  <a:cubicBezTo>
                    <a:pt x="968" y="33156"/>
                    <a:pt x="1" y="34791"/>
                    <a:pt x="144" y="36456"/>
                  </a:cubicBezTo>
                  <a:lnTo>
                    <a:pt x="144" y="36456"/>
                  </a:lnTo>
                  <a:cubicBezTo>
                    <a:pt x="166" y="36224"/>
                    <a:pt x="1459" y="35132"/>
                    <a:pt x="1665" y="34955"/>
                  </a:cubicBezTo>
                  <a:cubicBezTo>
                    <a:pt x="3276" y="33253"/>
                    <a:pt x="4036" y="31338"/>
                    <a:pt x="4766" y="29119"/>
                  </a:cubicBezTo>
                  <a:cubicBezTo>
                    <a:pt x="5708" y="26019"/>
                    <a:pt x="6225" y="22797"/>
                    <a:pt x="6559" y="19605"/>
                  </a:cubicBezTo>
                  <a:cubicBezTo>
                    <a:pt x="7228" y="13040"/>
                    <a:pt x="7137" y="6322"/>
                    <a:pt x="9143" y="0"/>
                  </a:cubicBezTo>
                  <a:close/>
                  <a:moveTo>
                    <a:pt x="144" y="36456"/>
                  </a:moveTo>
                  <a:lnTo>
                    <a:pt x="144" y="36456"/>
                  </a:lnTo>
                  <a:cubicBezTo>
                    <a:pt x="143" y="36463"/>
                    <a:pt x="144" y="36469"/>
                    <a:pt x="146" y="36475"/>
                  </a:cubicBezTo>
                  <a:cubicBezTo>
                    <a:pt x="145" y="36469"/>
                    <a:pt x="144" y="36462"/>
                    <a:pt x="144" y="364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240450" y="3841525"/>
              <a:ext cx="789550" cy="249275"/>
            </a:xfrm>
            <a:custGeom>
              <a:avLst/>
              <a:gdLst/>
              <a:ahLst/>
              <a:cxnLst/>
              <a:rect l="l" t="t" r="r" b="b"/>
              <a:pathLst>
                <a:path w="31582" h="9971" extrusionOk="0">
                  <a:moveTo>
                    <a:pt x="31582" y="1"/>
                  </a:moveTo>
                  <a:lnTo>
                    <a:pt x="31582" y="1"/>
                  </a:lnTo>
                  <a:cubicBezTo>
                    <a:pt x="26809" y="2858"/>
                    <a:pt x="20973" y="3132"/>
                    <a:pt x="15441" y="3739"/>
                  </a:cubicBezTo>
                  <a:cubicBezTo>
                    <a:pt x="12675" y="4043"/>
                    <a:pt x="9879" y="4499"/>
                    <a:pt x="7204" y="5350"/>
                  </a:cubicBezTo>
                  <a:cubicBezTo>
                    <a:pt x="4955" y="6110"/>
                    <a:pt x="912" y="7539"/>
                    <a:pt x="0" y="9971"/>
                  </a:cubicBezTo>
                  <a:cubicBezTo>
                    <a:pt x="3466" y="9515"/>
                    <a:pt x="6900" y="8420"/>
                    <a:pt x="10335" y="7904"/>
                  </a:cubicBezTo>
                  <a:cubicBezTo>
                    <a:pt x="13375" y="7448"/>
                    <a:pt x="16384" y="7113"/>
                    <a:pt x="19423" y="6840"/>
                  </a:cubicBezTo>
                  <a:cubicBezTo>
                    <a:pt x="21885" y="6657"/>
                    <a:pt x="24469" y="6475"/>
                    <a:pt x="26718" y="5381"/>
                  </a:cubicBezTo>
                  <a:cubicBezTo>
                    <a:pt x="28937" y="4256"/>
                    <a:pt x="30700" y="2341"/>
                    <a:pt x="31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295925" y="3261725"/>
              <a:ext cx="411875" cy="743200"/>
            </a:xfrm>
            <a:custGeom>
              <a:avLst/>
              <a:gdLst/>
              <a:ahLst/>
              <a:cxnLst/>
              <a:rect l="l" t="t" r="r" b="b"/>
              <a:pathLst>
                <a:path w="16475" h="29728" extrusionOk="0">
                  <a:moveTo>
                    <a:pt x="16475" y="1"/>
                  </a:moveTo>
                  <a:lnTo>
                    <a:pt x="16475" y="1"/>
                  </a:lnTo>
                  <a:cubicBezTo>
                    <a:pt x="11095" y="2189"/>
                    <a:pt x="7569" y="7478"/>
                    <a:pt x="5350" y="12919"/>
                  </a:cubicBezTo>
                  <a:cubicBezTo>
                    <a:pt x="4408" y="15290"/>
                    <a:pt x="3648" y="17782"/>
                    <a:pt x="2858" y="20244"/>
                  </a:cubicBezTo>
                  <a:cubicBezTo>
                    <a:pt x="1854" y="23466"/>
                    <a:pt x="791" y="26475"/>
                    <a:pt x="0" y="29728"/>
                  </a:cubicBezTo>
                  <a:cubicBezTo>
                    <a:pt x="1216" y="28208"/>
                    <a:pt x="2462" y="26779"/>
                    <a:pt x="3526" y="25168"/>
                  </a:cubicBezTo>
                  <a:cubicBezTo>
                    <a:pt x="4772" y="23284"/>
                    <a:pt x="5836" y="21278"/>
                    <a:pt x="6748" y="19181"/>
                  </a:cubicBezTo>
                  <a:cubicBezTo>
                    <a:pt x="8207" y="15837"/>
                    <a:pt x="9180" y="12342"/>
                    <a:pt x="10517" y="8968"/>
                  </a:cubicBezTo>
                  <a:cubicBezTo>
                    <a:pt x="11855" y="5563"/>
                    <a:pt x="13678" y="2311"/>
                    <a:pt x="16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387100" y="3640150"/>
              <a:ext cx="680900" cy="328300"/>
            </a:xfrm>
            <a:custGeom>
              <a:avLst/>
              <a:gdLst/>
              <a:ahLst/>
              <a:cxnLst/>
              <a:rect l="l" t="t" r="r" b="b"/>
              <a:pathLst>
                <a:path w="27236" h="13132" extrusionOk="0">
                  <a:moveTo>
                    <a:pt x="27235" y="2189"/>
                  </a:moveTo>
                  <a:lnTo>
                    <a:pt x="27235" y="2189"/>
                  </a:lnTo>
                  <a:cubicBezTo>
                    <a:pt x="11703" y="5351"/>
                    <a:pt x="12129" y="1"/>
                    <a:pt x="1" y="13132"/>
                  </a:cubicBezTo>
                  <a:cubicBezTo>
                    <a:pt x="2645" y="11855"/>
                    <a:pt x="8572" y="9089"/>
                    <a:pt x="11521" y="8633"/>
                  </a:cubicBezTo>
                  <a:cubicBezTo>
                    <a:pt x="16749" y="7873"/>
                    <a:pt x="25047" y="8573"/>
                    <a:pt x="27235" y="21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380750" y="3330875"/>
              <a:ext cx="547425" cy="601275"/>
            </a:xfrm>
            <a:custGeom>
              <a:avLst/>
              <a:gdLst/>
              <a:ahLst/>
              <a:cxnLst/>
              <a:rect l="l" t="t" r="r" b="b"/>
              <a:pathLst>
                <a:path w="21897" h="24051" extrusionOk="0">
                  <a:moveTo>
                    <a:pt x="21897" y="1"/>
                  </a:moveTo>
                  <a:cubicBezTo>
                    <a:pt x="16517" y="6050"/>
                    <a:pt x="10741" y="4925"/>
                    <a:pt x="4845" y="15776"/>
                  </a:cubicBezTo>
                  <a:cubicBezTo>
                    <a:pt x="2112" y="20812"/>
                    <a:pt x="1" y="24050"/>
                    <a:pt x="381" y="24050"/>
                  </a:cubicBezTo>
                  <a:cubicBezTo>
                    <a:pt x="673" y="24050"/>
                    <a:pt x="2435" y="22138"/>
                    <a:pt x="6516" y="17661"/>
                  </a:cubicBezTo>
                  <a:cubicBezTo>
                    <a:pt x="13295" y="10244"/>
                    <a:pt x="19374" y="9576"/>
                    <a:pt x="21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3"/>
          <p:cNvGrpSpPr/>
          <p:nvPr/>
        </p:nvGrpSpPr>
        <p:grpSpPr>
          <a:xfrm rot="-4604946">
            <a:off x="7725809" y="3907284"/>
            <a:ext cx="1076776" cy="1241036"/>
            <a:chOff x="1051950" y="4003000"/>
            <a:chExt cx="973625" cy="1122150"/>
          </a:xfrm>
        </p:grpSpPr>
        <p:sp>
          <p:nvSpPr>
            <p:cNvPr id="108" name="Google Shape;108;p3"/>
            <p:cNvSpPr/>
            <p:nvPr/>
          </p:nvSpPr>
          <p:spPr>
            <a:xfrm>
              <a:off x="1051950" y="4003000"/>
              <a:ext cx="973625" cy="1122150"/>
            </a:xfrm>
            <a:custGeom>
              <a:avLst/>
              <a:gdLst/>
              <a:ahLst/>
              <a:cxnLst/>
              <a:rect l="l" t="t" r="r" b="b"/>
              <a:pathLst>
                <a:path w="38945" h="44886" extrusionOk="0">
                  <a:moveTo>
                    <a:pt x="27181" y="968"/>
                  </a:moveTo>
                  <a:cubicBezTo>
                    <a:pt x="27224" y="968"/>
                    <a:pt x="27273" y="975"/>
                    <a:pt x="27327" y="989"/>
                  </a:cubicBezTo>
                  <a:cubicBezTo>
                    <a:pt x="27630" y="1445"/>
                    <a:pt x="27904" y="1901"/>
                    <a:pt x="28178" y="2356"/>
                  </a:cubicBezTo>
                  <a:cubicBezTo>
                    <a:pt x="28694" y="3268"/>
                    <a:pt x="29241" y="4241"/>
                    <a:pt x="29637" y="5214"/>
                  </a:cubicBezTo>
                  <a:cubicBezTo>
                    <a:pt x="30488" y="7068"/>
                    <a:pt x="31065" y="9104"/>
                    <a:pt x="31126" y="11141"/>
                  </a:cubicBezTo>
                  <a:cubicBezTo>
                    <a:pt x="31369" y="15822"/>
                    <a:pt x="28968" y="20837"/>
                    <a:pt x="24135" y="21901"/>
                  </a:cubicBezTo>
                  <a:cubicBezTo>
                    <a:pt x="26536" y="17767"/>
                    <a:pt x="27934" y="13056"/>
                    <a:pt x="28026" y="8192"/>
                  </a:cubicBezTo>
                  <a:cubicBezTo>
                    <a:pt x="28026" y="8162"/>
                    <a:pt x="28003" y="8147"/>
                    <a:pt x="27980" y="8147"/>
                  </a:cubicBezTo>
                  <a:cubicBezTo>
                    <a:pt x="27957" y="8147"/>
                    <a:pt x="27934" y="8162"/>
                    <a:pt x="27934" y="8192"/>
                  </a:cubicBezTo>
                  <a:cubicBezTo>
                    <a:pt x="27661" y="12995"/>
                    <a:pt x="26232" y="17676"/>
                    <a:pt x="23770" y="21749"/>
                  </a:cubicBezTo>
                  <a:cubicBezTo>
                    <a:pt x="23922" y="18314"/>
                    <a:pt x="22494" y="14971"/>
                    <a:pt x="22950" y="11536"/>
                  </a:cubicBezTo>
                  <a:cubicBezTo>
                    <a:pt x="23405" y="8040"/>
                    <a:pt x="25472" y="4849"/>
                    <a:pt x="26962" y="1688"/>
                  </a:cubicBezTo>
                  <a:cubicBezTo>
                    <a:pt x="26858" y="1196"/>
                    <a:pt x="26931" y="968"/>
                    <a:pt x="27181" y="968"/>
                  </a:cubicBezTo>
                  <a:close/>
                  <a:moveTo>
                    <a:pt x="13983" y="12630"/>
                  </a:moveTo>
                  <a:cubicBezTo>
                    <a:pt x="13952" y="12630"/>
                    <a:pt x="13952" y="15396"/>
                    <a:pt x="13952" y="15670"/>
                  </a:cubicBezTo>
                  <a:cubicBezTo>
                    <a:pt x="13922" y="17493"/>
                    <a:pt x="13861" y="19317"/>
                    <a:pt x="13527" y="21111"/>
                  </a:cubicBezTo>
                  <a:cubicBezTo>
                    <a:pt x="12585" y="26004"/>
                    <a:pt x="8876" y="28892"/>
                    <a:pt x="5016" y="31597"/>
                  </a:cubicBezTo>
                  <a:cubicBezTo>
                    <a:pt x="4986" y="30077"/>
                    <a:pt x="4955" y="28618"/>
                    <a:pt x="5259" y="27190"/>
                  </a:cubicBezTo>
                  <a:cubicBezTo>
                    <a:pt x="5989" y="23421"/>
                    <a:pt x="8025" y="20351"/>
                    <a:pt x="10761" y="17767"/>
                  </a:cubicBezTo>
                  <a:cubicBezTo>
                    <a:pt x="10786" y="17717"/>
                    <a:pt x="10770" y="17668"/>
                    <a:pt x="10747" y="17668"/>
                  </a:cubicBezTo>
                  <a:cubicBezTo>
                    <a:pt x="10742" y="17668"/>
                    <a:pt x="10736" y="17670"/>
                    <a:pt x="10730" y="17676"/>
                  </a:cubicBezTo>
                  <a:cubicBezTo>
                    <a:pt x="8025" y="19621"/>
                    <a:pt x="6080" y="22478"/>
                    <a:pt x="5138" y="25670"/>
                  </a:cubicBezTo>
                  <a:cubicBezTo>
                    <a:pt x="4560" y="27646"/>
                    <a:pt x="4560" y="29561"/>
                    <a:pt x="4560" y="31536"/>
                  </a:cubicBezTo>
                  <a:cubicBezTo>
                    <a:pt x="3284" y="30229"/>
                    <a:pt x="2037" y="28709"/>
                    <a:pt x="1642" y="26886"/>
                  </a:cubicBezTo>
                  <a:cubicBezTo>
                    <a:pt x="1186" y="24697"/>
                    <a:pt x="2189" y="22509"/>
                    <a:pt x="3587" y="20898"/>
                  </a:cubicBezTo>
                  <a:cubicBezTo>
                    <a:pt x="6171" y="17949"/>
                    <a:pt x="10062" y="16734"/>
                    <a:pt x="12828" y="13968"/>
                  </a:cubicBezTo>
                  <a:cubicBezTo>
                    <a:pt x="12919" y="13846"/>
                    <a:pt x="13831" y="12630"/>
                    <a:pt x="13983" y="12630"/>
                  </a:cubicBezTo>
                  <a:close/>
                  <a:moveTo>
                    <a:pt x="14895" y="31475"/>
                  </a:moveTo>
                  <a:lnTo>
                    <a:pt x="14895" y="31475"/>
                  </a:lnTo>
                  <a:cubicBezTo>
                    <a:pt x="13952" y="32205"/>
                    <a:pt x="12980" y="32843"/>
                    <a:pt x="11916" y="33451"/>
                  </a:cubicBezTo>
                  <a:cubicBezTo>
                    <a:pt x="7964" y="35731"/>
                    <a:pt x="2980" y="37859"/>
                    <a:pt x="1581" y="42691"/>
                  </a:cubicBezTo>
                  <a:lnTo>
                    <a:pt x="1460" y="42691"/>
                  </a:lnTo>
                  <a:cubicBezTo>
                    <a:pt x="1308" y="42752"/>
                    <a:pt x="1156" y="42843"/>
                    <a:pt x="1004" y="42874"/>
                  </a:cubicBezTo>
                  <a:cubicBezTo>
                    <a:pt x="928" y="42889"/>
                    <a:pt x="844" y="42897"/>
                    <a:pt x="761" y="42897"/>
                  </a:cubicBezTo>
                  <a:cubicBezTo>
                    <a:pt x="677" y="42897"/>
                    <a:pt x="594" y="42889"/>
                    <a:pt x="518" y="42874"/>
                  </a:cubicBezTo>
                  <a:cubicBezTo>
                    <a:pt x="457" y="42874"/>
                    <a:pt x="426" y="42874"/>
                    <a:pt x="396" y="42904"/>
                  </a:cubicBezTo>
                  <a:cubicBezTo>
                    <a:pt x="1429" y="40290"/>
                    <a:pt x="2828" y="38071"/>
                    <a:pt x="5107" y="36460"/>
                  </a:cubicBezTo>
                  <a:cubicBezTo>
                    <a:pt x="7053" y="35032"/>
                    <a:pt x="9332" y="34272"/>
                    <a:pt x="11490" y="33330"/>
                  </a:cubicBezTo>
                  <a:cubicBezTo>
                    <a:pt x="12676" y="32813"/>
                    <a:pt x="13831" y="32205"/>
                    <a:pt x="14895" y="31475"/>
                  </a:cubicBezTo>
                  <a:close/>
                  <a:moveTo>
                    <a:pt x="38239" y="30685"/>
                  </a:moveTo>
                  <a:lnTo>
                    <a:pt x="38239" y="30685"/>
                  </a:lnTo>
                  <a:cubicBezTo>
                    <a:pt x="38147" y="30776"/>
                    <a:pt x="37600" y="31871"/>
                    <a:pt x="37509" y="31962"/>
                  </a:cubicBezTo>
                  <a:cubicBezTo>
                    <a:pt x="36749" y="33512"/>
                    <a:pt x="35959" y="35062"/>
                    <a:pt x="35017" y="36521"/>
                  </a:cubicBezTo>
                  <a:cubicBezTo>
                    <a:pt x="33254" y="39166"/>
                    <a:pt x="31065" y="41263"/>
                    <a:pt x="28208" y="42661"/>
                  </a:cubicBezTo>
                  <a:cubicBezTo>
                    <a:pt x="26539" y="43522"/>
                    <a:pt x="24744" y="44172"/>
                    <a:pt x="22959" y="44172"/>
                  </a:cubicBezTo>
                  <a:cubicBezTo>
                    <a:pt x="21719" y="44172"/>
                    <a:pt x="20485" y="43859"/>
                    <a:pt x="19302" y="43087"/>
                  </a:cubicBezTo>
                  <a:cubicBezTo>
                    <a:pt x="16901" y="41536"/>
                    <a:pt x="16658" y="39378"/>
                    <a:pt x="15655" y="37099"/>
                  </a:cubicBezTo>
                  <a:lnTo>
                    <a:pt x="15655" y="37099"/>
                  </a:lnTo>
                  <a:cubicBezTo>
                    <a:pt x="17568" y="37609"/>
                    <a:pt x="19482" y="38098"/>
                    <a:pt x="21485" y="38098"/>
                  </a:cubicBezTo>
                  <a:cubicBezTo>
                    <a:pt x="21869" y="38098"/>
                    <a:pt x="22255" y="38080"/>
                    <a:pt x="22646" y="38041"/>
                  </a:cubicBezTo>
                  <a:cubicBezTo>
                    <a:pt x="26840" y="37676"/>
                    <a:pt x="30944" y="35700"/>
                    <a:pt x="34318" y="33299"/>
                  </a:cubicBezTo>
                  <a:cubicBezTo>
                    <a:pt x="34399" y="33272"/>
                    <a:pt x="34335" y="33173"/>
                    <a:pt x="34278" y="33173"/>
                  </a:cubicBezTo>
                  <a:cubicBezTo>
                    <a:pt x="34270" y="33173"/>
                    <a:pt x="34263" y="33174"/>
                    <a:pt x="34257" y="33178"/>
                  </a:cubicBezTo>
                  <a:cubicBezTo>
                    <a:pt x="30305" y="35153"/>
                    <a:pt x="26415" y="37372"/>
                    <a:pt x="21855" y="37524"/>
                  </a:cubicBezTo>
                  <a:cubicBezTo>
                    <a:pt x="21751" y="37527"/>
                    <a:pt x="21646" y="37528"/>
                    <a:pt x="21542" y="37528"/>
                  </a:cubicBezTo>
                  <a:cubicBezTo>
                    <a:pt x="19405" y="37528"/>
                    <a:pt x="17349" y="36950"/>
                    <a:pt x="15320" y="36400"/>
                  </a:cubicBezTo>
                  <a:cubicBezTo>
                    <a:pt x="15320" y="36400"/>
                    <a:pt x="15320" y="36369"/>
                    <a:pt x="15290" y="36369"/>
                  </a:cubicBezTo>
                  <a:lnTo>
                    <a:pt x="15168" y="36248"/>
                  </a:lnTo>
                  <a:cubicBezTo>
                    <a:pt x="18633" y="35457"/>
                    <a:pt x="21339" y="32114"/>
                    <a:pt x="24925" y="31536"/>
                  </a:cubicBezTo>
                  <a:cubicBezTo>
                    <a:pt x="25464" y="31454"/>
                    <a:pt x="26004" y="31421"/>
                    <a:pt x="26543" y="31421"/>
                  </a:cubicBezTo>
                  <a:cubicBezTo>
                    <a:pt x="28405" y="31421"/>
                    <a:pt x="30267" y="31814"/>
                    <a:pt x="32129" y="31931"/>
                  </a:cubicBezTo>
                  <a:cubicBezTo>
                    <a:pt x="32387" y="31947"/>
                    <a:pt x="32639" y="31955"/>
                    <a:pt x="32886" y="31955"/>
                  </a:cubicBezTo>
                  <a:cubicBezTo>
                    <a:pt x="34561" y="31955"/>
                    <a:pt x="36015" y="31606"/>
                    <a:pt x="37631" y="31050"/>
                  </a:cubicBezTo>
                  <a:cubicBezTo>
                    <a:pt x="37661" y="31050"/>
                    <a:pt x="38147" y="30716"/>
                    <a:pt x="38239" y="30685"/>
                  </a:cubicBezTo>
                  <a:close/>
                  <a:moveTo>
                    <a:pt x="27026" y="0"/>
                  </a:moveTo>
                  <a:cubicBezTo>
                    <a:pt x="26930" y="0"/>
                    <a:pt x="26840" y="80"/>
                    <a:pt x="26840" y="198"/>
                  </a:cubicBezTo>
                  <a:cubicBezTo>
                    <a:pt x="26293" y="4150"/>
                    <a:pt x="23223" y="7159"/>
                    <a:pt x="22615" y="11110"/>
                  </a:cubicBezTo>
                  <a:cubicBezTo>
                    <a:pt x="22007" y="14849"/>
                    <a:pt x="23466" y="18527"/>
                    <a:pt x="23466" y="22266"/>
                  </a:cubicBezTo>
                  <a:cubicBezTo>
                    <a:pt x="21825" y="24849"/>
                    <a:pt x="19819" y="27159"/>
                    <a:pt x="17387" y="29105"/>
                  </a:cubicBezTo>
                  <a:cubicBezTo>
                    <a:pt x="13618" y="32144"/>
                    <a:pt x="8512" y="33542"/>
                    <a:pt x="4773" y="36369"/>
                  </a:cubicBezTo>
                  <a:cubicBezTo>
                    <a:pt x="5077" y="35123"/>
                    <a:pt x="5077" y="33846"/>
                    <a:pt x="5077" y="32570"/>
                  </a:cubicBezTo>
                  <a:lnTo>
                    <a:pt x="5107" y="32570"/>
                  </a:lnTo>
                  <a:cubicBezTo>
                    <a:pt x="5320" y="32327"/>
                    <a:pt x="5563" y="32083"/>
                    <a:pt x="5776" y="31840"/>
                  </a:cubicBezTo>
                  <a:cubicBezTo>
                    <a:pt x="5928" y="31658"/>
                    <a:pt x="6141" y="31506"/>
                    <a:pt x="6262" y="31323"/>
                  </a:cubicBezTo>
                  <a:cubicBezTo>
                    <a:pt x="9241" y="29257"/>
                    <a:pt x="12159" y="26886"/>
                    <a:pt x="13405" y="23421"/>
                  </a:cubicBezTo>
                  <a:cubicBezTo>
                    <a:pt x="14743" y="19804"/>
                    <a:pt x="14408" y="15670"/>
                    <a:pt x="14408" y="11901"/>
                  </a:cubicBezTo>
                  <a:cubicBezTo>
                    <a:pt x="14408" y="11777"/>
                    <a:pt x="14296" y="11666"/>
                    <a:pt x="14195" y="11666"/>
                  </a:cubicBezTo>
                  <a:cubicBezTo>
                    <a:pt x="14148" y="11666"/>
                    <a:pt x="14103" y="11691"/>
                    <a:pt x="14074" y="11749"/>
                  </a:cubicBezTo>
                  <a:cubicBezTo>
                    <a:pt x="11065" y="16490"/>
                    <a:pt x="4591" y="17645"/>
                    <a:pt x="1916" y="22691"/>
                  </a:cubicBezTo>
                  <a:cubicBezTo>
                    <a:pt x="1" y="26308"/>
                    <a:pt x="1764" y="29682"/>
                    <a:pt x="4591" y="32083"/>
                  </a:cubicBezTo>
                  <a:cubicBezTo>
                    <a:pt x="4591" y="33573"/>
                    <a:pt x="4591" y="35032"/>
                    <a:pt x="4287" y="36552"/>
                  </a:cubicBezTo>
                  <a:cubicBezTo>
                    <a:pt x="4287" y="36643"/>
                    <a:pt x="4287" y="36703"/>
                    <a:pt x="4378" y="36764"/>
                  </a:cubicBezTo>
                  <a:cubicBezTo>
                    <a:pt x="2463" y="38284"/>
                    <a:pt x="943" y="40169"/>
                    <a:pt x="153" y="42904"/>
                  </a:cubicBezTo>
                  <a:cubicBezTo>
                    <a:pt x="128" y="43005"/>
                    <a:pt x="207" y="43064"/>
                    <a:pt x="269" y="43064"/>
                  </a:cubicBezTo>
                  <a:cubicBezTo>
                    <a:pt x="282" y="43064"/>
                    <a:pt x="294" y="43061"/>
                    <a:pt x="305" y="43056"/>
                  </a:cubicBezTo>
                  <a:lnTo>
                    <a:pt x="305" y="43056"/>
                  </a:lnTo>
                  <a:cubicBezTo>
                    <a:pt x="274" y="43147"/>
                    <a:pt x="305" y="43239"/>
                    <a:pt x="426" y="43239"/>
                  </a:cubicBezTo>
                  <a:cubicBezTo>
                    <a:pt x="522" y="43262"/>
                    <a:pt x="627" y="43274"/>
                    <a:pt x="737" y="43274"/>
                  </a:cubicBezTo>
                  <a:cubicBezTo>
                    <a:pt x="1047" y="43274"/>
                    <a:pt x="1387" y="43183"/>
                    <a:pt x="1612" y="43026"/>
                  </a:cubicBezTo>
                  <a:cubicBezTo>
                    <a:pt x="1642" y="42965"/>
                    <a:pt x="1642" y="42935"/>
                    <a:pt x="1642" y="42935"/>
                  </a:cubicBezTo>
                  <a:cubicBezTo>
                    <a:pt x="1660" y="42952"/>
                    <a:pt x="1680" y="42960"/>
                    <a:pt x="1701" y="42960"/>
                  </a:cubicBezTo>
                  <a:cubicBezTo>
                    <a:pt x="1751" y="42960"/>
                    <a:pt x="1803" y="42917"/>
                    <a:pt x="1825" y="42874"/>
                  </a:cubicBezTo>
                  <a:cubicBezTo>
                    <a:pt x="3223" y="39439"/>
                    <a:pt x="5867" y="37463"/>
                    <a:pt x="8755" y="35731"/>
                  </a:cubicBezTo>
                  <a:cubicBezTo>
                    <a:pt x="8785" y="35761"/>
                    <a:pt x="8816" y="35792"/>
                    <a:pt x="8907" y="35792"/>
                  </a:cubicBezTo>
                  <a:cubicBezTo>
                    <a:pt x="10183" y="35852"/>
                    <a:pt x="11490" y="36065"/>
                    <a:pt x="12737" y="36369"/>
                  </a:cubicBezTo>
                  <a:cubicBezTo>
                    <a:pt x="12737" y="36400"/>
                    <a:pt x="12767" y="36400"/>
                    <a:pt x="12797" y="36430"/>
                  </a:cubicBezTo>
                  <a:cubicBezTo>
                    <a:pt x="12919" y="36430"/>
                    <a:pt x="13041" y="36491"/>
                    <a:pt x="13162" y="36491"/>
                  </a:cubicBezTo>
                  <a:cubicBezTo>
                    <a:pt x="13800" y="36643"/>
                    <a:pt x="14439" y="36825"/>
                    <a:pt x="15077" y="37007"/>
                  </a:cubicBezTo>
                  <a:cubicBezTo>
                    <a:pt x="16263" y="39530"/>
                    <a:pt x="16414" y="41962"/>
                    <a:pt x="18998" y="43664"/>
                  </a:cubicBezTo>
                  <a:cubicBezTo>
                    <a:pt x="20280" y="44492"/>
                    <a:pt x="21689" y="44885"/>
                    <a:pt x="23135" y="44885"/>
                  </a:cubicBezTo>
                  <a:cubicBezTo>
                    <a:pt x="23918" y="44885"/>
                    <a:pt x="24712" y="44770"/>
                    <a:pt x="25503" y="44546"/>
                  </a:cubicBezTo>
                  <a:cubicBezTo>
                    <a:pt x="32585" y="42327"/>
                    <a:pt x="35959" y="36460"/>
                    <a:pt x="38877" y="30138"/>
                  </a:cubicBezTo>
                  <a:cubicBezTo>
                    <a:pt x="38944" y="30003"/>
                    <a:pt x="38829" y="29869"/>
                    <a:pt x="38703" y="29869"/>
                  </a:cubicBezTo>
                  <a:cubicBezTo>
                    <a:pt x="38659" y="29869"/>
                    <a:pt x="38613" y="29886"/>
                    <a:pt x="38573" y="29925"/>
                  </a:cubicBezTo>
                  <a:cubicBezTo>
                    <a:pt x="37005" y="31190"/>
                    <a:pt x="35276" y="31540"/>
                    <a:pt x="33480" y="31540"/>
                  </a:cubicBezTo>
                  <a:cubicBezTo>
                    <a:pt x="31250" y="31540"/>
                    <a:pt x="28917" y="31000"/>
                    <a:pt x="26659" y="31000"/>
                  </a:cubicBezTo>
                  <a:cubicBezTo>
                    <a:pt x="26189" y="31000"/>
                    <a:pt x="25722" y="31024"/>
                    <a:pt x="25260" y="31080"/>
                  </a:cubicBezTo>
                  <a:cubicBezTo>
                    <a:pt x="21065" y="31627"/>
                    <a:pt x="18269" y="35548"/>
                    <a:pt x="14165" y="36096"/>
                  </a:cubicBezTo>
                  <a:cubicBezTo>
                    <a:pt x="12585" y="35670"/>
                    <a:pt x="10974" y="35336"/>
                    <a:pt x="9302" y="35305"/>
                  </a:cubicBezTo>
                  <a:cubicBezTo>
                    <a:pt x="11186" y="34211"/>
                    <a:pt x="13162" y="33178"/>
                    <a:pt x="14925" y="31871"/>
                  </a:cubicBezTo>
                  <a:cubicBezTo>
                    <a:pt x="17448" y="30108"/>
                    <a:pt x="19697" y="27980"/>
                    <a:pt x="21582" y="25548"/>
                  </a:cubicBezTo>
                  <a:cubicBezTo>
                    <a:pt x="22311" y="24636"/>
                    <a:pt x="22980" y="23694"/>
                    <a:pt x="23649" y="22691"/>
                  </a:cubicBezTo>
                  <a:lnTo>
                    <a:pt x="23649" y="22661"/>
                  </a:lnTo>
                  <a:lnTo>
                    <a:pt x="23983" y="22083"/>
                  </a:lnTo>
                  <a:cubicBezTo>
                    <a:pt x="27934" y="21171"/>
                    <a:pt x="30640" y="18132"/>
                    <a:pt x="31369" y="14089"/>
                  </a:cubicBezTo>
                  <a:cubicBezTo>
                    <a:pt x="32220" y="9044"/>
                    <a:pt x="29880" y="4180"/>
                    <a:pt x="27175" y="77"/>
                  </a:cubicBezTo>
                  <a:cubicBezTo>
                    <a:pt x="27132" y="23"/>
                    <a:pt x="27078" y="0"/>
                    <a:pt x="27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099825" y="4379975"/>
              <a:ext cx="259700" cy="423150"/>
            </a:xfrm>
            <a:custGeom>
              <a:avLst/>
              <a:gdLst/>
              <a:ahLst/>
              <a:cxnLst/>
              <a:rect l="l" t="t" r="r" b="b"/>
              <a:pathLst>
                <a:path w="10388" h="16926" extrusionOk="0">
                  <a:moveTo>
                    <a:pt x="10231" y="1"/>
                  </a:moveTo>
                  <a:cubicBezTo>
                    <a:pt x="10222" y="1"/>
                    <a:pt x="10214" y="4"/>
                    <a:pt x="10214" y="13"/>
                  </a:cubicBezTo>
                  <a:cubicBezTo>
                    <a:pt x="8724" y="1959"/>
                    <a:pt x="6536" y="2779"/>
                    <a:pt x="4742" y="4329"/>
                  </a:cubicBezTo>
                  <a:cubicBezTo>
                    <a:pt x="3618" y="5332"/>
                    <a:pt x="2706" y="6579"/>
                    <a:pt x="2007" y="7916"/>
                  </a:cubicBezTo>
                  <a:cubicBezTo>
                    <a:pt x="1399" y="9132"/>
                    <a:pt x="913" y="10561"/>
                    <a:pt x="913" y="11989"/>
                  </a:cubicBezTo>
                  <a:cubicBezTo>
                    <a:pt x="913" y="13813"/>
                    <a:pt x="2128" y="14664"/>
                    <a:pt x="2584" y="16305"/>
                  </a:cubicBezTo>
                  <a:cubicBezTo>
                    <a:pt x="1247" y="14968"/>
                    <a:pt x="305" y="13752"/>
                    <a:pt x="335" y="11716"/>
                  </a:cubicBezTo>
                  <a:cubicBezTo>
                    <a:pt x="365" y="10165"/>
                    <a:pt x="791" y="8646"/>
                    <a:pt x="1429" y="7187"/>
                  </a:cubicBezTo>
                  <a:cubicBezTo>
                    <a:pt x="1429" y="7156"/>
                    <a:pt x="1399" y="7156"/>
                    <a:pt x="1399" y="7156"/>
                  </a:cubicBezTo>
                  <a:cubicBezTo>
                    <a:pt x="517" y="8828"/>
                    <a:pt x="1" y="10712"/>
                    <a:pt x="122" y="12627"/>
                  </a:cubicBezTo>
                  <a:cubicBezTo>
                    <a:pt x="213" y="14421"/>
                    <a:pt x="1521" y="15667"/>
                    <a:pt x="2736" y="16852"/>
                  </a:cubicBezTo>
                  <a:cubicBezTo>
                    <a:pt x="2767" y="16883"/>
                    <a:pt x="2797" y="16883"/>
                    <a:pt x="2858" y="16883"/>
                  </a:cubicBezTo>
                  <a:cubicBezTo>
                    <a:pt x="2885" y="16910"/>
                    <a:pt x="2931" y="16925"/>
                    <a:pt x="2981" y="16925"/>
                  </a:cubicBezTo>
                  <a:cubicBezTo>
                    <a:pt x="3043" y="16925"/>
                    <a:pt x="3112" y="16903"/>
                    <a:pt x="3162" y="16852"/>
                  </a:cubicBezTo>
                  <a:cubicBezTo>
                    <a:pt x="3314" y="16640"/>
                    <a:pt x="3496" y="16457"/>
                    <a:pt x="3648" y="16275"/>
                  </a:cubicBezTo>
                  <a:cubicBezTo>
                    <a:pt x="6505" y="14117"/>
                    <a:pt x="8724" y="11351"/>
                    <a:pt x="10366" y="8098"/>
                  </a:cubicBezTo>
                  <a:cubicBezTo>
                    <a:pt x="10387" y="8077"/>
                    <a:pt x="10363" y="8055"/>
                    <a:pt x="10336" y="8055"/>
                  </a:cubicBezTo>
                  <a:cubicBezTo>
                    <a:pt x="10325" y="8055"/>
                    <a:pt x="10314" y="8059"/>
                    <a:pt x="10305" y="8068"/>
                  </a:cubicBezTo>
                  <a:cubicBezTo>
                    <a:pt x="8815" y="10773"/>
                    <a:pt x="6961" y="13114"/>
                    <a:pt x="4682" y="15150"/>
                  </a:cubicBezTo>
                  <a:cubicBezTo>
                    <a:pt x="7600" y="11442"/>
                    <a:pt x="10062" y="7339"/>
                    <a:pt x="10244" y="2475"/>
                  </a:cubicBezTo>
                  <a:cubicBezTo>
                    <a:pt x="10244" y="2445"/>
                    <a:pt x="10221" y="2430"/>
                    <a:pt x="10198" y="2430"/>
                  </a:cubicBezTo>
                  <a:cubicBezTo>
                    <a:pt x="10176" y="2430"/>
                    <a:pt x="10153" y="2445"/>
                    <a:pt x="10153" y="2475"/>
                  </a:cubicBezTo>
                  <a:cubicBezTo>
                    <a:pt x="9758" y="8007"/>
                    <a:pt x="6414" y="12141"/>
                    <a:pt x="3162" y="16275"/>
                  </a:cubicBezTo>
                  <a:cubicBezTo>
                    <a:pt x="4894" y="13205"/>
                    <a:pt x="6232" y="10013"/>
                    <a:pt x="7205" y="6579"/>
                  </a:cubicBezTo>
                  <a:cubicBezTo>
                    <a:pt x="7205" y="6557"/>
                    <a:pt x="7174" y="6536"/>
                    <a:pt x="7156" y="6536"/>
                  </a:cubicBezTo>
                  <a:cubicBezTo>
                    <a:pt x="7149" y="6536"/>
                    <a:pt x="7144" y="6539"/>
                    <a:pt x="7144" y="6548"/>
                  </a:cubicBezTo>
                  <a:cubicBezTo>
                    <a:pt x="6080" y="9861"/>
                    <a:pt x="4621" y="12962"/>
                    <a:pt x="2919" y="15971"/>
                  </a:cubicBezTo>
                  <a:cubicBezTo>
                    <a:pt x="2615" y="15181"/>
                    <a:pt x="2037" y="14573"/>
                    <a:pt x="1703" y="13722"/>
                  </a:cubicBezTo>
                  <a:cubicBezTo>
                    <a:pt x="791" y="11594"/>
                    <a:pt x="1885" y="8919"/>
                    <a:pt x="3010" y="7095"/>
                  </a:cubicBezTo>
                  <a:cubicBezTo>
                    <a:pt x="4834" y="3995"/>
                    <a:pt x="8177" y="2779"/>
                    <a:pt x="10244" y="44"/>
                  </a:cubicBezTo>
                  <a:cubicBezTo>
                    <a:pt x="10287" y="22"/>
                    <a:pt x="10254" y="1"/>
                    <a:pt x="10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635550" y="4090650"/>
              <a:ext cx="163400" cy="466775"/>
            </a:xfrm>
            <a:custGeom>
              <a:avLst/>
              <a:gdLst/>
              <a:ahLst/>
              <a:cxnLst/>
              <a:rect l="l" t="t" r="r" b="b"/>
              <a:pathLst>
                <a:path w="6536" h="18671" extrusionOk="0">
                  <a:moveTo>
                    <a:pt x="3744" y="1"/>
                  </a:moveTo>
                  <a:cubicBezTo>
                    <a:pt x="3725" y="1"/>
                    <a:pt x="3709" y="10"/>
                    <a:pt x="3709" y="36"/>
                  </a:cubicBezTo>
                  <a:cubicBezTo>
                    <a:pt x="3375" y="3258"/>
                    <a:pt x="1642" y="6115"/>
                    <a:pt x="1095" y="9307"/>
                  </a:cubicBezTo>
                  <a:cubicBezTo>
                    <a:pt x="609" y="12194"/>
                    <a:pt x="1520" y="14960"/>
                    <a:pt x="882" y="17817"/>
                  </a:cubicBezTo>
                  <a:cubicBezTo>
                    <a:pt x="639" y="14626"/>
                    <a:pt x="153" y="11465"/>
                    <a:pt x="122" y="8243"/>
                  </a:cubicBezTo>
                  <a:cubicBezTo>
                    <a:pt x="122" y="8228"/>
                    <a:pt x="107" y="8220"/>
                    <a:pt x="92" y="8220"/>
                  </a:cubicBezTo>
                  <a:cubicBezTo>
                    <a:pt x="77" y="8220"/>
                    <a:pt x="61" y="8228"/>
                    <a:pt x="61" y="8243"/>
                  </a:cubicBezTo>
                  <a:cubicBezTo>
                    <a:pt x="31" y="11525"/>
                    <a:pt x="1" y="14960"/>
                    <a:pt x="669" y="18152"/>
                  </a:cubicBezTo>
                  <a:cubicBezTo>
                    <a:pt x="669" y="18243"/>
                    <a:pt x="761" y="18243"/>
                    <a:pt x="791" y="18243"/>
                  </a:cubicBezTo>
                  <a:cubicBezTo>
                    <a:pt x="761" y="18304"/>
                    <a:pt x="761" y="18395"/>
                    <a:pt x="730" y="18456"/>
                  </a:cubicBezTo>
                  <a:cubicBezTo>
                    <a:pt x="687" y="18563"/>
                    <a:pt x="796" y="18671"/>
                    <a:pt x="885" y="18671"/>
                  </a:cubicBezTo>
                  <a:cubicBezTo>
                    <a:pt x="922" y="18671"/>
                    <a:pt x="956" y="18652"/>
                    <a:pt x="973" y="18608"/>
                  </a:cubicBezTo>
                  <a:cubicBezTo>
                    <a:pt x="1034" y="18577"/>
                    <a:pt x="1034" y="18547"/>
                    <a:pt x="1065" y="18516"/>
                  </a:cubicBezTo>
                  <a:cubicBezTo>
                    <a:pt x="1095" y="18456"/>
                    <a:pt x="1125" y="18456"/>
                    <a:pt x="1186" y="18425"/>
                  </a:cubicBezTo>
                  <a:cubicBezTo>
                    <a:pt x="3435" y="17149"/>
                    <a:pt x="5198" y="15021"/>
                    <a:pt x="6353" y="12620"/>
                  </a:cubicBezTo>
                  <a:cubicBezTo>
                    <a:pt x="6374" y="12599"/>
                    <a:pt x="6337" y="12563"/>
                    <a:pt x="6303" y="12563"/>
                  </a:cubicBezTo>
                  <a:cubicBezTo>
                    <a:pt x="6287" y="12563"/>
                    <a:pt x="6272" y="12570"/>
                    <a:pt x="6262" y="12589"/>
                  </a:cubicBezTo>
                  <a:cubicBezTo>
                    <a:pt x="5350" y="14443"/>
                    <a:pt x="4104" y="15872"/>
                    <a:pt x="2554" y="17149"/>
                  </a:cubicBezTo>
                  <a:cubicBezTo>
                    <a:pt x="5624" y="13957"/>
                    <a:pt x="6353" y="9459"/>
                    <a:pt x="6536" y="5051"/>
                  </a:cubicBezTo>
                  <a:cubicBezTo>
                    <a:pt x="6536" y="4986"/>
                    <a:pt x="6492" y="4956"/>
                    <a:pt x="6452" y="4956"/>
                  </a:cubicBezTo>
                  <a:cubicBezTo>
                    <a:pt x="6417" y="4956"/>
                    <a:pt x="6384" y="4978"/>
                    <a:pt x="6384" y="5021"/>
                  </a:cubicBezTo>
                  <a:cubicBezTo>
                    <a:pt x="6110" y="9763"/>
                    <a:pt x="5198" y="14626"/>
                    <a:pt x="1399" y="17787"/>
                  </a:cubicBezTo>
                  <a:cubicBezTo>
                    <a:pt x="3314" y="14960"/>
                    <a:pt x="4530" y="11890"/>
                    <a:pt x="4894" y="8486"/>
                  </a:cubicBezTo>
                  <a:lnTo>
                    <a:pt x="4894" y="8486"/>
                  </a:lnTo>
                  <a:cubicBezTo>
                    <a:pt x="4438" y="11617"/>
                    <a:pt x="3344" y="14565"/>
                    <a:pt x="1520" y="17149"/>
                  </a:cubicBezTo>
                  <a:cubicBezTo>
                    <a:pt x="1581" y="16845"/>
                    <a:pt x="1642" y="16541"/>
                    <a:pt x="1672" y="16176"/>
                  </a:cubicBezTo>
                  <a:cubicBezTo>
                    <a:pt x="1672" y="16176"/>
                    <a:pt x="1703" y="16176"/>
                    <a:pt x="1703" y="16146"/>
                  </a:cubicBezTo>
                  <a:cubicBezTo>
                    <a:pt x="2341" y="14261"/>
                    <a:pt x="2524" y="12285"/>
                    <a:pt x="2432" y="10310"/>
                  </a:cubicBezTo>
                  <a:cubicBezTo>
                    <a:pt x="2432" y="10279"/>
                    <a:pt x="2425" y="10264"/>
                    <a:pt x="2417" y="10264"/>
                  </a:cubicBezTo>
                  <a:cubicBezTo>
                    <a:pt x="2410" y="10264"/>
                    <a:pt x="2402" y="10279"/>
                    <a:pt x="2402" y="10310"/>
                  </a:cubicBezTo>
                  <a:cubicBezTo>
                    <a:pt x="2432" y="12042"/>
                    <a:pt x="2159" y="13714"/>
                    <a:pt x="1703" y="15355"/>
                  </a:cubicBezTo>
                  <a:cubicBezTo>
                    <a:pt x="1703" y="13714"/>
                    <a:pt x="1338" y="12042"/>
                    <a:pt x="1429" y="10462"/>
                  </a:cubicBezTo>
                  <a:cubicBezTo>
                    <a:pt x="1672" y="6875"/>
                    <a:pt x="3618" y="3653"/>
                    <a:pt x="3800" y="36"/>
                  </a:cubicBezTo>
                  <a:cubicBezTo>
                    <a:pt x="3800" y="18"/>
                    <a:pt x="3770" y="1"/>
                    <a:pt x="3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722450" y="4015100"/>
              <a:ext cx="33950" cy="102800"/>
            </a:xfrm>
            <a:custGeom>
              <a:avLst/>
              <a:gdLst/>
              <a:ahLst/>
              <a:cxnLst/>
              <a:rect l="l" t="t" r="r" b="b"/>
              <a:pathLst>
                <a:path w="1358" h="4112" extrusionOk="0">
                  <a:moveTo>
                    <a:pt x="201" y="0"/>
                  </a:moveTo>
                  <a:cubicBezTo>
                    <a:pt x="98" y="0"/>
                    <a:pt x="0" y="61"/>
                    <a:pt x="20" y="201"/>
                  </a:cubicBezTo>
                  <a:cubicBezTo>
                    <a:pt x="81" y="809"/>
                    <a:pt x="476" y="1386"/>
                    <a:pt x="689" y="1964"/>
                  </a:cubicBezTo>
                  <a:cubicBezTo>
                    <a:pt x="962" y="2632"/>
                    <a:pt x="1084" y="3362"/>
                    <a:pt x="1236" y="4091"/>
                  </a:cubicBezTo>
                  <a:cubicBezTo>
                    <a:pt x="1236" y="4104"/>
                    <a:pt x="1257" y="4111"/>
                    <a:pt x="1281" y="4111"/>
                  </a:cubicBezTo>
                  <a:cubicBezTo>
                    <a:pt x="1316" y="4111"/>
                    <a:pt x="1358" y="4097"/>
                    <a:pt x="1358" y="4061"/>
                  </a:cubicBezTo>
                  <a:cubicBezTo>
                    <a:pt x="1358" y="3331"/>
                    <a:pt x="1266" y="2602"/>
                    <a:pt x="1114" y="1933"/>
                  </a:cubicBezTo>
                  <a:cubicBezTo>
                    <a:pt x="962" y="1325"/>
                    <a:pt x="810" y="505"/>
                    <a:pt x="355" y="49"/>
                  </a:cubicBezTo>
                  <a:cubicBezTo>
                    <a:pt x="313" y="17"/>
                    <a:pt x="256" y="0"/>
                    <a:pt x="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417725" y="4817125"/>
              <a:ext cx="410100" cy="116825"/>
            </a:xfrm>
            <a:custGeom>
              <a:avLst/>
              <a:gdLst/>
              <a:ahLst/>
              <a:cxnLst/>
              <a:rect l="l" t="t" r="r" b="b"/>
              <a:pathLst>
                <a:path w="16404" h="4673" extrusionOk="0">
                  <a:moveTo>
                    <a:pt x="14752" y="0"/>
                  </a:moveTo>
                  <a:cubicBezTo>
                    <a:pt x="13028" y="0"/>
                    <a:pt x="11339" y="243"/>
                    <a:pt x="9686" y="825"/>
                  </a:cubicBezTo>
                  <a:cubicBezTo>
                    <a:pt x="6858" y="1832"/>
                    <a:pt x="4444" y="3641"/>
                    <a:pt x="1442" y="3641"/>
                  </a:cubicBezTo>
                  <a:cubicBezTo>
                    <a:pt x="1088" y="3641"/>
                    <a:pt x="726" y="3615"/>
                    <a:pt x="355" y="3561"/>
                  </a:cubicBezTo>
                  <a:cubicBezTo>
                    <a:pt x="345" y="3560"/>
                    <a:pt x="336" y="3560"/>
                    <a:pt x="326" y="3560"/>
                  </a:cubicBezTo>
                  <a:cubicBezTo>
                    <a:pt x="47" y="3560"/>
                    <a:pt x="1" y="3987"/>
                    <a:pt x="324" y="4017"/>
                  </a:cubicBezTo>
                  <a:cubicBezTo>
                    <a:pt x="537" y="4078"/>
                    <a:pt x="720" y="4078"/>
                    <a:pt x="963" y="4108"/>
                  </a:cubicBezTo>
                  <a:cubicBezTo>
                    <a:pt x="963" y="4169"/>
                    <a:pt x="993" y="4230"/>
                    <a:pt x="1115" y="4260"/>
                  </a:cubicBezTo>
                  <a:cubicBezTo>
                    <a:pt x="2172" y="4547"/>
                    <a:pt x="3269" y="4672"/>
                    <a:pt x="4379" y="4672"/>
                  </a:cubicBezTo>
                  <a:cubicBezTo>
                    <a:pt x="7385" y="4672"/>
                    <a:pt x="10487" y="3751"/>
                    <a:pt x="13151" y="2619"/>
                  </a:cubicBezTo>
                  <a:cubicBezTo>
                    <a:pt x="13175" y="2596"/>
                    <a:pt x="13180" y="2537"/>
                    <a:pt x="13155" y="2537"/>
                  </a:cubicBezTo>
                  <a:cubicBezTo>
                    <a:pt x="13147" y="2537"/>
                    <a:pt x="13136" y="2543"/>
                    <a:pt x="13121" y="2558"/>
                  </a:cubicBezTo>
                  <a:cubicBezTo>
                    <a:pt x="10524" y="3440"/>
                    <a:pt x="7413" y="4223"/>
                    <a:pt x="4474" y="4223"/>
                  </a:cubicBezTo>
                  <a:cubicBezTo>
                    <a:pt x="3767" y="4223"/>
                    <a:pt x="3069" y="4178"/>
                    <a:pt x="2391" y="4078"/>
                  </a:cubicBezTo>
                  <a:cubicBezTo>
                    <a:pt x="4002" y="3895"/>
                    <a:pt x="5492" y="3227"/>
                    <a:pt x="6951" y="2528"/>
                  </a:cubicBezTo>
                  <a:cubicBezTo>
                    <a:pt x="9855" y="1105"/>
                    <a:pt x="12648" y="181"/>
                    <a:pt x="15887" y="181"/>
                  </a:cubicBezTo>
                  <a:cubicBezTo>
                    <a:pt x="16038" y="181"/>
                    <a:pt x="16190" y="183"/>
                    <a:pt x="16343" y="187"/>
                  </a:cubicBezTo>
                  <a:cubicBezTo>
                    <a:pt x="16404" y="187"/>
                    <a:pt x="16404" y="65"/>
                    <a:pt x="16343" y="65"/>
                  </a:cubicBezTo>
                  <a:cubicBezTo>
                    <a:pt x="15810" y="23"/>
                    <a:pt x="15279" y="0"/>
                    <a:pt x="14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431400" y="4925400"/>
              <a:ext cx="427350" cy="152250"/>
            </a:xfrm>
            <a:custGeom>
              <a:avLst/>
              <a:gdLst/>
              <a:ahLst/>
              <a:cxnLst/>
              <a:rect l="l" t="t" r="r" b="b"/>
              <a:pathLst>
                <a:path w="17094" h="6090" extrusionOk="0">
                  <a:moveTo>
                    <a:pt x="338" y="1"/>
                  </a:moveTo>
                  <a:cubicBezTo>
                    <a:pt x="147" y="1"/>
                    <a:pt x="0" y="268"/>
                    <a:pt x="173" y="415"/>
                  </a:cubicBezTo>
                  <a:lnTo>
                    <a:pt x="477" y="719"/>
                  </a:lnTo>
                  <a:cubicBezTo>
                    <a:pt x="385" y="719"/>
                    <a:pt x="294" y="841"/>
                    <a:pt x="385" y="963"/>
                  </a:cubicBezTo>
                  <a:cubicBezTo>
                    <a:pt x="1851" y="3451"/>
                    <a:pt x="5176" y="6089"/>
                    <a:pt x="8282" y="6089"/>
                  </a:cubicBezTo>
                  <a:cubicBezTo>
                    <a:pt x="8591" y="6089"/>
                    <a:pt x="8898" y="6063"/>
                    <a:pt x="9200" y="6008"/>
                  </a:cubicBezTo>
                  <a:cubicBezTo>
                    <a:pt x="9322" y="6008"/>
                    <a:pt x="9291" y="5826"/>
                    <a:pt x="9200" y="5826"/>
                  </a:cubicBezTo>
                  <a:cubicBezTo>
                    <a:pt x="8991" y="5854"/>
                    <a:pt x="8780" y="5868"/>
                    <a:pt x="8566" y="5868"/>
                  </a:cubicBezTo>
                  <a:cubicBezTo>
                    <a:pt x="5613" y="5868"/>
                    <a:pt x="2307" y="3230"/>
                    <a:pt x="720" y="963"/>
                  </a:cubicBezTo>
                  <a:lnTo>
                    <a:pt x="720" y="963"/>
                  </a:lnTo>
                  <a:cubicBezTo>
                    <a:pt x="3034" y="3018"/>
                    <a:pt x="5906" y="4006"/>
                    <a:pt x="8803" y="4006"/>
                  </a:cubicBezTo>
                  <a:cubicBezTo>
                    <a:pt x="11689" y="4006"/>
                    <a:pt x="14600" y="3026"/>
                    <a:pt x="17012" y="1145"/>
                  </a:cubicBezTo>
                  <a:cubicBezTo>
                    <a:pt x="17093" y="1118"/>
                    <a:pt x="17030" y="1018"/>
                    <a:pt x="16972" y="1018"/>
                  </a:cubicBezTo>
                  <a:cubicBezTo>
                    <a:pt x="16965" y="1018"/>
                    <a:pt x="16958" y="1020"/>
                    <a:pt x="16951" y="1023"/>
                  </a:cubicBezTo>
                  <a:cubicBezTo>
                    <a:pt x="14607" y="2703"/>
                    <a:pt x="12039" y="3490"/>
                    <a:pt x="9485" y="3490"/>
                  </a:cubicBezTo>
                  <a:cubicBezTo>
                    <a:pt x="6310" y="3490"/>
                    <a:pt x="3155" y="2274"/>
                    <a:pt x="477" y="51"/>
                  </a:cubicBezTo>
                  <a:cubicBezTo>
                    <a:pt x="430" y="16"/>
                    <a:pt x="383"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08200" y="4906475"/>
              <a:ext cx="252000" cy="71125"/>
            </a:xfrm>
            <a:custGeom>
              <a:avLst/>
              <a:gdLst/>
              <a:ahLst/>
              <a:cxnLst/>
              <a:rect l="l" t="t" r="r" b="b"/>
              <a:pathLst>
                <a:path w="10080" h="2845" extrusionOk="0">
                  <a:moveTo>
                    <a:pt x="10016" y="1"/>
                  </a:moveTo>
                  <a:cubicBezTo>
                    <a:pt x="10004" y="1"/>
                    <a:pt x="9988" y="6"/>
                    <a:pt x="9970" y="17"/>
                  </a:cubicBezTo>
                  <a:cubicBezTo>
                    <a:pt x="6809" y="1598"/>
                    <a:pt x="3557" y="2540"/>
                    <a:pt x="31" y="2783"/>
                  </a:cubicBezTo>
                  <a:cubicBezTo>
                    <a:pt x="0" y="2783"/>
                    <a:pt x="0" y="2844"/>
                    <a:pt x="31" y="2844"/>
                  </a:cubicBezTo>
                  <a:cubicBezTo>
                    <a:pt x="3526" y="2783"/>
                    <a:pt x="6991" y="1872"/>
                    <a:pt x="10031" y="109"/>
                  </a:cubicBezTo>
                  <a:cubicBezTo>
                    <a:pt x="10080" y="84"/>
                    <a:pt x="10070" y="1"/>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681150" y="4836225"/>
              <a:ext cx="149725" cy="29650"/>
            </a:xfrm>
            <a:custGeom>
              <a:avLst/>
              <a:gdLst/>
              <a:ahLst/>
              <a:cxnLst/>
              <a:rect l="l" t="t" r="r" b="b"/>
              <a:pathLst>
                <a:path w="5989" h="1186" extrusionOk="0">
                  <a:moveTo>
                    <a:pt x="5928" y="1"/>
                  </a:moveTo>
                  <a:cubicBezTo>
                    <a:pt x="3891" y="31"/>
                    <a:pt x="1946" y="457"/>
                    <a:pt x="31" y="1156"/>
                  </a:cubicBezTo>
                  <a:cubicBezTo>
                    <a:pt x="0" y="1156"/>
                    <a:pt x="31" y="1186"/>
                    <a:pt x="31" y="1186"/>
                  </a:cubicBezTo>
                  <a:cubicBezTo>
                    <a:pt x="1946" y="548"/>
                    <a:pt x="3891" y="183"/>
                    <a:pt x="5928" y="122"/>
                  </a:cubicBezTo>
                  <a:cubicBezTo>
                    <a:pt x="5988" y="92"/>
                    <a:pt x="5988" y="1"/>
                    <a:pt x="59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765500" y="5003100"/>
              <a:ext cx="81950" cy="31475"/>
            </a:xfrm>
            <a:custGeom>
              <a:avLst/>
              <a:gdLst/>
              <a:ahLst/>
              <a:cxnLst/>
              <a:rect l="l" t="t" r="r" b="b"/>
              <a:pathLst>
                <a:path w="3278" h="1259" extrusionOk="0">
                  <a:moveTo>
                    <a:pt x="3260" y="0"/>
                  </a:moveTo>
                  <a:cubicBezTo>
                    <a:pt x="3253" y="0"/>
                    <a:pt x="3240" y="4"/>
                    <a:pt x="3222" y="13"/>
                  </a:cubicBezTo>
                  <a:cubicBezTo>
                    <a:pt x="2158" y="408"/>
                    <a:pt x="1095" y="803"/>
                    <a:pt x="31" y="1228"/>
                  </a:cubicBezTo>
                  <a:cubicBezTo>
                    <a:pt x="0" y="1228"/>
                    <a:pt x="31" y="1259"/>
                    <a:pt x="31" y="1259"/>
                  </a:cubicBezTo>
                  <a:cubicBezTo>
                    <a:pt x="1095" y="864"/>
                    <a:pt x="2158" y="469"/>
                    <a:pt x="3222" y="43"/>
                  </a:cubicBezTo>
                  <a:cubicBezTo>
                    <a:pt x="3265" y="22"/>
                    <a:pt x="3278" y="0"/>
                    <a:pt x="3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3"/>
          <p:cNvGrpSpPr/>
          <p:nvPr/>
        </p:nvGrpSpPr>
        <p:grpSpPr>
          <a:xfrm>
            <a:off x="3681563" y="233719"/>
            <a:ext cx="1113959" cy="1050764"/>
            <a:chOff x="-554450" y="1110000"/>
            <a:chExt cx="1022825" cy="964800"/>
          </a:xfrm>
        </p:grpSpPr>
        <p:sp>
          <p:nvSpPr>
            <p:cNvPr id="118" name="Google Shape;118;p3"/>
            <p:cNvSpPr/>
            <p:nvPr/>
          </p:nvSpPr>
          <p:spPr>
            <a:xfrm>
              <a:off x="-554450" y="1110000"/>
              <a:ext cx="1022825" cy="964800"/>
            </a:xfrm>
            <a:custGeom>
              <a:avLst/>
              <a:gdLst/>
              <a:ahLst/>
              <a:cxnLst/>
              <a:rect l="l" t="t" r="r" b="b"/>
              <a:pathLst>
                <a:path w="40913" h="38592" extrusionOk="0">
                  <a:moveTo>
                    <a:pt x="10526" y="2832"/>
                  </a:moveTo>
                  <a:cubicBezTo>
                    <a:pt x="12244" y="2832"/>
                    <a:pt x="13919" y="3083"/>
                    <a:pt x="15593" y="3789"/>
                  </a:cubicBezTo>
                  <a:cubicBezTo>
                    <a:pt x="15502" y="4032"/>
                    <a:pt x="15411" y="4245"/>
                    <a:pt x="15320" y="4488"/>
                  </a:cubicBezTo>
                  <a:cubicBezTo>
                    <a:pt x="14985" y="5582"/>
                    <a:pt x="14803" y="6737"/>
                    <a:pt x="14803" y="7862"/>
                  </a:cubicBezTo>
                  <a:cubicBezTo>
                    <a:pt x="14803" y="9564"/>
                    <a:pt x="15168" y="11236"/>
                    <a:pt x="15928" y="12756"/>
                  </a:cubicBezTo>
                  <a:cubicBezTo>
                    <a:pt x="14529" y="10871"/>
                    <a:pt x="12614" y="9321"/>
                    <a:pt x="10456" y="8348"/>
                  </a:cubicBezTo>
                  <a:cubicBezTo>
                    <a:pt x="9640" y="8001"/>
                    <a:pt x="8837" y="7846"/>
                    <a:pt x="8057" y="7846"/>
                  </a:cubicBezTo>
                  <a:cubicBezTo>
                    <a:pt x="7676" y="7846"/>
                    <a:pt x="7300" y="7883"/>
                    <a:pt x="6931" y="7953"/>
                  </a:cubicBezTo>
                  <a:cubicBezTo>
                    <a:pt x="7234" y="6920"/>
                    <a:pt x="7356" y="5886"/>
                    <a:pt x="7143" y="4792"/>
                  </a:cubicBezTo>
                  <a:cubicBezTo>
                    <a:pt x="6961" y="3607"/>
                    <a:pt x="6444" y="3181"/>
                    <a:pt x="7873" y="2999"/>
                  </a:cubicBezTo>
                  <a:cubicBezTo>
                    <a:pt x="8772" y="2897"/>
                    <a:pt x="9655" y="2832"/>
                    <a:pt x="10526" y="2832"/>
                  </a:cubicBezTo>
                  <a:close/>
                  <a:moveTo>
                    <a:pt x="29401" y="720"/>
                  </a:moveTo>
                  <a:cubicBezTo>
                    <a:pt x="29661" y="720"/>
                    <a:pt x="29902" y="792"/>
                    <a:pt x="30092" y="993"/>
                  </a:cubicBezTo>
                  <a:cubicBezTo>
                    <a:pt x="30214" y="1114"/>
                    <a:pt x="30244" y="1874"/>
                    <a:pt x="30305" y="2087"/>
                  </a:cubicBezTo>
                  <a:cubicBezTo>
                    <a:pt x="30974" y="5248"/>
                    <a:pt x="32281" y="8105"/>
                    <a:pt x="30183" y="11054"/>
                  </a:cubicBezTo>
                  <a:cubicBezTo>
                    <a:pt x="30031" y="11054"/>
                    <a:pt x="29849" y="11023"/>
                    <a:pt x="29697" y="11023"/>
                  </a:cubicBezTo>
                  <a:cubicBezTo>
                    <a:pt x="27782" y="11023"/>
                    <a:pt x="25229" y="11479"/>
                    <a:pt x="23800" y="12877"/>
                  </a:cubicBezTo>
                  <a:cubicBezTo>
                    <a:pt x="24438" y="11145"/>
                    <a:pt x="24530" y="9169"/>
                    <a:pt x="24074" y="7406"/>
                  </a:cubicBezTo>
                  <a:cubicBezTo>
                    <a:pt x="23770" y="6312"/>
                    <a:pt x="23253" y="5279"/>
                    <a:pt x="22615" y="4367"/>
                  </a:cubicBezTo>
                  <a:cubicBezTo>
                    <a:pt x="22706" y="4367"/>
                    <a:pt x="22736" y="4336"/>
                    <a:pt x="22767" y="4245"/>
                  </a:cubicBezTo>
                  <a:cubicBezTo>
                    <a:pt x="23952" y="2330"/>
                    <a:pt x="25928" y="1661"/>
                    <a:pt x="27964" y="1114"/>
                  </a:cubicBezTo>
                  <a:cubicBezTo>
                    <a:pt x="28361" y="975"/>
                    <a:pt x="28913" y="720"/>
                    <a:pt x="29401" y="720"/>
                  </a:cubicBezTo>
                  <a:close/>
                  <a:moveTo>
                    <a:pt x="17387" y="689"/>
                  </a:moveTo>
                  <a:cubicBezTo>
                    <a:pt x="18329" y="1540"/>
                    <a:pt x="19454" y="2057"/>
                    <a:pt x="20487" y="2847"/>
                  </a:cubicBezTo>
                  <a:cubicBezTo>
                    <a:pt x="21733" y="3820"/>
                    <a:pt x="22736" y="5157"/>
                    <a:pt x="23344" y="6646"/>
                  </a:cubicBezTo>
                  <a:cubicBezTo>
                    <a:pt x="24438" y="9503"/>
                    <a:pt x="23800" y="12118"/>
                    <a:pt x="22463" y="14732"/>
                  </a:cubicBezTo>
                  <a:cubicBezTo>
                    <a:pt x="22402" y="14428"/>
                    <a:pt x="22159" y="14124"/>
                    <a:pt x="21885" y="13972"/>
                  </a:cubicBezTo>
                  <a:cubicBezTo>
                    <a:pt x="21752" y="13918"/>
                    <a:pt x="21616" y="13894"/>
                    <a:pt x="21483" y="13894"/>
                  </a:cubicBezTo>
                  <a:cubicBezTo>
                    <a:pt x="21161" y="13894"/>
                    <a:pt x="20854" y="14039"/>
                    <a:pt x="20639" y="14276"/>
                  </a:cubicBezTo>
                  <a:cubicBezTo>
                    <a:pt x="20584" y="13834"/>
                    <a:pt x="20203" y="13443"/>
                    <a:pt x="19724" y="13443"/>
                  </a:cubicBezTo>
                  <a:cubicBezTo>
                    <a:pt x="19675" y="13443"/>
                    <a:pt x="19625" y="13447"/>
                    <a:pt x="19575" y="13455"/>
                  </a:cubicBezTo>
                  <a:cubicBezTo>
                    <a:pt x="19119" y="13485"/>
                    <a:pt x="18694" y="13972"/>
                    <a:pt x="18754" y="14428"/>
                  </a:cubicBezTo>
                  <a:cubicBezTo>
                    <a:pt x="18582" y="14361"/>
                    <a:pt x="18399" y="14318"/>
                    <a:pt x="18224" y="14318"/>
                  </a:cubicBezTo>
                  <a:cubicBezTo>
                    <a:pt x="17997" y="14318"/>
                    <a:pt x="17784" y="14391"/>
                    <a:pt x="17630" y="14580"/>
                  </a:cubicBezTo>
                  <a:lnTo>
                    <a:pt x="17630" y="14610"/>
                  </a:lnTo>
                  <a:cubicBezTo>
                    <a:pt x="16019" y="12330"/>
                    <a:pt x="15107" y="9807"/>
                    <a:pt x="15320" y="6950"/>
                  </a:cubicBezTo>
                  <a:cubicBezTo>
                    <a:pt x="15502" y="4640"/>
                    <a:pt x="16961" y="2847"/>
                    <a:pt x="17387" y="689"/>
                  </a:cubicBezTo>
                  <a:close/>
                  <a:moveTo>
                    <a:pt x="7989" y="8368"/>
                  </a:moveTo>
                  <a:cubicBezTo>
                    <a:pt x="9169" y="8368"/>
                    <a:pt x="10244" y="8738"/>
                    <a:pt x="11338" y="9321"/>
                  </a:cubicBezTo>
                  <a:cubicBezTo>
                    <a:pt x="13922" y="10689"/>
                    <a:pt x="15867" y="12877"/>
                    <a:pt x="17356" y="15339"/>
                  </a:cubicBezTo>
                  <a:cubicBezTo>
                    <a:pt x="17366" y="15358"/>
                    <a:pt x="17378" y="15365"/>
                    <a:pt x="17390" y="15365"/>
                  </a:cubicBezTo>
                  <a:cubicBezTo>
                    <a:pt x="17416" y="15365"/>
                    <a:pt x="17438" y="15330"/>
                    <a:pt x="17417" y="15309"/>
                  </a:cubicBezTo>
                  <a:cubicBezTo>
                    <a:pt x="17387" y="15279"/>
                    <a:pt x="17387" y="15187"/>
                    <a:pt x="17356" y="15157"/>
                  </a:cubicBezTo>
                  <a:cubicBezTo>
                    <a:pt x="17387" y="15157"/>
                    <a:pt x="17387" y="15157"/>
                    <a:pt x="17417" y="15127"/>
                  </a:cubicBezTo>
                  <a:cubicBezTo>
                    <a:pt x="17417" y="15187"/>
                    <a:pt x="17417" y="15309"/>
                    <a:pt x="17447" y="15400"/>
                  </a:cubicBezTo>
                  <a:cubicBezTo>
                    <a:pt x="17387" y="15400"/>
                    <a:pt x="17295" y="15400"/>
                    <a:pt x="17235" y="15431"/>
                  </a:cubicBezTo>
                  <a:cubicBezTo>
                    <a:pt x="16961" y="15491"/>
                    <a:pt x="16657" y="15643"/>
                    <a:pt x="16505" y="15887"/>
                  </a:cubicBezTo>
                  <a:cubicBezTo>
                    <a:pt x="16232" y="16312"/>
                    <a:pt x="16353" y="16829"/>
                    <a:pt x="16657" y="17163"/>
                  </a:cubicBezTo>
                  <a:cubicBezTo>
                    <a:pt x="15897" y="17437"/>
                    <a:pt x="15168" y="17832"/>
                    <a:pt x="14499" y="18227"/>
                  </a:cubicBezTo>
                  <a:cubicBezTo>
                    <a:pt x="13730" y="18327"/>
                    <a:pt x="12951" y="18386"/>
                    <a:pt x="12176" y="18386"/>
                  </a:cubicBezTo>
                  <a:cubicBezTo>
                    <a:pt x="9891" y="18386"/>
                    <a:pt x="7645" y="17871"/>
                    <a:pt x="5806" y="16373"/>
                  </a:cubicBezTo>
                  <a:cubicBezTo>
                    <a:pt x="4590" y="15400"/>
                    <a:pt x="4013" y="14184"/>
                    <a:pt x="3435" y="12725"/>
                  </a:cubicBezTo>
                  <a:cubicBezTo>
                    <a:pt x="3161" y="12057"/>
                    <a:pt x="2402" y="10993"/>
                    <a:pt x="2766" y="10263"/>
                  </a:cubicBezTo>
                  <a:cubicBezTo>
                    <a:pt x="3192" y="9352"/>
                    <a:pt x="6171" y="8592"/>
                    <a:pt x="7082" y="8440"/>
                  </a:cubicBezTo>
                  <a:cubicBezTo>
                    <a:pt x="7393" y="8391"/>
                    <a:pt x="7694" y="8368"/>
                    <a:pt x="7989" y="8368"/>
                  </a:cubicBezTo>
                  <a:close/>
                  <a:moveTo>
                    <a:pt x="29325" y="11430"/>
                  </a:moveTo>
                  <a:cubicBezTo>
                    <a:pt x="30432" y="11430"/>
                    <a:pt x="31495" y="11620"/>
                    <a:pt x="32341" y="11996"/>
                  </a:cubicBezTo>
                  <a:cubicBezTo>
                    <a:pt x="32888" y="12239"/>
                    <a:pt x="36232" y="14002"/>
                    <a:pt x="36202" y="14306"/>
                  </a:cubicBezTo>
                  <a:cubicBezTo>
                    <a:pt x="36202" y="14428"/>
                    <a:pt x="35411" y="15066"/>
                    <a:pt x="35259" y="15279"/>
                  </a:cubicBezTo>
                  <a:cubicBezTo>
                    <a:pt x="34803" y="15765"/>
                    <a:pt x="34439" y="16312"/>
                    <a:pt x="34013" y="16798"/>
                  </a:cubicBezTo>
                  <a:cubicBezTo>
                    <a:pt x="32888" y="18136"/>
                    <a:pt x="31551" y="18896"/>
                    <a:pt x="29910" y="19504"/>
                  </a:cubicBezTo>
                  <a:cubicBezTo>
                    <a:pt x="28264" y="20091"/>
                    <a:pt x="26669" y="20527"/>
                    <a:pt x="25068" y="20527"/>
                  </a:cubicBezTo>
                  <a:cubicBezTo>
                    <a:pt x="24185" y="20527"/>
                    <a:pt x="23299" y="20395"/>
                    <a:pt x="22402" y="20081"/>
                  </a:cubicBezTo>
                  <a:cubicBezTo>
                    <a:pt x="22554" y="20051"/>
                    <a:pt x="22706" y="19990"/>
                    <a:pt x="22858" y="19868"/>
                  </a:cubicBezTo>
                  <a:cubicBezTo>
                    <a:pt x="23314" y="19443"/>
                    <a:pt x="23314" y="18744"/>
                    <a:pt x="22919" y="18318"/>
                  </a:cubicBezTo>
                  <a:cubicBezTo>
                    <a:pt x="23314" y="18227"/>
                    <a:pt x="23648" y="17741"/>
                    <a:pt x="23679" y="17406"/>
                  </a:cubicBezTo>
                  <a:cubicBezTo>
                    <a:pt x="23709" y="17042"/>
                    <a:pt x="23557" y="16646"/>
                    <a:pt x="23314" y="16464"/>
                  </a:cubicBezTo>
                  <a:cubicBezTo>
                    <a:pt x="23496" y="16191"/>
                    <a:pt x="23527" y="15795"/>
                    <a:pt x="23405" y="15491"/>
                  </a:cubicBezTo>
                  <a:cubicBezTo>
                    <a:pt x="23253" y="15187"/>
                    <a:pt x="22949" y="15005"/>
                    <a:pt x="22615" y="14975"/>
                  </a:cubicBezTo>
                  <a:cubicBezTo>
                    <a:pt x="22949" y="14549"/>
                    <a:pt x="23253" y="14063"/>
                    <a:pt x="23496" y="13546"/>
                  </a:cubicBezTo>
                  <a:cubicBezTo>
                    <a:pt x="23506" y="13565"/>
                    <a:pt x="23521" y="13572"/>
                    <a:pt x="23539" y="13572"/>
                  </a:cubicBezTo>
                  <a:cubicBezTo>
                    <a:pt x="23580" y="13572"/>
                    <a:pt x="23637" y="13537"/>
                    <a:pt x="23679" y="13516"/>
                  </a:cubicBezTo>
                  <a:cubicBezTo>
                    <a:pt x="24935" y="12120"/>
                    <a:pt x="27212" y="11430"/>
                    <a:pt x="29325" y="11430"/>
                  </a:cubicBezTo>
                  <a:close/>
                  <a:moveTo>
                    <a:pt x="19709" y="13787"/>
                  </a:moveTo>
                  <a:cubicBezTo>
                    <a:pt x="20052" y="13787"/>
                    <a:pt x="20305" y="14138"/>
                    <a:pt x="20305" y="14488"/>
                  </a:cubicBezTo>
                  <a:cubicBezTo>
                    <a:pt x="20305" y="14567"/>
                    <a:pt x="20396" y="14646"/>
                    <a:pt x="20479" y="14646"/>
                  </a:cubicBezTo>
                  <a:cubicBezTo>
                    <a:pt x="20492" y="14646"/>
                    <a:pt x="20505" y="14644"/>
                    <a:pt x="20517" y="14640"/>
                  </a:cubicBezTo>
                  <a:cubicBezTo>
                    <a:pt x="20563" y="14686"/>
                    <a:pt x="20631" y="14709"/>
                    <a:pt x="20700" y="14709"/>
                  </a:cubicBezTo>
                  <a:cubicBezTo>
                    <a:pt x="20768" y="14709"/>
                    <a:pt x="20837" y="14686"/>
                    <a:pt x="20882" y="14640"/>
                  </a:cubicBezTo>
                  <a:cubicBezTo>
                    <a:pt x="21013" y="14422"/>
                    <a:pt x="21270" y="14250"/>
                    <a:pt x="21517" y="14250"/>
                  </a:cubicBezTo>
                  <a:cubicBezTo>
                    <a:pt x="21614" y="14250"/>
                    <a:pt x="21709" y="14277"/>
                    <a:pt x="21794" y="14336"/>
                  </a:cubicBezTo>
                  <a:cubicBezTo>
                    <a:pt x="22128" y="14519"/>
                    <a:pt x="22159" y="14884"/>
                    <a:pt x="22159" y="15248"/>
                  </a:cubicBezTo>
                  <a:cubicBezTo>
                    <a:pt x="22159" y="15308"/>
                    <a:pt x="22223" y="15354"/>
                    <a:pt x="22293" y="15354"/>
                  </a:cubicBezTo>
                  <a:cubicBezTo>
                    <a:pt x="22331" y="15354"/>
                    <a:pt x="22370" y="15341"/>
                    <a:pt x="22402" y="15309"/>
                  </a:cubicBezTo>
                  <a:cubicBezTo>
                    <a:pt x="22645" y="15309"/>
                    <a:pt x="22949" y="15339"/>
                    <a:pt x="23071" y="15643"/>
                  </a:cubicBezTo>
                  <a:cubicBezTo>
                    <a:pt x="23192" y="15887"/>
                    <a:pt x="23071" y="16099"/>
                    <a:pt x="22919" y="16251"/>
                  </a:cubicBezTo>
                  <a:cubicBezTo>
                    <a:pt x="22858" y="16251"/>
                    <a:pt x="22797" y="16342"/>
                    <a:pt x="22858" y="16403"/>
                  </a:cubicBezTo>
                  <a:cubicBezTo>
                    <a:pt x="22775" y="16514"/>
                    <a:pt x="22869" y="16650"/>
                    <a:pt x="23001" y="16650"/>
                  </a:cubicBezTo>
                  <a:cubicBezTo>
                    <a:pt x="23014" y="16650"/>
                    <a:pt x="23027" y="16649"/>
                    <a:pt x="23040" y="16646"/>
                  </a:cubicBezTo>
                  <a:cubicBezTo>
                    <a:pt x="23223" y="16829"/>
                    <a:pt x="23375" y="17072"/>
                    <a:pt x="23314" y="17406"/>
                  </a:cubicBezTo>
                  <a:cubicBezTo>
                    <a:pt x="23223" y="17771"/>
                    <a:pt x="22888" y="17832"/>
                    <a:pt x="22675" y="18075"/>
                  </a:cubicBezTo>
                  <a:cubicBezTo>
                    <a:pt x="22584" y="18136"/>
                    <a:pt x="22554" y="18197"/>
                    <a:pt x="22584" y="18227"/>
                  </a:cubicBezTo>
                  <a:cubicBezTo>
                    <a:pt x="22888" y="18592"/>
                    <a:pt x="23040" y="19260"/>
                    <a:pt x="22584" y="19564"/>
                  </a:cubicBezTo>
                  <a:cubicBezTo>
                    <a:pt x="22460" y="19668"/>
                    <a:pt x="22292" y="19715"/>
                    <a:pt x="22131" y="19715"/>
                  </a:cubicBezTo>
                  <a:cubicBezTo>
                    <a:pt x="22056" y="19715"/>
                    <a:pt x="21983" y="19705"/>
                    <a:pt x="21916" y="19686"/>
                  </a:cubicBezTo>
                  <a:cubicBezTo>
                    <a:pt x="21703" y="19656"/>
                    <a:pt x="21551" y="19443"/>
                    <a:pt x="21338" y="19443"/>
                  </a:cubicBezTo>
                  <a:cubicBezTo>
                    <a:pt x="21277" y="19443"/>
                    <a:pt x="21247" y="19504"/>
                    <a:pt x="21216" y="19534"/>
                  </a:cubicBezTo>
                  <a:lnTo>
                    <a:pt x="21216" y="19564"/>
                  </a:lnTo>
                  <a:cubicBezTo>
                    <a:pt x="21186" y="19595"/>
                    <a:pt x="21156" y="19656"/>
                    <a:pt x="21156" y="19686"/>
                  </a:cubicBezTo>
                  <a:cubicBezTo>
                    <a:pt x="21186" y="20112"/>
                    <a:pt x="21004" y="20567"/>
                    <a:pt x="20517" y="20628"/>
                  </a:cubicBezTo>
                  <a:cubicBezTo>
                    <a:pt x="20460" y="20644"/>
                    <a:pt x="20404" y="20651"/>
                    <a:pt x="20351" y="20651"/>
                  </a:cubicBezTo>
                  <a:cubicBezTo>
                    <a:pt x="19981" y="20651"/>
                    <a:pt x="19716" y="20309"/>
                    <a:pt x="19636" y="19990"/>
                  </a:cubicBezTo>
                  <a:cubicBezTo>
                    <a:pt x="19590" y="19922"/>
                    <a:pt x="19545" y="19887"/>
                    <a:pt x="19486" y="19887"/>
                  </a:cubicBezTo>
                  <a:cubicBezTo>
                    <a:pt x="19467" y="19887"/>
                    <a:pt x="19446" y="19891"/>
                    <a:pt x="19423" y="19899"/>
                  </a:cubicBezTo>
                  <a:cubicBezTo>
                    <a:pt x="19406" y="19848"/>
                    <a:pt x="19341" y="19806"/>
                    <a:pt x="19272" y="19806"/>
                  </a:cubicBezTo>
                  <a:cubicBezTo>
                    <a:pt x="19217" y="19806"/>
                    <a:pt x="19159" y="19832"/>
                    <a:pt x="19119" y="19899"/>
                  </a:cubicBezTo>
                  <a:cubicBezTo>
                    <a:pt x="18989" y="20180"/>
                    <a:pt x="18690" y="20353"/>
                    <a:pt x="18386" y="20353"/>
                  </a:cubicBezTo>
                  <a:cubicBezTo>
                    <a:pt x="18263" y="20353"/>
                    <a:pt x="18139" y="20325"/>
                    <a:pt x="18025" y="20264"/>
                  </a:cubicBezTo>
                  <a:cubicBezTo>
                    <a:pt x="17599" y="19990"/>
                    <a:pt x="17660" y="19443"/>
                    <a:pt x="17903" y="19108"/>
                  </a:cubicBezTo>
                  <a:cubicBezTo>
                    <a:pt x="17973" y="19062"/>
                    <a:pt x="17900" y="18907"/>
                    <a:pt x="17793" y="18907"/>
                  </a:cubicBezTo>
                  <a:cubicBezTo>
                    <a:pt x="17761" y="18907"/>
                    <a:pt x="17726" y="18921"/>
                    <a:pt x="17691" y="18957"/>
                  </a:cubicBezTo>
                  <a:lnTo>
                    <a:pt x="17569" y="18957"/>
                  </a:lnTo>
                  <a:cubicBezTo>
                    <a:pt x="17477" y="18989"/>
                    <a:pt x="17379" y="19005"/>
                    <a:pt x="17282" y="19005"/>
                  </a:cubicBezTo>
                  <a:cubicBezTo>
                    <a:pt x="16928" y="19005"/>
                    <a:pt x="16577" y="18797"/>
                    <a:pt x="16505" y="18440"/>
                  </a:cubicBezTo>
                  <a:cubicBezTo>
                    <a:pt x="16444" y="18014"/>
                    <a:pt x="16779" y="17619"/>
                    <a:pt x="17143" y="17558"/>
                  </a:cubicBezTo>
                  <a:cubicBezTo>
                    <a:pt x="17346" y="17529"/>
                    <a:pt x="17356" y="17252"/>
                    <a:pt x="17146" y="17252"/>
                  </a:cubicBezTo>
                  <a:cubicBezTo>
                    <a:pt x="17136" y="17252"/>
                    <a:pt x="17125" y="17253"/>
                    <a:pt x="17113" y="17254"/>
                  </a:cubicBezTo>
                  <a:lnTo>
                    <a:pt x="17083" y="17254"/>
                  </a:lnTo>
                  <a:cubicBezTo>
                    <a:pt x="17052" y="17224"/>
                    <a:pt x="16991" y="17224"/>
                    <a:pt x="16991" y="17163"/>
                  </a:cubicBezTo>
                  <a:cubicBezTo>
                    <a:pt x="17052" y="17133"/>
                    <a:pt x="16961" y="17072"/>
                    <a:pt x="16931" y="17072"/>
                  </a:cubicBezTo>
                  <a:cubicBezTo>
                    <a:pt x="16657" y="16768"/>
                    <a:pt x="16596" y="16312"/>
                    <a:pt x="16870" y="16008"/>
                  </a:cubicBezTo>
                  <a:cubicBezTo>
                    <a:pt x="17022" y="15856"/>
                    <a:pt x="17235" y="15735"/>
                    <a:pt x="17447" y="15735"/>
                  </a:cubicBezTo>
                  <a:cubicBezTo>
                    <a:pt x="17630" y="15735"/>
                    <a:pt x="17782" y="15795"/>
                    <a:pt x="17995" y="15795"/>
                  </a:cubicBezTo>
                  <a:cubicBezTo>
                    <a:pt x="18055" y="15795"/>
                    <a:pt x="18086" y="15704"/>
                    <a:pt x="18055" y="15613"/>
                  </a:cubicBezTo>
                  <a:cubicBezTo>
                    <a:pt x="18025" y="15583"/>
                    <a:pt x="18025" y="15552"/>
                    <a:pt x="17995" y="15491"/>
                  </a:cubicBezTo>
                  <a:cubicBezTo>
                    <a:pt x="17995" y="15461"/>
                    <a:pt x="17995" y="15431"/>
                    <a:pt x="17934" y="15431"/>
                  </a:cubicBezTo>
                  <a:cubicBezTo>
                    <a:pt x="17721" y="15248"/>
                    <a:pt x="17691" y="14853"/>
                    <a:pt x="17995" y="14671"/>
                  </a:cubicBezTo>
                  <a:cubicBezTo>
                    <a:pt x="18094" y="14611"/>
                    <a:pt x="18196" y="14587"/>
                    <a:pt x="18299" y="14587"/>
                  </a:cubicBezTo>
                  <a:cubicBezTo>
                    <a:pt x="18513" y="14587"/>
                    <a:pt x="18732" y="14690"/>
                    <a:pt x="18937" y="14792"/>
                  </a:cubicBezTo>
                  <a:cubicBezTo>
                    <a:pt x="18967" y="14823"/>
                    <a:pt x="19058" y="14823"/>
                    <a:pt x="19089" y="14823"/>
                  </a:cubicBezTo>
                  <a:cubicBezTo>
                    <a:pt x="19119" y="14823"/>
                    <a:pt x="19150" y="14732"/>
                    <a:pt x="19150" y="14701"/>
                  </a:cubicBezTo>
                  <a:cubicBezTo>
                    <a:pt x="19119" y="14336"/>
                    <a:pt x="19210" y="13820"/>
                    <a:pt x="19666" y="13789"/>
                  </a:cubicBezTo>
                  <a:cubicBezTo>
                    <a:pt x="19681" y="13788"/>
                    <a:pt x="19695" y="13787"/>
                    <a:pt x="19709" y="13787"/>
                  </a:cubicBezTo>
                  <a:close/>
                  <a:moveTo>
                    <a:pt x="5836" y="17072"/>
                  </a:moveTo>
                  <a:cubicBezTo>
                    <a:pt x="6049" y="17224"/>
                    <a:pt x="6292" y="17406"/>
                    <a:pt x="6505" y="17528"/>
                  </a:cubicBezTo>
                  <a:cubicBezTo>
                    <a:pt x="8153" y="18499"/>
                    <a:pt x="9969" y="18866"/>
                    <a:pt x="11816" y="18866"/>
                  </a:cubicBezTo>
                  <a:cubicBezTo>
                    <a:pt x="12455" y="18866"/>
                    <a:pt x="13098" y="18822"/>
                    <a:pt x="13739" y="18744"/>
                  </a:cubicBezTo>
                  <a:lnTo>
                    <a:pt x="13739" y="18744"/>
                  </a:lnTo>
                  <a:cubicBezTo>
                    <a:pt x="11034" y="20719"/>
                    <a:pt x="9028" y="23698"/>
                    <a:pt x="8511" y="26859"/>
                  </a:cubicBezTo>
                  <a:cubicBezTo>
                    <a:pt x="8412" y="26883"/>
                    <a:pt x="8305" y="26894"/>
                    <a:pt x="8192" y="26894"/>
                  </a:cubicBezTo>
                  <a:cubicBezTo>
                    <a:pt x="6402" y="26894"/>
                    <a:pt x="3010" y="24113"/>
                    <a:pt x="1581" y="23455"/>
                  </a:cubicBezTo>
                  <a:cubicBezTo>
                    <a:pt x="730" y="23030"/>
                    <a:pt x="760" y="23455"/>
                    <a:pt x="1003" y="22422"/>
                  </a:cubicBezTo>
                  <a:cubicBezTo>
                    <a:pt x="1125" y="21874"/>
                    <a:pt x="1550" y="21175"/>
                    <a:pt x="1794" y="20719"/>
                  </a:cubicBezTo>
                  <a:cubicBezTo>
                    <a:pt x="2736" y="18987"/>
                    <a:pt x="4043" y="17923"/>
                    <a:pt x="5775" y="17102"/>
                  </a:cubicBezTo>
                  <a:lnTo>
                    <a:pt x="5836" y="17072"/>
                  </a:lnTo>
                  <a:close/>
                  <a:moveTo>
                    <a:pt x="34469" y="17072"/>
                  </a:moveTo>
                  <a:cubicBezTo>
                    <a:pt x="36597" y="17984"/>
                    <a:pt x="37661" y="19260"/>
                    <a:pt x="38572" y="21358"/>
                  </a:cubicBezTo>
                  <a:cubicBezTo>
                    <a:pt x="38998" y="22330"/>
                    <a:pt x="39393" y="23242"/>
                    <a:pt x="40092" y="24002"/>
                  </a:cubicBezTo>
                  <a:cubicBezTo>
                    <a:pt x="38998" y="24215"/>
                    <a:pt x="37965" y="24580"/>
                    <a:pt x="36992" y="25218"/>
                  </a:cubicBezTo>
                  <a:cubicBezTo>
                    <a:pt x="35616" y="26121"/>
                    <a:pt x="34302" y="27023"/>
                    <a:pt x="32833" y="27023"/>
                  </a:cubicBezTo>
                  <a:cubicBezTo>
                    <a:pt x="32224" y="27023"/>
                    <a:pt x="31589" y="26869"/>
                    <a:pt x="30913" y="26495"/>
                  </a:cubicBezTo>
                  <a:cubicBezTo>
                    <a:pt x="30882" y="26495"/>
                    <a:pt x="30882" y="26434"/>
                    <a:pt x="30822" y="26434"/>
                  </a:cubicBezTo>
                  <a:cubicBezTo>
                    <a:pt x="30639" y="25613"/>
                    <a:pt x="30305" y="24823"/>
                    <a:pt x="29788" y="24124"/>
                  </a:cubicBezTo>
                  <a:cubicBezTo>
                    <a:pt x="28785" y="22604"/>
                    <a:pt x="27174" y="21571"/>
                    <a:pt x="25472" y="21054"/>
                  </a:cubicBezTo>
                  <a:cubicBezTo>
                    <a:pt x="26688" y="20963"/>
                    <a:pt x="27904" y="20659"/>
                    <a:pt x="29089" y="20294"/>
                  </a:cubicBezTo>
                  <a:cubicBezTo>
                    <a:pt x="30639" y="19808"/>
                    <a:pt x="32281" y="19260"/>
                    <a:pt x="33496" y="18136"/>
                  </a:cubicBezTo>
                  <a:cubicBezTo>
                    <a:pt x="33831" y="17771"/>
                    <a:pt x="34165" y="17437"/>
                    <a:pt x="34469" y="17072"/>
                  </a:cubicBezTo>
                  <a:close/>
                  <a:moveTo>
                    <a:pt x="21429" y="19960"/>
                  </a:moveTo>
                  <a:cubicBezTo>
                    <a:pt x="21551" y="19990"/>
                    <a:pt x="21642" y="20020"/>
                    <a:pt x="21733" y="20051"/>
                  </a:cubicBezTo>
                  <a:cubicBezTo>
                    <a:pt x="22463" y="20507"/>
                    <a:pt x="23192" y="20780"/>
                    <a:pt x="23982" y="20902"/>
                  </a:cubicBezTo>
                  <a:cubicBezTo>
                    <a:pt x="26171" y="21662"/>
                    <a:pt x="28329" y="22574"/>
                    <a:pt x="29575" y="24610"/>
                  </a:cubicBezTo>
                  <a:cubicBezTo>
                    <a:pt x="30487" y="26130"/>
                    <a:pt x="30487" y="27589"/>
                    <a:pt x="30153" y="29261"/>
                  </a:cubicBezTo>
                  <a:cubicBezTo>
                    <a:pt x="30001" y="29899"/>
                    <a:pt x="30031" y="30902"/>
                    <a:pt x="29758" y="31449"/>
                  </a:cubicBezTo>
                  <a:cubicBezTo>
                    <a:pt x="29588" y="31865"/>
                    <a:pt x="29254" y="32000"/>
                    <a:pt x="28851" y="32000"/>
                  </a:cubicBezTo>
                  <a:cubicBezTo>
                    <a:pt x="28460" y="32000"/>
                    <a:pt x="28004" y="31873"/>
                    <a:pt x="27569" y="31753"/>
                  </a:cubicBezTo>
                  <a:cubicBezTo>
                    <a:pt x="26505" y="31540"/>
                    <a:pt x="25502" y="31115"/>
                    <a:pt x="24560" y="30598"/>
                  </a:cubicBezTo>
                  <a:cubicBezTo>
                    <a:pt x="22341" y="29382"/>
                    <a:pt x="20669" y="27467"/>
                    <a:pt x="19606" y="25188"/>
                  </a:cubicBezTo>
                  <a:cubicBezTo>
                    <a:pt x="20061" y="23546"/>
                    <a:pt x="20061" y="21783"/>
                    <a:pt x="19302" y="20294"/>
                  </a:cubicBezTo>
                  <a:lnTo>
                    <a:pt x="19362" y="20264"/>
                  </a:lnTo>
                  <a:cubicBezTo>
                    <a:pt x="19498" y="20723"/>
                    <a:pt x="19945" y="21038"/>
                    <a:pt x="20428" y="21038"/>
                  </a:cubicBezTo>
                  <a:cubicBezTo>
                    <a:pt x="20488" y="21038"/>
                    <a:pt x="20548" y="21034"/>
                    <a:pt x="20609" y="21023"/>
                  </a:cubicBezTo>
                  <a:cubicBezTo>
                    <a:pt x="21095" y="20902"/>
                    <a:pt x="21429" y="20446"/>
                    <a:pt x="21429" y="19960"/>
                  </a:cubicBezTo>
                  <a:close/>
                  <a:moveTo>
                    <a:pt x="16900" y="17285"/>
                  </a:moveTo>
                  <a:cubicBezTo>
                    <a:pt x="16444" y="17467"/>
                    <a:pt x="16140" y="17923"/>
                    <a:pt x="16201" y="18470"/>
                  </a:cubicBezTo>
                  <a:cubicBezTo>
                    <a:pt x="16303" y="18954"/>
                    <a:pt x="16746" y="19267"/>
                    <a:pt x="17190" y="19267"/>
                  </a:cubicBezTo>
                  <a:cubicBezTo>
                    <a:pt x="17277" y="19267"/>
                    <a:pt x="17363" y="19255"/>
                    <a:pt x="17447" y="19230"/>
                  </a:cubicBezTo>
                  <a:lnTo>
                    <a:pt x="17447" y="19230"/>
                  </a:lnTo>
                  <a:cubicBezTo>
                    <a:pt x="17265" y="19686"/>
                    <a:pt x="17387" y="20294"/>
                    <a:pt x="17812" y="20598"/>
                  </a:cubicBezTo>
                  <a:cubicBezTo>
                    <a:pt x="17969" y="20718"/>
                    <a:pt x="18159" y="20772"/>
                    <a:pt x="18356" y="20772"/>
                  </a:cubicBezTo>
                  <a:cubicBezTo>
                    <a:pt x="18656" y="20772"/>
                    <a:pt x="18972" y="20648"/>
                    <a:pt x="19210" y="20446"/>
                  </a:cubicBezTo>
                  <a:lnTo>
                    <a:pt x="19210" y="20446"/>
                  </a:lnTo>
                  <a:cubicBezTo>
                    <a:pt x="19727" y="24458"/>
                    <a:pt x="18815" y="28227"/>
                    <a:pt x="14681" y="29929"/>
                  </a:cubicBezTo>
                  <a:cubicBezTo>
                    <a:pt x="12949" y="30659"/>
                    <a:pt x="10700" y="30932"/>
                    <a:pt x="10304" y="32999"/>
                  </a:cubicBezTo>
                  <a:cubicBezTo>
                    <a:pt x="8481" y="30172"/>
                    <a:pt x="8511" y="26647"/>
                    <a:pt x="10092" y="23637"/>
                  </a:cubicBezTo>
                  <a:cubicBezTo>
                    <a:pt x="11642" y="20659"/>
                    <a:pt x="14195" y="19078"/>
                    <a:pt x="16840" y="17285"/>
                  </a:cubicBezTo>
                  <a:close/>
                  <a:moveTo>
                    <a:pt x="19393" y="25796"/>
                  </a:moveTo>
                  <a:cubicBezTo>
                    <a:pt x="20700" y="28288"/>
                    <a:pt x="22736" y="30294"/>
                    <a:pt x="25198" y="31419"/>
                  </a:cubicBezTo>
                  <a:cubicBezTo>
                    <a:pt x="24590" y="33546"/>
                    <a:pt x="23922" y="35218"/>
                    <a:pt x="21764" y="36100"/>
                  </a:cubicBezTo>
                  <a:cubicBezTo>
                    <a:pt x="21492" y="36221"/>
                    <a:pt x="18635" y="37664"/>
                    <a:pt x="18662" y="37680"/>
                  </a:cubicBezTo>
                  <a:lnTo>
                    <a:pt x="18662" y="37680"/>
                  </a:lnTo>
                  <a:cubicBezTo>
                    <a:pt x="18176" y="37587"/>
                    <a:pt x="17447" y="35704"/>
                    <a:pt x="17113" y="35157"/>
                  </a:cubicBezTo>
                  <a:cubicBezTo>
                    <a:pt x="16171" y="33638"/>
                    <a:pt x="15107" y="32209"/>
                    <a:pt x="14499" y="30476"/>
                  </a:cubicBezTo>
                  <a:cubicBezTo>
                    <a:pt x="15046" y="30294"/>
                    <a:pt x="15624" y="30081"/>
                    <a:pt x="16080" y="29777"/>
                  </a:cubicBezTo>
                  <a:cubicBezTo>
                    <a:pt x="17083" y="29169"/>
                    <a:pt x="17964" y="28379"/>
                    <a:pt x="18572" y="27437"/>
                  </a:cubicBezTo>
                  <a:cubicBezTo>
                    <a:pt x="18906" y="26920"/>
                    <a:pt x="19180" y="26403"/>
                    <a:pt x="19393" y="25796"/>
                  </a:cubicBezTo>
                  <a:close/>
                  <a:moveTo>
                    <a:pt x="17116" y="1"/>
                  </a:moveTo>
                  <a:cubicBezTo>
                    <a:pt x="17036" y="1"/>
                    <a:pt x="16961" y="46"/>
                    <a:pt x="16961" y="142"/>
                  </a:cubicBezTo>
                  <a:cubicBezTo>
                    <a:pt x="16779" y="1357"/>
                    <a:pt x="16110" y="2421"/>
                    <a:pt x="15624" y="3516"/>
                  </a:cubicBezTo>
                  <a:cubicBezTo>
                    <a:pt x="14096" y="2670"/>
                    <a:pt x="12420" y="2399"/>
                    <a:pt x="10722" y="2399"/>
                  </a:cubicBezTo>
                  <a:cubicBezTo>
                    <a:pt x="9245" y="2399"/>
                    <a:pt x="7751" y="2604"/>
                    <a:pt x="6323" y="2816"/>
                  </a:cubicBezTo>
                  <a:cubicBezTo>
                    <a:pt x="6201" y="2816"/>
                    <a:pt x="6079" y="2968"/>
                    <a:pt x="6140" y="3060"/>
                  </a:cubicBezTo>
                  <a:cubicBezTo>
                    <a:pt x="6809" y="4640"/>
                    <a:pt x="6931" y="6221"/>
                    <a:pt x="6475" y="7893"/>
                  </a:cubicBezTo>
                  <a:lnTo>
                    <a:pt x="6475" y="8014"/>
                  </a:lnTo>
                  <a:cubicBezTo>
                    <a:pt x="4833" y="8379"/>
                    <a:pt x="3283" y="9260"/>
                    <a:pt x="1824" y="10142"/>
                  </a:cubicBezTo>
                  <a:cubicBezTo>
                    <a:pt x="1733" y="10203"/>
                    <a:pt x="1672" y="10415"/>
                    <a:pt x="1763" y="10507"/>
                  </a:cubicBezTo>
                  <a:cubicBezTo>
                    <a:pt x="2736" y="11935"/>
                    <a:pt x="2979" y="13637"/>
                    <a:pt x="3891" y="15066"/>
                  </a:cubicBezTo>
                  <a:cubicBezTo>
                    <a:pt x="4347" y="15765"/>
                    <a:pt x="4864" y="16342"/>
                    <a:pt x="5472" y="16829"/>
                  </a:cubicBezTo>
                  <a:cubicBezTo>
                    <a:pt x="2493" y="17558"/>
                    <a:pt x="1003" y="20689"/>
                    <a:pt x="0" y="23364"/>
                  </a:cubicBezTo>
                  <a:cubicBezTo>
                    <a:pt x="61" y="23516"/>
                    <a:pt x="91" y="23759"/>
                    <a:pt x="274" y="23759"/>
                  </a:cubicBezTo>
                  <a:cubicBezTo>
                    <a:pt x="2675" y="23941"/>
                    <a:pt x="4377" y="25674"/>
                    <a:pt x="6353" y="26859"/>
                  </a:cubicBezTo>
                  <a:cubicBezTo>
                    <a:pt x="6845" y="27154"/>
                    <a:pt x="7311" y="27335"/>
                    <a:pt x="7768" y="27335"/>
                  </a:cubicBezTo>
                  <a:cubicBezTo>
                    <a:pt x="8018" y="27335"/>
                    <a:pt x="8264" y="27281"/>
                    <a:pt x="8511" y="27163"/>
                  </a:cubicBezTo>
                  <a:lnTo>
                    <a:pt x="8511" y="27163"/>
                  </a:lnTo>
                  <a:cubicBezTo>
                    <a:pt x="8268" y="29291"/>
                    <a:pt x="8724" y="31510"/>
                    <a:pt x="10122" y="33486"/>
                  </a:cubicBezTo>
                  <a:cubicBezTo>
                    <a:pt x="10172" y="33536"/>
                    <a:pt x="10232" y="33558"/>
                    <a:pt x="10290" y="33558"/>
                  </a:cubicBezTo>
                  <a:cubicBezTo>
                    <a:pt x="10338" y="33558"/>
                    <a:pt x="10385" y="33543"/>
                    <a:pt x="10426" y="33516"/>
                  </a:cubicBezTo>
                  <a:cubicBezTo>
                    <a:pt x="10487" y="33516"/>
                    <a:pt x="10578" y="33486"/>
                    <a:pt x="10608" y="33394"/>
                  </a:cubicBezTo>
                  <a:cubicBezTo>
                    <a:pt x="11004" y="31601"/>
                    <a:pt x="12554" y="31115"/>
                    <a:pt x="14073" y="30628"/>
                  </a:cubicBezTo>
                  <a:lnTo>
                    <a:pt x="14073" y="30659"/>
                  </a:lnTo>
                  <a:cubicBezTo>
                    <a:pt x="14985" y="33516"/>
                    <a:pt x="17265" y="35583"/>
                    <a:pt x="18147" y="38440"/>
                  </a:cubicBezTo>
                  <a:cubicBezTo>
                    <a:pt x="18182" y="38547"/>
                    <a:pt x="18280" y="38591"/>
                    <a:pt x="18374" y="38591"/>
                  </a:cubicBezTo>
                  <a:cubicBezTo>
                    <a:pt x="18440" y="38591"/>
                    <a:pt x="18504" y="38569"/>
                    <a:pt x="18542" y="38531"/>
                  </a:cubicBezTo>
                  <a:cubicBezTo>
                    <a:pt x="20122" y="37042"/>
                    <a:pt x="22402" y="36920"/>
                    <a:pt x="23831" y="35401"/>
                  </a:cubicBezTo>
                  <a:cubicBezTo>
                    <a:pt x="24834" y="34337"/>
                    <a:pt x="25290" y="32969"/>
                    <a:pt x="25472" y="31540"/>
                  </a:cubicBezTo>
                  <a:cubicBezTo>
                    <a:pt x="26900" y="32179"/>
                    <a:pt x="28511" y="32543"/>
                    <a:pt x="30153" y="32604"/>
                  </a:cubicBezTo>
                  <a:cubicBezTo>
                    <a:pt x="30305" y="32604"/>
                    <a:pt x="30366" y="32422"/>
                    <a:pt x="30335" y="32300"/>
                  </a:cubicBezTo>
                  <a:cubicBezTo>
                    <a:pt x="29910" y="30507"/>
                    <a:pt x="30974" y="28957"/>
                    <a:pt x="30852" y="27194"/>
                  </a:cubicBezTo>
                  <a:lnTo>
                    <a:pt x="30852" y="27042"/>
                  </a:lnTo>
                  <a:cubicBezTo>
                    <a:pt x="31519" y="27378"/>
                    <a:pt x="32156" y="27517"/>
                    <a:pt x="32771" y="27517"/>
                  </a:cubicBezTo>
                  <a:cubicBezTo>
                    <a:pt x="35492" y="27517"/>
                    <a:pt x="37808" y="24805"/>
                    <a:pt x="40609" y="24458"/>
                  </a:cubicBezTo>
                  <a:cubicBezTo>
                    <a:pt x="40822" y="24428"/>
                    <a:pt x="40913" y="24154"/>
                    <a:pt x="40731" y="24002"/>
                  </a:cubicBezTo>
                  <a:cubicBezTo>
                    <a:pt x="39180" y="22604"/>
                    <a:pt x="39028" y="20355"/>
                    <a:pt x="37752" y="18774"/>
                  </a:cubicBezTo>
                  <a:cubicBezTo>
                    <a:pt x="36931" y="17741"/>
                    <a:pt x="35867" y="17102"/>
                    <a:pt x="34651" y="16738"/>
                  </a:cubicBezTo>
                  <a:cubicBezTo>
                    <a:pt x="35350" y="15887"/>
                    <a:pt x="36019" y="14975"/>
                    <a:pt x="36931" y="14276"/>
                  </a:cubicBezTo>
                  <a:cubicBezTo>
                    <a:pt x="37083" y="14154"/>
                    <a:pt x="37022" y="13941"/>
                    <a:pt x="36870" y="13850"/>
                  </a:cubicBezTo>
                  <a:cubicBezTo>
                    <a:pt x="34499" y="13151"/>
                    <a:pt x="32828" y="11358"/>
                    <a:pt x="30396" y="11054"/>
                  </a:cubicBezTo>
                  <a:cubicBezTo>
                    <a:pt x="33405" y="8348"/>
                    <a:pt x="30761" y="3455"/>
                    <a:pt x="30396" y="233"/>
                  </a:cubicBezTo>
                  <a:cubicBezTo>
                    <a:pt x="30396" y="100"/>
                    <a:pt x="30281" y="14"/>
                    <a:pt x="30191" y="14"/>
                  </a:cubicBezTo>
                  <a:cubicBezTo>
                    <a:pt x="30177" y="14"/>
                    <a:pt x="30165" y="16"/>
                    <a:pt x="30153" y="20"/>
                  </a:cubicBezTo>
                  <a:cubicBezTo>
                    <a:pt x="27296" y="780"/>
                    <a:pt x="23982" y="1236"/>
                    <a:pt x="22311" y="4032"/>
                  </a:cubicBezTo>
                  <a:cubicBezTo>
                    <a:pt x="22128" y="3789"/>
                    <a:pt x="21946" y="3576"/>
                    <a:pt x="21703" y="3333"/>
                  </a:cubicBezTo>
                  <a:cubicBezTo>
                    <a:pt x="20426" y="1996"/>
                    <a:pt x="18663" y="1357"/>
                    <a:pt x="17326" y="111"/>
                  </a:cubicBezTo>
                  <a:lnTo>
                    <a:pt x="17295" y="111"/>
                  </a:lnTo>
                  <a:cubicBezTo>
                    <a:pt x="17266" y="39"/>
                    <a:pt x="17189" y="1"/>
                    <a:pt x="17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6575" y="1482050"/>
              <a:ext cx="76750" cy="93675"/>
            </a:xfrm>
            <a:custGeom>
              <a:avLst/>
              <a:gdLst/>
              <a:ahLst/>
              <a:cxnLst/>
              <a:rect l="l" t="t" r="r" b="b"/>
              <a:pathLst>
                <a:path w="3070" h="3747" extrusionOk="0">
                  <a:moveTo>
                    <a:pt x="664" y="0"/>
                  </a:moveTo>
                  <a:cubicBezTo>
                    <a:pt x="230" y="0"/>
                    <a:pt x="1" y="556"/>
                    <a:pt x="60" y="822"/>
                  </a:cubicBezTo>
                  <a:cubicBezTo>
                    <a:pt x="78" y="840"/>
                    <a:pt x="98" y="847"/>
                    <a:pt x="118" y="847"/>
                  </a:cubicBezTo>
                  <a:cubicBezTo>
                    <a:pt x="164" y="847"/>
                    <a:pt x="203" y="804"/>
                    <a:pt x="182" y="761"/>
                  </a:cubicBezTo>
                  <a:cubicBezTo>
                    <a:pt x="72" y="488"/>
                    <a:pt x="283" y="140"/>
                    <a:pt x="570" y="140"/>
                  </a:cubicBezTo>
                  <a:cubicBezTo>
                    <a:pt x="602" y="140"/>
                    <a:pt x="635" y="144"/>
                    <a:pt x="668" y="153"/>
                  </a:cubicBezTo>
                  <a:cubicBezTo>
                    <a:pt x="790" y="214"/>
                    <a:pt x="911" y="305"/>
                    <a:pt x="942" y="427"/>
                  </a:cubicBezTo>
                  <a:cubicBezTo>
                    <a:pt x="972" y="549"/>
                    <a:pt x="942" y="670"/>
                    <a:pt x="942" y="761"/>
                  </a:cubicBezTo>
                  <a:cubicBezTo>
                    <a:pt x="942" y="842"/>
                    <a:pt x="996" y="883"/>
                    <a:pt x="1050" y="883"/>
                  </a:cubicBezTo>
                  <a:cubicBezTo>
                    <a:pt x="1077" y="883"/>
                    <a:pt x="1104" y="873"/>
                    <a:pt x="1124" y="853"/>
                  </a:cubicBezTo>
                  <a:cubicBezTo>
                    <a:pt x="1185" y="853"/>
                    <a:pt x="1185" y="822"/>
                    <a:pt x="1185" y="822"/>
                  </a:cubicBezTo>
                  <a:lnTo>
                    <a:pt x="1185" y="883"/>
                  </a:lnTo>
                  <a:cubicBezTo>
                    <a:pt x="1185" y="936"/>
                    <a:pt x="1216" y="968"/>
                    <a:pt x="1253" y="968"/>
                  </a:cubicBezTo>
                  <a:cubicBezTo>
                    <a:pt x="1280" y="968"/>
                    <a:pt x="1311" y="952"/>
                    <a:pt x="1337" y="913"/>
                  </a:cubicBezTo>
                  <a:cubicBezTo>
                    <a:pt x="1430" y="764"/>
                    <a:pt x="1638" y="626"/>
                    <a:pt x="1826" y="626"/>
                  </a:cubicBezTo>
                  <a:cubicBezTo>
                    <a:pt x="1945" y="626"/>
                    <a:pt x="2057" y="681"/>
                    <a:pt x="2127" y="822"/>
                  </a:cubicBezTo>
                  <a:cubicBezTo>
                    <a:pt x="2249" y="974"/>
                    <a:pt x="2188" y="1157"/>
                    <a:pt x="2097" y="1309"/>
                  </a:cubicBezTo>
                  <a:cubicBezTo>
                    <a:pt x="2036" y="1369"/>
                    <a:pt x="1945" y="1460"/>
                    <a:pt x="2005" y="1521"/>
                  </a:cubicBezTo>
                  <a:lnTo>
                    <a:pt x="2097" y="1521"/>
                  </a:lnTo>
                  <a:cubicBezTo>
                    <a:pt x="2157" y="1491"/>
                    <a:pt x="2188" y="1460"/>
                    <a:pt x="2249" y="1430"/>
                  </a:cubicBezTo>
                  <a:cubicBezTo>
                    <a:pt x="2522" y="1430"/>
                    <a:pt x="2826" y="1673"/>
                    <a:pt x="2765" y="1977"/>
                  </a:cubicBezTo>
                  <a:cubicBezTo>
                    <a:pt x="2735" y="2129"/>
                    <a:pt x="2613" y="2251"/>
                    <a:pt x="2492" y="2372"/>
                  </a:cubicBezTo>
                  <a:cubicBezTo>
                    <a:pt x="2431" y="2433"/>
                    <a:pt x="2279" y="2433"/>
                    <a:pt x="2188" y="2555"/>
                  </a:cubicBezTo>
                  <a:cubicBezTo>
                    <a:pt x="2157" y="2585"/>
                    <a:pt x="2188" y="2676"/>
                    <a:pt x="2249" y="2676"/>
                  </a:cubicBezTo>
                  <a:cubicBezTo>
                    <a:pt x="2264" y="2692"/>
                    <a:pt x="2287" y="2699"/>
                    <a:pt x="2317" y="2699"/>
                  </a:cubicBezTo>
                  <a:cubicBezTo>
                    <a:pt x="2347" y="2699"/>
                    <a:pt x="2385" y="2692"/>
                    <a:pt x="2431" y="2676"/>
                  </a:cubicBezTo>
                  <a:lnTo>
                    <a:pt x="2553" y="2798"/>
                  </a:lnTo>
                  <a:cubicBezTo>
                    <a:pt x="2613" y="2859"/>
                    <a:pt x="2705" y="3011"/>
                    <a:pt x="2644" y="3132"/>
                  </a:cubicBezTo>
                  <a:cubicBezTo>
                    <a:pt x="2583" y="3558"/>
                    <a:pt x="2036" y="3406"/>
                    <a:pt x="1793" y="3467"/>
                  </a:cubicBezTo>
                  <a:cubicBezTo>
                    <a:pt x="1732" y="3467"/>
                    <a:pt x="1701" y="3558"/>
                    <a:pt x="1732" y="3588"/>
                  </a:cubicBezTo>
                  <a:cubicBezTo>
                    <a:pt x="1867" y="3704"/>
                    <a:pt x="2026" y="3746"/>
                    <a:pt x="2187" y="3746"/>
                  </a:cubicBezTo>
                  <a:cubicBezTo>
                    <a:pt x="2279" y="3746"/>
                    <a:pt x="2372" y="3732"/>
                    <a:pt x="2461" y="3710"/>
                  </a:cubicBezTo>
                  <a:cubicBezTo>
                    <a:pt x="2705" y="3619"/>
                    <a:pt x="2917" y="3436"/>
                    <a:pt x="2948" y="3193"/>
                  </a:cubicBezTo>
                  <a:cubicBezTo>
                    <a:pt x="3008" y="3011"/>
                    <a:pt x="2917" y="2798"/>
                    <a:pt x="2765" y="2646"/>
                  </a:cubicBezTo>
                  <a:cubicBezTo>
                    <a:pt x="2765" y="2585"/>
                    <a:pt x="2735" y="2555"/>
                    <a:pt x="2705" y="2555"/>
                  </a:cubicBezTo>
                  <a:cubicBezTo>
                    <a:pt x="2765" y="2494"/>
                    <a:pt x="2826" y="2433"/>
                    <a:pt x="2887" y="2372"/>
                  </a:cubicBezTo>
                  <a:cubicBezTo>
                    <a:pt x="2978" y="2220"/>
                    <a:pt x="3069" y="1977"/>
                    <a:pt x="3039" y="1764"/>
                  </a:cubicBezTo>
                  <a:cubicBezTo>
                    <a:pt x="2948" y="1460"/>
                    <a:pt x="2644" y="1217"/>
                    <a:pt x="2401" y="1217"/>
                  </a:cubicBezTo>
                  <a:cubicBezTo>
                    <a:pt x="2461" y="974"/>
                    <a:pt x="2431" y="609"/>
                    <a:pt x="2157" y="457"/>
                  </a:cubicBezTo>
                  <a:cubicBezTo>
                    <a:pt x="2070" y="399"/>
                    <a:pt x="1963" y="372"/>
                    <a:pt x="1854" y="372"/>
                  </a:cubicBezTo>
                  <a:cubicBezTo>
                    <a:pt x="1623" y="372"/>
                    <a:pt x="1379" y="494"/>
                    <a:pt x="1276" y="701"/>
                  </a:cubicBezTo>
                  <a:cubicBezTo>
                    <a:pt x="1276" y="579"/>
                    <a:pt x="1246" y="457"/>
                    <a:pt x="1215" y="366"/>
                  </a:cubicBezTo>
                  <a:cubicBezTo>
                    <a:pt x="1094" y="153"/>
                    <a:pt x="911" y="2"/>
                    <a:pt x="698" y="2"/>
                  </a:cubicBezTo>
                  <a:cubicBezTo>
                    <a:pt x="687" y="1"/>
                    <a:pt x="675" y="0"/>
                    <a:pt x="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14475" y="1556550"/>
              <a:ext cx="87400" cy="56275"/>
            </a:xfrm>
            <a:custGeom>
              <a:avLst/>
              <a:gdLst/>
              <a:ahLst/>
              <a:cxnLst/>
              <a:rect l="l" t="t" r="r" b="b"/>
              <a:pathLst>
                <a:path w="3496" h="2251" extrusionOk="0">
                  <a:moveTo>
                    <a:pt x="335" y="0"/>
                  </a:moveTo>
                  <a:cubicBezTo>
                    <a:pt x="31" y="61"/>
                    <a:pt x="0" y="578"/>
                    <a:pt x="152" y="882"/>
                  </a:cubicBezTo>
                  <a:cubicBezTo>
                    <a:pt x="294" y="1044"/>
                    <a:pt x="463" y="1125"/>
                    <a:pt x="641" y="1125"/>
                  </a:cubicBezTo>
                  <a:cubicBezTo>
                    <a:pt x="730" y="1125"/>
                    <a:pt x="821" y="1105"/>
                    <a:pt x="912" y="1064"/>
                  </a:cubicBezTo>
                  <a:lnTo>
                    <a:pt x="912" y="1064"/>
                  </a:lnTo>
                  <a:cubicBezTo>
                    <a:pt x="882" y="1541"/>
                    <a:pt x="1115" y="2250"/>
                    <a:pt x="1696" y="2250"/>
                  </a:cubicBezTo>
                  <a:cubicBezTo>
                    <a:pt x="1708" y="2250"/>
                    <a:pt x="1721" y="2250"/>
                    <a:pt x="1733" y="2250"/>
                  </a:cubicBezTo>
                  <a:cubicBezTo>
                    <a:pt x="1946" y="2250"/>
                    <a:pt x="2158" y="2006"/>
                    <a:pt x="2219" y="1794"/>
                  </a:cubicBezTo>
                  <a:cubicBezTo>
                    <a:pt x="2250" y="1794"/>
                    <a:pt x="2250" y="1824"/>
                    <a:pt x="2250" y="1824"/>
                  </a:cubicBezTo>
                  <a:cubicBezTo>
                    <a:pt x="2376" y="1951"/>
                    <a:pt x="2524" y="2014"/>
                    <a:pt x="2711" y="2014"/>
                  </a:cubicBezTo>
                  <a:cubicBezTo>
                    <a:pt x="2748" y="2014"/>
                    <a:pt x="2787" y="2011"/>
                    <a:pt x="2827" y="2006"/>
                  </a:cubicBezTo>
                  <a:cubicBezTo>
                    <a:pt x="3283" y="1946"/>
                    <a:pt x="3496" y="1338"/>
                    <a:pt x="3192" y="973"/>
                  </a:cubicBezTo>
                  <a:cubicBezTo>
                    <a:pt x="3176" y="957"/>
                    <a:pt x="3153" y="949"/>
                    <a:pt x="3129" y="949"/>
                  </a:cubicBezTo>
                  <a:cubicBezTo>
                    <a:pt x="3065" y="949"/>
                    <a:pt x="2995" y="1006"/>
                    <a:pt x="3040" y="1095"/>
                  </a:cubicBezTo>
                  <a:cubicBezTo>
                    <a:pt x="3162" y="1338"/>
                    <a:pt x="3101" y="1733"/>
                    <a:pt x="2736" y="1794"/>
                  </a:cubicBezTo>
                  <a:cubicBezTo>
                    <a:pt x="2645" y="1794"/>
                    <a:pt x="2493" y="1702"/>
                    <a:pt x="2402" y="1642"/>
                  </a:cubicBezTo>
                  <a:cubicBezTo>
                    <a:pt x="2280" y="1520"/>
                    <a:pt x="2250" y="1368"/>
                    <a:pt x="2219" y="1246"/>
                  </a:cubicBezTo>
                  <a:cubicBezTo>
                    <a:pt x="2204" y="1231"/>
                    <a:pt x="2181" y="1224"/>
                    <a:pt x="2158" y="1224"/>
                  </a:cubicBezTo>
                  <a:cubicBezTo>
                    <a:pt x="2136" y="1224"/>
                    <a:pt x="2113" y="1231"/>
                    <a:pt x="2098" y="1246"/>
                  </a:cubicBezTo>
                  <a:cubicBezTo>
                    <a:pt x="2067" y="1277"/>
                    <a:pt x="2067" y="1338"/>
                    <a:pt x="2067" y="1368"/>
                  </a:cubicBezTo>
                  <a:lnTo>
                    <a:pt x="2037" y="1338"/>
                  </a:lnTo>
                  <a:cubicBezTo>
                    <a:pt x="2022" y="1323"/>
                    <a:pt x="2008" y="1317"/>
                    <a:pt x="1994" y="1317"/>
                  </a:cubicBezTo>
                  <a:cubicBezTo>
                    <a:pt x="1952" y="1317"/>
                    <a:pt x="1923" y="1375"/>
                    <a:pt x="1946" y="1398"/>
                  </a:cubicBezTo>
                  <a:cubicBezTo>
                    <a:pt x="2037" y="1550"/>
                    <a:pt x="2037" y="1733"/>
                    <a:pt x="1885" y="1854"/>
                  </a:cubicBezTo>
                  <a:cubicBezTo>
                    <a:pt x="1832" y="1896"/>
                    <a:pt x="1769" y="1913"/>
                    <a:pt x="1704" y="1913"/>
                  </a:cubicBezTo>
                  <a:cubicBezTo>
                    <a:pt x="1579" y="1913"/>
                    <a:pt x="1448" y="1853"/>
                    <a:pt x="1368" y="1794"/>
                  </a:cubicBezTo>
                  <a:cubicBezTo>
                    <a:pt x="1125" y="1550"/>
                    <a:pt x="1186" y="1186"/>
                    <a:pt x="1155" y="882"/>
                  </a:cubicBezTo>
                  <a:cubicBezTo>
                    <a:pt x="1155" y="821"/>
                    <a:pt x="1110" y="791"/>
                    <a:pt x="1057" y="791"/>
                  </a:cubicBezTo>
                  <a:cubicBezTo>
                    <a:pt x="1003" y="791"/>
                    <a:pt x="943" y="821"/>
                    <a:pt x="912" y="882"/>
                  </a:cubicBezTo>
                  <a:lnTo>
                    <a:pt x="912" y="912"/>
                  </a:lnTo>
                  <a:cubicBezTo>
                    <a:pt x="855" y="945"/>
                    <a:pt x="790" y="960"/>
                    <a:pt x="722" y="960"/>
                  </a:cubicBezTo>
                  <a:cubicBezTo>
                    <a:pt x="538" y="960"/>
                    <a:pt x="341" y="847"/>
                    <a:pt x="274" y="669"/>
                  </a:cubicBezTo>
                  <a:cubicBezTo>
                    <a:pt x="183" y="456"/>
                    <a:pt x="335" y="304"/>
                    <a:pt x="426" y="122"/>
                  </a:cubicBezTo>
                  <a:cubicBezTo>
                    <a:pt x="456" y="31"/>
                    <a:pt x="426"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27400" y="1495925"/>
              <a:ext cx="46950" cy="53150"/>
            </a:xfrm>
            <a:custGeom>
              <a:avLst/>
              <a:gdLst/>
              <a:ahLst/>
              <a:cxnLst/>
              <a:rect l="l" t="t" r="r" b="b"/>
              <a:pathLst>
                <a:path w="1878" h="2126" extrusionOk="0">
                  <a:moveTo>
                    <a:pt x="1446" y="1"/>
                  </a:moveTo>
                  <a:cubicBezTo>
                    <a:pt x="1287" y="1"/>
                    <a:pt x="1118" y="60"/>
                    <a:pt x="1004" y="146"/>
                  </a:cubicBezTo>
                  <a:cubicBezTo>
                    <a:pt x="791" y="328"/>
                    <a:pt x="791" y="632"/>
                    <a:pt x="913" y="905"/>
                  </a:cubicBezTo>
                  <a:cubicBezTo>
                    <a:pt x="548" y="905"/>
                    <a:pt x="213" y="1057"/>
                    <a:pt x="92" y="1361"/>
                  </a:cubicBezTo>
                  <a:cubicBezTo>
                    <a:pt x="1" y="1635"/>
                    <a:pt x="61" y="2030"/>
                    <a:pt x="396" y="2121"/>
                  </a:cubicBezTo>
                  <a:cubicBezTo>
                    <a:pt x="407" y="2124"/>
                    <a:pt x="417" y="2125"/>
                    <a:pt x="428" y="2125"/>
                  </a:cubicBezTo>
                  <a:cubicBezTo>
                    <a:pt x="532" y="2125"/>
                    <a:pt x="598" y="1997"/>
                    <a:pt x="487" y="1969"/>
                  </a:cubicBezTo>
                  <a:cubicBezTo>
                    <a:pt x="274" y="1878"/>
                    <a:pt x="213" y="1574"/>
                    <a:pt x="365" y="1392"/>
                  </a:cubicBezTo>
                  <a:cubicBezTo>
                    <a:pt x="578" y="1179"/>
                    <a:pt x="821" y="1179"/>
                    <a:pt x="1065" y="1118"/>
                  </a:cubicBezTo>
                  <a:lnTo>
                    <a:pt x="1065" y="1179"/>
                  </a:lnTo>
                  <a:cubicBezTo>
                    <a:pt x="1081" y="1195"/>
                    <a:pt x="1104" y="1203"/>
                    <a:pt x="1127" y="1203"/>
                  </a:cubicBezTo>
                  <a:cubicBezTo>
                    <a:pt x="1191" y="1203"/>
                    <a:pt x="1261" y="1146"/>
                    <a:pt x="1216" y="1057"/>
                  </a:cubicBezTo>
                  <a:cubicBezTo>
                    <a:pt x="1095" y="875"/>
                    <a:pt x="973" y="510"/>
                    <a:pt x="1156" y="328"/>
                  </a:cubicBezTo>
                  <a:cubicBezTo>
                    <a:pt x="1222" y="249"/>
                    <a:pt x="1305" y="216"/>
                    <a:pt x="1390" y="216"/>
                  </a:cubicBezTo>
                  <a:cubicBezTo>
                    <a:pt x="1501" y="216"/>
                    <a:pt x="1617" y="272"/>
                    <a:pt x="1703" y="358"/>
                  </a:cubicBezTo>
                  <a:cubicBezTo>
                    <a:pt x="1718" y="382"/>
                    <a:pt x="1738" y="391"/>
                    <a:pt x="1758" y="391"/>
                  </a:cubicBezTo>
                  <a:cubicBezTo>
                    <a:pt x="1816" y="391"/>
                    <a:pt x="1877" y="312"/>
                    <a:pt x="1855" y="267"/>
                  </a:cubicBezTo>
                  <a:cubicBezTo>
                    <a:pt x="1791" y="75"/>
                    <a:pt x="1625"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95475" y="1510675"/>
              <a:ext cx="66900" cy="43625"/>
            </a:xfrm>
            <a:custGeom>
              <a:avLst/>
              <a:gdLst/>
              <a:ahLst/>
              <a:cxnLst/>
              <a:rect l="l" t="t" r="r" b="b"/>
              <a:pathLst>
                <a:path w="2676" h="1745" extrusionOk="0">
                  <a:moveTo>
                    <a:pt x="1880" y="1"/>
                  </a:moveTo>
                  <a:cubicBezTo>
                    <a:pt x="1731" y="1"/>
                    <a:pt x="1577" y="46"/>
                    <a:pt x="1459" y="164"/>
                  </a:cubicBezTo>
                  <a:cubicBezTo>
                    <a:pt x="1338" y="285"/>
                    <a:pt x="1247" y="376"/>
                    <a:pt x="1216" y="528"/>
                  </a:cubicBezTo>
                  <a:cubicBezTo>
                    <a:pt x="1100" y="447"/>
                    <a:pt x="958" y="406"/>
                    <a:pt x="813" y="406"/>
                  </a:cubicBezTo>
                  <a:cubicBezTo>
                    <a:pt x="577" y="406"/>
                    <a:pt x="333" y="515"/>
                    <a:pt x="183" y="741"/>
                  </a:cubicBezTo>
                  <a:cubicBezTo>
                    <a:pt x="0" y="1075"/>
                    <a:pt x="122" y="1744"/>
                    <a:pt x="578" y="1744"/>
                  </a:cubicBezTo>
                  <a:cubicBezTo>
                    <a:pt x="608" y="1744"/>
                    <a:pt x="639" y="1683"/>
                    <a:pt x="608" y="1653"/>
                  </a:cubicBezTo>
                  <a:cubicBezTo>
                    <a:pt x="547" y="1531"/>
                    <a:pt x="395" y="1440"/>
                    <a:pt x="335" y="1288"/>
                  </a:cubicBezTo>
                  <a:cubicBezTo>
                    <a:pt x="274" y="1136"/>
                    <a:pt x="274" y="984"/>
                    <a:pt x="335" y="832"/>
                  </a:cubicBezTo>
                  <a:cubicBezTo>
                    <a:pt x="425" y="651"/>
                    <a:pt x="623" y="567"/>
                    <a:pt x="826" y="567"/>
                  </a:cubicBezTo>
                  <a:cubicBezTo>
                    <a:pt x="965" y="567"/>
                    <a:pt x="1105" y="606"/>
                    <a:pt x="1216" y="680"/>
                  </a:cubicBezTo>
                  <a:cubicBezTo>
                    <a:pt x="1216" y="711"/>
                    <a:pt x="1239" y="726"/>
                    <a:pt x="1266" y="726"/>
                  </a:cubicBezTo>
                  <a:cubicBezTo>
                    <a:pt x="1292" y="726"/>
                    <a:pt x="1322" y="711"/>
                    <a:pt x="1338" y="680"/>
                  </a:cubicBezTo>
                  <a:cubicBezTo>
                    <a:pt x="1398" y="528"/>
                    <a:pt x="1459" y="437"/>
                    <a:pt x="1550" y="315"/>
                  </a:cubicBezTo>
                  <a:cubicBezTo>
                    <a:pt x="1651" y="215"/>
                    <a:pt x="1773" y="156"/>
                    <a:pt x="1898" y="156"/>
                  </a:cubicBezTo>
                  <a:cubicBezTo>
                    <a:pt x="1924" y="156"/>
                    <a:pt x="1950" y="158"/>
                    <a:pt x="1976" y="164"/>
                  </a:cubicBezTo>
                  <a:cubicBezTo>
                    <a:pt x="2310" y="224"/>
                    <a:pt x="2523" y="619"/>
                    <a:pt x="2402" y="923"/>
                  </a:cubicBezTo>
                  <a:cubicBezTo>
                    <a:pt x="2384" y="959"/>
                    <a:pt x="2397" y="974"/>
                    <a:pt x="2418" y="974"/>
                  </a:cubicBezTo>
                  <a:cubicBezTo>
                    <a:pt x="2432" y="974"/>
                    <a:pt x="2450" y="966"/>
                    <a:pt x="2462" y="954"/>
                  </a:cubicBezTo>
                  <a:cubicBezTo>
                    <a:pt x="2675" y="589"/>
                    <a:pt x="2432" y="72"/>
                    <a:pt x="2006" y="12"/>
                  </a:cubicBezTo>
                  <a:cubicBezTo>
                    <a:pt x="1965" y="5"/>
                    <a:pt x="1923" y="1"/>
                    <a:pt x="1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81800" y="1545700"/>
              <a:ext cx="44100" cy="31800"/>
            </a:xfrm>
            <a:custGeom>
              <a:avLst/>
              <a:gdLst/>
              <a:ahLst/>
              <a:cxnLst/>
              <a:rect l="l" t="t" r="r" b="b"/>
              <a:pathLst>
                <a:path w="1764" h="1272" extrusionOk="0">
                  <a:moveTo>
                    <a:pt x="1529" y="1"/>
                  </a:moveTo>
                  <a:cubicBezTo>
                    <a:pt x="1491" y="1"/>
                    <a:pt x="1435" y="50"/>
                    <a:pt x="1459" y="100"/>
                  </a:cubicBezTo>
                  <a:cubicBezTo>
                    <a:pt x="1672" y="313"/>
                    <a:pt x="1581" y="738"/>
                    <a:pt x="1277" y="860"/>
                  </a:cubicBezTo>
                  <a:cubicBezTo>
                    <a:pt x="1239" y="867"/>
                    <a:pt x="1199" y="871"/>
                    <a:pt x="1159" y="871"/>
                  </a:cubicBezTo>
                  <a:cubicBezTo>
                    <a:pt x="1038" y="871"/>
                    <a:pt x="912" y="837"/>
                    <a:pt x="821" y="769"/>
                  </a:cubicBezTo>
                  <a:cubicBezTo>
                    <a:pt x="700" y="708"/>
                    <a:pt x="669" y="586"/>
                    <a:pt x="608" y="495"/>
                  </a:cubicBezTo>
                  <a:cubicBezTo>
                    <a:pt x="578" y="480"/>
                    <a:pt x="555" y="472"/>
                    <a:pt x="540" y="472"/>
                  </a:cubicBezTo>
                  <a:cubicBezTo>
                    <a:pt x="525" y="472"/>
                    <a:pt x="517" y="480"/>
                    <a:pt x="517" y="495"/>
                  </a:cubicBezTo>
                  <a:cubicBezTo>
                    <a:pt x="487" y="495"/>
                    <a:pt x="456" y="556"/>
                    <a:pt x="487" y="586"/>
                  </a:cubicBezTo>
                  <a:cubicBezTo>
                    <a:pt x="487" y="617"/>
                    <a:pt x="517" y="617"/>
                    <a:pt x="517" y="647"/>
                  </a:cubicBezTo>
                  <a:lnTo>
                    <a:pt x="517" y="708"/>
                  </a:lnTo>
                  <a:cubicBezTo>
                    <a:pt x="548" y="769"/>
                    <a:pt x="548" y="860"/>
                    <a:pt x="487" y="921"/>
                  </a:cubicBezTo>
                  <a:cubicBezTo>
                    <a:pt x="444" y="977"/>
                    <a:pt x="389" y="1001"/>
                    <a:pt x="335" y="1001"/>
                  </a:cubicBezTo>
                  <a:cubicBezTo>
                    <a:pt x="274" y="1001"/>
                    <a:pt x="215" y="969"/>
                    <a:pt x="183" y="921"/>
                  </a:cubicBezTo>
                  <a:cubicBezTo>
                    <a:pt x="160" y="905"/>
                    <a:pt x="137" y="898"/>
                    <a:pt x="116" y="898"/>
                  </a:cubicBezTo>
                  <a:cubicBezTo>
                    <a:pt x="52" y="898"/>
                    <a:pt x="0" y="966"/>
                    <a:pt x="0" y="1103"/>
                  </a:cubicBezTo>
                  <a:cubicBezTo>
                    <a:pt x="50" y="1218"/>
                    <a:pt x="180" y="1271"/>
                    <a:pt x="312" y="1271"/>
                  </a:cubicBezTo>
                  <a:cubicBezTo>
                    <a:pt x="424" y="1271"/>
                    <a:pt x="539" y="1233"/>
                    <a:pt x="608" y="1164"/>
                  </a:cubicBezTo>
                  <a:cubicBezTo>
                    <a:pt x="639" y="1103"/>
                    <a:pt x="669" y="1042"/>
                    <a:pt x="669" y="951"/>
                  </a:cubicBezTo>
                  <a:cubicBezTo>
                    <a:pt x="812" y="1022"/>
                    <a:pt x="954" y="1052"/>
                    <a:pt x="1090" y="1052"/>
                  </a:cubicBezTo>
                  <a:cubicBezTo>
                    <a:pt x="1187" y="1052"/>
                    <a:pt x="1280" y="1037"/>
                    <a:pt x="1368" y="1012"/>
                  </a:cubicBezTo>
                  <a:cubicBezTo>
                    <a:pt x="1733" y="799"/>
                    <a:pt x="1763" y="313"/>
                    <a:pt x="1551" y="9"/>
                  </a:cubicBezTo>
                  <a:cubicBezTo>
                    <a:pt x="1545" y="3"/>
                    <a:pt x="1537"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01675" y="1174475"/>
              <a:ext cx="61700" cy="277900"/>
            </a:xfrm>
            <a:custGeom>
              <a:avLst/>
              <a:gdLst/>
              <a:ahLst/>
              <a:cxnLst/>
              <a:rect l="l" t="t" r="r" b="b"/>
              <a:pathLst>
                <a:path w="2468" h="11116" extrusionOk="0">
                  <a:moveTo>
                    <a:pt x="61" y="0"/>
                  </a:moveTo>
                  <a:cubicBezTo>
                    <a:pt x="26" y="0"/>
                    <a:pt x="0" y="32"/>
                    <a:pt x="36" y="85"/>
                  </a:cubicBezTo>
                  <a:cubicBezTo>
                    <a:pt x="1403" y="3642"/>
                    <a:pt x="1586" y="7107"/>
                    <a:pt x="1403" y="10906"/>
                  </a:cubicBezTo>
                  <a:cubicBezTo>
                    <a:pt x="1403" y="11047"/>
                    <a:pt x="1500" y="11115"/>
                    <a:pt x="1598" y="11115"/>
                  </a:cubicBezTo>
                  <a:cubicBezTo>
                    <a:pt x="1690" y="11115"/>
                    <a:pt x="1784" y="11055"/>
                    <a:pt x="1798" y="10937"/>
                  </a:cubicBezTo>
                  <a:cubicBezTo>
                    <a:pt x="2467" y="7259"/>
                    <a:pt x="1616" y="3429"/>
                    <a:pt x="127" y="55"/>
                  </a:cubicBezTo>
                  <a:cubicBezTo>
                    <a:pt x="114" y="17"/>
                    <a:pt x="85"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1075" y="1158550"/>
              <a:ext cx="134875" cy="275625"/>
            </a:xfrm>
            <a:custGeom>
              <a:avLst/>
              <a:gdLst/>
              <a:ahLst/>
              <a:cxnLst/>
              <a:rect l="l" t="t" r="r" b="b"/>
              <a:pathLst>
                <a:path w="5395" h="11025" extrusionOk="0">
                  <a:moveTo>
                    <a:pt x="5364" y="1"/>
                  </a:moveTo>
                  <a:cubicBezTo>
                    <a:pt x="5349" y="1"/>
                    <a:pt x="5334" y="8"/>
                    <a:pt x="5334" y="23"/>
                  </a:cubicBezTo>
                  <a:cubicBezTo>
                    <a:pt x="4209" y="3975"/>
                    <a:pt x="2780" y="7440"/>
                    <a:pt x="136" y="10631"/>
                  </a:cubicBezTo>
                  <a:cubicBezTo>
                    <a:pt x="1" y="10811"/>
                    <a:pt x="149" y="11025"/>
                    <a:pt x="334" y="11025"/>
                  </a:cubicBezTo>
                  <a:cubicBezTo>
                    <a:pt x="399" y="11025"/>
                    <a:pt x="468" y="10999"/>
                    <a:pt x="531" y="10935"/>
                  </a:cubicBezTo>
                  <a:cubicBezTo>
                    <a:pt x="3236" y="7744"/>
                    <a:pt x="4604" y="4096"/>
                    <a:pt x="5394" y="23"/>
                  </a:cubicBezTo>
                  <a:cubicBezTo>
                    <a:pt x="5394" y="8"/>
                    <a:pt x="5379" y="1"/>
                    <a:pt x="5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1550" y="1463075"/>
              <a:ext cx="259150" cy="64625"/>
            </a:xfrm>
            <a:custGeom>
              <a:avLst/>
              <a:gdLst/>
              <a:ahLst/>
              <a:cxnLst/>
              <a:rect l="l" t="t" r="r" b="b"/>
              <a:pathLst>
                <a:path w="10366" h="2585" extrusionOk="0">
                  <a:moveTo>
                    <a:pt x="10335" y="1"/>
                  </a:moveTo>
                  <a:cubicBezTo>
                    <a:pt x="7052" y="1642"/>
                    <a:pt x="3860" y="2098"/>
                    <a:pt x="274" y="2098"/>
                  </a:cubicBezTo>
                  <a:cubicBezTo>
                    <a:pt x="31" y="2098"/>
                    <a:pt x="0" y="2493"/>
                    <a:pt x="213" y="2523"/>
                  </a:cubicBezTo>
                  <a:cubicBezTo>
                    <a:pt x="645" y="2565"/>
                    <a:pt x="1079" y="2585"/>
                    <a:pt x="1514" y="2585"/>
                  </a:cubicBezTo>
                  <a:cubicBezTo>
                    <a:pt x="4600" y="2585"/>
                    <a:pt x="7728" y="1580"/>
                    <a:pt x="10365" y="61"/>
                  </a:cubicBezTo>
                  <a:cubicBezTo>
                    <a:pt x="10365" y="61"/>
                    <a:pt x="10365" y="1"/>
                    <a:pt x="10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79300" y="1626450"/>
              <a:ext cx="316600" cy="83075"/>
            </a:xfrm>
            <a:custGeom>
              <a:avLst/>
              <a:gdLst/>
              <a:ahLst/>
              <a:cxnLst/>
              <a:rect l="l" t="t" r="r" b="b"/>
              <a:pathLst>
                <a:path w="12664" h="3323" extrusionOk="0">
                  <a:moveTo>
                    <a:pt x="395" y="1"/>
                  </a:moveTo>
                  <a:cubicBezTo>
                    <a:pt x="91" y="1"/>
                    <a:pt x="0" y="517"/>
                    <a:pt x="304" y="517"/>
                  </a:cubicBezTo>
                  <a:cubicBezTo>
                    <a:pt x="4620" y="821"/>
                    <a:pt x="8633" y="1764"/>
                    <a:pt x="12584" y="3314"/>
                  </a:cubicBezTo>
                  <a:cubicBezTo>
                    <a:pt x="12590" y="3320"/>
                    <a:pt x="12597" y="3322"/>
                    <a:pt x="12605" y="3322"/>
                  </a:cubicBezTo>
                  <a:cubicBezTo>
                    <a:pt x="12634" y="3322"/>
                    <a:pt x="12663" y="3283"/>
                    <a:pt x="12615" y="3283"/>
                  </a:cubicBezTo>
                  <a:cubicBezTo>
                    <a:pt x="8815" y="1368"/>
                    <a:pt x="4620" y="305"/>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8950" y="1623400"/>
              <a:ext cx="206175" cy="236600"/>
            </a:xfrm>
            <a:custGeom>
              <a:avLst/>
              <a:gdLst/>
              <a:ahLst/>
              <a:cxnLst/>
              <a:rect l="l" t="t" r="r" b="b"/>
              <a:pathLst>
                <a:path w="8247" h="9464" extrusionOk="0">
                  <a:moveTo>
                    <a:pt x="334" y="1"/>
                  </a:moveTo>
                  <a:cubicBezTo>
                    <a:pt x="121" y="1"/>
                    <a:pt x="1" y="348"/>
                    <a:pt x="262" y="427"/>
                  </a:cubicBezTo>
                  <a:cubicBezTo>
                    <a:pt x="3606" y="2342"/>
                    <a:pt x="5977" y="6323"/>
                    <a:pt x="8165" y="9424"/>
                  </a:cubicBezTo>
                  <a:cubicBezTo>
                    <a:pt x="8175" y="9453"/>
                    <a:pt x="8187" y="9463"/>
                    <a:pt x="8199" y="9463"/>
                  </a:cubicBezTo>
                  <a:cubicBezTo>
                    <a:pt x="8225" y="9463"/>
                    <a:pt x="8247" y="9414"/>
                    <a:pt x="8226" y="9393"/>
                  </a:cubicBezTo>
                  <a:cubicBezTo>
                    <a:pt x="6280" y="6111"/>
                    <a:pt x="3849" y="2007"/>
                    <a:pt x="445" y="31"/>
                  </a:cubicBezTo>
                  <a:cubicBezTo>
                    <a:pt x="406" y="10"/>
                    <a:pt x="369"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116000" y="1738050"/>
              <a:ext cx="56550" cy="264200"/>
            </a:xfrm>
            <a:custGeom>
              <a:avLst/>
              <a:gdLst/>
              <a:ahLst/>
              <a:cxnLst/>
              <a:rect l="l" t="t" r="r" b="b"/>
              <a:pathLst>
                <a:path w="2262" h="10568" extrusionOk="0">
                  <a:moveTo>
                    <a:pt x="1978" y="0"/>
                  </a:moveTo>
                  <a:cubicBezTo>
                    <a:pt x="1914" y="0"/>
                    <a:pt x="1854" y="28"/>
                    <a:pt x="1824" y="96"/>
                  </a:cubicBezTo>
                  <a:cubicBezTo>
                    <a:pt x="1" y="2984"/>
                    <a:pt x="1125" y="7452"/>
                    <a:pt x="1612" y="10522"/>
                  </a:cubicBezTo>
                  <a:cubicBezTo>
                    <a:pt x="1612" y="10552"/>
                    <a:pt x="1642" y="10567"/>
                    <a:pt x="1672" y="10567"/>
                  </a:cubicBezTo>
                  <a:cubicBezTo>
                    <a:pt x="1703" y="10567"/>
                    <a:pt x="1733" y="10552"/>
                    <a:pt x="1733" y="10522"/>
                  </a:cubicBezTo>
                  <a:cubicBezTo>
                    <a:pt x="1551" y="7391"/>
                    <a:pt x="365" y="3105"/>
                    <a:pt x="2159" y="248"/>
                  </a:cubicBezTo>
                  <a:cubicBezTo>
                    <a:pt x="2262" y="124"/>
                    <a:pt x="2113" y="0"/>
                    <a:pt x="1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85850" y="1584425"/>
              <a:ext cx="176850" cy="275050"/>
            </a:xfrm>
            <a:custGeom>
              <a:avLst/>
              <a:gdLst/>
              <a:ahLst/>
              <a:cxnLst/>
              <a:rect l="l" t="t" r="r" b="b"/>
              <a:pathLst>
                <a:path w="7074" h="11002" extrusionOk="0">
                  <a:moveTo>
                    <a:pt x="6716" y="1"/>
                  </a:moveTo>
                  <a:cubicBezTo>
                    <a:pt x="6663" y="1"/>
                    <a:pt x="6607" y="21"/>
                    <a:pt x="6551" y="71"/>
                  </a:cubicBezTo>
                  <a:cubicBezTo>
                    <a:pt x="3329" y="2837"/>
                    <a:pt x="867" y="6636"/>
                    <a:pt x="16" y="10861"/>
                  </a:cubicBezTo>
                  <a:cubicBezTo>
                    <a:pt x="0" y="10956"/>
                    <a:pt x="51" y="11002"/>
                    <a:pt x="112" y="11002"/>
                  </a:cubicBezTo>
                  <a:cubicBezTo>
                    <a:pt x="167" y="11002"/>
                    <a:pt x="231" y="10964"/>
                    <a:pt x="260" y="10892"/>
                  </a:cubicBezTo>
                  <a:cubicBezTo>
                    <a:pt x="1567" y="6819"/>
                    <a:pt x="3603" y="3323"/>
                    <a:pt x="6855" y="466"/>
                  </a:cubicBezTo>
                  <a:cubicBezTo>
                    <a:pt x="7074" y="320"/>
                    <a:pt x="6924" y="1"/>
                    <a:pt x="6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469950" y="1570825"/>
              <a:ext cx="269975" cy="108300"/>
            </a:xfrm>
            <a:custGeom>
              <a:avLst/>
              <a:gdLst/>
              <a:ahLst/>
              <a:cxnLst/>
              <a:rect l="l" t="t" r="r" b="b"/>
              <a:pathLst>
                <a:path w="10799" h="4332" extrusionOk="0">
                  <a:moveTo>
                    <a:pt x="10502" y="1"/>
                  </a:moveTo>
                  <a:cubicBezTo>
                    <a:pt x="10486" y="1"/>
                    <a:pt x="10468" y="3"/>
                    <a:pt x="10450" y="7"/>
                  </a:cubicBezTo>
                  <a:cubicBezTo>
                    <a:pt x="6803" y="675"/>
                    <a:pt x="3155" y="2317"/>
                    <a:pt x="25" y="4262"/>
                  </a:cubicBezTo>
                  <a:cubicBezTo>
                    <a:pt x="0" y="4287"/>
                    <a:pt x="15" y="4331"/>
                    <a:pt x="38" y="4331"/>
                  </a:cubicBezTo>
                  <a:cubicBezTo>
                    <a:pt x="43" y="4331"/>
                    <a:pt x="49" y="4329"/>
                    <a:pt x="55" y="4323"/>
                  </a:cubicBezTo>
                  <a:cubicBezTo>
                    <a:pt x="3611" y="3077"/>
                    <a:pt x="6955" y="1527"/>
                    <a:pt x="10572" y="463"/>
                  </a:cubicBezTo>
                  <a:cubicBezTo>
                    <a:pt x="10799" y="378"/>
                    <a:pt x="10734" y="1"/>
                    <a:pt x="10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435150" y="1396200"/>
              <a:ext cx="299075" cy="122800"/>
            </a:xfrm>
            <a:custGeom>
              <a:avLst/>
              <a:gdLst/>
              <a:ahLst/>
              <a:cxnLst/>
              <a:rect l="l" t="t" r="r" b="b"/>
              <a:pathLst>
                <a:path w="11963" h="4912" extrusionOk="0">
                  <a:moveTo>
                    <a:pt x="61" y="1"/>
                  </a:moveTo>
                  <a:cubicBezTo>
                    <a:pt x="0" y="1"/>
                    <a:pt x="0" y="153"/>
                    <a:pt x="92" y="153"/>
                  </a:cubicBezTo>
                  <a:cubicBezTo>
                    <a:pt x="2007" y="700"/>
                    <a:pt x="3982" y="852"/>
                    <a:pt x="5867" y="1521"/>
                  </a:cubicBezTo>
                  <a:cubicBezTo>
                    <a:pt x="7994" y="2220"/>
                    <a:pt x="9727" y="3496"/>
                    <a:pt x="11460" y="4864"/>
                  </a:cubicBezTo>
                  <a:cubicBezTo>
                    <a:pt x="11503" y="4897"/>
                    <a:pt x="11549" y="4911"/>
                    <a:pt x="11593" y="4911"/>
                  </a:cubicBezTo>
                  <a:cubicBezTo>
                    <a:pt x="11794" y="4911"/>
                    <a:pt x="11963" y="4618"/>
                    <a:pt x="11764" y="4469"/>
                  </a:cubicBezTo>
                  <a:cubicBezTo>
                    <a:pt x="8390" y="1733"/>
                    <a:pt x="4499"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53475" y="1227225"/>
              <a:ext cx="40850" cy="208325"/>
            </a:xfrm>
            <a:custGeom>
              <a:avLst/>
              <a:gdLst/>
              <a:ahLst/>
              <a:cxnLst/>
              <a:rect l="l" t="t" r="r" b="b"/>
              <a:pathLst>
                <a:path w="1634" h="8333" extrusionOk="0">
                  <a:moveTo>
                    <a:pt x="93" y="0"/>
                  </a:moveTo>
                  <a:cubicBezTo>
                    <a:pt x="59" y="0"/>
                    <a:pt x="0" y="28"/>
                    <a:pt x="22" y="73"/>
                  </a:cubicBezTo>
                  <a:cubicBezTo>
                    <a:pt x="1086" y="2717"/>
                    <a:pt x="1481" y="5453"/>
                    <a:pt x="1299" y="8310"/>
                  </a:cubicBezTo>
                  <a:cubicBezTo>
                    <a:pt x="1269" y="8325"/>
                    <a:pt x="1276" y="8333"/>
                    <a:pt x="1291" y="8333"/>
                  </a:cubicBezTo>
                  <a:cubicBezTo>
                    <a:pt x="1307" y="8333"/>
                    <a:pt x="1329" y="8325"/>
                    <a:pt x="1329" y="8310"/>
                  </a:cubicBezTo>
                  <a:cubicBezTo>
                    <a:pt x="1633" y="5453"/>
                    <a:pt x="1177" y="2687"/>
                    <a:pt x="114" y="12"/>
                  </a:cubicBezTo>
                  <a:cubicBezTo>
                    <a:pt x="114" y="4"/>
                    <a:pt x="105" y="0"/>
                    <a:pt x="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26725" y="1220925"/>
              <a:ext cx="166350" cy="205800"/>
            </a:xfrm>
            <a:custGeom>
              <a:avLst/>
              <a:gdLst/>
              <a:ahLst/>
              <a:cxnLst/>
              <a:rect l="l" t="t" r="r" b="b"/>
              <a:pathLst>
                <a:path w="6654" h="8232" extrusionOk="0">
                  <a:moveTo>
                    <a:pt x="87" y="1"/>
                  </a:moveTo>
                  <a:cubicBezTo>
                    <a:pt x="38" y="1"/>
                    <a:pt x="1" y="65"/>
                    <a:pt x="71" y="112"/>
                  </a:cubicBezTo>
                  <a:cubicBezTo>
                    <a:pt x="2381" y="2027"/>
                    <a:pt x="5542" y="5188"/>
                    <a:pt x="6332" y="8136"/>
                  </a:cubicBezTo>
                  <a:cubicBezTo>
                    <a:pt x="6345" y="8200"/>
                    <a:pt x="6405" y="8231"/>
                    <a:pt x="6469" y="8231"/>
                  </a:cubicBezTo>
                  <a:cubicBezTo>
                    <a:pt x="6558" y="8231"/>
                    <a:pt x="6654" y="8169"/>
                    <a:pt x="6636" y="8045"/>
                  </a:cubicBezTo>
                  <a:cubicBezTo>
                    <a:pt x="6363" y="6404"/>
                    <a:pt x="5116" y="5127"/>
                    <a:pt x="4083" y="3851"/>
                  </a:cubicBezTo>
                  <a:cubicBezTo>
                    <a:pt x="2898" y="2392"/>
                    <a:pt x="1651" y="1085"/>
                    <a:pt x="132" y="21"/>
                  </a:cubicBezTo>
                  <a:cubicBezTo>
                    <a:pt x="117" y="7"/>
                    <a:pt x="102"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30000" y="1263775"/>
              <a:ext cx="86150" cy="68475"/>
            </a:xfrm>
            <a:custGeom>
              <a:avLst/>
              <a:gdLst/>
              <a:ahLst/>
              <a:cxnLst/>
              <a:rect l="l" t="t" r="r" b="b"/>
              <a:pathLst>
                <a:path w="3446" h="2739" extrusionOk="0">
                  <a:moveTo>
                    <a:pt x="77" y="1"/>
                  </a:moveTo>
                  <a:cubicBezTo>
                    <a:pt x="31" y="1"/>
                    <a:pt x="1" y="45"/>
                    <a:pt x="50" y="70"/>
                  </a:cubicBezTo>
                  <a:cubicBezTo>
                    <a:pt x="1296" y="799"/>
                    <a:pt x="2329" y="1681"/>
                    <a:pt x="3302" y="2714"/>
                  </a:cubicBezTo>
                  <a:cubicBezTo>
                    <a:pt x="3328" y="2731"/>
                    <a:pt x="3351" y="2739"/>
                    <a:pt x="3370" y="2739"/>
                  </a:cubicBezTo>
                  <a:cubicBezTo>
                    <a:pt x="3420" y="2739"/>
                    <a:pt x="3446" y="2689"/>
                    <a:pt x="3424" y="2623"/>
                  </a:cubicBezTo>
                  <a:cubicBezTo>
                    <a:pt x="2542" y="1498"/>
                    <a:pt x="1418" y="617"/>
                    <a:pt x="111" y="9"/>
                  </a:cubicBezTo>
                  <a:cubicBezTo>
                    <a:pt x="99" y="3"/>
                    <a:pt x="87" y="1"/>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277850" y="1216125"/>
              <a:ext cx="18250" cy="14450"/>
            </a:xfrm>
            <a:custGeom>
              <a:avLst/>
              <a:gdLst/>
              <a:ahLst/>
              <a:cxnLst/>
              <a:rect l="l" t="t" r="r" b="b"/>
              <a:pathLst>
                <a:path w="730" h="578" extrusionOk="0">
                  <a:moveTo>
                    <a:pt x="0" y="0"/>
                  </a:moveTo>
                  <a:lnTo>
                    <a:pt x="0" y="0"/>
                  </a:lnTo>
                  <a:cubicBezTo>
                    <a:pt x="243" y="243"/>
                    <a:pt x="456" y="395"/>
                    <a:pt x="639" y="578"/>
                  </a:cubicBezTo>
                  <a:cubicBezTo>
                    <a:pt x="699" y="578"/>
                    <a:pt x="730" y="547"/>
                    <a:pt x="699" y="547"/>
                  </a:cubicBezTo>
                  <a:cubicBezTo>
                    <a:pt x="456" y="395"/>
                    <a:pt x="243" y="21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10675" y="1305475"/>
              <a:ext cx="25850" cy="114125"/>
            </a:xfrm>
            <a:custGeom>
              <a:avLst/>
              <a:gdLst/>
              <a:ahLst/>
              <a:cxnLst/>
              <a:rect l="l" t="t" r="r" b="b"/>
              <a:pathLst>
                <a:path w="1034" h="4565" extrusionOk="0">
                  <a:moveTo>
                    <a:pt x="46" y="0"/>
                  </a:moveTo>
                  <a:cubicBezTo>
                    <a:pt x="16" y="0"/>
                    <a:pt x="0" y="22"/>
                    <a:pt x="0" y="43"/>
                  </a:cubicBezTo>
                  <a:cubicBezTo>
                    <a:pt x="578" y="1502"/>
                    <a:pt x="912" y="3022"/>
                    <a:pt x="1003" y="4542"/>
                  </a:cubicBezTo>
                  <a:cubicBezTo>
                    <a:pt x="1003" y="4557"/>
                    <a:pt x="1011" y="4564"/>
                    <a:pt x="1019" y="4564"/>
                  </a:cubicBezTo>
                  <a:cubicBezTo>
                    <a:pt x="1026" y="4564"/>
                    <a:pt x="1034" y="4557"/>
                    <a:pt x="1034" y="4542"/>
                  </a:cubicBezTo>
                  <a:cubicBezTo>
                    <a:pt x="1003" y="2961"/>
                    <a:pt x="699" y="1441"/>
                    <a:pt x="92" y="13"/>
                  </a:cubicBezTo>
                  <a:cubicBezTo>
                    <a:pt x="74" y="4"/>
                    <a:pt x="5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139550" y="1368650"/>
              <a:ext cx="38525" cy="106550"/>
            </a:xfrm>
            <a:custGeom>
              <a:avLst/>
              <a:gdLst/>
              <a:ahLst/>
              <a:cxnLst/>
              <a:rect l="l" t="t" r="r" b="b"/>
              <a:pathLst>
                <a:path w="1541" h="4262" extrusionOk="0">
                  <a:moveTo>
                    <a:pt x="46" y="1"/>
                  </a:moveTo>
                  <a:cubicBezTo>
                    <a:pt x="23" y="1"/>
                    <a:pt x="0" y="24"/>
                    <a:pt x="0" y="69"/>
                  </a:cubicBezTo>
                  <a:cubicBezTo>
                    <a:pt x="122" y="1498"/>
                    <a:pt x="517" y="3018"/>
                    <a:pt x="1307" y="4203"/>
                  </a:cubicBezTo>
                  <a:cubicBezTo>
                    <a:pt x="1339" y="4245"/>
                    <a:pt x="1378" y="4262"/>
                    <a:pt x="1414" y="4262"/>
                  </a:cubicBezTo>
                  <a:cubicBezTo>
                    <a:pt x="1482" y="4262"/>
                    <a:pt x="1540" y="4202"/>
                    <a:pt x="1520" y="4142"/>
                  </a:cubicBezTo>
                  <a:cubicBezTo>
                    <a:pt x="851" y="2775"/>
                    <a:pt x="335" y="1559"/>
                    <a:pt x="92" y="69"/>
                  </a:cubicBezTo>
                  <a:cubicBezTo>
                    <a:pt x="92" y="24"/>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975" y="1404000"/>
              <a:ext cx="10350" cy="66050"/>
            </a:xfrm>
            <a:custGeom>
              <a:avLst/>
              <a:gdLst/>
              <a:ahLst/>
              <a:cxnLst/>
              <a:rect l="l" t="t" r="r" b="b"/>
              <a:pathLst>
                <a:path w="414" h="2642" extrusionOk="0">
                  <a:moveTo>
                    <a:pt x="368" y="0"/>
                  </a:moveTo>
                  <a:cubicBezTo>
                    <a:pt x="345" y="0"/>
                    <a:pt x="322" y="8"/>
                    <a:pt x="322" y="23"/>
                  </a:cubicBezTo>
                  <a:cubicBezTo>
                    <a:pt x="292" y="905"/>
                    <a:pt x="170" y="1725"/>
                    <a:pt x="18" y="2607"/>
                  </a:cubicBezTo>
                  <a:cubicBezTo>
                    <a:pt x="1" y="2624"/>
                    <a:pt x="34" y="2642"/>
                    <a:pt x="71" y="2642"/>
                  </a:cubicBezTo>
                  <a:cubicBezTo>
                    <a:pt x="98" y="2642"/>
                    <a:pt x="127" y="2632"/>
                    <a:pt x="140" y="2607"/>
                  </a:cubicBezTo>
                  <a:cubicBezTo>
                    <a:pt x="292" y="1756"/>
                    <a:pt x="383" y="905"/>
                    <a:pt x="413" y="23"/>
                  </a:cubicBezTo>
                  <a:cubicBezTo>
                    <a:pt x="413" y="8"/>
                    <a:pt x="39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1175" y="1229475"/>
              <a:ext cx="28150" cy="101400"/>
            </a:xfrm>
            <a:custGeom>
              <a:avLst/>
              <a:gdLst/>
              <a:ahLst/>
              <a:cxnLst/>
              <a:rect l="l" t="t" r="r" b="b"/>
              <a:pathLst>
                <a:path w="1126" h="4056" extrusionOk="0">
                  <a:moveTo>
                    <a:pt x="1101" y="1"/>
                  </a:moveTo>
                  <a:cubicBezTo>
                    <a:pt x="1098" y="1"/>
                    <a:pt x="1095" y="4"/>
                    <a:pt x="1095" y="13"/>
                  </a:cubicBezTo>
                  <a:cubicBezTo>
                    <a:pt x="396" y="1229"/>
                    <a:pt x="31" y="2566"/>
                    <a:pt x="1" y="3965"/>
                  </a:cubicBezTo>
                  <a:cubicBezTo>
                    <a:pt x="1" y="4025"/>
                    <a:pt x="46" y="4056"/>
                    <a:pt x="92" y="4056"/>
                  </a:cubicBezTo>
                  <a:cubicBezTo>
                    <a:pt x="137" y="4056"/>
                    <a:pt x="183" y="4025"/>
                    <a:pt x="183" y="3965"/>
                  </a:cubicBezTo>
                  <a:cubicBezTo>
                    <a:pt x="213" y="2597"/>
                    <a:pt x="548" y="1290"/>
                    <a:pt x="1125" y="44"/>
                  </a:cubicBezTo>
                  <a:cubicBezTo>
                    <a:pt x="1125" y="22"/>
                    <a:pt x="1110" y="1"/>
                    <a:pt x="1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139825" y="1337700"/>
              <a:ext cx="37525" cy="63025"/>
            </a:xfrm>
            <a:custGeom>
              <a:avLst/>
              <a:gdLst/>
              <a:ahLst/>
              <a:cxnLst/>
              <a:rect l="l" t="t" r="r" b="b"/>
              <a:pathLst>
                <a:path w="1501" h="2521" extrusionOk="0">
                  <a:moveTo>
                    <a:pt x="1470" y="0"/>
                  </a:moveTo>
                  <a:cubicBezTo>
                    <a:pt x="1196" y="882"/>
                    <a:pt x="710" y="1672"/>
                    <a:pt x="72" y="2341"/>
                  </a:cubicBezTo>
                  <a:cubicBezTo>
                    <a:pt x="0" y="2412"/>
                    <a:pt x="78" y="2521"/>
                    <a:pt x="144" y="2521"/>
                  </a:cubicBezTo>
                  <a:cubicBezTo>
                    <a:pt x="163" y="2521"/>
                    <a:pt x="180" y="2513"/>
                    <a:pt x="193" y="2493"/>
                  </a:cubicBezTo>
                  <a:cubicBezTo>
                    <a:pt x="862" y="1794"/>
                    <a:pt x="1257" y="973"/>
                    <a:pt x="1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106200" y="1267450"/>
              <a:ext cx="61275" cy="118325"/>
            </a:xfrm>
            <a:custGeom>
              <a:avLst/>
              <a:gdLst/>
              <a:ahLst/>
              <a:cxnLst/>
              <a:rect l="l" t="t" r="r" b="b"/>
              <a:pathLst>
                <a:path w="2451" h="4733" extrusionOk="0">
                  <a:moveTo>
                    <a:pt x="2428" y="0"/>
                  </a:moveTo>
                  <a:cubicBezTo>
                    <a:pt x="2423" y="0"/>
                    <a:pt x="2420" y="4"/>
                    <a:pt x="2420" y="14"/>
                  </a:cubicBezTo>
                  <a:cubicBezTo>
                    <a:pt x="1903" y="1716"/>
                    <a:pt x="1082" y="3236"/>
                    <a:pt x="19" y="4634"/>
                  </a:cubicBezTo>
                  <a:cubicBezTo>
                    <a:pt x="0" y="4689"/>
                    <a:pt x="26" y="4733"/>
                    <a:pt x="56" y="4733"/>
                  </a:cubicBezTo>
                  <a:cubicBezTo>
                    <a:pt x="76" y="4733"/>
                    <a:pt x="98" y="4713"/>
                    <a:pt x="110" y="4664"/>
                  </a:cubicBezTo>
                  <a:cubicBezTo>
                    <a:pt x="1234" y="3357"/>
                    <a:pt x="1994" y="1716"/>
                    <a:pt x="2450" y="14"/>
                  </a:cubicBezTo>
                  <a:cubicBezTo>
                    <a:pt x="2450" y="14"/>
                    <a:pt x="2437" y="0"/>
                    <a:pt x="24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7900" y="1314600"/>
              <a:ext cx="14450" cy="36050"/>
            </a:xfrm>
            <a:custGeom>
              <a:avLst/>
              <a:gdLst/>
              <a:ahLst/>
              <a:cxnLst/>
              <a:rect l="l" t="t" r="r" b="b"/>
              <a:pathLst>
                <a:path w="578" h="1442" extrusionOk="0">
                  <a:moveTo>
                    <a:pt x="541" y="1"/>
                  </a:moveTo>
                  <a:cubicBezTo>
                    <a:pt x="533" y="1"/>
                    <a:pt x="525" y="4"/>
                    <a:pt x="517" y="12"/>
                  </a:cubicBezTo>
                  <a:cubicBezTo>
                    <a:pt x="274" y="438"/>
                    <a:pt x="92" y="894"/>
                    <a:pt x="0" y="1380"/>
                  </a:cubicBezTo>
                  <a:cubicBezTo>
                    <a:pt x="0" y="1441"/>
                    <a:pt x="31" y="1441"/>
                    <a:pt x="92" y="1441"/>
                  </a:cubicBezTo>
                  <a:cubicBezTo>
                    <a:pt x="213" y="924"/>
                    <a:pt x="335" y="468"/>
                    <a:pt x="578" y="73"/>
                  </a:cubicBezTo>
                  <a:cubicBezTo>
                    <a:pt x="578" y="29"/>
                    <a:pt x="562" y="1"/>
                    <a:pt x="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6100" y="1162925"/>
              <a:ext cx="66900" cy="77825"/>
            </a:xfrm>
            <a:custGeom>
              <a:avLst/>
              <a:gdLst/>
              <a:ahLst/>
              <a:cxnLst/>
              <a:rect l="l" t="t" r="r" b="b"/>
              <a:pathLst>
                <a:path w="2676" h="3113" extrusionOk="0">
                  <a:moveTo>
                    <a:pt x="2615" y="0"/>
                  </a:moveTo>
                  <a:cubicBezTo>
                    <a:pt x="1520" y="821"/>
                    <a:pt x="609" y="1824"/>
                    <a:pt x="1" y="3040"/>
                  </a:cubicBezTo>
                  <a:cubicBezTo>
                    <a:pt x="1" y="3084"/>
                    <a:pt x="17" y="3113"/>
                    <a:pt x="49" y="3113"/>
                  </a:cubicBezTo>
                  <a:cubicBezTo>
                    <a:pt x="61" y="3113"/>
                    <a:pt x="75" y="3109"/>
                    <a:pt x="92" y="3101"/>
                  </a:cubicBezTo>
                  <a:cubicBezTo>
                    <a:pt x="730" y="1915"/>
                    <a:pt x="1551" y="882"/>
                    <a:pt x="2675" y="61"/>
                  </a:cubicBezTo>
                  <a:cubicBezTo>
                    <a:pt x="2675" y="61"/>
                    <a:pt x="2675" y="0"/>
                    <a:pt x="2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16475" y="1428875"/>
              <a:ext cx="185200" cy="67050"/>
            </a:xfrm>
            <a:custGeom>
              <a:avLst/>
              <a:gdLst/>
              <a:ahLst/>
              <a:cxnLst/>
              <a:rect l="l" t="t" r="r" b="b"/>
              <a:pathLst>
                <a:path w="7408" h="2682" extrusionOk="0">
                  <a:moveTo>
                    <a:pt x="7377" y="1"/>
                  </a:moveTo>
                  <a:cubicBezTo>
                    <a:pt x="5036" y="518"/>
                    <a:pt x="2301" y="973"/>
                    <a:pt x="203" y="2280"/>
                  </a:cubicBezTo>
                  <a:cubicBezTo>
                    <a:pt x="1" y="2407"/>
                    <a:pt x="136" y="2682"/>
                    <a:pt x="309" y="2682"/>
                  </a:cubicBezTo>
                  <a:cubicBezTo>
                    <a:pt x="344" y="2682"/>
                    <a:pt x="381" y="2671"/>
                    <a:pt x="416" y="2645"/>
                  </a:cubicBezTo>
                  <a:cubicBezTo>
                    <a:pt x="2453" y="1308"/>
                    <a:pt x="5067" y="670"/>
                    <a:pt x="7377" y="62"/>
                  </a:cubicBezTo>
                  <a:cubicBezTo>
                    <a:pt x="7407" y="62"/>
                    <a:pt x="7407" y="1"/>
                    <a:pt x="7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14200" y="1560350"/>
              <a:ext cx="167700" cy="18775"/>
            </a:xfrm>
            <a:custGeom>
              <a:avLst/>
              <a:gdLst/>
              <a:ahLst/>
              <a:cxnLst/>
              <a:rect l="l" t="t" r="r" b="b"/>
              <a:pathLst>
                <a:path w="6708" h="751" extrusionOk="0">
                  <a:moveTo>
                    <a:pt x="6677" y="0"/>
                  </a:moveTo>
                  <a:cubicBezTo>
                    <a:pt x="5503" y="386"/>
                    <a:pt x="4372" y="568"/>
                    <a:pt x="3237" y="568"/>
                  </a:cubicBezTo>
                  <a:cubicBezTo>
                    <a:pt x="2228" y="568"/>
                    <a:pt x="1217" y="424"/>
                    <a:pt x="173" y="152"/>
                  </a:cubicBezTo>
                  <a:cubicBezTo>
                    <a:pt x="163" y="150"/>
                    <a:pt x="153" y="149"/>
                    <a:pt x="144" y="149"/>
                  </a:cubicBezTo>
                  <a:cubicBezTo>
                    <a:pt x="17" y="149"/>
                    <a:pt x="0" y="337"/>
                    <a:pt x="142" y="365"/>
                  </a:cubicBezTo>
                  <a:cubicBezTo>
                    <a:pt x="1016" y="627"/>
                    <a:pt x="1921" y="751"/>
                    <a:pt x="2829" y="751"/>
                  </a:cubicBezTo>
                  <a:cubicBezTo>
                    <a:pt x="4132" y="751"/>
                    <a:pt x="5442" y="496"/>
                    <a:pt x="6677" y="31"/>
                  </a:cubicBezTo>
                  <a:cubicBezTo>
                    <a:pt x="6708" y="31"/>
                    <a:pt x="6708"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32475" y="1508675"/>
              <a:ext cx="117825" cy="34225"/>
            </a:xfrm>
            <a:custGeom>
              <a:avLst/>
              <a:gdLst/>
              <a:ahLst/>
              <a:cxnLst/>
              <a:rect l="l" t="t" r="r" b="b"/>
              <a:pathLst>
                <a:path w="4713" h="1369" extrusionOk="0">
                  <a:moveTo>
                    <a:pt x="4652" y="0"/>
                  </a:moveTo>
                  <a:cubicBezTo>
                    <a:pt x="3253" y="851"/>
                    <a:pt x="1703" y="1216"/>
                    <a:pt x="92" y="1307"/>
                  </a:cubicBezTo>
                  <a:cubicBezTo>
                    <a:pt x="1" y="1307"/>
                    <a:pt x="31" y="1368"/>
                    <a:pt x="92" y="1368"/>
                  </a:cubicBezTo>
                  <a:cubicBezTo>
                    <a:pt x="1703" y="1368"/>
                    <a:pt x="3284" y="882"/>
                    <a:pt x="4682" y="61"/>
                  </a:cubicBezTo>
                  <a:cubicBezTo>
                    <a:pt x="4712" y="61"/>
                    <a:pt x="4682" y="0"/>
                    <a:pt x="4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1200" y="1609575"/>
              <a:ext cx="53950" cy="7775"/>
            </a:xfrm>
            <a:custGeom>
              <a:avLst/>
              <a:gdLst/>
              <a:ahLst/>
              <a:cxnLst/>
              <a:rect l="l" t="t" r="r" b="b"/>
              <a:pathLst>
                <a:path w="2158" h="311" extrusionOk="0">
                  <a:moveTo>
                    <a:pt x="39" y="1"/>
                  </a:moveTo>
                  <a:cubicBezTo>
                    <a:pt x="1" y="1"/>
                    <a:pt x="8" y="76"/>
                    <a:pt x="60" y="129"/>
                  </a:cubicBezTo>
                  <a:cubicBezTo>
                    <a:pt x="760" y="189"/>
                    <a:pt x="1428" y="220"/>
                    <a:pt x="2127" y="311"/>
                  </a:cubicBezTo>
                  <a:cubicBezTo>
                    <a:pt x="2158" y="311"/>
                    <a:pt x="2158" y="220"/>
                    <a:pt x="2127" y="220"/>
                  </a:cubicBezTo>
                  <a:cubicBezTo>
                    <a:pt x="1428" y="159"/>
                    <a:pt x="760" y="37"/>
                    <a:pt x="60" y="7"/>
                  </a:cubicBezTo>
                  <a:cubicBezTo>
                    <a:pt x="52" y="3"/>
                    <a:pt x="45"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97525" y="1469925"/>
              <a:ext cx="98825" cy="19775"/>
            </a:xfrm>
            <a:custGeom>
              <a:avLst/>
              <a:gdLst/>
              <a:ahLst/>
              <a:cxnLst/>
              <a:rect l="l" t="t" r="r" b="b"/>
              <a:pathLst>
                <a:path w="3953" h="791" extrusionOk="0">
                  <a:moveTo>
                    <a:pt x="3922" y="0"/>
                  </a:moveTo>
                  <a:cubicBezTo>
                    <a:pt x="2615" y="152"/>
                    <a:pt x="1308" y="395"/>
                    <a:pt x="31" y="760"/>
                  </a:cubicBezTo>
                  <a:cubicBezTo>
                    <a:pt x="1" y="760"/>
                    <a:pt x="1" y="790"/>
                    <a:pt x="31" y="790"/>
                  </a:cubicBezTo>
                  <a:cubicBezTo>
                    <a:pt x="1338" y="456"/>
                    <a:pt x="2584" y="183"/>
                    <a:pt x="3922" y="31"/>
                  </a:cubicBezTo>
                  <a:cubicBezTo>
                    <a:pt x="3952" y="31"/>
                    <a:pt x="3952" y="0"/>
                    <a:pt x="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52150" y="1427375"/>
              <a:ext cx="62125" cy="26925"/>
            </a:xfrm>
            <a:custGeom>
              <a:avLst/>
              <a:gdLst/>
              <a:ahLst/>
              <a:cxnLst/>
              <a:rect l="l" t="t" r="r" b="b"/>
              <a:pathLst>
                <a:path w="2485" h="1077" extrusionOk="0">
                  <a:moveTo>
                    <a:pt x="2454" y="0"/>
                  </a:moveTo>
                  <a:cubicBezTo>
                    <a:pt x="1633" y="213"/>
                    <a:pt x="752" y="517"/>
                    <a:pt x="22" y="1033"/>
                  </a:cubicBezTo>
                  <a:cubicBezTo>
                    <a:pt x="1" y="1055"/>
                    <a:pt x="10" y="1076"/>
                    <a:pt x="38" y="1076"/>
                  </a:cubicBezTo>
                  <a:cubicBezTo>
                    <a:pt x="50" y="1076"/>
                    <a:pt x="65" y="1073"/>
                    <a:pt x="83" y="1064"/>
                  </a:cubicBezTo>
                  <a:cubicBezTo>
                    <a:pt x="843" y="638"/>
                    <a:pt x="1603" y="274"/>
                    <a:pt x="2454" y="30"/>
                  </a:cubicBezTo>
                  <a:cubicBezTo>
                    <a:pt x="2485" y="30"/>
                    <a:pt x="2485" y="0"/>
                    <a:pt x="2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207725" y="1592075"/>
              <a:ext cx="136050" cy="17675"/>
            </a:xfrm>
            <a:custGeom>
              <a:avLst/>
              <a:gdLst/>
              <a:ahLst/>
              <a:cxnLst/>
              <a:rect l="l" t="t" r="r" b="b"/>
              <a:pathLst>
                <a:path w="5442" h="707" extrusionOk="0">
                  <a:moveTo>
                    <a:pt x="1521" y="0"/>
                  </a:moveTo>
                  <a:cubicBezTo>
                    <a:pt x="1083" y="0"/>
                    <a:pt x="646" y="31"/>
                    <a:pt x="213" y="99"/>
                  </a:cubicBezTo>
                  <a:cubicBezTo>
                    <a:pt x="0" y="129"/>
                    <a:pt x="31" y="433"/>
                    <a:pt x="304" y="464"/>
                  </a:cubicBezTo>
                  <a:cubicBezTo>
                    <a:pt x="897" y="453"/>
                    <a:pt x="1485" y="439"/>
                    <a:pt x="2074" y="439"/>
                  </a:cubicBezTo>
                  <a:cubicBezTo>
                    <a:pt x="3177" y="439"/>
                    <a:pt x="4281" y="489"/>
                    <a:pt x="5411" y="707"/>
                  </a:cubicBezTo>
                  <a:cubicBezTo>
                    <a:pt x="5441" y="707"/>
                    <a:pt x="5441" y="616"/>
                    <a:pt x="5411" y="616"/>
                  </a:cubicBezTo>
                  <a:cubicBezTo>
                    <a:pt x="4157" y="274"/>
                    <a:pt x="2835" y="0"/>
                    <a:pt x="1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195000" y="1725900"/>
              <a:ext cx="85700" cy="17675"/>
            </a:xfrm>
            <a:custGeom>
              <a:avLst/>
              <a:gdLst/>
              <a:ahLst/>
              <a:cxnLst/>
              <a:rect l="l" t="t" r="r" b="b"/>
              <a:pathLst>
                <a:path w="3428" h="707" extrusionOk="0">
                  <a:moveTo>
                    <a:pt x="91" y="0"/>
                  </a:moveTo>
                  <a:cubicBezTo>
                    <a:pt x="18" y="0"/>
                    <a:pt x="1" y="129"/>
                    <a:pt x="84" y="156"/>
                  </a:cubicBezTo>
                  <a:cubicBezTo>
                    <a:pt x="1080" y="498"/>
                    <a:pt x="2103" y="706"/>
                    <a:pt x="3178" y="706"/>
                  </a:cubicBezTo>
                  <a:cubicBezTo>
                    <a:pt x="3251" y="706"/>
                    <a:pt x="3324" y="706"/>
                    <a:pt x="3397" y="704"/>
                  </a:cubicBezTo>
                  <a:cubicBezTo>
                    <a:pt x="3427" y="704"/>
                    <a:pt x="3427" y="612"/>
                    <a:pt x="3397" y="612"/>
                  </a:cubicBezTo>
                  <a:cubicBezTo>
                    <a:pt x="2303" y="552"/>
                    <a:pt x="1178" y="400"/>
                    <a:pt x="114" y="4"/>
                  </a:cubicBezTo>
                  <a:cubicBezTo>
                    <a:pt x="106" y="2"/>
                    <a:pt x="98"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167450" y="1679650"/>
              <a:ext cx="147400" cy="49925"/>
            </a:xfrm>
            <a:custGeom>
              <a:avLst/>
              <a:gdLst/>
              <a:ahLst/>
              <a:cxnLst/>
              <a:rect l="l" t="t" r="r" b="b"/>
              <a:pathLst>
                <a:path w="5896" h="1997" extrusionOk="0">
                  <a:moveTo>
                    <a:pt x="61" y="0"/>
                  </a:moveTo>
                  <a:cubicBezTo>
                    <a:pt x="0" y="0"/>
                    <a:pt x="0" y="61"/>
                    <a:pt x="0" y="61"/>
                  </a:cubicBezTo>
                  <a:cubicBezTo>
                    <a:pt x="1885" y="1003"/>
                    <a:pt x="3860" y="1611"/>
                    <a:pt x="5867" y="1976"/>
                  </a:cubicBezTo>
                  <a:cubicBezTo>
                    <a:pt x="5874" y="1991"/>
                    <a:pt x="5880" y="1997"/>
                    <a:pt x="5884" y="1997"/>
                  </a:cubicBezTo>
                  <a:cubicBezTo>
                    <a:pt x="5895" y="1997"/>
                    <a:pt x="5889" y="1946"/>
                    <a:pt x="5867" y="1946"/>
                  </a:cubicBezTo>
                  <a:cubicBezTo>
                    <a:pt x="3860" y="1520"/>
                    <a:pt x="1915" y="85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05750" y="1662175"/>
              <a:ext cx="68400" cy="25850"/>
            </a:xfrm>
            <a:custGeom>
              <a:avLst/>
              <a:gdLst/>
              <a:ahLst/>
              <a:cxnLst/>
              <a:rect l="l" t="t" r="r" b="b"/>
              <a:pathLst>
                <a:path w="2736" h="1034" extrusionOk="0">
                  <a:moveTo>
                    <a:pt x="0" y="0"/>
                  </a:moveTo>
                  <a:lnTo>
                    <a:pt x="0" y="61"/>
                  </a:lnTo>
                  <a:cubicBezTo>
                    <a:pt x="942" y="335"/>
                    <a:pt x="1854" y="669"/>
                    <a:pt x="2736" y="1034"/>
                  </a:cubicBezTo>
                  <a:lnTo>
                    <a:pt x="2736" y="1003"/>
                  </a:lnTo>
                  <a:cubicBezTo>
                    <a:pt x="1854" y="608"/>
                    <a:pt x="942" y="2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216075" y="1614300"/>
              <a:ext cx="101750" cy="32850"/>
            </a:xfrm>
            <a:custGeom>
              <a:avLst/>
              <a:gdLst/>
              <a:ahLst/>
              <a:cxnLst/>
              <a:rect l="l" t="t" r="r" b="b"/>
              <a:pathLst>
                <a:path w="4070" h="1314" extrusionOk="0">
                  <a:moveTo>
                    <a:pt x="92" y="0"/>
                  </a:moveTo>
                  <a:cubicBezTo>
                    <a:pt x="31" y="0"/>
                    <a:pt x="1" y="92"/>
                    <a:pt x="61" y="92"/>
                  </a:cubicBezTo>
                  <a:cubicBezTo>
                    <a:pt x="1460" y="244"/>
                    <a:pt x="2736" y="608"/>
                    <a:pt x="4013" y="1307"/>
                  </a:cubicBezTo>
                  <a:cubicBezTo>
                    <a:pt x="4017" y="1312"/>
                    <a:pt x="4021" y="1314"/>
                    <a:pt x="4026" y="1314"/>
                  </a:cubicBezTo>
                  <a:cubicBezTo>
                    <a:pt x="4051" y="1314"/>
                    <a:pt x="4069" y="1247"/>
                    <a:pt x="4043" y="1247"/>
                  </a:cubicBezTo>
                  <a:cubicBezTo>
                    <a:pt x="2827" y="578"/>
                    <a:pt x="1490" y="122"/>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91300" y="1574775"/>
              <a:ext cx="33475" cy="5350"/>
            </a:xfrm>
            <a:custGeom>
              <a:avLst/>
              <a:gdLst/>
              <a:ahLst/>
              <a:cxnLst/>
              <a:rect l="l" t="t" r="r" b="b"/>
              <a:pathLst>
                <a:path w="1339" h="214" extrusionOk="0">
                  <a:moveTo>
                    <a:pt x="31" y="1"/>
                  </a:moveTo>
                  <a:cubicBezTo>
                    <a:pt x="1" y="1"/>
                    <a:pt x="1" y="62"/>
                    <a:pt x="31" y="62"/>
                  </a:cubicBezTo>
                  <a:cubicBezTo>
                    <a:pt x="457" y="92"/>
                    <a:pt x="882" y="153"/>
                    <a:pt x="1308" y="214"/>
                  </a:cubicBezTo>
                  <a:cubicBezTo>
                    <a:pt x="1338" y="214"/>
                    <a:pt x="1338" y="153"/>
                    <a:pt x="1308" y="153"/>
                  </a:cubicBezTo>
                  <a:cubicBezTo>
                    <a:pt x="882" y="31"/>
                    <a:pt x="457"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4850" y="1655800"/>
              <a:ext cx="144025" cy="164000"/>
            </a:xfrm>
            <a:custGeom>
              <a:avLst/>
              <a:gdLst/>
              <a:ahLst/>
              <a:cxnLst/>
              <a:rect l="l" t="t" r="r" b="b"/>
              <a:pathLst>
                <a:path w="5761" h="6560" extrusionOk="0">
                  <a:moveTo>
                    <a:pt x="63" y="1"/>
                  </a:moveTo>
                  <a:cubicBezTo>
                    <a:pt x="23" y="1"/>
                    <a:pt x="0" y="35"/>
                    <a:pt x="46" y="103"/>
                  </a:cubicBezTo>
                  <a:cubicBezTo>
                    <a:pt x="2386" y="1866"/>
                    <a:pt x="4635" y="3751"/>
                    <a:pt x="5699" y="6547"/>
                  </a:cubicBezTo>
                  <a:cubicBezTo>
                    <a:pt x="5708" y="6556"/>
                    <a:pt x="5717" y="6560"/>
                    <a:pt x="5725" y="6560"/>
                  </a:cubicBezTo>
                  <a:cubicBezTo>
                    <a:pt x="5745" y="6560"/>
                    <a:pt x="5760" y="6538"/>
                    <a:pt x="5760" y="6517"/>
                  </a:cubicBezTo>
                  <a:cubicBezTo>
                    <a:pt x="4696" y="3690"/>
                    <a:pt x="2477" y="1775"/>
                    <a:pt x="107" y="12"/>
                  </a:cubicBezTo>
                  <a:cubicBezTo>
                    <a:pt x="91" y="5"/>
                    <a:pt x="76"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30975" y="1629275"/>
              <a:ext cx="103400" cy="82600"/>
            </a:xfrm>
            <a:custGeom>
              <a:avLst/>
              <a:gdLst/>
              <a:ahLst/>
              <a:cxnLst/>
              <a:rect l="l" t="t" r="r" b="b"/>
              <a:pathLst>
                <a:path w="4136" h="3304" extrusionOk="0">
                  <a:moveTo>
                    <a:pt x="43" y="1"/>
                  </a:moveTo>
                  <a:cubicBezTo>
                    <a:pt x="29" y="1"/>
                    <a:pt x="0" y="40"/>
                    <a:pt x="49" y="40"/>
                  </a:cubicBezTo>
                  <a:cubicBezTo>
                    <a:pt x="1477" y="1012"/>
                    <a:pt x="2845" y="2076"/>
                    <a:pt x="4061" y="3292"/>
                  </a:cubicBezTo>
                  <a:cubicBezTo>
                    <a:pt x="4069" y="3300"/>
                    <a:pt x="4079" y="3304"/>
                    <a:pt x="4089" y="3304"/>
                  </a:cubicBezTo>
                  <a:cubicBezTo>
                    <a:pt x="4115" y="3304"/>
                    <a:pt x="4136" y="3276"/>
                    <a:pt x="4091" y="3231"/>
                  </a:cubicBezTo>
                  <a:cubicBezTo>
                    <a:pt x="2845" y="2015"/>
                    <a:pt x="1508" y="921"/>
                    <a:pt x="49" y="9"/>
                  </a:cubicBezTo>
                  <a:cubicBezTo>
                    <a:pt x="49" y="3"/>
                    <a:pt x="46"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62550" y="1631375"/>
              <a:ext cx="117925" cy="173725"/>
            </a:xfrm>
            <a:custGeom>
              <a:avLst/>
              <a:gdLst/>
              <a:ahLst/>
              <a:cxnLst/>
              <a:rect l="l" t="t" r="r" b="b"/>
              <a:pathLst>
                <a:path w="4717" h="6949" extrusionOk="0">
                  <a:moveTo>
                    <a:pt x="191" y="1"/>
                  </a:moveTo>
                  <a:cubicBezTo>
                    <a:pt x="96" y="1"/>
                    <a:pt x="1" y="80"/>
                    <a:pt x="21" y="199"/>
                  </a:cubicBezTo>
                  <a:cubicBezTo>
                    <a:pt x="781" y="2843"/>
                    <a:pt x="2452" y="5184"/>
                    <a:pt x="4550" y="6916"/>
                  </a:cubicBezTo>
                  <a:cubicBezTo>
                    <a:pt x="4565" y="6939"/>
                    <a:pt x="4584" y="6949"/>
                    <a:pt x="4603" y="6949"/>
                  </a:cubicBezTo>
                  <a:cubicBezTo>
                    <a:pt x="4660" y="6949"/>
                    <a:pt x="4717" y="6863"/>
                    <a:pt x="4671" y="6795"/>
                  </a:cubicBezTo>
                  <a:cubicBezTo>
                    <a:pt x="2604" y="4880"/>
                    <a:pt x="1297" y="2691"/>
                    <a:pt x="325" y="77"/>
                  </a:cubicBezTo>
                  <a:cubicBezTo>
                    <a:pt x="293" y="24"/>
                    <a:pt x="242" y="1"/>
                    <a:pt x="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1350" y="1704850"/>
              <a:ext cx="66450" cy="84250"/>
            </a:xfrm>
            <a:custGeom>
              <a:avLst/>
              <a:gdLst/>
              <a:ahLst/>
              <a:cxnLst/>
              <a:rect l="l" t="t" r="r" b="b"/>
              <a:pathLst>
                <a:path w="2658" h="3370" extrusionOk="0">
                  <a:moveTo>
                    <a:pt x="78" y="1"/>
                  </a:moveTo>
                  <a:cubicBezTo>
                    <a:pt x="33" y="1"/>
                    <a:pt x="0" y="44"/>
                    <a:pt x="43" y="87"/>
                  </a:cubicBezTo>
                  <a:cubicBezTo>
                    <a:pt x="743" y="1272"/>
                    <a:pt x="1594" y="2366"/>
                    <a:pt x="2536" y="3369"/>
                  </a:cubicBezTo>
                  <a:cubicBezTo>
                    <a:pt x="2566" y="3369"/>
                    <a:pt x="2658" y="3339"/>
                    <a:pt x="2597" y="3309"/>
                  </a:cubicBezTo>
                  <a:cubicBezTo>
                    <a:pt x="1715" y="2275"/>
                    <a:pt x="895" y="1181"/>
                    <a:pt x="135" y="26"/>
                  </a:cubicBezTo>
                  <a:cubicBezTo>
                    <a:pt x="117" y="8"/>
                    <a:pt x="96" y="1"/>
                    <a:pt x="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7025" y="1766750"/>
              <a:ext cx="62675" cy="79650"/>
            </a:xfrm>
            <a:custGeom>
              <a:avLst/>
              <a:gdLst/>
              <a:ahLst/>
              <a:cxnLst/>
              <a:rect l="l" t="t" r="r" b="b"/>
              <a:pathLst>
                <a:path w="2507" h="3186" extrusionOk="0">
                  <a:moveTo>
                    <a:pt x="58" y="0"/>
                  </a:moveTo>
                  <a:cubicBezTo>
                    <a:pt x="29" y="0"/>
                    <a:pt x="1" y="35"/>
                    <a:pt x="23" y="103"/>
                  </a:cubicBezTo>
                  <a:cubicBezTo>
                    <a:pt x="662" y="1228"/>
                    <a:pt x="1543" y="2231"/>
                    <a:pt x="2455" y="3173"/>
                  </a:cubicBezTo>
                  <a:cubicBezTo>
                    <a:pt x="2455" y="3182"/>
                    <a:pt x="2460" y="3186"/>
                    <a:pt x="2467" y="3186"/>
                  </a:cubicBezTo>
                  <a:cubicBezTo>
                    <a:pt x="2483" y="3186"/>
                    <a:pt x="2507" y="3164"/>
                    <a:pt x="2485" y="3143"/>
                  </a:cubicBezTo>
                  <a:cubicBezTo>
                    <a:pt x="1604" y="2140"/>
                    <a:pt x="844" y="1076"/>
                    <a:pt x="84" y="12"/>
                  </a:cubicBezTo>
                  <a:cubicBezTo>
                    <a:pt x="77" y="4"/>
                    <a:pt x="67"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30550" y="1804875"/>
              <a:ext cx="36150" cy="148275"/>
            </a:xfrm>
            <a:custGeom>
              <a:avLst/>
              <a:gdLst/>
              <a:ahLst/>
              <a:cxnLst/>
              <a:rect l="l" t="t" r="r" b="b"/>
              <a:pathLst>
                <a:path w="1446" h="5931" extrusionOk="0">
                  <a:moveTo>
                    <a:pt x="178" y="1"/>
                  </a:moveTo>
                  <a:cubicBezTo>
                    <a:pt x="91" y="1"/>
                    <a:pt x="0" y="55"/>
                    <a:pt x="17" y="159"/>
                  </a:cubicBezTo>
                  <a:cubicBezTo>
                    <a:pt x="382" y="2074"/>
                    <a:pt x="1142" y="3928"/>
                    <a:pt x="899" y="5873"/>
                  </a:cubicBezTo>
                  <a:cubicBezTo>
                    <a:pt x="882" y="5906"/>
                    <a:pt x="911" y="5931"/>
                    <a:pt x="946" y="5931"/>
                  </a:cubicBezTo>
                  <a:cubicBezTo>
                    <a:pt x="974" y="5931"/>
                    <a:pt x="1007" y="5914"/>
                    <a:pt x="1020" y="5873"/>
                  </a:cubicBezTo>
                  <a:cubicBezTo>
                    <a:pt x="1446" y="3958"/>
                    <a:pt x="868" y="1922"/>
                    <a:pt x="321" y="98"/>
                  </a:cubicBezTo>
                  <a:cubicBezTo>
                    <a:pt x="308" y="32"/>
                    <a:pt x="244" y="1"/>
                    <a:pt x="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0775" y="1863725"/>
              <a:ext cx="13700" cy="59225"/>
            </a:xfrm>
            <a:custGeom>
              <a:avLst/>
              <a:gdLst/>
              <a:ahLst/>
              <a:cxnLst/>
              <a:rect l="l" t="t" r="r" b="b"/>
              <a:pathLst>
                <a:path w="548" h="2369" extrusionOk="0">
                  <a:moveTo>
                    <a:pt x="20" y="1"/>
                  </a:moveTo>
                  <a:cubicBezTo>
                    <a:pt x="8" y="1"/>
                    <a:pt x="1" y="8"/>
                    <a:pt x="1" y="23"/>
                  </a:cubicBezTo>
                  <a:cubicBezTo>
                    <a:pt x="92" y="814"/>
                    <a:pt x="305" y="1574"/>
                    <a:pt x="487" y="2334"/>
                  </a:cubicBezTo>
                  <a:cubicBezTo>
                    <a:pt x="487" y="2359"/>
                    <a:pt x="498" y="2369"/>
                    <a:pt x="511" y="2369"/>
                  </a:cubicBezTo>
                  <a:cubicBezTo>
                    <a:pt x="528" y="2369"/>
                    <a:pt x="548" y="2351"/>
                    <a:pt x="548" y="2334"/>
                  </a:cubicBezTo>
                  <a:cubicBezTo>
                    <a:pt x="396" y="1574"/>
                    <a:pt x="244" y="783"/>
                    <a:pt x="62" y="23"/>
                  </a:cubicBezTo>
                  <a:cubicBezTo>
                    <a:pt x="46" y="8"/>
                    <a:pt x="3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61275" y="1829725"/>
              <a:ext cx="15975" cy="128450"/>
            </a:xfrm>
            <a:custGeom>
              <a:avLst/>
              <a:gdLst/>
              <a:ahLst/>
              <a:cxnLst/>
              <a:rect l="l" t="t" r="r" b="b"/>
              <a:pathLst>
                <a:path w="639" h="5138" extrusionOk="0">
                  <a:moveTo>
                    <a:pt x="61" y="0"/>
                  </a:moveTo>
                  <a:cubicBezTo>
                    <a:pt x="30" y="0"/>
                    <a:pt x="0" y="16"/>
                    <a:pt x="0" y="46"/>
                  </a:cubicBezTo>
                  <a:cubicBezTo>
                    <a:pt x="182" y="1748"/>
                    <a:pt x="395" y="3420"/>
                    <a:pt x="578" y="5092"/>
                  </a:cubicBezTo>
                  <a:cubicBezTo>
                    <a:pt x="578" y="5122"/>
                    <a:pt x="593" y="5137"/>
                    <a:pt x="608" y="5137"/>
                  </a:cubicBezTo>
                  <a:cubicBezTo>
                    <a:pt x="623" y="5137"/>
                    <a:pt x="638" y="5122"/>
                    <a:pt x="638" y="5092"/>
                  </a:cubicBezTo>
                  <a:cubicBezTo>
                    <a:pt x="547" y="3390"/>
                    <a:pt x="395" y="1718"/>
                    <a:pt x="122" y="46"/>
                  </a:cubicBezTo>
                  <a:cubicBezTo>
                    <a:pt x="122" y="16"/>
                    <a:pt x="9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33475" y="1838650"/>
              <a:ext cx="7625" cy="65625"/>
            </a:xfrm>
            <a:custGeom>
              <a:avLst/>
              <a:gdLst/>
              <a:ahLst/>
              <a:cxnLst/>
              <a:rect l="l" t="t" r="r" b="b"/>
              <a:pathLst>
                <a:path w="305" h="2625" extrusionOk="0">
                  <a:moveTo>
                    <a:pt x="274" y="1"/>
                  </a:moveTo>
                  <a:cubicBezTo>
                    <a:pt x="259" y="1"/>
                    <a:pt x="244" y="8"/>
                    <a:pt x="244" y="23"/>
                  </a:cubicBezTo>
                  <a:cubicBezTo>
                    <a:pt x="122" y="875"/>
                    <a:pt x="92" y="1756"/>
                    <a:pt x="1" y="2577"/>
                  </a:cubicBezTo>
                  <a:cubicBezTo>
                    <a:pt x="1" y="2595"/>
                    <a:pt x="34" y="2625"/>
                    <a:pt x="61" y="2625"/>
                  </a:cubicBezTo>
                  <a:cubicBezTo>
                    <a:pt x="78" y="2625"/>
                    <a:pt x="92" y="2612"/>
                    <a:pt x="92" y="2577"/>
                  </a:cubicBezTo>
                  <a:cubicBezTo>
                    <a:pt x="152" y="1756"/>
                    <a:pt x="274" y="875"/>
                    <a:pt x="304" y="23"/>
                  </a:cubicBezTo>
                  <a:cubicBezTo>
                    <a:pt x="304" y="8"/>
                    <a:pt x="289"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13950" y="1621300"/>
              <a:ext cx="129900" cy="189950"/>
            </a:xfrm>
            <a:custGeom>
              <a:avLst/>
              <a:gdLst/>
              <a:ahLst/>
              <a:cxnLst/>
              <a:rect l="l" t="t" r="r" b="b"/>
              <a:pathLst>
                <a:path w="5196" h="7598" extrusionOk="0">
                  <a:moveTo>
                    <a:pt x="4982" y="1"/>
                  </a:moveTo>
                  <a:cubicBezTo>
                    <a:pt x="4910" y="1"/>
                    <a:pt x="4843" y="44"/>
                    <a:pt x="4830" y="146"/>
                  </a:cubicBezTo>
                  <a:cubicBezTo>
                    <a:pt x="4375" y="3246"/>
                    <a:pt x="2429" y="5526"/>
                    <a:pt x="28" y="7471"/>
                  </a:cubicBezTo>
                  <a:cubicBezTo>
                    <a:pt x="1" y="7498"/>
                    <a:pt x="22" y="7598"/>
                    <a:pt x="113" y="7598"/>
                  </a:cubicBezTo>
                  <a:cubicBezTo>
                    <a:pt x="124" y="7598"/>
                    <a:pt x="136" y="7596"/>
                    <a:pt x="150" y="7593"/>
                  </a:cubicBezTo>
                  <a:cubicBezTo>
                    <a:pt x="2581" y="5769"/>
                    <a:pt x="4770" y="3368"/>
                    <a:pt x="5195" y="207"/>
                  </a:cubicBezTo>
                  <a:cubicBezTo>
                    <a:pt x="5195" y="83"/>
                    <a:pt x="5083" y="1"/>
                    <a:pt x="4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96950" y="1661525"/>
              <a:ext cx="63275" cy="79450"/>
            </a:xfrm>
            <a:custGeom>
              <a:avLst/>
              <a:gdLst/>
              <a:ahLst/>
              <a:cxnLst/>
              <a:rect l="l" t="t" r="r" b="b"/>
              <a:pathLst>
                <a:path w="2531" h="3178" extrusionOk="0">
                  <a:moveTo>
                    <a:pt x="2472" y="0"/>
                  </a:moveTo>
                  <a:cubicBezTo>
                    <a:pt x="2456" y="0"/>
                    <a:pt x="2437" y="7"/>
                    <a:pt x="2418" y="26"/>
                  </a:cubicBezTo>
                  <a:cubicBezTo>
                    <a:pt x="1749" y="1151"/>
                    <a:pt x="959" y="2184"/>
                    <a:pt x="47" y="3096"/>
                  </a:cubicBezTo>
                  <a:cubicBezTo>
                    <a:pt x="1" y="3119"/>
                    <a:pt x="42" y="3177"/>
                    <a:pt x="78" y="3177"/>
                  </a:cubicBezTo>
                  <a:cubicBezTo>
                    <a:pt x="90" y="3177"/>
                    <a:pt x="101" y="3172"/>
                    <a:pt x="108" y="3157"/>
                  </a:cubicBezTo>
                  <a:cubicBezTo>
                    <a:pt x="1050" y="2215"/>
                    <a:pt x="1871" y="1181"/>
                    <a:pt x="2509" y="57"/>
                  </a:cubicBezTo>
                  <a:cubicBezTo>
                    <a:pt x="2530" y="36"/>
                    <a:pt x="2508" y="0"/>
                    <a:pt x="2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6975" y="1705175"/>
              <a:ext cx="22075" cy="55875"/>
            </a:xfrm>
            <a:custGeom>
              <a:avLst/>
              <a:gdLst/>
              <a:ahLst/>
              <a:cxnLst/>
              <a:rect l="l" t="t" r="r" b="b"/>
              <a:pathLst>
                <a:path w="883" h="2235" extrusionOk="0">
                  <a:moveTo>
                    <a:pt x="834" y="0"/>
                  </a:moveTo>
                  <a:cubicBezTo>
                    <a:pt x="826" y="0"/>
                    <a:pt x="821" y="4"/>
                    <a:pt x="821" y="13"/>
                  </a:cubicBezTo>
                  <a:cubicBezTo>
                    <a:pt x="517" y="742"/>
                    <a:pt x="274" y="1441"/>
                    <a:pt x="1" y="2171"/>
                  </a:cubicBezTo>
                  <a:cubicBezTo>
                    <a:pt x="1" y="2208"/>
                    <a:pt x="12" y="2234"/>
                    <a:pt x="21" y="2234"/>
                  </a:cubicBezTo>
                  <a:cubicBezTo>
                    <a:pt x="27" y="2234"/>
                    <a:pt x="31" y="2225"/>
                    <a:pt x="31" y="2201"/>
                  </a:cubicBezTo>
                  <a:cubicBezTo>
                    <a:pt x="335" y="1502"/>
                    <a:pt x="608" y="773"/>
                    <a:pt x="882" y="43"/>
                  </a:cubicBezTo>
                  <a:cubicBezTo>
                    <a:pt x="882" y="22"/>
                    <a:pt x="852" y="0"/>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245175" y="1583700"/>
              <a:ext cx="93325" cy="89900"/>
            </a:xfrm>
            <a:custGeom>
              <a:avLst/>
              <a:gdLst/>
              <a:ahLst/>
              <a:cxnLst/>
              <a:rect l="l" t="t" r="r" b="b"/>
              <a:pathLst>
                <a:path w="3733" h="3596" extrusionOk="0">
                  <a:moveTo>
                    <a:pt x="3696" y="0"/>
                  </a:moveTo>
                  <a:cubicBezTo>
                    <a:pt x="3690" y="0"/>
                    <a:pt x="3684" y="2"/>
                    <a:pt x="3678" y="9"/>
                  </a:cubicBezTo>
                  <a:cubicBezTo>
                    <a:pt x="2280" y="1012"/>
                    <a:pt x="1064" y="2258"/>
                    <a:pt x="0" y="3595"/>
                  </a:cubicBezTo>
                  <a:cubicBezTo>
                    <a:pt x="1125" y="2258"/>
                    <a:pt x="2371" y="1164"/>
                    <a:pt x="3709" y="39"/>
                  </a:cubicBezTo>
                  <a:cubicBezTo>
                    <a:pt x="3733" y="39"/>
                    <a:pt x="3718" y="0"/>
                    <a:pt x="3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396400" y="1626300"/>
              <a:ext cx="105350" cy="68575"/>
            </a:xfrm>
            <a:custGeom>
              <a:avLst/>
              <a:gdLst/>
              <a:ahLst/>
              <a:cxnLst/>
              <a:rect l="l" t="t" r="r" b="b"/>
              <a:pathLst>
                <a:path w="4214" h="2743" extrusionOk="0">
                  <a:moveTo>
                    <a:pt x="4100" y="1"/>
                  </a:moveTo>
                  <a:cubicBezTo>
                    <a:pt x="4091" y="1"/>
                    <a:pt x="4082" y="3"/>
                    <a:pt x="4074" y="7"/>
                  </a:cubicBezTo>
                  <a:cubicBezTo>
                    <a:pt x="2858" y="1040"/>
                    <a:pt x="1551" y="1952"/>
                    <a:pt x="92" y="2590"/>
                  </a:cubicBezTo>
                  <a:cubicBezTo>
                    <a:pt x="1" y="2651"/>
                    <a:pt x="31" y="2742"/>
                    <a:pt x="122" y="2742"/>
                  </a:cubicBezTo>
                  <a:cubicBezTo>
                    <a:pt x="1612" y="2134"/>
                    <a:pt x="3010" y="1314"/>
                    <a:pt x="4134" y="128"/>
                  </a:cubicBezTo>
                  <a:cubicBezTo>
                    <a:pt x="4213" y="76"/>
                    <a:pt x="4156" y="1"/>
                    <a:pt x="4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78150" y="1669350"/>
              <a:ext cx="71750" cy="50600"/>
            </a:xfrm>
            <a:custGeom>
              <a:avLst/>
              <a:gdLst/>
              <a:ahLst/>
              <a:cxnLst/>
              <a:rect l="l" t="t" r="r" b="b"/>
              <a:pathLst>
                <a:path w="2870" h="2024" extrusionOk="0">
                  <a:moveTo>
                    <a:pt x="2790" y="0"/>
                  </a:moveTo>
                  <a:cubicBezTo>
                    <a:pt x="2781" y="0"/>
                    <a:pt x="2772" y="5"/>
                    <a:pt x="2766" y="17"/>
                  </a:cubicBezTo>
                  <a:cubicBezTo>
                    <a:pt x="1733" y="504"/>
                    <a:pt x="790" y="1172"/>
                    <a:pt x="0" y="2023"/>
                  </a:cubicBezTo>
                  <a:cubicBezTo>
                    <a:pt x="912" y="1294"/>
                    <a:pt x="1854" y="686"/>
                    <a:pt x="2796" y="78"/>
                  </a:cubicBezTo>
                  <a:cubicBezTo>
                    <a:pt x="2869" y="78"/>
                    <a:pt x="2826" y="0"/>
                    <a:pt x="2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448825" y="1566575"/>
              <a:ext cx="135275" cy="28750"/>
            </a:xfrm>
            <a:custGeom>
              <a:avLst/>
              <a:gdLst/>
              <a:ahLst/>
              <a:cxnLst/>
              <a:rect l="l" t="t" r="r" b="b"/>
              <a:pathLst>
                <a:path w="5411" h="1150" extrusionOk="0">
                  <a:moveTo>
                    <a:pt x="4576" y="1"/>
                  </a:moveTo>
                  <a:cubicBezTo>
                    <a:pt x="3010" y="1"/>
                    <a:pt x="1429" y="350"/>
                    <a:pt x="31" y="1089"/>
                  </a:cubicBezTo>
                  <a:cubicBezTo>
                    <a:pt x="0" y="1089"/>
                    <a:pt x="31" y="1149"/>
                    <a:pt x="122" y="1149"/>
                  </a:cubicBezTo>
                  <a:cubicBezTo>
                    <a:pt x="1824" y="511"/>
                    <a:pt x="3465" y="177"/>
                    <a:pt x="5289" y="177"/>
                  </a:cubicBezTo>
                  <a:cubicBezTo>
                    <a:pt x="5350" y="177"/>
                    <a:pt x="5411" y="25"/>
                    <a:pt x="5289" y="25"/>
                  </a:cubicBezTo>
                  <a:cubicBezTo>
                    <a:pt x="5052" y="9"/>
                    <a:pt x="4814" y="1"/>
                    <a:pt x="4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406275" y="1595300"/>
              <a:ext cx="71450" cy="9900"/>
            </a:xfrm>
            <a:custGeom>
              <a:avLst/>
              <a:gdLst/>
              <a:ahLst/>
              <a:cxnLst/>
              <a:rect l="l" t="t" r="r" b="b"/>
              <a:pathLst>
                <a:path w="2858" h="396" extrusionOk="0">
                  <a:moveTo>
                    <a:pt x="2797" y="0"/>
                  </a:moveTo>
                  <a:cubicBezTo>
                    <a:pt x="1885" y="0"/>
                    <a:pt x="973" y="152"/>
                    <a:pt x="92" y="274"/>
                  </a:cubicBezTo>
                  <a:cubicBezTo>
                    <a:pt x="0" y="274"/>
                    <a:pt x="0" y="396"/>
                    <a:pt x="92" y="396"/>
                  </a:cubicBezTo>
                  <a:cubicBezTo>
                    <a:pt x="1004" y="304"/>
                    <a:pt x="1915" y="304"/>
                    <a:pt x="2797" y="122"/>
                  </a:cubicBezTo>
                  <a:cubicBezTo>
                    <a:pt x="2858" y="92"/>
                    <a:pt x="2858" y="0"/>
                    <a:pt x="27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433200" y="1451275"/>
              <a:ext cx="304300" cy="95275"/>
            </a:xfrm>
            <a:custGeom>
              <a:avLst/>
              <a:gdLst/>
              <a:ahLst/>
              <a:cxnLst/>
              <a:rect l="l" t="t" r="r" b="b"/>
              <a:pathLst>
                <a:path w="12172" h="3811" extrusionOk="0">
                  <a:moveTo>
                    <a:pt x="127" y="0"/>
                  </a:moveTo>
                  <a:cubicBezTo>
                    <a:pt x="67" y="0"/>
                    <a:pt x="0" y="95"/>
                    <a:pt x="74" y="169"/>
                  </a:cubicBezTo>
                  <a:cubicBezTo>
                    <a:pt x="2738" y="2636"/>
                    <a:pt x="7265" y="3810"/>
                    <a:pt x="10957" y="3810"/>
                  </a:cubicBezTo>
                  <a:cubicBezTo>
                    <a:pt x="11267" y="3810"/>
                    <a:pt x="11571" y="3802"/>
                    <a:pt x="11868" y="3786"/>
                  </a:cubicBezTo>
                  <a:cubicBezTo>
                    <a:pt x="12172" y="3755"/>
                    <a:pt x="12141" y="3299"/>
                    <a:pt x="11838" y="3299"/>
                  </a:cubicBezTo>
                  <a:cubicBezTo>
                    <a:pt x="11524" y="3317"/>
                    <a:pt x="11203" y="3326"/>
                    <a:pt x="10875" y="3326"/>
                  </a:cubicBezTo>
                  <a:cubicBezTo>
                    <a:pt x="7259" y="3326"/>
                    <a:pt x="2869" y="2246"/>
                    <a:pt x="166" y="17"/>
                  </a:cubicBezTo>
                  <a:cubicBezTo>
                    <a:pt x="154" y="5"/>
                    <a:pt x="141"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69050" y="1341500"/>
              <a:ext cx="169125" cy="72725"/>
            </a:xfrm>
            <a:custGeom>
              <a:avLst/>
              <a:gdLst/>
              <a:ahLst/>
              <a:cxnLst/>
              <a:rect l="l" t="t" r="r" b="b"/>
              <a:pathLst>
                <a:path w="6765" h="2909" extrusionOk="0">
                  <a:moveTo>
                    <a:pt x="31" y="0"/>
                  </a:moveTo>
                  <a:cubicBezTo>
                    <a:pt x="1" y="0"/>
                    <a:pt x="1" y="92"/>
                    <a:pt x="1" y="92"/>
                  </a:cubicBezTo>
                  <a:cubicBezTo>
                    <a:pt x="2463" y="426"/>
                    <a:pt x="4560" y="1611"/>
                    <a:pt x="6657" y="2888"/>
                  </a:cubicBezTo>
                  <a:cubicBezTo>
                    <a:pt x="6672" y="2903"/>
                    <a:pt x="6687" y="2908"/>
                    <a:pt x="6700" y="2908"/>
                  </a:cubicBezTo>
                  <a:cubicBezTo>
                    <a:pt x="6740" y="2908"/>
                    <a:pt x="6764" y="2850"/>
                    <a:pt x="6718" y="2827"/>
                  </a:cubicBezTo>
                  <a:cubicBezTo>
                    <a:pt x="4682" y="1490"/>
                    <a:pt x="2554" y="122"/>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92075" y="1387000"/>
              <a:ext cx="85400" cy="43525"/>
            </a:xfrm>
            <a:custGeom>
              <a:avLst/>
              <a:gdLst/>
              <a:ahLst/>
              <a:cxnLst/>
              <a:rect l="l" t="t" r="r" b="b"/>
              <a:pathLst>
                <a:path w="3416" h="1741" extrusionOk="0">
                  <a:moveTo>
                    <a:pt x="127" y="0"/>
                  </a:moveTo>
                  <a:cubicBezTo>
                    <a:pt x="68" y="0"/>
                    <a:pt x="0" y="128"/>
                    <a:pt x="83" y="156"/>
                  </a:cubicBezTo>
                  <a:cubicBezTo>
                    <a:pt x="1177" y="612"/>
                    <a:pt x="2211" y="1159"/>
                    <a:pt x="3244" y="1737"/>
                  </a:cubicBezTo>
                  <a:cubicBezTo>
                    <a:pt x="3255" y="1739"/>
                    <a:pt x="3265" y="1741"/>
                    <a:pt x="3275" y="1741"/>
                  </a:cubicBezTo>
                  <a:cubicBezTo>
                    <a:pt x="3375" y="1741"/>
                    <a:pt x="3416" y="1607"/>
                    <a:pt x="3305" y="1524"/>
                  </a:cubicBezTo>
                  <a:cubicBezTo>
                    <a:pt x="2332" y="916"/>
                    <a:pt x="1208" y="460"/>
                    <a:pt x="144" y="4"/>
                  </a:cubicBezTo>
                  <a:cubicBezTo>
                    <a:pt x="138" y="1"/>
                    <a:pt x="133"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311750" y="1461400"/>
              <a:ext cx="106100" cy="53375"/>
            </a:xfrm>
            <a:custGeom>
              <a:avLst/>
              <a:gdLst/>
              <a:ahLst/>
              <a:cxnLst/>
              <a:rect l="l" t="t" r="r" b="b"/>
              <a:pathLst>
                <a:path w="4244" h="2135" extrusionOk="0">
                  <a:moveTo>
                    <a:pt x="115" y="1"/>
                  </a:moveTo>
                  <a:cubicBezTo>
                    <a:pt x="59" y="1"/>
                    <a:pt x="1" y="80"/>
                    <a:pt x="80" y="159"/>
                  </a:cubicBezTo>
                  <a:cubicBezTo>
                    <a:pt x="1356" y="919"/>
                    <a:pt x="2694" y="1587"/>
                    <a:pt x="4092" y="2135"/>
                  </a:cubicBezTo>
                  <a:cubicBezTo>
                    <a:pt x="4214" y="2135"/>
                    <a:pt x="4244" y="2013"/>
                    <a:pt x="4183" y="1983"/>
                  </a:cubicBezTo>
                  <a:cubicBezTo>
                    <a:pt x="2815" y="1375"/>
                    <a:pt x="1478" y="736"/>
                    <a:pt x="140" y="7"/>
                  </a:cubicBezTo>
                  <a:cubicBezTo>
                    <a:pt x="132" y="3"/>
                    <a:pt x="12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358925" y="1517450"/>
              <a:ext cx="88550" cy="39225"/>
            </a:xfrm>
            <a:custGeom>
              <a:avLst/>
              <a:gdLst/>
              <a:ahLst/>
              <a:cxnLst/>
              <a:rect l="l" t="t" r="r" b="b"/>
              <a:pathLst>
                <a:path w="3542" h="1569" extrusionOk="0">
                  <a:moveTo>
                    <a:pt x="91" y="0"/>
                  </a:moveTo>
                  <a:cubicBezTo>
                    <a:pt x="14" y="0"/>
                    <a:pt x="1" y="115"/>
                    <a:pt x="52" y="166"/>
                  </a:cubicBezTo>
                  <a:cubicBezTo>
                    <a:pt x="1085" y="804"/>
                    <a:pt x="2210" y="1291"/>
                    <a:pt x="3426" y="1564"/>
                  </a:cubicBezTo>
                  <a:cubicBezTo>
                    <a:pt x="3434" y="1567"/>
                    <a:pt x="3442" y="1568"/>
                    <a:pt x="3449" y="1568"/>
                  </a:cubicBezTo>
                  <a:cubicBezTo>
                    <a:pt x="3522" y="1568"/>
                    <a:pt x="3542" y="1440"/>
                    <a:pt x="3486" y="1412"/>
                  </a:cubicBezTo>
                  <a:cubicBezTo>
                    <a:pt x="2331" y="1017"/>
                    <a:pt x="1207" y="561"/>
                    <a:pt x="143" y="14"/>
                  </a:cubicBezTo>
                  <a:cubicBezTo>
                    <a:pt x="123" y="4"/>
                    <a:pt x="106"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3"/>
          <p:cNvSpPr txBox="1">
            <a:spLocks noGrp="1"/>
          </p:cNvSpPr>
          <p:nvPr>
            <p:ph type="title"/>
          </p:nvPr>
        </p:nvSpPr>
        <p:spPr>
          <a:xfrm>
            <a:off x="720000" y="2182175"/>
            <a:ext cx="3756900" cy="13287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0" name="Google Shape;180;p3"/>
          <p:cNvSpPr txBox="1">
            <a:spLocks noGrp="1"/>
          </p:cNvSpPr>
          <p:nvPr>
            <p:ph type="title" idx="2" hasCustomPrompt="1"/>
          </p:nvPr>
        </p:nvSpPr>
        <p:spPr>
          <a:xfrm>
            <a:off x="842801" y="1166045"/>
            <a:ext cx="1278900" cy="841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1" name="Google Shape;181;p3"/>
          <p:cNvSpPr txBox="1">
            <a:spLocks noGrp="1"/>
          </p:cNvSpPr>
          <p:nvPr>
            <p:ph type="subTitle" idx="1"/>
          </p:nvPr>
        </p:nvSpPr>
        <p:spPr>
          <a:xfrm>
            <a:off x="713225" y="3587070"/>
            <a:ext cx="3101700" cy="63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2"/>
        <p:cNvGrpSpPr/>
        <p:nvPr/>
      </p:nvGrpSpPr>
      <p:grpSpPr>
        <a:xfrm>
          <a:off x="0" y="0"/>
          <a:ext cx="0" cy="0"/>
          <a:chOff x="0" y="0"/>
          <a:chExt cx="0" cy="0"/>
        </a:xfrm>
      </p:grpSpPr>
      <p:sp>
        <p:nvSpPr>
          <p:cNvPr id="183" name="Google Shape;183;p4"/>
          <p:cNvSpPr/>
          <p:nvPr/>
        </p:nvSpPr>
        <p:spPr>
          <a:xfrm rot="-6393130">
            <a:off x="6823184" y="-2621817"/>
            <a:ext cx="4641640" cy="2793915"/>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rot="-8707181">
            <a:off x="-2436021" y="3997396"/>
            <a:ext cx="4641742" cy="2793976"/>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4"/>
          <p:cNvGrpSpPr/>
          <p:nvPr/>
        </p:nvGrpSpPr>
        <p:grpSpPr>
          <a:xfrm flipH="1">
            <a:off x="83625" y="2921139"/>
            <a:ext cx="838474" cy="2282488"/>
            <a:chOff x="5902350" y="2149600"/>
            <a:chExt cx="1019050" cy="2774050"/>
          </a:xfrm>
        </p:grpSpPr>
        <p:sp>
          <p:nvSpPr>
            <p:cNvPr id="186" name="Google Shape;186;p4"/>
            <p:cNvSpPr/>
            <p:nvPr/>
          </p:nvSpPr>
          <p:spPr>
            <a:xfrm>
              <a:off x="6224550" y="4032275"/>
              <a:ext cx="455950" cy="620850"/>
            </a:xfrm>
            <a:custGeom>
              <a:avLst/>
              <a:gdLst/>
              <a:ahLst/>
              <a:cxnLst/>
              <a:rect l="l" t="t" r="r" b="b"/>
              <a:pathLst>
                <a:path w="18238" h="24834" extrusionOk="0">
                  <a:moveTo>
                    <a:pt x="18238" y="0"/>
                  </a:moveTo>
                  <a:cubicBezTo>
                    <a:pt x="16201" y="1398"/>
                    <a:pt x="13861" y="2067"/>
                    <a:pt x="11551" y="2736"/>
                  </a:cubicBezTo>
                  <a:cubicBezTo>
                    <a:pt x="9210" y="3435"/>
                    <a:pt x="6870" y="4103"/>
                    <a:pt x="4864" y="5471"/>
                  </a:cubicBezTo>
                  <a:cubicBezTo>
                    <a:pt x="2827" y="6839"/>
                    <a:pt x="1216" y="8967"/>
                    <a:pt x="1095" y="11368"/>
                  </a:cubicBezTo>
                  <a:cubicBezTo>
                    <a:pt x="3541" y="8666"/>
                    <a:pt x="7184" y="7028"/>
                    <a:pt x="10855" y="7028"/>
                  </a:cubicBezTo>
                  <a:cubicBezTo>
                    <a:pt x="11107" y="7028"/>
                    <a:pt x="11360" y="7036"/>
                    <a:pt x="11612" y="7052"/>
                  </a:cubicBezTo>
                  <a:cubicBezTo>
                    <a:pt x="9119" y="7356"/>
                    <a:pt x="6687" y="8298"/>
                    <a:pt x="4620" y="9757"/>
                  </a:cubicBezTo>
                  <a:cubicBezTo>
                    <a:pt x="3405" y="10578"/>
                    <a:pt x="2280" y="11642"/>
                    <a:pt x="1581" y="12979"/>
                  </a:cubicBezTo>
                  <a:cubicBezTo>
                    <a:pt x="912" y="14316"/>
                    <a:pt x="669" y="15897"/>
                    <a:pt x="1247" y="17295"/>
                  </a:cubicBezTo>
                  <a:cubicBezTo>
                    <a:pt x="1703" y="15107"/>
                    <a:pt x="4347" y="14134"/>
                    <a:pt x="6596" y="14073"/>
                  </a:cubicBezTo>
                  <a:cubicBezTo>
                    <a:pt x="6850" y="14063"/>
                    <a:pt x="7107" y="14059"/>
                    <a:pt x="7364" y="14059"/>
                  </a:cubicBezTo>
                  <a:cubicBezTo>
                    <a:pt x="8022" y="14059"/>
                    <a:pt x="8688" y="14083"/>
                    <a:pt x="9348" y="14083"/>
                  </a:cubicBezTo>
                  <a:cubicBezTo>
                    <a:pt x="10713" y="14083"/>
                    <a:pt x="12053" y="13980"/>
                    <a:pt x="13253" y="13344"/>
                  </a:cubicBezTo>
                  <a:lnTo>
                    <a:pt x="13253" y="13344"/>
                  </a:lnTo>
                  <a:cubicBezTo>
                    <a:pt x="11186" y="15259"/>
                    <a:pt x="7934" y="14742"/>
                    <a:pt x="5320" y="15684"/>
                  </a:cubicBezTo>
                  <a:cubicBezTo>
                    <a:pt x="3526" y="16322"/>
                    <a:pt x="2006" y="17599"/>
                    <a:pt x="1064" y="19240"/>
                  </a:cubicBezTo>
                  <a:cubicBezTo>
                    <a:pt x="3496" y="16718"/>
                    <a:pt x="7994" y="18237"/>
                    <a:pt x="10943" y="16322"/>
                  </a:cubicBezTo>
                  <a:lnTo>
                    <a:pt x="10943" y="16322"/>
                  </a:lnTo>
                  <a:cubicBezTo>
                    <a:pt x="8602" y="18906"/>
                    <a:pt x="4317" y="18359"/>
                    <a:pt x="1399" y="20244"/>
                  </a:cubicBezTo>
                  <a:cubicBezTo>
                    <a:pt x="1155" y="20395"/>
                    <a:pt x="912" y="20578"/>
                    <a:pt x="791" y="20791"/>
                  </a:cubicBezTo>
                  <a:cubicBezTo>
                    <a:pt x="0" y="22310"/>
                    <a:pt x="699" y="23344"/>
                    <a:pt x="760" y="24833"/>
                  </a:cubicBezTo>
                  <a:cubicBezTo>
                    <a:pt x="2584" y="23344"/>
                    <a:pt x="4590" y="21794"/>
                    <a:pt x="6931" y="21216"/>
                  </a:cubicBezTo>
                  <a:cubicBezTo>
                    <a:pt x="9180" y="20699"/>
                    <a:pt x="11581" y="20274"/>
                    <a:pt x="13405" y="18906"/>
                  </a:cubicBezTo>
                  <a:cubicBezTo>
                    <a:pt x="16505" y="16596"/>
                    <a:pt x="17204" y="12249"/>
                    <a:pt x="17539" y="8420"/>
                  </a:cubicBezTo>
                  <a:lnTo>
                    <a:pt x="17539" y="8420"/>
                  </a:lnTo>
                  <a:cubicBezTo>
                    <a:pt x="15540" y="10150"/>
                    <a:pt x="12935" y="11549"/>
                    <a:pt x="10351" y="11549"/>
                  </a:cubicBezTo>
                  <a:cubicBezTo>
                    <a:pt x="9713" y="11549"/>
                    <a:pt x="9076" y="11463"/>
                    <a:pt x="8450" y="11277"/>
                  </a:cubicBezTo>
                  <a:cubicBezTo>
                    <a:pt x="10639" y="10365"/>
                    <a:pt x="12827" y="9423"/>
                    <a:pt x="14985" y="8541"/>
                  </a:cubicBezTo>
                  <a:cubicBezTo>
                    <a:pt x="15806" y="8176"/>
                    <a:pt x="16627" y="7812"/>
                    <a:pt x="17083" y="7082"/>
                  </a:cubicBezTo>
                  <a:cubicBezTo>
                    <a:pt x="17417" y="6566"/>
                    <a:pt x="17508" y="5897"/>
                    <a:pt x="17569" y="5259"/>
                  </a:cubicBezTo>
                  <a:cubicBezTo>
                    <a:pt x="17812" y="3496"/>
                    <a:pt x="17995" y="1763"/>
                    <a:pt x="18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6270900" y="3528450"/>
              <a:ext cx="500800" cy="658850"/>
            </a:xfrm>
            <a:custGeom>
              <a:avLst/>
              <a:gdLst/>
              <a:ahLst/>
              <a:cxnLst/>
              <a:rect l="l" t="t" r="r" b="b"/>
              <a:pathLst>
                <a:path w="20032" h="26354" extrusionOk="0">
                  <a:moveTo>
                    <a:pt x="20031" y="1"/>
                  </a:moveTo>
                  <a:lnTo>
                    <a:pt x="20031" y="1"/>
                  </a:lnTo>
                  <a:cubicBezTo>
                    <a:pt x="16931" y="244"/>
                    <a:pt x="13831" y="670"/>
                    <a:pt x="11065" y="2007"/>
                  </a:cubicBezTo>
                  <a:cubicBezTo>
                    <a:pt x="8268" y="3344"/>
                    <a:pt x="5806" y="5654"/>
                    <a:pt x="5046" y="8664"/>
                  </a:cubicBezTo>
                  <a:lnTo>
                    <a:pt x="5046" y="8664"/>
                  </a:lnTo>
                  <a:cubicBezTo>
                    <a:pt x="7272" y="6826"/>
                    <a:pt x="10182" y="5803"/>
                    <a:pt x="13080" y="5803"/>
                  </a:cubicBezTo>
                  <a:cubicBezTo>
                    <a:pt x="13585" y="5803"/>
                    <a:pt x="14090" y="5834"/>
                    <a:pt x="14590" y="5898"/>
                  </a:cubicBezTo>
                  <a:cubicBezTo>
                    <a:pt x="12372" y="6201"/>
                    <a:pt x="10213" y="6870"/>
                    <a:pt x="8207" y="7812"/>
                  </a:cubicBezTo>
                  <a:cubicBezTo>
                    <a:pt x="6566" y="8572"/>
                    <a:pt x="5016" y="9606"/>
                    <a:pt x="3922" y="11065"/>
                  </a:cubicBezTo>
                  <a:cubicBezTo>
                    <a:pt x="2858" y="12493"/>
                    <a:pt x="2311" y="14469"/>
                    <a:pt x="2918" y="16171"/>
                  </a:cubicBezTo>
                  <a:lnTo>
                    <a:pt x="2918" y="16171"/>
                  </a:lnTo>
                  <a:cubicBezTo>
                    <a:pt x="5928" y="14560"/>
                    <a:pt x="10213" y="15411"/>
                    <a:pt x="12372" y="12797"/>
                  </a:cubicBezTo>
                  <a:lnTo>
                    <a:pt x="12372" y="12797"/>
                  </a:lnTo>
                  <a:cubicBezTo>
                    <a:pt x="11308" y="14591"/>
                    <a:pt x="9484" y="15958"/>
                    <a:pt x="7478" y="16475"/>
                  </a:cubicBezTo>
                  <a:cubicBezTo>
                    <a:pt x="6080" y="16870"/>
                    <a:pt x="4590" y="16870"/>
                    <a:pt x="3222" y="17448"/>
                  </a:cubicBezTo>
                  <a:cubicBezTo>
                    <a:pt x="1885" y="17995"/>
                    <a:pt x="730" y="19424"/>
                    <a:pt x="1095" y="20822"/>
                  </a:cubicBezTo>
                  <a:cubicBezTo>
                    <a:pt x="2311" y="20062"/>
                    <a:pt x="3861" y="20062"/>
                    <a:pt x="5289" y="19758"/>
                  </a:cubicBezTo>
                  <a:cubicBezTo>
                    <a:pt x="7326" y="19302"/>
                    <a:pt x="9241" y="18086"/>
                    <a:pt x="10487" y="16414"/>
                  </a:cubicBezTo>
                  <a:lnTo>
                    <a:pt x="10487" y="16414"/>
                  </a:lnTo>
                  <a:cubicBezTo>
                    <a:pt x="9393" y="18907"/>
                    <a:pt x="6900" y="20791"/>
                    <a:pt x="4225" y="21187"/>
                  </a:cubicBezTo>
                  <a:cubicBezTo>
                    <a:pt x="3222" y="21338"/>
                    <a:pt x="2037" y="21399"/>
                    <a:pt x="1429" y="22190"/>
                  </a:cubicBezTo>
                  <a:cubicBezTo>
                    <a:pt x="1186" y="22524"/>
                    <a:pt x="1064" y="22919"/>
                    <a:pt x="912" y="23314"/>
                  </a:cubicBezTo>
                  <a:cubicBezTo>
                    <a:pt x="608" y="24348"/>
                    <a:pt x="213" y="25351"/>
                    <a:pt x="0" y="26354"/>
                  </a:cubicBezTo>
                  <a:cubicBezTo>
                    <a:pt x="1277" y="25260"/>
                    <a:pt x="2159" y="24287"/>
                    <a:pt x="3770" y="23466"/>
                  </a:cubicBezTo>
                  <a:cubicBezTo>
                    <a:pt x="5502" y="22615"/>
                    <a:pt x="7265" y="21916"/>
                    <a:pt x="8967" y="21126"/>
                  </a:cubicBezTo>
                  <a:cubicBezTo>
                    <a:pt x="11733" y="19819"/>
                    <a:pt x="14469" y="17965"/>
                    <a:pt x="15654" y="15168"/>
                  </a:cubicBezTo>
                  <a:cubicBezTo>
                    <a:pt x="16414" y="13344"/>
                    <a:pt x="16445" y="11278"/>
                    <a:pt x="17144" y="9423"/>
                  </a:cubicBezTo>
                  <a:lnTo>
                    <a:pt x="17144" y="9423"/>
                  </a:lnTo>
                  <a:cubicBezTo>
                    <a:pt x="14408" y="10457"/>
                    <a:pt x="11672" y="11460"/>
                    <a:pt x="8937" y="12524"/>
                  </a:cubicBezTo>
                  <a:lnTo>
                    <a:pt x="8937" y="12524"/>
                  </a:lnTo>
                  <a:cubicBezTo>
                    <a:pt x="10548" y="10244"/>
                    <a:pt x="13679" y="9758"/>
                    <a:pt x="16262" y="8664"/>
                  </a:cubicBezTo>
                  <a:cubicBezTo>
                    <a:pt x="16475" y="8542"/>
                    <a:pt x="16718" y="8420"/>
                    <a:pt x="16901" y="8238"/>
                  </a:cubicBezTo>
                  <a:cubicBezTo>
                    <a:pt x="17083" y="7995"/>
                    <a:pt x="17174" y="7721"/>
                    <a:pt x="17235" y="7417"/>
                  </a:cubicBezTo>
                  <a:cubicBezTo>
                    <a:pt x="17843" y="4834"/>
                    <a:pt x="18815" y="2341"/>
                    <a:pt x="2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6445675" y="2243475"/>
              <a:ext cx="475725" cy="1373150"/>
            </a:xfrm>
            <a:custGeom>
              <a:avLst/>
              <a:gdLst/>
              <a:ahLst/>
              <a:cxnLst/>
              <a:rect l="l" t="t" r="r" b="b"/>
              <a:pathLst>
                <a:path w="19029" h="54926" extrusionOk="0">
                  <a:moveTo>
                    <a:pt x="15229" y="1"/>
                  </a:moveTo>
                  <a:lnTo>
                    <a:pt x="15229" y="1"/>
                  </a:lnTo>
                  <a:cubicBezTo>
                    <a:pt x="14560" y="4469"/>
                    <a:pt x="14651" y="9028"/>
                    <a:pt x="15563" y="13466"/>
                  </a:cubicBezTo>
                  <a:cubicBezTo>
                    <a:pt x="15989" y="13253"/>
                    <a:pt x="16353" y="13071"/>
                    <a:pt x="16779" y="12828"/>
                  </a:cubicBezTo>
                  <a:lnTo>
                    <a:pt x="16779" y="12828"/>
                  </a:lnTo>
                  <a:cubicBezTo>
                    <a:pt x="16627" y="13709"/>
                    <a:pt x="15685" y="14165"/>
                    <a:pt x="15320" y="14956"/>
                  </a:cubicBezTo>
                  <a:cubicBezTo>
                    <a:pt x="14803" y="16111"/>
                    <a:pt x="15867" y="20822"/>
                    <a:pt x="13192" y="27995"/>
                  </a:cubicBezTo>
                  <a:cubicBezTo>
                    <a:pt x="14499" y="27843"/>
                    <a:pt x="15806" y="27387"/>
                    <a:pt x="16992" y="26688"/>
                  </a:cubicBezTo>
                  <a:lnTo>
                    <a:pt x="16992" y="26688"/>
                  </a:lnTo>
                  <a:cubicBezTo>
                    <a:pt x="15168" y="29941"/>
                    <a:pt x="12797" y="28421"/>
                    <a:pt x="12189" y="30792"/>
                  </a:cubicBezTo>
                  <a:cubicBezTo>
                    <a:pt x="11885" y="31977"/>
                    <a:pt x="11581" y="33193"/>
                    <a:pt x="11277" y="34378"/>
                  </a:cubicBezTo>
                  <a:cubicBezTo>
                    <a:pt x="12949" y="33740"/>
                    <a:pt x="14621" y="33041"/>
                    <a:pt x="16323" y="32403"/>
                  </a:cubicBezTo>
                  <a:lnTo>
                    <a:pt x="16323" y="32403"/>
                  </a:lnTo>
                  <a:cubicBezTo>
                    <a:pt x="14530" y="35321"/>
                    <a:pt x="10244" y="35959"/>
                    <a:pt x="8663" y="38998"/>
                  </a:cubicBezTo>
                  <a:cubicBezTo>
                    <a:pt x="7782" y="40670"/>
                    <a:pt x="7934" y="42798"/>
                    <a:pt x="6840" y="44318"/>
                  </a:cubicBezTo>
                  <a:cubicBezTo>
                    <a:pt x="9606" y="44014"/>
                    <a:pt x="12311" y="43223"/>
                    <a:pt x="14773" y="41947"/>
                  </a:cubicBezTo>
                  <a:lnTo>
                    <a:pt x="14773" y="41947"/>
                  </a:lnTo>
                  <a:cubicBezTo>
                    <a:pt x="11855" y="44865"/>
                    <a:pt x="6779" y="44622"/>
                    <a:pt x="3891" y="47600"/>
                  </a:cubicBezTo>
                  <a:cubicBezTo>
                    <a:pt x="6931" y="46871"/>
                    <a:pt x="9970" y="46202"/>
                    <a:pt x="13010" y="45473"/>
                  </a:cubicBezTo>
                  <a:lnTo>
                    <a:pt x="13010" y="45473"/>
                  </a:lnTo>
                  <a:cubicBezTo>
                    <a:pt x="6870" y="50093"/>
                    <a:pt x="4043" y="47813"/>
                    <a:pt x="1855" y="51157"/>
                  </a:cubicBezTo>
                  <a:cubicBezTo>
                    <a:pt x="1125" y="52251"/>
                    <a:pt x="213" y="53588"/>
                    <a:pt x="1" y="54926"/>
                  </a:cubicBezTo>
                  <a:cubicBezTo>
                    <a:pt x="2432" y="53558"/>
                    <a:pt x="1642" y="51187"/>
                    <a:pt x="10609" y="49272"/>
                  </a:cubicBezTo>
                  <a:cubicBezTo>
                    <a:pt x="13040" y="48725"/>
                    <a:pt x="13952" y="48360"/>
                    <a:pt x="15077" y="46141"/>
                  </a:cubicBezTo>
                  <a:cubicBezTo>
                    <a:pt x="16232" y="43922"/>
                    <a:pt x="16901" y="41491"/>
                    <a:pt x="17083" y="38968"/>
                  </a:cubicBezTo>
                  <a:lnTo>
                    <a:pt x="17083" y="38968"/>
                  </a:lnTo>
                  <a:cubicBezTo>
                    <a:pt x="15360" y="40381"/>
                    <a:pt x="14001" y="40929"/>
                    <a:pt x="13250" y="40929"/>
                  </a:cubicBezTo>
                  <a:cubicBezTo>
                    <a:pt x="12531" y="40929"/>
                    <a:pt x="12370" y="40426"/>
                    <a:pt x="12979" y="39698"/>
                  </a:cubicBezTo>
                  <a:cubicBezTo>
                    <a:pt x="14712" y="37722"/>
                    <a:pt x="17387" y="38512"/>
                    <a:pt x="18025" y="34956"/>
                  </a:cubicBezTo>
                  <a:cubicBezTo>
                    <a:pt x="18846" y="30579"/>
                    <a:pt x="19028" y="26080"/>
                    <a:pt x="18694" y="21643"/>
                  </a:cubicBezTo>
                  <a:lnTo>
                    <a:pt x="18694" y="21643"/>
                  </a:lnTo>
                  <a:cubicBezTo>
                    <a:pt x="18147" y="22828"/>
                    <a:pt x="17174" y="23801"/>
                    <a:pt x="15989" y="24317"/>
                  </a:cubicBezTo>
                  <a:cubicBezTo>
                    <a:pt x="18542" y="20457"/>
                    <a:pt x="18603" y="19302"/>
                    <a:pt x="18451" y="16627"/>
                  </a:cubicBezTo>
                  <a:cubicBezTo>
                    <a:pt x="18147" y="10943"/>
                    <a:pt x="17812" y="5047"/>
                    <a:pt x="15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5902350" y="3966925"/>
              <a:ext cx="281950" cy="665675"/>
            </a:xfrm>
            <a:custGeom>
              <a:avLst/>
              <a:gdLst/>
              <a:ahLst/>
              <a:cxnLst/>
              <a:rect l="l" t="t" r="r" b="b"/>
              <a:pathLst>
                <a:path w="11278" h="26627" extrusionOk="0">
                  <a:moveTo>
                    <a:pt x="1186" y="0"/>
                  </a:moveTo>
                  <a:lnTo>
                    <a:pt x="1186" y="0"/>
                  </a:lnTo>
                  <a:cubicBezTo>
                    <a:pt x="578" y="2219"/>
                    <a:pt x="1" y="4772"/>
                    <a:pt x="1216" y="6717"/>
                  </a:cubicBezTo>
                  <a:cubicBezTo>
                    <a:pt x="2463" y="8815"/>
                    <a:pt x="5320" y="9575"/>
                    <a:pt x="6292" y="11794"/>
                  </a:cubicBezTo>
                  <a:cubicBezTo>
                    <a:pt x="4621" y="11186"/>
                    <a:pt x="3010" y="10395"/>
                    <a:pt x="1490" y="9392"/>
                  </a:cubicBezTo>
                  <a:lnTo>
                    <a:pt x="1490" y="9392"/>
                  </a:lnTo>
                  <a:cubicBezTo>
                    <a:pt x="730" y="12280"/>
                    <a:pt x="1946" y="15350"/>
                    <a:pt x="3678" y="17781"/>
                  </a:cubicBezTo>
                  <a:cubicBezTo>
                    <a:pt x="5411" y="20213"/>
                    <a:pt x="7691" y="22250"/>
                    <a:pt x="9484" y="24620"/>
                  </a:cubicBezTo>
                  <a:cubicBezTo>
                    <a:pt x="10001" y="25289"/>
                    <a:pt x="10366" y="25958"/>
                    <a:pt x="10761" y="26627"/>
                  </a:cubicBezTo>
                  <a:cubicBezTo>
                    <a:pt x="10669" y="25320"/>
                    <a:pt x="10487" y="24013"/>
                    <a:pt x="10366" y="22736"/>
                  </a:cubicBezTo>
                  <a:cubicBezTo>
                    <a:pt x="10335" y="22067"/>
                    <a:pt x="10244" y="21429"/>
                    <a:pt x="10001" y="20821"/>
                  </a:cubicBezTo>
                  <a:cubicBezTo>
                    <a:pt x="9606" y="19909"/>
                    <a:pt x="8815" y="19271"/>
                    <a:pt x="8086" y="18541"/>
                  </a:cubicBezTo>
                  <a:cubicBezTo>
                    <a:pt x="6141" y="16596"/>
                    <a:pt x="4864" y="14164"/>
                    <a:pt x="3557" y="11733"/>
                  </a:cubicBezTo>
                  <a:lnTo>
                    <a:pt x="3557" y="11733"/>
                  </a:lnTo>
                  <a:cubicBezTo>
                    <a:pt x="5806" y="13800"/>
                    <a:pt x="8086" y="15897"/>
                    <a:pt x="10335" y="17964"/>
                  </a:cubicBezTo>
                  <a:cubicBezTo>
                    <a:pt x="10821" y="14620"/>
                    <a:pt x="9697" y="11064"/>
                    <a:pt x="7326" y="8632"/>
                  </a:cubicBezTo>
                  <a:cubicBezTo>
                    <a:pt x="6232" y="7477"/>
                    <a:pt x="4925" y="6626"/>
                    <a:pt x="3982" y="5441"/>
                  </a:cubicBezTo>
                  <a:lnTo>
                    <a:pt x="3982" y="5441"/>
                  </a:lnTo>
                  <a:cubicBezTo>
                    <a:pt x="6596" y="6809"/>
                    <a:pt x="8876" y="8784"/>
                    <a:pt x="10639" y="11186"/>
                  </a:cubicBezTo>
                  <a:cubicBezTo>
                    <a:pt x="11277" y="9544"/>
                    <a:pt x="10517" y="7690"/>
                    <a:pt x="9271" y="6414"/>
                  </a:cubicBezTo>
                  <a:cubicBezTo>
                    <a:pt x="8055" y="5198"/>
                    <a:pt x="6414" y="4438"/>
                    <a:pt x="4894" y="3587"/>
                  </a:cubicBezTo>
                  <a:cubicBezTo>
                    <a:pt x="3374" y="2705"/>
                    <a:pt x="1855" y="1611"/>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5959350" y="3435000"/>
              <a:ext cx="352600" cy="778150"/>
            </a:xfrm>
            <a:custGeom>
              <a:avLst/>
              <a:gdLst/>
              <a:ahLst/>
              <a:cxnLst/>
              <a:rect l="l" t="t" r="r" b="b"/>
              <a:pathLst>
                <a:path w="14104" h="31126" extrusionOk="0">
                  <a:moveTo>
                    <a:pt x="6839" y="0"/>
                  </a:moveTo>
                  <a:lnTo>
                    <a:pt x="6839" y="0"/>
                  </a:lnTo>
                  <a:cubicBezTo>
                    <a:pt x="5806" y="2584"/>
                    <a:pt x="4833" y="5228"/>
                    <a:pt x="3800" y="7812"/>
                  </a:cubicBezTo>
                  <a:cubicBezTo>
                    <a:pt x="3587" y="8298"/>
                    <a:pt x="3405" y="8784"/>
                    <a:pt x="3405" y="9332"/>
                  </a:cubicBezTo>
                  <a:cubicBezTo>
                    <a:pt x="3374" y="11854"/>
                    <a:pt x="7386" y="13040"/>
                    <a:pt x="7386" y="15593"/>
                  </a:cubicBezTo>
                  <a:cubicBezTo>
                    <a:pt x="6140" y="14590"/>
                    <a:pt x="4924" y="13617"/>
                    <a:pt x="3678" y="12614"/>
                  </a:cubicBezTo>
                  <a:cubicBezTo>
                    <a:pt x="3465" y="12462"/>
                    <a:pt x="3222" y="12280"/>
                    <a:pt x="2949" y="12219"/>
                  </a:cubicBezTo>
                  <a:cubicBezTo>
                    <a:pt x="2868" y="12197"/>
                    <a:pt x="2786" y="12186"/>
                    <a:pt x="2704" y="12186"/>
                  </a:cubicBezTo>
                  <a:cubicBezTo>
                    <a:pt x="2227" y="12186"/>
                    <a:pt x="1735" y="12538"/>
                    <a:pt x="1398" y="12979"/>
                  </a:cubicBezTo>
                  <a:cubicBezTo>
                    <a:pt x="0" y="14803"/>
                    <a:pt x="183" y="17417"/>
                    <a:pt x="1216" y="19453"/>
                  </a:cubicBezTo>
                  <a:cubicBezTo>
                    <a:pt x="2250" y="21520"/>
                    <a:pt x="3952" y="23070"/>
                    <a:pt x="5593" y="24712"/>
                  </a:cubicBezTo>
                  <a:cubicBezTo>
                    <a:pt x="7478" y="26596"/>
                    <a:pt x="8906" y="28481"/>
                    <a:pt x="9484" y="31125"/>
                  </a:cubicBezTo>
                  <a:cubicBezTo>
                    <a:pt x="10304" y="29484"/>
                    <a:pt x="10791" y="26991"/>
                    <a:pt x="9909" y="25289"/>
                  </a:cubicBezTo>
                  <a:cubicBezTo>
                    <a:pt x="9484" y="24408"/>
                    <a:pt x="8724" y="23769"/>
                    <a:pt x="8055" y="23101"/>
                  </a:cubicBezTo>
                  <a:cubicBezTo>
                    <a:pt x="5775" y="20973"/>
                    <a:pt x="3496" y="18207"/>
                    <a:pt x="3921" y="15107"/>
                  </a:cubicBezTo>
                  <a:lnTo>
                    <a:pt x="3921" y="15107"/>
                  </a:lnTo>
                  <a:cubicBezTo>
                    <a:pt x="5684" y="18481"/>
                    <a:pt x="8237" y="21429"/>
                    <a:pt x="11277" y="23769"/>
                  </a:cubicBezTo>
                  <a:cubicBezTo>
                    <a:pt x="11277" y="21429"/>
                    <a:pt x="12827" y="19149"/>
                    <a:pt x="12037" y="16991"/>
                  </a:cubicBezTo>
                  <a:cubicBezTo>
                    <a:pt x="11824" y="16383"/>
                    <a:pt x="11399" y="15867"/>
                    <a:pt x="11003" y="15350"/>
                  </a:cubicBezTo>
                  <a:cubicBezTo>
                    <a:pt x="9119" y="12918"/>
                    <a:pt x="6900" y="10152"/>
                    <a:pt x="7386" y="7082"/>
                  </a:cubicBezTo>
                  <a:lnTo>
                    <a:pt x="7386" y="7082"/>
                  </a:lnTo>
                  <a:cubicBezTo>
                    <a:pt x="8663" y="10547"/>
                    <a:pt x="10791" y="13648"/>
                    <a:pt x="13526" y="16079"/>
                  </a:cubicBezTo>
                  <a:cubicBezTo>
                    <a:pt x="13921" y="14681"/>
                    <a:pt x="14104" y="13131"/>
                    <a:pt x="13618" y="11702"/>
                  </a:cubicBezTo>
                  <a:cubicBezTo>
                    <a:pt x="12766" y="9088"/>
                    <a:pt x="10092" y="7569"/>
                    <a:pt x="8511" y="5380"/>
                  </a:cubicBezTo>
                  <a:cubicBezTo>
                    <a:pt x="7356" y="3800"/>
                    <a:pt x="6778" y="1915"/>
                    <a:pt x="68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6157675" y="2893200"/>
              <a:ext cx="386800" cy="870850"/>
            </a:xfrm>
            <a:custGeom>
              <a:avLst/>
              <a:gdLst/>
              <a:ahLst/>
              <a:cxnLst/>
              <a:rect l="l" t="t" r="r" b="b"/>
              <a:pathLst>
                <a:path w="15472" h="34834" extrusionOk="0">
                  <a:moveTo>
                    <a:pt x="11065" y="0"/>
                  </a:moveTo>
                  <a:cubicBezTo>
                    <a:pt x="10669" y="1733"/>
                    <a:pt x="10001" y="3435"/>
                    <a:pt x="8967" y="4955"/>
                  </a:cubicBezTo>
                  <a:cubicBezTo>
                    <a:pt x="7751" y="6869"/>
                    <a:pt x="5958" y="8815"/>
                    <a:pt x="6475" y="11003"/>
                  </a:cubicBezTo>
                  <a:cubicBezTo>
                    <a:pt x="6992" y="13253"/>
                    <a:pt x="9727" y="14468"/>
                    <a:pt x="10183" y="16718"/>
                  </a:cubicBezTo>
                  <a:cubicBezTo>
                    <a:pt x="7539" y="15836"/>
                    <a:pt x="5350" y="13587"/>
                    <a:pt x="4590" y="10882"/>
                  </a:cubicBezTo>
                  <a:cubicBezTo>
                    <a:pt x="1703" y="14468"/>
                    <a:pt x="1" y="19362"/>
                    <a:pt x="1399" y="23739"/>
                  </a:cubicBezTo>
                  <a:cubicBezTo>
                    <a:pt x="2706" y="27751"/>
                    <a:pt x="6049" y="30639"/>
                    <a:pt x="6840" y="34833"/>
                  </a:cubicBezTo>
                  <a:cubicBezTo>
                    <a:pt x="7295" y="33830"/>
                    <a:pt x="7599" y="32767"/>
                    <a:pt x="7934" y="31763"/>
                  </a:cubicBezTo>
                  <a:cubicBezTo>
                    <a:pt x="8025" y="31490"/>
                    <a:pt x="8086" y="31247"/>
                    <a:pt x="8086" y="31004"/>
                  </a:cubicBezTo>
                  <a:cubicBezTo>
                    <a:pt x="8055" y="30700"/>
                    <a:pt x="7934" y="30426"/>
                    <a:pt x="7782" y="30153"/>
                  </a:cubicBezTo>
                  <a:cubicBezTo>
                    <a:pt x="7052" y="28754"/>
                    <a:pt x="6384" y="27295"/>
                    <a:pt x="5806" y="25836"/>
                  </a:cubicBezTo>
                  <a:cubicBezTo>
                    <a:pt x="5198" y="24256"/>
                    <a:pt x="4681" y="22432"/>
                    <a:pt x="5441" y="20973"/>
                  </a:cubicBezTo>
                  <a:lnTo>
                    <a:pt x="5441" y="20973"/>
                  </a:lnTo>
                  <a:cubicBezTo>
                    <a:pt x="5715" y="23921"/>
                    <a:pt x="7113" y="26779"/>
                    <a:pt x="9271" y="28815"/>
                  </a:cubicBezTo>
                  <a:cubicBezTo>
                    <a:pt x="10335" y="27751"/>
                    <a:pt x="10183" y="25988"/>
                    <a:pt x="9545" y="24621"/>
                  </a:cubicBezTo>
                  <a:cubicBezTo>
                    <a:pt x="8906" y="23253"/>
                    <a:pt x="7843" y="22128"/>
                    <a:pt x="7144" y="20821"/>
                  </a:cubicBezTo>
                  <a:cubicBezTo>
                    <a:pt x="6475" y="19484"/>
                    <a:pt x="6201" y="17721"/>
                    <a:pt x="7113" y="16566"/>
                  </a:cubicBezTo>
                  <a:lnTo>
                    <a:pt x="7113" y="16566"/>
                  </a:lnTo>
                  <a:cubicBezTo>
                    <a:pt x="7417" y="19757"/>
                    <a:pt x="9119" y="22797"/>
                    <a:pt x="11672" y="24772"/>
                  </a:cubicBezTo>
                  <a:cubicBezTo>
                    <a:pt x="12189" y="22706"/>
                    <a:pt x="13861" y="20851"/>
                    <a:pt x="13527" y="18754"/>
                  </a:cubicBezTo>
                  <a:cubicBezTo>
                    <a:pt x="13466" y="18116"/>
                    <a:pt x="13162" y="17508"/>
                    <a:pt x="12858" y="16930"/>
                  </a:cubicBezTo>
                  <a:cubicBezTo>
                    <a:pt x="11703" y="14772"/>
                    <a:pt x="10365" y="12401"/>
                    <a:pt x="10821" y="10031"/>
                  </a:cubicBezTo>
                  <a:lnTo>
                    <a:pt x="10821" y="10031"/>
                  </a:lnTo>
                  <a:cubicBezTo>
                    <a:pt x="11976" y="12705"/>
                    <a:pt x="13344" y="15259"/>
                    <a:pt x="14925" y="17690"/>
                  </a:cubicBezTo>
                  <a:cubicBezTo>
                    <a:pt x="15472" y="15532"/>
                    <a:pt x="15198" y="13253"/>
                    <a:pt x="14742" y="11034"/>
                  </a:cubicBezTo>
                  <a:cubicBezTo>
                    <a:pt x="13983" y="7234"/>
                    <a:pt x="12736" y="3526"/>
                    <a:pt x="1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6473800" y="2149600"/>
              <a:ext cx="329800" cy="1095450"/>
            </a:xfrm>
            <a:custGeom>
              <a:avLst/>
              <a:gdLst/>
              <a:ahLst/>
              <a:cxnLst/>
              <a:rect l="l" t="t" r="r" b="b"/>
              <a:pathLst>
                <a:path w="13192" h="43818" extrusionOk="0">
                  <a:moveTo>
                    <a:pt x="12505" y="0"/>
                  </a:moveTo>
                  <a:cubicBezTo>
                    <a:pt x="12279" y="0"/>
                    <a:pt x="11736" y="2380"/>
                    <a:pt x="10578" y="5792"/>
                  </a:cubicBezTo>
                  <a:cubicBezTo>
                    <a:pt x="9666" y="8498"/>
                    <a:pt x="8754" y="11841"/>
                    <a:pt x="11034" y="13847"/>
                  </a:cubicBezTo>
                  <a:cubicBezTo>
                    <a:pt x="10092" y="13513"/>
                    <a:pt x="9119" y="13209"/>
                    <a:pt x="8177" y="12875"/>
                  </a:cubicBezTo>
                  <a:cubicBezTo>
                    <a:pt x="7447" y="15245"/>
                    <a:pt x="6748" y="17677"/>
                    <a:pt x="6019" y="20109"/>
                  </a:cubicBezTo>
                  <a:cubicBezTo>
                    <a:pt x="5228" y="22844"/>
                    <a:pt x="8055" y="23087"/>
                    <a:pt x="7812" y="24911"/>
                  </a:cubicBezTo>
                  <a:cubicBezTo>
                    <a:pt x="5586" y="23215"/>
                    <a:pt x="4838" y="22423"/>
                    <a:pt x="4512" y="22423"/>
                  </a:cubicBezTo>
                  <a:cubicBezTo>
                    <a:pt x="3997" y="22423"/>
                    <a:pt x="4533" y="24402"/>
                    <a:pt x="1945" y="27920"/>
                  </a:cubicBezTo>
                  <a:cubicBezTo>
                    <a:pt x="365" y="30078"/>
                    <a:pt x="0" y="30534"/>
                    <a:pt x="851" y="32692"/>
                  </a:cubicBezTo>
                  <a:cubicBezTo>
                    <a:pt x="1124" y="33389"/>
                    <a:pt x="4532" y="43102"/>
                    <a:pt x="4199" y="43809"/>
                  </a:cubicBezTo>
                  <a:lnTo>
                    <a:pt x="4199" y="43809"/>
                  </a:lnTo>
                  <a:cubicBezTo>
                    <a:pt x="4691" y="42863"/>
                    <a:pt x="6504" y="40834"/>
                    <a:pt x="6201" y="39319"/>
                  </a:cubicBezTo>
                  <a:cubicBezTo>
                    <a:pt x="6019" y="38285"/>
                    <a:pt x="2736" y="35458"/>
                    <a:pt x="3921" y="32145"/>
                  </a:cubicBezTo>
                  <a:lnTo>
                    <a:pt x="3921" y="32145"/>
                  </a:lnTo>
                  <a:cubicBezTo>
                    <a:pt x="5015" y="33969"/>
                    <a:pt x="6019" y="35884"/>
                    <a:pt x="6870" y="37829"/>
                  </a:cubicBezTo>
                  <a:cubicBezTo>
                    <a:pt x="8450" y="36462"/>
                    <a:pt x="7295" y="34060"/>
                    <a:pt x="5259" y="27404"/>
                  </a:cubicBezTo>
                  <a:lnTo>
                    <a:pt x="5259" y="27404"/>
                  </a:lnTo>
                  <a:cubicBezTo>
                    <a:pt x="6657" y="29471"/>
                    <a:pt x="7873" y="31629"/>
                    <a:pt x="8906" y="33878"/>
                  </a:cubicBezTo>
                  <a:cubicBezTo>
                    <a:pt x="13192" y="23148"/>
                    <a:pt x="9149" y="23695"/>
                    <a:pt x="8815" y="21021"/>
                  </a:cubicBezTo>
                  <a:lnTo>
                    <a:pt x="8815" y="21021"/>
                  </a:lnTo>
                  <a:cubicBezTo>
                    <a:pt x="10061" y="21841"/>
                    <a:pt x="11155" y="22935"/>
                    <a:pt x="11854" y="24212"/>
                  </a:cubicBezTo>
                  <a:cubicBezTo>
                    <a:pt x="13045" y="20055"/>
                    <a:pt x="9363" y="15543"/>
                    <a:pt x="9606" y="15543"/>
                  </a:cubicBezTo>
                  <a:cubicBezTo>
                    <a:pt x="9704" y="15543"/>
                    <a:pt x="10443" y="16280"/>
                    <a:pt x="12402" y="18072"/>
                  </a:cubicBezTo>
                  <a:cubicBezTo>
                    <a:pt x="12508" y="4756"/>
                    <a:pt x="12824" y="0"/>
                    <a:pt x="12505" y="0"/>
                  </a:cubicBezTo>
                  <a:close/>
                  <a:moveTo>
                    <a:pt x="4199" y="43809"/>
                  </a:moveTo>
                  <a:cubicBezTo>
                    <a:pt x="4198" y="43812"/>
                    <a:pt x="4196" y="43815"/>
                    <a:pt x="4195" y="43817"/>
                  </a:cubicBezTo>
                  <a:cubicBezTo>
                    <a:pt x="4196" y="43815"/>
                    <a:pt x="4198" y="43812"/>
                    <a:pt x="4199" y="438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6153175" y="2596825"/>
              <a:ext cx="655000" cy="2326825"/>
            </a:xfrm>
            <a:custGeom>
              <a:avLst/>
              <a:gdLst/>
              <a:ahLst/>
              <a:cxnLst/>
              <a:rect l="l" t="t" r="r" b="b"/>
              <a:pathLst>
                <a:path w="26200" h="93073" extrusionOk="0">
                  <a:moveTo>
                    <a:pt x="26199" y="1"/>
                  </a:moveTo>
                  <a:lnTo>
                    <a:pt x="26199" y="1"/>
                  </a:lnTo>
                  <a:cubicBezTo>
                    <a:pt x="26015" y="2138"/>
                    <a:pt x="25750" y="4167"/>
                    <a:pt x="25417" y="6104"/>
                  </a:cubicBezTo>
                  <a:lnTo>
                    <a:pt x="25417" y="6104"/>
                  </a:lnTo>
                  <a:cubicBezTo>
                    <a:pt x="25806" y="4105"/>
                    <a:pt x="26076" y="2072"/>
                    <a:pt x="26199" y="1"/>
                  </a:cubicBezTo>
                  <a:close/>
                  <a:moveTo>
                    <a:pt x="25417" y="6104"/>
                  </a:moveTo>
                  <a:cubicBezTo>
                    <a:pt x="22442" y="21359"/>
                    <a:pt x="12461" y="34723"/>
                    <a:pt x="6898" y="49181"/>
                  </a:cubicBezTo>
                  <a:cubicBezTo>
                    <a:pt x="0" y="67231"/>
                    <a:pt x="211" y="90931"/>
                    <a:pt x="3916" y="93070"/>
                  </a:cubicBezTo>
                  <a:lnTo>
                    <a:pt x="3916" y="93070"/>
                  </a:lnTo>
                  <a:cubicBezTo>
                    <a:pt x="3614" y="92874"/>
                    <a:pt x="3402" y="86382"/>
                    <a:pt x="3190" y="85504"/>
                  </a:cubicBezTo>
                  <a:cubicBezTo>
                    <a:pt x="2612" y="82859"/>
                    <a:pt x="2004" y="80944"/>
                    <a:pt x="2126" y="78209"/>
                  </a:cubicBezTo>
                  <a:cubicBezTo>
                    <a:pt x="3457" y="41984"/>
                    <a:pt x="20860" y="32573"/>
                    <a:pt x="25417" y="6104"/>
                  </a:cubicBezTo>
                  <a:close/>
                  <a:moveTo>
                    <a:pt x="3916" y="93070"/>
                  </a:moveTo>
                  <a:cubicBezTo>
                    <a:pt x="3917" y="93071"/>
                    <a:pt x="3918" y="93072"/>
                    <a:pt x="3919" y="93072"/>
                  </a:cubicBezTo>
                  <a:cubicBezTo>
                    <a:pt x="3918" y="93071"/>
                    <a:pt x="3917" y="93071"/>
                    <a:pt x="3916" y="930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4"/>
          <p:cNvGrpSpPr/>
          <p:nvPr/>
        </p:nvGrpSpPr>
        <p:grpSpPr>
          <a:xfrm rot="10023302">
            <a:off x="7976926" y="133209"/>
            <a:ext cx="1300221" cy="978365"/>
            <a:chOff x="-8100" y="2445600"/>
            <a:chExt cx="1043975" cy="785550"/>
          </a:xfrm>
        </p:grpSpPr>
        <p:sp>
          <p:nvSpPr>
            <p:cNvPr id="195" name="Google Shape;195;p4"/>
            <p:cNvSpPr/>
            <p:nvPr/>
          </p:nvSpPr>
          <p:spPr>
            <a:xfrm>
              <a:off x="-8100" y="2445600"/>
              <a:ext cx="1043975" cy="785550"/>
            </a:xfrm>
            <a:custGeom>
              <a:avLst/>
              <a:gdLst/>
              <a:ahLst/>
              <a:cxnLst/>
              <a:rect l="l" t="t" r="r" b="b"/>
              <a:pathLst>
                <a:path w="41759" h="31422" extrusionOk="0">
                  <a:moveTo>
                    <a:pt x="16754" y="713"/>
                  </a:moveTo>
                  <a:cubicBezTo>
                    <a:pt x="17347" y="713"/>
                    <a:pt x="20227" y="3510"/>
                    <a:pt x="20518" y="3801"/>
                  </a:cubicBezTo>
                  <a:cubicBezTo>
                    <a:pt x="22098" y="5290"/>
                    <a:pt x="23375" y="6992"/>
                    <a:pt x="24074" y="9029"/>
                  </a:cubicBezTo>
                  <a:cubicBezTo>
                    <a:pt x="24834" y="11369"/>
                    <a:pt x="24682" y="13953"/>
                    <a:pt x="23193" y="15959"/>
                  </a:cubicBezTo>
                  <a:cubicBezTo>
                    <a:pt x="22311" y="17175"/>
                    <a:pt x="21095" y="18086"/>
                    <a:pt x="19971" y="19059"/>
                  </a:cubicBezTo>
                  <a:cubicBezTo>
                    <a:pt x="21369" y="15260"/>
                    <a:pt x="21521" y="10518"/>
                    <a:pt x="19728" y="7205"/>
                  </a:cubicBezTo>
                  <a:cubicBezTo>
                    <a:pt x="19719" y="7188"/>
                    <a:pt x="19701" y="7180"/>
                    <a:pt x="19680" y="7180"/>
                  </a:cubicBezTo>
                  <a:cubicBezTo>
                    <a:pt x="19627" y="7180"/>
                    <a:pt x="19554" y="7230"/>
                    <a:pt x="19576" y="7296"/>
                  </a:cubicBezTo>
                  <a:cubicBezTo>
                    <a:pt x="21278" y="11065"/>
                    <a:pt x="20731" y="14925"/>
                    <a:pt x="19454" y="18573"/>
                  </a:cubicBezTo>
                  <a:cubicBezTo>
                    <a:pt x="17995" y="15381"/>
                    <a:pt x="15898" y="11825"/>
                    <a:pt x="15624" y="8329"/>
                  </a:cubicBezTo>
                  <a:cubicBezTo>
                    <a:pt x="15503" y="6719"/>
                    <a:pt x="15928" y="5320"/>
                    <a:pt x="16354" y="3801"/>
                  </a:cubicBezTo>
                  <a:cubicBezTo>
                    <a:pt x="16384" y="3711"/>
                    <a:pt x="16709" y="755"/>
                    <a:pt x="16689" y="730"/>
                  </a:cubicBezTo>
                  <a:lnTo>
                    <a:pt x="16689" y="730"/>
                  </a:lnTo>
                  <a:cubicBezTo>
                    <a:pt x="16706" y="719"/>
                    <a:pt x="16728" y="713"/>
                    <a:pt x="16754" y="713"/>
                  </a:cubicBezTo>
                  <a:close/>
                  <a:moveTo>
                    <a:pt x="22250" y="21156"/>
                  </a:moveTo>
                  <a:lnTo>
                    <a:pt x="22250" y="21156"/>
                  </a:lnTo>
                  <a:cubicBezTo>
                    <a:pt x="16385" y="23384"/>
                    <a:pt x="11306" y="27122"/>
                    <a:pt x="5240" y="27122"/>
                  </a:cubicBezTo>
                  <a:cubicBezTo>
                    <a:pt x="3856" y="27122"/>
                    <a:pt x="2421" y="26927"/>
                    <a:pt x="913" y="26476"/>
                  </a:cubicBezTo>
                  <a:lnTo>
                    <a:pt x="882" y="26476"/>
                  </a:lnTo>
                  <a:cubicBezTo>
                    <a:pt x="882" y="26476"/>
                    <a:pt x="1065" y="25959"/>
                    <a:pt x="1217" y="25746"/>
                  </a:cubicBezTo>
                  <a:cubicBezTo>
                    <a:pt x="1338" y="25594"/>
                    <a:pt x="1490" y="25533"/>
                    <a:pt x="1551" y="25381"/>
                  </a:cubicBezTo>
                  <a:cubicBezTo>
                    <a:pt x="3086" y="26110"/>
                    <a:pt x="4669" y="26410"/>
                    <a:pt x="6258" y="26410"/>
                  </a:cubicBezTo>
                  <a:cubicBezTo>
                    <a:pt x="9043" y="26410"/>
                    <a:pt x="11845" y="25490"/>
                    <a:pt x="14439" y="24348"/>
                  </a:cubicBezTo>
                  <a:cubicBezTo>
                    <a:pt x="17114" y="23163"/>
                    <a:pt x="19606" y="21916"/>
                    <a:pt x="22250" y="21156"/>
                  </a:cubicBezTo>
                  <a:close/>
                  <a:moveTo>
                    <a:pt x="31733" y="16625"/>
                  </a:moveTo>
                  <a:cubicBezTo>
                    <a:pt x="33190" y="16625"/>
                    <a:pt x="34636" y="17040"/>
                    <a:pt x="36020" y="18086"/>
                  </a:cubicBezTo>
                  <a:cubicBezTo>
                    <a:pt x="39363" y="20579"/>
                    <a:pt x="38816" y="25047"/>
                    <a:pt x="39971" y="28634"/>
                  </a:cubicBezTo>
                  <a:cubicBezTo>
                    <a:pt x="40184" y="29181"/>
                    <a:pt x="40397" y="29698"/>
                    <a:pt x="40670" y="30245"/>
                  </a:cubicBezTo>
                  <a:cubicBezTo>
                    <a:pt x="40366" y="30002"/>
                    <a:pt x="40093" y="29789"/>
                    <a:pt x="39758" y="29606"/>
                  </a:cubicBezTo>
                  <a:cubicBezTo>
                    <a:pt x="38391" y="28725"/>
                    <a:pt x="36871" y="28087"/>
                    <a:pt x="35260" y="27691"/>
                  </a:cubicBezTo>
                  <a:cubicBezTo>
                    <a:pt x="32950" y="27114"/>
                    <a:pt x="30609" y="26932"/>
                    <a:pt x="28421" y="25898"/>
                  </a:cubicBezTo>
                  <a:cubicBezTo>
                    <a:pt x="26293" y="24834"/>
                    <a:pt x="24530" y="23254"/>
                    <a:pt x="22767" y="21612"/>
                  </a:cubicBezTo>
                  <a:cubicBezTo>
                    <a:pt x="24315" y="21032"/>
                    <a:pt x="25913" y="20627"/>
                    <a:pt x="27562" y="20627"/>
                  </a:cubicBezTo>
                  <a:cubicBezTo>
                    <a:pt x="27726" y="20627"/>
                    <a:pt x="27891" y="20631"/>
                    <a:pt x="28056" y="20640"/>
                  </a:cubicBezTo>
                  <a:cubicBezTo>
                    <a:pt x="32190" y="20822"/>
                    <a:pt x="35412" y="23618"/>
                    <a:pt x="37631" y="26962"/>
                  </a:cubicBezTo>
                  <a:cubicBezTo>
                    <a:pt x="37640" y="26981"/>
                    <a:pt x="37650" y="26988"/>
                    <a:pt x="37657" y="26988"/>
                  </a:cubicBezTo>
                  <a:cubicBezTo>
                    <a:pt x="37674" y="26988"/>
                    <a:pt x="37682" y="26953"/>
                    <a:pt x="37661" y="26932"/>
                  </a:cubicBezTo>
                  <a:cubicBezTo>
                    <a:pt x="36080" y="24196"/>
                    <a:pt x="33983" y="22190"/>
                    <a:pt x="31521" y="21126"/>
                  </a:cubicBezTo>
                  <a:cubicBezTo>
                    <a:pt x="30050" y="20261"/>
                    <a:pt x="28443" y="19922"/>
                    <a:pt x="26806" y="19922"/>
                  </a:cubicBezTo>
                  <a:cubicBezTo>
                    <a:pt x="24992" y="19922"/>
                    <a:pt x="23141" y="20338"/>
                    <a:pt x="21399" y="20913"/>
                  </a:cubicBezTo>
                  <a:cubicBezTo>
                    <a:pt x="21643" y="20792"/>
                    <a:pt x="21946" y="20670"/>
                    <a:pt x="21977" y="20640"/>
                  </a:cubicBezTo>
                  <a:cubicBezTo>
                    <a:pt x="24852" y="18894"/>
                    <a:pt x="28323" y="16625"/>
                    <a:pt x="31733" y="16625"/>
                  </a:cubicBezTo>
                  <a:close/>
                  <a:moveTo>
                    <a:pt x="16342" y="0"/>
                  </a:moveTo>
                  <a:cubicBezTo>
                    <a:pt x="16268" y="0"/>
                    <a:pt x="16180" y="122"/>
                    <a:pt x="16202" y="275"/>
                  </a:cubicBezTo>
                  <a:cubicBezTo>
                    <a:pt x="16718" y="2159"/>
                    <a:pt x="15898" y="3801"/>
                    <a:pt x="15472" y="5594"/>
                  </a:cubicBezTo>
                  <a:cubicBezTo>
                    <a:pt x="15138" y="6992"/>
                    <a:pt x="15168" y="8360"/>
                    <a:pt x="15472" y="9758"/>
                  </a:cubicBezTo>
                  <a:cubicBezTo>
                    <a:pt x="16141" y="13071"/>
                    <a:pt x="17873" y="16172"/>
                    <a:pt x="19241" y="19211"/>
                  </a:cubicBezTo>
                  <a:cubicBezTo>
                    <a:pt x="18846" y="20245"/>
                    <a:pt x="18451" y="21248"/>
                    <a:pt x="17995" y="22220"/>
                  </a:cubicBezTo>
                  <a:lnTo>
                    <a:pt x="17995" y="22251"/>
                  </a:lnTo>
                  <a:cubicBezTo>
                    <a:pt x="14274" y="23946"/>
                    <a:pt x="10378" y="25960"/>
                    <a:pt x="6376" y="25960"/>
                  </a:cubicBezTo>
                  <a:cubicBezTo>
                    <a:pt x="4853" y="25960"/>
                    <a:pt x="3314" y="25668"/>
                    <a:pt x="1764" y="24956"/>
                  </a:cubicBezTo>
                  <a:cubicBezTo>
                    <a:pt x="1760" y="24955"/>
                    <a:pt x="1756" y="24955"/>
                    <a:pt x="1751" y="24955"/>
                  </a:cubicBezTo>
                  <a:cubicBezTo>
                    <a:pt x="1569" y="24955"/>
                    <a:pt x="296" y="25477"/>
                    <a:pt x="1" y="26719"/>
                  </a:cubicBezTo>
                  <a:cubicBezTo>
                    <a:pt x="1024" y="27073"/>
                    <a:pt x="2377" y="27564"/>
                    <a:pt x="4457" y="27564"/>
                  </a:cubicBezTo>
                  <a:cubicBezTo>
                    <a:pt x="7194" y="27564"/>
                    <a:pt x="11191" y="26714"/>
                    <a:pt x="17357" y="23588"/>
                  </a:cubicBezTo>
                  <a:cubicBezTo>
                    <a:pt x="18968" y="22798"/>
                    <a:pt x="20518" y="22463"/>
                    <a:pt x="22281" y="21764"/>
                  </a:cubicBezTo>
                  <a:cubicBezTo>
                    <a:pt x="24591" y="23922"/>
                    <a:pt x="27023" y="26020"/>
                    <a:pt x="30062" y="26962"/>
                  </a:cubicBezTo>
                  <a:cubicBezTo>
                    <a:pt x="34196" y="28269"/>
                    <a:pt x="37904" y="28391"/>
                    <a:pt x="41339" y="31369"/>
                  </a:cubicBezTo>
                  <a:cubicBezTo>
                    <a:pt x="41390" y="31406"/>
                    <a:pt x="41443" y="31421"/>
                    <a:pt x="41491" y="31421"/>
                  </a:cubicBezTo>
                  <a:cubicBezTo>
                    <a:pt x="41645" y="31421"/>
                    <a:pt x="41759" y="31265"/>
                    <a:pt x="41643" y="31126"/>
                  </a:cubicBezTo>
                  <a:cubicBezTo>
                    <a:pt x="38725" y="27175"/>
                    <a:pt x="40457" y="20822"/>
                    <a:pt x="36172" y="17691"/>
                  </a:cubicBezTo>
                  <a:cubicBezTo>
                    <a:pt x="34826" y="16711"/>
                    <a:pt x="33279" y="16306"/>
                    <a:pt x="31673" y="16306"/>
                  </a:cubicBezTo>
                  <a:cubicBezTo>
                    <a:pt x="27801" y="16306"/>
                    <a:pt x="23582" y="18663"/>
                    <a:pt x="21004" y="21004"/>
                  </a:cubicBezTo>
                  <a:cubicBezTo>
                    <a:pt x="20184" y="21308"/>
                    <a:pt x="19393" y="21612"/>
                    <a:pt x="18633" y="21947"/>
                  </a:cubicBezTo>
                  <a:cubicBezTo>
                    <a:pt x="18542" y="22007"/>
                    <a:pt x="18481" y="22038"/>
                    <a:pt x="18421" y="22038"/>
                  </a:cubicBezTo>
                  <a:cubicBezTo>
                    <a:pt x="18937" y="21308"/>
                    <a:pt x="19332" y="20518"/>
                    <a:pt x="19697" y="19637"/>
                  </a:cubicBezTo>
                  <a:cubicBezTo>
                    <a:pt x="22676" y="17083"/>
                    <a:pt x="25472" y="14713"/>
                    <a:pt x="24652" y="10305"/>
                  </a:cubicBezTo>
                  <a:cubicBezTo>
                    <a:pt x="23861" y="5685"/>
                    <a:pt x="19940" y="2646"/>
                    <a:pt x="16414" y="62"/>
                  </a:cubicBezTo>
                  <a:cubicBezTo>
                    <a:pt x="16397" y="19"/>
                    <a:pt x="16371" y="0"/>
                    <a:pt x="16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708900" y="2952150"/>
              <a:ext cx="141700" cy="108250"/>
            </a:xfrm>
            <a:custGeom>
              <a:avLst/>
              <a:gdLst/>
              <a:ahLst/>
              <a:cxnLst/>
              <a:rect l="l" t="t" r="r" b="b"/>
              <a:pathLst>
                <a:path w="5668" h="4330" extrusionOk="0">
                  <a:moveTo>
                    <a:pt x="110" y="1"/>
                  </a:moveTo>
                  <a:cubicBezTo>
                    <a:pt x="9" y="1"/>
                    <a:pt x="1" y="147"/>
                    <a:pt x="106" y="226"/>
                  </a:cubicBezTo>
                  <a:cubicBezTo>
                    <a:pt x="2416" y="925"/>
                    <a:pt x="4270" y="2293"/>
                    <a:pt x="5638" y="4329"/>
                  </a:cubicBezTo>
                  <a:lnTo>
                    <a:pt x="5668" y="4329"/>
                  </a:lnTo>
                  <a:cubicBezTo>
                    <a:pt x="4391" y="2232"/>
                    <a:pt x="2507" y="742"/>
                    <a:pt x="166" y="13"/>
                  </a:cubicBezTo>
                  <a:cubicBezTo>
                    <a:pt x="145" y="5"/>
                    <a:pt x="127" y="1"/>
                    <a:pt x="1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590600" y="2957475"/>
              <a:ext cx="183800" cy="140350"/>
            </a:xfrm>
            <a:custGeom>
              <a:avLst/>
              <a:gdLst/>
              <a:ahLst/>
              <a:cxnLst/>
              <a:rect l="l" t="t" r="r" b="b"/>
              <a:pathLst>
                <a:path w="7352" h="5614" extrusionOk="0">
                  <a:moveTo>
                    <a:pt x="400" y="0"/>
                  </a:moveTo>
                  <a:cubicBezTo>
                    <a:pt x="126" y="0"/>
                    <a:pt x="0" y="359"/>
                    <a:pt x="248" y="469"/>
                  </a:cubicBezTo>
                  <a:cubicBezTo>
                    <a:pt x="3075" y="1593"/>
                    <a:pt x="5324" y="3235"/>
                    <a:pt x="7208" y="5575"/>
                  </a:cubicBezTo>
                  <a:cubicBezTo>
                    <a:pt x="7227" y="5603"/>
                    <a:pt x="7248" y="5614"/>
                    <a:pt x="7268" y="5614"/>
                  </a:cubicBezTo>
                  <a:cubicBezTo>
                    <a:pt x="7313" y="5614"/>
                    <a:pt x="7351" y="5557"/>
                    <a:pt x="7330" y="5514"/>
                  </a:cubicBezTo>
                  <a:cubicBezTo>
                    <a:pt x="5719" y="2991"/>
                    <a:pt x="3287" y="1016"/>
                    <a:pt x="491" y="13"/>
                  </a:cubicBezTo>
                  <a:cubicBezTo>
                    <a:pt x="459" y="4"/>
                    <a:pt x="428" y="0"/>
                    <a:pt x="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669975" y="2887750"/>
              <a:ext cx="155325" cy="67075"/>
            </a:xfrm>
            <a:custGeom>
              <a:avLst/>
              <a:gdLst/>
              <a:ahLst/>
              <a:cxnLst/>
              <a:rect l="l" t="t" r="r" b="b"/>
              <a:pathLst>
                <a:path w="6213" h="2683" extrusionOk="0">
                  <a:moveTo>
                    <a:pt x="6090" y="1"/>
                  </a:moveTo>
                  <a:cubicBezTo>
                    <a:pt x="6083" y="1"/>
                    <a:pt x="6076" y="2"/>
                    <a:pt x="6070" y="5"/>
                  </a:cubicBezTo>
                  <a:cubicBezTo>
                    <a:pt x="5097" y="583"/>
                    <a:pt x="4125" y="1100"/>
                    <a:pt x="3061" y="1525"/>
                  </a:cubicBezTo>
                  <a:cubicBezTo>
                    <a:pt x="2118" y="1920"/>
                    <a:pt x="1115" y="2072"/>
                    <a:pt x="173" y="2376"/>
                  </a:cubicBezTo>
                  <a:cubicBezTo>
                    <a:pt x="0" y="2434"/>
                    <a:pt x="19" y="2682"/>
                    <a:pt x="176" y="2682"/>
                  </a:cubicBezTo>
                  <a:cubicBezTo>
                    <a:pt x="185" y="2682"/>
                    <a:pt x="194" y="2682"/>
                    <a:pt x="204" y="2680"/>
                  </a:cubicBezTo>
                  <a:cubicBezTo>
                    <a:pt x="2270" y="2528"/>
                    <a:pt x="4459" y="1343"/>
                    <a:pt x="6131" y="157"/>
                  </a:cubicBezTo>
                  <a:cubicBezTo>
                    <a:pt x="6212" y="103"/>
                    <a:pt x="6148" y="1"/>
                    <a:pt x="60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808025" y="2993500"/>
              <a:ext cx="99575" cy="19775"/>
            </a:xfrm>
            <a:custGeom>
              <a:avLst/>
              <a:gdLst/>
              <a:ahLst/>
              <a:cxnLst/>
              <a:rect l="l" t="t" r="r" b="b"/>
              <a:pathLst>
                <a:path w="3983" h="791" extrusionOk="0">
                  <a:moveTo>
                    <a:pt x="122" y="0"/>
                  </a:moveTo>
                  <a:cubicBezTo>
                    <a:pt x="31" y="0"/>
                    <a:pt x="1" y="91"/>
                    <a:pt x="92" y="122"/>
                  </a:cubicBezTo>
                  <a:cubicBezTo>
                    <a:pt x="1338" y="547"/>
                    <a:pt x="2706" y="669"/>
                    <a:pt x="3983" y="791"/>
                  </a:cubicBezTo>
                  <a:cubicBezTo>
                    <a:pt x="2676" y="608"/>
                    <a:pt x="1399" y="274"/>
                    <a:pt x="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482750" y="2737850"/>
              <a:ext cx="89750" cy="177600"/>
            </a:xfrm>
            <a:custGeom>
              <a:avLst/>
              <a:gdLst/>
              <a:ahLst/>
              <a:cxnLst/>
              <a:rect l="l" t="t" r="r" b="b"/>
              <a:pathLst>
                <a:path w="3590" h="7104" extrusionOk="0">
                  <a:moveTo>
                    <a:pt x="3544" y="1"/>
                  </a:moveTo>
                  <a:cubicBezTo>
                    <a:pt x="3531" y="1"/>
                    <a:pt x="3516" y="4"/>
                    <a:pt x="3498" y="13"/>
                  </a:cubicBezTo>
                  <a:cubicBezTo>
                    <a:pt x="2343" y="2263"/>
                    <a:pt x="1188" y="4573"/>
                    <a:pt x="63" y="6883"/>
                  </a:cubicBezTo>
                  <a:cubicBezTo>
                    <a:pt x="1" y="7007"/>
                    <a:pt x="109" y="7104"/>
                    <a:pt x="213" y="7104"/>
                  </a:cubicBezTo>
                  <a:cubicBezTo>
                    <a:pt x="261" y="7104"/>
                    <a:pt x="308" y="7083"/>
                    <a:pt x="337" y="7035"/>
                  </a:cubicBezTo>
                  <a:cubicBezTo>
                    <a:pt x="1461" y="4725"/>
                    <a:pt x="2556" y="2415"/>
                    <a:pt x="3589" y="44"/>
                  </a:cubicBezTo>
                  <a:cubicBezTo>
                    <a:pt x="3589" y="22"/>
                    <a:pt x="3574" y="1"/>
                    <a:pt x="3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508175" y="2642875"/>
              <a:ext cx="30875" cy="100575"/>
            </a:xfrm>
            <a:custGeom>
              <a:avLst/>
              <a:gdLst/>
              <a:ahLst/>
              <a:cxnLst/>
              <a:rect l="l" t="t" r="r" b="b"/>
              <a:pathLst>
                <a:path w="1235" h="4023" extrusionOk="0">
                  <a:moveTo>
                    <a:pt x="1200" y="0"/>
                  </a:moveTo>
                  <a:cubicBezTo>
                    <a:pt x="1192" y="0"/>
                    <a:pt x="1183" y="4"/>
                    <a:pt x="1174" y="13"/>
                  </a:cubicBezTo>
                  <a:cubicBezTo>
                    <a:pt x="748" y="1290"/>
                    <a:pt x="384" y="2597"/>
                    <a:pt x="19" y="3873"/>
                  </a:cubicBezTo>
                  <a:cubicBezTo>
                    <a:pt x="1" y="3964"/>
                    <a:pt x="80" y="4022"/>
                    <a:pt x="153" y="4022"/>
                  </a:cubicBezTo>
                  <a:cubicBezTo>
                    <a:pt x="203" y="4022"/>
                    <a:pt x="250" y="3995"/>
                    <a:pt x="262" y="3934"/>
                  </a:cubicBezTo>
                  <a:cubicBezTo>
                    <a:pt x="627" y="2627"/>
                    <a:pt x="992" y="1350"/>
                    <a:pt x="1235" y="43"/>
                  </a:cubicBezTo>
                  <a:cubicBezTo>
                    <a:pt x="1235" y="22"/>
                    <a:pt x="1220" y="0"/>
                    <a:pt x="1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397075" y="2594350"/>
              <a:ext cx="118050" cy="226975"/>
            </a:xfrm>
            <a:custGeom>
              <a:avLst/>
              <a:gdLst/>
              <a:ahLst/>
              <a:cxnLst/>
              <a:rect l="l" t="t" r="r" b="b"/>
              <a:pathLst>
                <a:path w="4722" h="9079" extrusionOk="0">
                  <a:moveTo>
                    <a:pt x="106" y="1"/>
                  </a:moveTo>
                  <a:cubicBezTo>
                    <a:pt x="78" y="1"/>
                    <a:pt x="0" y="55"/>
                    <a:pt x="25" y="130"/>
                  </a:cubicBezTo>
                  <a:cubicBezTo>
                    <a:pt x="1849" y="2896"/>
                    <a:pt x="3916" y="5601"/>
                    <a:pt x="4402" y="8945"/>
                  </a:cubicBezTo>
                  <a:cubicBezTo>
                    <a:pt x="4417" y="9033"/>
                    <a:pt x="4495" y="9078"/>
                    <a:pt x="4568" y="9078"/>
                  </a:cubicBezTo>
                  <a:cubicBezTo>
                    <a:pt x="4647" y="9078"/>
                    <a:pt x="4722" y="9025"/>
                    <a:pt x="4706" y="8915"/>
                  </a:cubicBezTo>
                  <a:cubicBezTo>
                    <a:pt x="4280" y="5449"/>
                    <a:pt x="2335" y="2592"/>
                    <a:pt x="116" y="9"/>
                  </a:cubicBezTo>
                  <a:cubicBezTo>
                    <a:pt x="116" y="3"/>
                    <a:pt x="112" y="1"/>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440900" y="2746650"/>
              <a:ext cx="61125" cy="118875"/>
            </a:xfrm>
            <a:custGeom>
              <a:avLst/>
              <a:gdLst/>
              <a:ahLst/>
              <a:cxnLst/>
              <a:rect l="l" t="t" r="r" b="b"/>
              <a:pathLst>
                <a:path w="2445" h="4755" extrusionOk="0">
                  <a:moveTo>
                    <a:pt x="84" y="1"/>
                  </a:moveTo>
                  <a:cubicBezTo>
                    <a:pt x="43" y="1"/>
                    <a:pt x="1" y="44"/>
                    <a:pt x="65" y="87"/>
                  </a:cubicBezTo>
                  <a:cubicBezTo>
                    <a:pt x="1038" y="1485"/>
                    <a:pt x="1737" y="3005"/>
                    <a:pt x="2193" y="4677"/>
                  </a:cubicBezTo>
                  <a:cubicBezTo>
                    <a:pt x="2204" y="4732"/>
                    <a:pt x="2243" y="4755"/>
                    <a:pt x="2285" y="4755"/>
                  </a:cubicBezTo>
                  <a:cubicBezTo>
                    <a:pt x="2360" y="4755"/>
                    <a:pt x="2445" y="4683"/>
                    <a:pt x="2406" y="4585"/>
                  </a:cubicBezTo>
                  <a:cubicBezTo>
                    <a:pt x="2041" y="2914"/>
                    <a:pt x="1251" y="1364"/>
                    <a:pt x="126" y="26"/>
                  </a:cubicBezTo>
                  <a:cubicBezTo>
                    <a:pt x="117" y="8"/>
                    <a:pt x="101"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621325" y="3004575"/>
              <a:ext cx="87175" cy="76325"/>
            </a:xfrm>
            <a:custGeom>
              <a:avLst/>
              <a:gdLst/>
              <a:ahLst/>
              <a:cxnLst/>
              <a:rect l="l" t="t" r="r" b="b"/>
              <a:pathLst>
                <a:path w="3487" h="3053" extrusionOk="0">
                  <a:moveTo>
                    <a:pt x="27" y="1"/>
                  </a:moveTo>
                  <a:cubicBezTo>
                    <a:pt x="9" y="1"/>
                    <a:pt x="0" y="22"/>
                    <a:pt x="22" y="44"/>
                  </a:cubicBezTo>
                  <a:cubicBezTo>
                    <a:pt x="1268" y="956"/>
                    <a:pt x="2423" y="1867"/>
                    <a:pt x="3457" y="3053"/>
                  </a:cubicBezTo>
                  <a:lnTo>
                    <a:pt x="3487" y="3053"/>
                  </a:lnTo>
                  <a:cubicBezTo>
                    <a:pt x="2484" y="1867"/>
                    <a:pt x="1390" y="804"/>
                    <a:pt x="52" y="13"/>
                  </a:cubicBezTo>
                  <a:cubicBezTo>
                    <a:pt x="43" y="4"/>
                    <a:pt x="34" y="1"/>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747475" y="2996975"/>
              <a:ext cx="113025" cy="129075"/>
            </a:xfrm>
            <a:custGeom>
              <a:avLst/>
              <a:gdLst/>
              <a:ahLst/>
              <a:cxnLst/>
              <a:rect l="l" t="t" r="r" b="b"/>
              <a:pathLst>
                <a:path w="4521" h="5163" extrusionOk="0">
                  <a:moveTo>
                    <a:pt x="48" y="1"/>
                  </a:moveTo>
                  <a:cubicBezTo>
                    <a:pt x="9" y="1"/>
                    <a:pt x="0" y="22"/>
                    <a:pt x="22" y="44"/>
                  </a:cubicBezTo>
                  <a:cubicBezTo>
                    <a:pt x="1967" y="1351"/>
                    <a:pt x="3456" y="3022"/>
                    <a:pt x="4429" y="5150"/>
                  </a:cubicBezTo>
                  <a:cubicBezTo>
                    <a:pt x="4429" y="5158"/>
                    <a:pt x="4435" y="5162"/>
                    <a:pt x="4445" y="5162"/>
                  </a:cubicBezTo>
                  <a:cubicBezTo>
                    <a:pt x="4471" y="5162"/>
                    <a:pt x="4520" y="5134"/>
                    <a:pt x="4520" y="5089"/>
                  </a:cubicBezTo>
                  <a:cubicBezTo>
                    <a:pt x="3517" y="2962"/>
                    <a:pt x="2088" y="1229"/>
                    <a:pt x="113" y="13"/>
                  </a:cubicBezTo>
                  <a:cubicBezTo>
                    <a:pt x="86" y="4"/>
                    <a:pt x="65" y="1"/>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735225" y="3015325"/>
              <a:ext cx="36650" cy="36600"/>
            </a:xfrm>
            <a:custGeom>
              <a:avLst/>
              <a:gdLst/>
              <a:ahLst/>
              <a:cxnLst/>
              <a:rect l="l" t="t" r="r" b="b"/>
              <a:pathLst>
                <a:path w="1466" h="1464" extrusionOk="0">
                  <a:moveTo>
                    <a:pt x="71" y="0"/>
                  </a:moveTo>
                  <a:cubicBezTo>
                    <a:pt x="16" y="0"/>
                    <a:pt x="1" y="45"/>
                    <a:pt x="25" y="70"/>
                  </a:cubicBezTo>
                  <a:lnTo>
                    <a:pt x="1393" y="1437"/>
                  </a:lnTo>
                  <a:cubicBezTo>
                    <a:pt x="1402" y="1456"/>
                    <a:pt x="1415" y="1463"/>
                    <a:pt x="1426" y="1463"/>
                  </a:cubicBezTo>
                  <a:cubicBezTo>
                    <a:pt x="1449" y="1463"/>
                    <a:pt x="1465" y="1428"/>
                    <a:pt x="1423" y="1407"/>
                  </a:cubicBezTo>
                  <a:cubicBezTo>
                    <a:pt x="967" y="951"/>
                    <a:pt x="572" y="465"/>
                    <a:pt x="116" y="9"/>
                  </a:cubicBezTo>
                  <a:cubicBezTo>
                    <a:pt x="99" y="3"/>
                    <a:pt x="84" y="0"/>
                    <a:pt x="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882600" y="3024500"/>
              <a:ext cx="55400" cy="43500"/>
            </a:xfrm>
            <a:custGeom>
              <a:avLst/>
              <a:gdLst/>
              <a:ahLst/>
              <a:cxnLst/>
              <a:rect l="l" t="t" r="r" b="b"/>
              <a:pathLst>
                <a:path w="2216" h="1740" extrusionOk="0">
                  <a:moveTo>
                    <a:pt x="45" y="0"/>
                  </a:moveTo>
                  <a:cubicBezTo>
                    <a:pt x="20" y="0"/>
                    <a:pt x="1" y="72"/>
                    <a:pt x="27" y="98"/>
                  </a:cubicBezTo>
                  <a:cubicBezTo>
                    <a:pt x="756" y="675"/>
                    <a:pt x="1516" y="1192"/>
                    <a:pt x="2215" y="1739"/>
                  </a:cubicBezTo>
                  <a:lnTo>
                    <a:pt x="57" y="7"/>
                  </a:lnTo>
                  <a:cubicBezTo>
                    <a:pt x="53" y="2"/>
                    <a:pt x="49" y="0"/>
                    <a:pt x="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808025" y="2963100"/>
              <a:ext cx="113250" cy="19975"/>
            </a:xfrm>
            <a:custGeom>
              <a:avLst/>
              <a:gdLst/>
              <a:ahLst/>
              <a:cxnLst/>
              <a:rect l="l" t="t" r="r" b="b"/>
              <a:pathLst>
                <a:path w="4530" h="799" extrusionOk="0">
                  <a:moveTo>
                    <a:pt x="4499" y="0"/>
                  </a:moveTo>
                  <a:cubicBezTo>
                    <a:pt x="3010" y="456"/>
                    <a:pt x="1551" y="608"/>
                    <a:pt x="31" y="700"/>
                  </a:cubicBezTo>
                  <a:cubicBezTo>
                    <a:pt x="1" y="730"/>
                    <a:pt x="1" y="791"/>
                    <a:pt x="31" y="791"/>
                  </a:cubicBezTo>
                  <a:cubicBezTo>
                    <a:pt x="160" y="796"/>
                    <a:pt x="289" y="798"/>
                    <a:pt x="418" y="798"/>
                  </a:cubicBezTo>
                  <a:cubicBezTo>
                    <a:pt x="1808" y="798"/>
                    <a:pt x="3192" y="504"/>
                    <a:pt x="4499" y="31"/>
                  </a:cubicBezTo>
                  <a:cubicBezTo>
                    <a:pt x="4530" y="31"/>
                    <a:pt x="4499" y="0"/>
                    <a:pt x="4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811825" y="2916750"/>
              <a:ext cx="70700" cy="26625"/>
            </a:xfrm>
            <a:custGeom>
              <a:avLst/>
              <a:gdLst/>
              <a:ahLst/>
              <a:cxnLst/>
              <a:rect l="l" t="t" r="r" b="b"/>
              <a:pathLst>
                <a:path w="2828" h="1065" extrusionOk="0">
                  <a:moveTo>
                    <a:pt x="2736" y="0"/>
                  </a:moveTo>
                  <a:cubicBezTo>
                    <a:pt x="1916" y="487"/>
                    <a:pt x="1034" y="760"/>
                    <a:pt x="92" y="912"/>
                  </a:cubicBezTo>
                  <a:cubicBezTo>
                    <a:pt x="1" y="973"/>
                    <a:pt x="1" y="1064"/>
                    <a:pt x="92" y="1064"/>
                  </a:cubicBezTo>
                  <a:cubicBezTo>
                    <a:pt x="1065" y="973"/>
                    <a:pt x="1976" y="608"/>
                    <a:pt x="2767" y="61"/>
                  </a:cubicBezTo>
                  <a:cubicBezTo>
                    <a:pt x="2828" y="31"/>
                    <a:pt x="2767" y="0"/>
                    <a:pt x="27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630225" y="2892675"/>
              <a:ext cx="135675" cy="62100"/>
            </a:xfrm>
            <a:custGeom>
              <a:avLst/>
              <a:gdLst/>
              <a:ahLst/>
              <a:cxnLst/>
              <a:rect l="l" t="t" r="r" b="b"/>
              <a:pathLst>
                <a:path w="5427" h="2484" extrusionOk="0">
                  <a:moveTo>
                    <a:pt x="5348" y="1"/>
                  </a:moveTo>
                  <a:cubicBezTo>
                    <a:pt x="5331" y="1"/>
                    <a:pt x="5311" y="6"/>
                    <a:pt x="5289" y="21"/>
                  </a:cubicBezTo>
                  <a:cubicBezTo>
                    <a:pt x="3526" y="872"/>
                    <a:pt x="1794" y="1632"/>
                    <a:pt x="0" y="2392"/>
                  </a:cubicBezTo>
                  <a:cubicBezTo>
                    <a:pt x="0" y="2422"/>
                    <a:pt x="0" y="2483"/>
                    <a:pt x="61" y="2483"/>
                  </a:cubicBezTo>
                  <a:cubicBezTo>
                    <a:pt x="1915" y="1875"/>
                    <a:pt x="3648" y="1024"/>
                    <a:pt x="5380" y="82"/>
                  </a:cubicBezTo>
                  <a:cubicBezTo>
                    <a:pt x="5426" y="59"/>
                    <a:pt x="5402" y="1"/>
                    <a:pt x="5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599250" y="2902000"/>
              <a:ext cx="64975" cy="39600"/>
            </a:xfrm>
            <a:custGeom>
              <a:avLst/>
              <a:gdLst/>
              <a:ahLst/>
              <a:cxnLst/>
              <a:rect l="l" t="t" r="r" b="b"/>
              <a:pathLst>
                <a:path w="2599" h="1584" extrusionOk="0">
                  <a:moveTo>
                    <a:pt x="2571" y="0"/>
                  </a:moveTo>
                  <a:cubicBezTo>
                    <a:pt x="2564" y="0"/>
                    <a:pt x="2555" y="4"/>
                    <a:pt x="2546" y="13"/>
                  </a:cubicBezTo>
                  <a:cubicBezTo>
                    <a:pt x="1756" y="590"/>
                    <a:pt x="905" y="1077"/>
                    <a:pt x="23" y="1502"/>
                  </a:cubicBezTo>
                  <a:cubicBezTo>
                    <a:pt x="0" y="1525"/>
                    <a:pt x="12" y="1583"/>
                    <a:pt x="46" y="1583"/>
                  </a:cubicBezTo>
                  <a:cubicBezTo>
                    <a:pt x="57" y="1583"/>
                    <a:pt x="70" y="1578"/>
                    <a:pt x="84" y="1563"/>
                  </a:cubicBezTo>
                  <a:cubicBezTo>
                    <a:pt x="935" y="1168"/>
                    <a:pt x="1786" y="651"/>
                    <a:pt x="2577" y="43"/>
                  </a:cubicBezTo>
                  <a:cubicBezTo>
                    <a:pt x="2598" y="22"/>
                    <a:pt x="2589" y="0"/>
                    <a:pt x="2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501225" y="2806575"/>
              <a:ext cx="93300" cy="86925"/>
            </a:xfrm>
            <a:custGeom>
              <a:avLst/>
              <a:gdLst/>
              <a:ahLst/>
              <a:cxnLst/>
              <a:rect l="l" t="t" r="r" b="b"/>
              <a:pathLst>
                <a:path w="3732" h="3477" extrusionOk="0">
                  <a:moveTo>
                    <a:pt x="3701" y="0"/>
                  </a:moveTo>
                  <a:cubicBezTo>
                    <a:pt x="2425" y="1094"/>
                    <a:pt x="1209" y="2249"/>
                    <a:pt x="23" y="3374"/>
                  </a:cubicBezTo>
                  <a:cubicBezTo>
                    <a:pt x="1" y="3442"/>
                    <a:pt x="46" y="3476"/>
                    <a:pt x="83" y="3476"/>
                  </a:cubicBezTo>
                  <a:cubicBezTo>
                    <a:pt x="95" y="3476"/>
                    <a:pt x="107" y="3473"/>
                    <a:pt x="114" y="3465"/>
                  </a:cubicBezTo>
                  <a:cubicBezTo>
                    <a:pt x="1361" y="2340"/>
                    <a:pt x="2546" y="1216"/>
                    <a:pt x="3732" y="30"/>
                  </a:cubicBezTo>
                  <a:cubicBezTo>
                    <a:pt x="3732" y="30"/>
                    <a:pt x="3732" y="0"/>
                    <a:pt x="3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530300" y="2666425"/>
              <a:ext cx="51625" cy="66525"/>
            </a:xfrm>
            <a:custGeom>
              <a:avLst/>
              <a:gdLst/>
              <a:ahLst/>
              <a:cxnLst/>
              <a:rect l="l" t="t" r="r" b="b"/>
              <a:pathLst>
                <a:path w="2065" h="2661" extrusionOk="0">
                  <a:moveTo>
                    <a:pt x="2008" y="1"/>
                  </a:moveTo>
                  <a:cubicBezTo>
                    <a:pt x="1999" y="1"/>
                    <a:pt x="1991" y="4"/>
                    <a:pt x="1991" y="13"/>
                  </a:cubicBezTo>
                  <a:cubicBezTo>
                    <a:pt x="1322" y="864"/>
                    <a:pt x="654" y="1685"/>
                    <a:pt x="46" y="2536"/>
                  </a:cubicBezTo>
                  <a:cubicBezTo>
                    <a:pt x="1" y="2581"/>
                    <a:pt x="73" y="2660"/>
                    <a:pt x="126" y="2660"/>
                  </a:cubicBezTo>
                  <a:cubicBezTo>
                    <a:pt x="144" y="2660"/>
                    <a:pt x="160" y="2651"/>
                    <a:pt x="167" y="2627"/>
                  </a:cubicBezTo>
                  <a:cubicBezTo>
                    <a:pt x="806" y="1807"/>
                    <a:pt x="1414" y="925"/>
                    <a:pt x="2021" y="44"/>
                  </a:cubicBezTo>
                  <a:cubicBezTo>
                    <a:pt x="2064" y="22"/>
                    <a:pt x="2031" y="1"/>
                    <a:pt x="2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504075" y="2572975"/>
              <a:ext cx="12175" cy="67275"/>
            </a:xfrm>
            <a:custGeom>
              <a:avLst/>
              <a:gdLst/>
              <a:ahLst/>
              <a:cxnLst/>
              <a:rect l="l" t="t" r="r" b="b"/>
              <a:pathLst>
                <a:path w="487" h="2691" extrusionOk="0">
                  <a:moveTo>
                    <a:pt x="452" y="1"/>
                  </a:moveTo>
                  <a:cubicBezTo>
                    <a:pt x="438" y="1"/>
                    <a:pt x="426" y="16"/>
                    <a:pt x="426" y="43"/>
                  </a:cubicBezTo>
                  <a:cubicBezTo>
                    <a:pt x="274" y="864"/>
                    <a:pt x="92" y="1745"/>
                    <a:pt x="0" y="2627"/>
                  </a:cubicBezTo>
                  <a:cubicBezTo>
                    <a:pt x="0" y="2664"/>
                    <a:pt x="47" y="2690"/>
                    <a:pt x="82" y="2690"/>
                  </a:cubicBezTo>
                  <a:cubicBezTo>
                    <a:pt x="104" y="2690"/>
                    <a:pt x="122" y="2680"/>
                    <a:pt x="122" y="2657"/>
                  </a:cubicBezTo>
                  <a:cubicBezTo>
                    <a:pt x="304" y="1806"/>
                    <a:pt x="396" y="955"/>
                    <a:pt x="487" y="73"/>
                  </a:cubicBezTo>
                  <a:cubicBezTo>
                    <a:pt x="487" y="23"/>
                    <a:pt x="468" y="1"/>
                    <a:pt x="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406625" y="2558025"/>
              <a:ext cx="89125" cy="140575"/>
            </a:xfrm>
            <a:custGeom>
              <a:avLst/>
              <a:gdLst/>
              <a:ahLst/>
              <a:cxnLst/>
              <a:rect l="l" t="t" r="r" b="b"/>
              <a:pathLst>
                <a:path w="3565" h="5623" extrusionOk="0">
                  <a:moveTo>
                    <a:pt x="93" y="0"/>
                  </a:moveTo>
                  <a:cubicBezTo>
                    <a:pt x="51" y="0"/>
                    <a:pt x="1" y="79"/>
                    <a:pt x="69" y="124"/>
                  </a:cubicBezTo>
                  <a:cubicBezTo>
                    <a:pt x="1588" y="1766"/>
                    <a:pt x="2774" y="3529"/>
                    <a:pt x="3534" y="5595"/>
                  </a:cubicBezTo>
                  <a:cubicBezTo>
                    <a:pt x="3534" y="5616"/>
                    <a:pt x="3537" y="5622"/>
                    <a:pt x="3542" y="5622"/>
                  </a:cubicBezTo>
                  <a:cubicBezTo>
                    <a:pt x="3551" y="5622"/>
                    <a:pt x="3564" y="5595"/>
                    <a:pt x="3564" y="5595"/>
                  </a:cubicBezTo>
                  <a:cubicBezTo>
                    <a:pt x="2865" y="3529"/>
                    <a:pt x="1771" y="1553"/>
                    <a:pt x="129" y="33"/>
                  </a:cubicBezTo>
                  <a:cubicBezTo>
                    <a:pt x="122" y="10"/>
                    <a:pt x="108" y="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441900" y="2555600"/>
              <a:ext cx="30275" cy="40400"/>
            </a:xfrm>
            <a:custGeom>
              <a:avLst/>
              <a:gdLst/>
              <a:ahLst/>
              <a:cxnLst/>
              <a:rect l="l" t="t" r="r" b="b"/>
              <a:pathLst>
                <a:path w="1211" h="1616" extrusionOk="0">
                  <a:moveTo>
                    <a:pt x="99" y="0"/>
                  </a:moveTo>
                  <a:cubicBezTo>
                    <a:pt x="36" y="0"/>
                    <a:pt x="1" y="45"/>
                    <a:pt x="25" y="69"/>
                  </a:cubicBezTo>
                  <a:cubicBezTo>
                    <a:pt x="451" y="525"/>
                    <a:pt x="785" y="1042"/>
                    <a:pt x="1089" y="1589"/>
                  </a:cubicBezTo>
                  <a:cubicBezTo>
                    <a:pt x="1099" y="1608"/>
                    <a:pt x="1114" y="1615"/>
                    <a:pt x="1131" y="1615"/>
                  </a:cubicBezTo>
                  <a:cubicBezTo>
                    <a:pt x="1167" y="1615"/>
                    <a:pt x="1211" y="1580"/>
                    <a:pt x="1211" y="1559"/>
                  </a:cubicBezTo>
                  <a:cubicBezTo>
                    <a:pt x="937" y="981"/>
                    <a:pt x="603" y="464"/>
                    <a:pt x="147" y="8"/>
                  </a:cubicBezTo>
                  <a:cubicBezTo>
                    <a:pt x="130" y="3"/>
                    <a:pt x="113" y="0"/>
                    <a:pt x="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378925" y="2634175"/>
              <a:ext cx="90775" cy="111150"/>
            </a:xfrm>
            <a:custGeom>
              <a:avLst/>
              <a:gdLst/>
              <a:ahLst/>
              <a:cxnLst/>
              <a:rect l="l" t="t" r="r" b="b"/>
              <a:pathLst>
                <a:path w="3631" h="4446" extrusionOk="0">
                  <a:moveTo>
                    <a:pt x="62" y="1"/>
                  </a:moveTo>
                  <a:cubicBezTo>
                    <a:pt x="38" y="1"/>
                    <a:pt x="1" y="36"/>
                    <a:pt x="22" y="57"/>
                  </a:cubicBezTo>
                  <a:cubicBezTo>
                    <a:pt x="1359" y="1394"/>
                    <a:pt x="2575" y="2793"/>
                    <a:pt x="3578" y="4434"/>
                  </a:cubicBezTo>
                  <a:cubicBezTo>
                    <a:pt x="3586" y="4442"/>
                    <a:pt x="3594" y="4446"/>
                    <a:pt x="3601" y="4446"/>
                  </a:cubicBezTo>
                  <a:cubicBezTo>
                    <a:pt x="3620" y="4446"/>
                    <a:pt x="3631" y="4418"/>
                    <a:pt x="3608" y="4373"/>
                  </a:cubicBezTo>
                  <a:cubicBezTo>
                    <a:pt x="2605" y="2793"/>
                    <a:pt x="1481" y="1273"/>
                    <a:pt x="82" y="27"/>
                  </a:cubicBezTo>
                  <a:cubicBezTo>
                    <a:pt x="82" y="8"/>
                    <a:pt x="74"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425425" y="2780450"/>
              <a:ext cx="23550" cy="33600"/>
            </a:xfrm>
            <a:custGeom>
              <a:avLst/>
              <a:gdLst/>
              <a:ahLst/>
              <a:cxnLst/>
              <a:rect l="l" t="t" r="r" b="b"/>
              <a:pathLst>
                <a:path w="942" h="1344" extrusionOk="0">
                  <a:moveTo>
                    <a:pt x="76" y="0"/>
                  </a:moveTo>
                  <a:cubicBezTo>
                    <a:pt x="40" y="0"/>
                    <a:pt x="1" y="34"/>
                    <a:pt x="46" y="103"/>
                  </a:cubicBezTo>
                  <a:cubicBezTo>
                    <a:pt x="289" y="498"/>
                    <a:pt x="532" y="893"/>
                    <a:pt x="806" y="1319"/>
                  </a:cubicBezTo>
                  <a:cubicBezTo>
                    <a:pt x="815" y="1336"/>
                    <a:pt x="830" y="1343"/>
                    <a:pt x="847" y="1343"/>
                  </a:cubicBezTo>
                  <a:cubicBezTo>
                    <a:pt x="890" y="1343"/>
                    <a:pt x="941" y="1293"/>
                    <a:pt x="897" y="1227"/>
                  </a:cubicBezTo>
                  <a:cubicBezTo>
                    <a:pt x="654" y="802"/>
                    <a:pt x="380" y="437"/>
                    <a:pt x="107" y="12"/>
                  </a:cubicBezTo>
                  <a:cubicBezTo>
                    <a:pt x="99" y="4"/>
                    <a:pt x="88"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19;p4"/>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0" name="Google Shape;220;p4"/>
          <p:cNvSpPr txBox="1">
            <a:spLocks noGrp="1"/>
          </p:cNvSpPr>
          <p:nvPr>
            <p:ph type="body" idx="1"/>
          </p:nvPr>
        </p:nvSpPr>
        <p:spPr>
          <a:xfrm>
            <a:off x="778650" y="1169075"/>
            <a:ext cx="7749000" cy="399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7"/>
        <p:cNvGrpSpPr/>
        <p:nvPr/>
      </p:nvGrpSpPr>
      <p:grpSpPr>
        <a:xfrm>
          <a:off x="0" y="0"/>
          <a:ext cx="0" cy="0"/>
          <a:chOff x="0" y="0"/>
          <a:chExt cx="0" cy="0"/>
        </a:xfrm>
      </p:grpSpPr>
      <p:sp>
        <p:nvSpPr>
          <p:cNvPr id="328" name="Google Shape;328;p7"/>
          <p:cNvSpPr/>
          <p:nvPr/>
        </p:nvSpPr>
        <p:spPr>
          <a:xfrm rot="331928">
            <a:off x="-1095475" y="2612329"/>
            <a:ext cx="4641253" cy="2793681"/>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rot="331928">
            <a:off x="7198775" y="-1781521"/>
            <a:ext cx="4641253" cy="2793681"/>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7"/>
          <p:cNvGrpSpPr/>
          <p:nvPr/>
        </p:nvGrpSpPr>
        <p:grpSpPr>
          <a:xfrm rot="691136">
            <a:off x="-117258" y="1311511"/>
            <a:ext cx="1019093" cy="2774167"/>
            <a:chOff x="5902350" y="2149600"/>
            <a:chExt cx="1019050" cy="2774050"/>
          </a:xfrm>
        </p:grpSpPr>
        <p:sp>
          <p:nvSpPr>
            <p:cNvPr id="331" name="Google Shape;331;p7"/>
            <p:cNvSpPr/>
            <p:nvPr/>
          </p:nvSpPr>
          <p:spPr>
            <a:xfrm>
              <a:off x="6224550" y="4032275"/>
              <a:ext cx="455950" cy="620850"/>
            </a:xfrm>
            <a:custGeom>
              <a:avLst/>
              <a:gdLst/>
              <a:ahLst/>
              <a:cxnLst/>
              <a:rect l="l" t="t" r="r" b="b"/>
              <a:pathLst>
                <a:path w="18238" h="24834" extrusionOk="0">
                  <a:moveTo>
                    <a:pt x="18238" y="0"/>
                  </a:moveTo>
                  <a:cubicBezTo>
                    <a:pt x="16201" y="1398"/>
                    <a:pt x="13861" y="2067"/>
                    <a:pt x="11551" y="2736"/>
                  </a:cubicBezTo>
                  <a:cubicBezTo>
                    <a:pt x="9210" y="3435"/>
                    <a:pt x="6870" y="4103"/>
                    <a:pt x="4864" y="5471"/>
                  </a:cubicBezTo>
                  <a:cubicBezTo>
                    <a:pt x="2827" y="6839"/>
                    <a:pt x="1216" y="8967"/>
                    <a:pt x="1095" y="11368"/>
                  </a:cubicBezTo>
                  <a:cubicBezTo>
                    <a:pt x="3541" y="8666"/>
                    <a:pt x="7184" y="7028"/>
                    <a:pt x="10855" y="7028"/>
                  </a:cubicBezTo>
                  <a:cubicBezTo>
                    <a:pt x="11107" y="7028"/>
                    <a:pt x="11360" y="7036"/>
                    <a:pt x="11612" y="7052"/>
                  </a:cubicBezTo>
                  <a:cubicBezTo>
                    <a:pt x="9119" y="7356"/>
                    <a:pt x="6687" y="8298"/>
                    <a:pt x="4620" y="9757"/>
                  </a:cubicBezTo>
                  <a:cubicBezTo>
                    <a:pt x="3405" y="10578"/>
                    <a:pt x="2280" y="11642"/>
                    <a:pt x="1581" y="12979"/>
                  </a:cubicBezTo>
                  <a:cubicBezTo>
                    <a:pt x="912" y="14316"/>
                    <a:pt x="669" y="15897"/>
                    <a:pt x="1247" y="17295"/>
                  </a:cubicBezTo>
                  <a:cubicBezTo>
                    <a:pt x="1703" y="15107"/>
                    <a:pt x="4347" y="14134"/>
                    <a:pt x="6596" y="14073"/>
                  </a:cubicBezTo>
                  <a:cubicBezTo>
                    <a:pt x="6850" y="14063"/>
                    <a:pt x="7107" y="14059"/>
                    <a:pt x="7364" y="14059"/>
                  </a:cubicBezTo>
                  <a:cubicBezTo>
                    <a:pt x="8022" y="14059"/>
                    <a:pt x="8688" y="14083"/>
                    <a:pt x="9348" y="14083"/>
                  </a:cubicBezTo>
                  <a:cubicBezTo>
                    <a:pt x="10713" y="14083"/>
                    <a:pt x="12053" y="13980"/>
                    <a:pt x="13253" y="13344"/>
                  </a:cubicBezTo>
                  <a:lnTo>
                    <a:pt x="13253" y="13344"/>
                  </a:lnTo>
                  <a:cubicBezTo>
                    <a:pt x="11186" y="15259"/>
                    <a:pt x="7934" y="14742"/>
                    <a:pt x="5320" y="15684"/>
                  </a:cubicBezTo>
                  <a:cubicBezTo>
                    <a:pt x="3526" y="16322"/>
                    <a:pt x="2006" y="17599"/>
                    <a:pt x="1064" y="19240"/>
                  </a:cubicBezTo>
                  <a:cubicBezTo>
                    <a:pt x="3496" y="16718"/>
                    <a:pt x="7994" y="18237"/>
                    <a:pt x="10943" y="16322"/>
                  </a:cubicBezTo>
                  <a:lnTo>
                    <a:pt x="10943" y="16322"/>
                  </a:lnTo>
                  <a:cubicBezTo>
                    <a:pt x="8602" y="18906"/>
                    <a:pt x="4317" y="18359"/>
                    <a:pt x="1399" y="20244"/>
                  </a:cubicBezTo>
                  <a:cubicBezTo>
                    <a:pt x="1155" y="20395"/>
                    <a:pt x="912" y="20578"/>
                    <a:pt x="791" y="20791"/>
                  </a:cubicBezTo>
                  <a:cubicBezTo>
                    <a:pt x="0" y="22310"/>
                    <a:pt x="699" y="23344"/>
                    <a:pt x="760" y="24833"/>
                  </a:cubicBezTo>
                  <a:cubicBezTo>
                    <a:pt x="2584" y="23344"/>
                    <a:pt x="4590" y="21794"/>
                    <a:pt x="6931" y="21216"/>
                  </a:cubicBezTo>
                  <a:cubicBezTo>
                    <a:pt x="9180" y="20699"/>
                    <a:pt x="11581" y="20274"/>
                    <a:pt x="13405" y="18906"/>
                  </a:cubicBezTo>
                  <a:cubicBezTo>
                    <a:pt x="16505" y="16596"/>
                    <a:pt x="17204" y="12249"/>
                    <a:pt x="17539" y="8420"/>
                  </a:cubicBezTo>
                  <a:lnTo>
                    <a:pt x="17539" y="8420"/>
                  </a:lnTo>
                  <a:cubicBezTo>
                    <a:pt x="15540" y="10150"/>
                    <a:pt x="12935" y="11549"/>
                    <a:pt x="10351" y="11549"/>
                  </a:cubicBezTo>
                  <a:cubicBezTo>
                    <a:pt x="9713" y="11549"/>
                    <a:pt x="9076" y="11463"/>
                    <a:pt x="8450" y="11277"/>
                  </a:cubicBezTo>
                  <a:cubicBezTo>
                    <a:pt x="10639" y="10365"/>
                    <a:pt x="12827" y="9423"/>
                    <a:pt x="14985" y="8541"/>
                  </a:cubicBezTo>
                  <a:cubicBezTo>
                    <a:pt x="15806" y="8176"/>
                    <a:pt x="16627" y="7812"/>
                    <a:pt x="17083" y="7082"/>
                  </a:cubicBezTo>
                  <a:cubicBezTo>
                    <a:pt x="17417" y="6566"/>
                    <a:pt x="17508" y="5897"/>
                    <a:pt x="17569" y="5259"/>
                  </a:cubicBezTo>
                  <a:cubicBezTo>
                    <a:pt x="17812" y="3496"/>
                    <a:pt x="17995" y="1763"/>
                    <a:pt x="18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6270900" y="3528450"/>
              <a:ext cx="500800" cy="658850"/>
            </a:xfrm>
            <a:custGeom>
              <a:avLst/>
              <a:gdLst/>
              <a:ahLst/>
              <a:cxnLst/>
              <a:rect l="l" t="t" r="r" b="b"/>
              <a:pathLst>
                <a:path w="20032" h="26354" extrusionOk="0">
                  <a:moveTo>
                    <a:pt x="20031" y="1"/>
                  </a:moveTo>
                  <a:lnTo>
                    <a:pt x="20031" y="1"/>
                  </a:lnTo>
                  <a:cubicBezTo>
                    <a:pt x="16931" y="244"/>
                    <a:pt x="13831" y="670"/>
                    <a:pt x="11065" y="2007"/>
                  </a:cubicBezTo>
                  <a:cubicBezTo>
                    <a:pt x="8268" y="3344"/>
                    <a:pt x="5806" y="5654"/>
                    <a:pt x="5046" y="8664"/>
                  </a:cubicBezTo>
                  <a:lnTo>
                    <a:pt x="5046" y="8664"/>
                  </a:lnTo>
                  <a:cubicBezTo>
                    <a:pt x="7272" y="6826"/>
                    <a:pt x="10182" y="5803"/>
                    <a:pt x="13080" y="5803"/>
                  </a:cubicBezTo>
                  <a:cubicBezTo>
                    <a:pt x="13585" y="5803"/>
                    <a:pt x="14090" y="5834"/>
                    <a:pt x="14590" y="5898"/>
                  </a:cubicBezTo>
                  <a:cubicBezTo>
                    <a:pt x="12372" y="6201"/>
                    <a:pt x="10213" y="6870"/>
                    <a:pt x="8207" y="7812"/>
                  </a:cubicBezTo>
                  <a:cubicBezTo>
                    <a:pt x="6566" y="8572"/>
                    <a:pt x="5016" y="9606"/>
                    <a:pt x="3922" y="11065"/>
                  </a:cubicBezTo>
                  <a:cubicBezTo>
                    <a:pt x="2858" y="12493"/>
                    <a:pt x="2311" y="14469"/>
                    <a:pt x="2918" y="16171"/>
                  </a:cubicBezTo>
                  <a:lnTo>
                    <a:pt x="2918" y="16171"/>
                  </a:lnTo>
                  <a:cubicBezTo>
                    <a:pt x="5928" y="14560"/>
                    <a:pt x="10213" y="15411"/>
                    <a:pt x="12372" y="12797"/>
                  </a:cubicBezTo>
                  <a:lnTo>
                    <a:pt x="12372" y="12797"/>
                  </a:lnTo>
                  <a:cubicBezTo>
                    <a:pt x="11308" y="14591"/>
                    <a:pt x="9484" y="15958"/>
                    <a:pt x="7478" y="16475"/>
                  </a:cubicBezTo>
                  <a:cubicBezTo>
                    <a:pt x="6080" y="16870"/>
                    <a:pt x="4590" y="16870"/>
                    <a:pt x="3222" y="17448"/>
                  </a:cubicBezTo>
                  <a:cubicBezTo>
                    <a:pt x="1885" y="17995"/>
                    <a:pt x="730" y="19424"/>
                    <a:pt x="1095" y="20822"/>
                  </a:cubicBezTo>
                  <a:cubicBezTo>
                    <a:pt x="2311" y="20062"/>
                    <a:pt x="3861" y="20062"/>
                    <a:pt x="5289" y="19758"/>
                  </a:cubicBezTo>
                  <a:cubicBezTo>
                    <a:pt x="7326" y="19302"/>
                    <a:pt x="9241" y="18086"/>
                    <a:pt x="10487" y="16414"/>
                  </a:cubicBezTo>
                  <a:lnTo>
                    <a:pt x="10487" y="16414"/>
                  </a:lnTo>
                  <a:cubicBezTo>
                    <a:pt x="9393" y="18907"/>
                    <a:pt x="6900" y="20791"/>
                    <a:pt x="4225" y="21187"/>
                  </a:cubicBezTo>
                  <a:cubicBezTo>
                    <a:pt x="3222" y="21338"/>
                    <a:pt x="2037" y="21399"/>
                    <a:pt x="1429" y="22190"/>
                  </a:cubicBezTo>
                  <a:cubicBezTo>
                    <a:pt x="1186" y="22524"/>
                    <a:pt x="1064" y="22919"/>
                    <a:pt x="912" y="23314"/>
                  </a:cubicBezTo>
                  <a:cubicBezTo>
                    <a:pt x="608" y="24348"/>
                    <a:pt x="213" y="25351"/>
                    <a:pt x="0" y="26354"/>
                  </a:cubicBezTo>
                  <a:cubicBezTo>
                    <a:pt x="1277" y="25260"/>
                    <a:pt x="2159" y="24287"/>
                    <a:pt x="3770" y="23466"/>
                  </a:cubicBezTo>
                  <a:cubicBezTo>
                    <a:pt x="5502" y="22615"/>
                    <a:pt x="7265" y="21916"/>
                    <a:pt x="8967" y="21126"/>
                  </a:cubicBezTo>
                  <a:cubicBezTo>
                    <a:pt x="11733" y="19819"/>
                    <a:pt x="14469" y="17965"/>
                    <a:pt x="15654" y="15168"/>
                  </a:cubicBezTo>
                  <a:cubicBezTo>
                    <a:pt x="16414" y="13344"/>
                    <a:pt x="16445" y="11278"/>
                    <a:pt x="17144" y="9423"/>
                  </a:cubicBezTo>
                  <a:lnTo>
                    <a:pt x="17144" y="9423"/>
                  </a:lnTo>
                  <a:cubicBezTo>
                    <a:pt x="14408" y="10457"/>
                    <a:pt x="11672" y="11460"/>
                    <a:pt x="8937" y="12524"/>
                  </a:cubicBezTo>
                  <a:lnTo>
                    <a:pt x="8937" y="12524"/>
                  </a:lnTo>
                  <a:cubicBezTo>
                    <a:pt x="10548" y="10244"/>
                    <a:pt x="13679" y="9758"/>
                    <a:pt x="16262" y="8664"/>
                  </a:cubicBezTo>
                  <a:cubicBezTo>
                    <a:pt x="16475" y="8542"/>
                    <a:pt x="16718" y="8420"/>
                    <a:pt x="16901" y="8238"/>
                  </a:cubicBezTo>
                  <a:cubicBezTo>
                    <a:pt x="17083" y="7995"/>
                    <a:pt x="17174" y="7721"/>
                    <a:pt x="17235" y="7417"/>
                  </a:cubicBezTo>
                  <a:cubicBezTo>
                    <a:pt x="17843" y="4834"/>
                    <a:pt x="18815" y="2341"/>
                    <a:pt x="2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6445675" y="2243475"/>
              <a:ext cx="475725" cy="1373150"/>
            </a:xfrm>
            <a:custGeom>
              <a:avLst/>
              <a:gdLst/>
              <a:ahLst/>
              <a:cxnLst/>
              <a:rect l="l" t="t" r="r" b="b"/>
              <a:pathLst>
                <a:path w="19029" h="54926" extrusionOk="0">
                  <a:moveTo>
                    <a:pt x="15229" y="1"/>
                  </a:moveTo>
                  <a:lnTo>
                    <a:pt x="15229" y="1"/>
                  </a:lnTo>
                  <a:cubicBezTo>
                    <a:pt x="14560" y="4469"/>
                    <a:pt x="14651" y="9028"/>
                    <a:pt x="15563" y="13466"/>
                  </a:cubicBezTo>
                  <a:cubicBezTo>
                    <a:pt x="15989" y="13253"/>
                    <a:pt x="16353" y="13071"/>
                    <a:pt x="16779" y="12828"/>
                  </a:cubicBezTo>
                  <a:lnTo>
                    <a:pt x="16779" y="12828"/>
                  </a:lnTo>
                  <a:cubicBezTo>
                    <a:pt x="16627" y="13709"/>
                    <a:pt x="15685" y="14165"/>
                    <a:pt x="15320" y="14956"/>
                  </a:cubicBezTo>
                  <a:cubicBezTo>
                    <a:pt x="14803" y="16111"/>
                    <a:pt x="15867" y="20822"/>
                    <a:pt x="13192" y="27995"/>
                  </a:cubicBezTo>
                  <a:cubicBezTo>
                    <a:pt x="14499" y="27843"/>
                    <a:pt x="15806" y="27387"/>
                    <a:pt x="16992" y="26688"/>
                  </a:cubicBezTo>
                  <a:lnTo>
                    <a:pt x="16992" y="26688"/>
                  </a:lnTo>
                  <a:cubicBezTo>
                    <a:pt x="15168" y="29941"/>
                    <a:pt x="12797" y="28421"/>
                    <a:pt x="12189" y="30792"/>
                  </a:cubicBezTo>
                  <a:cubicBezTo>
                    <a:pt x="11885" y="31977"/>
                    <a:pt x="11581" y="33193"/>
                    <a:pt x="11277" y="34378"/>
                  </a:cubicBezTo>
                  <a:cubicBezTo>
                    <a:pt x="12949" y="33740"/>
                    <a:pt x="14621" y="33041"/>
                    <a:pt x="16323" y="32403"/>
                  </a:cubicBezTo>
                  <a:lnTo>
                    <a:pt x="16323" y="32403"/>
                  </a:lnTo>
                  <a:cubicBezTo>
                    <a:pt x="14530" y="35321"/>
                    <a:pt x="10244" y="35959"/>
                    <a:pt x="8663" y="38998"/>
                  </a:cubicBezTo>
                  <a:cubicBezTo>
                    <a:pt x="7782" y="40670"/>
                    <a:pt x="7934" y="42798"/>
                    <a:pt x="6840" y="44318"/>
                  </a:cubicBezTo>
                  <a:cubicBezTo>
                    <a:pt x="9606" y="44014"/>
                    <a:pt x="12311" y="43223"/>
                    <a:pt x="14773" y="41947"/>
                  </a:cubicBezTo>
                  <a:lnTo>
                    <a:pt x="14773" y="41947"/>
                  </a:lnTo>
                  <a:cubicBezTo>
                    <a:pt x="11855" y="44865"/>
                    <a:pt x="6779" y="44622"/>
                    <a:pt x="3891" y="47600"/>
                  </a:cubicBezTo>
                  <a:cubicBezTo>
                    <a:pt x="6931" y="46871"/>
                    <a:pt x="9970" y="46202"/>
                    <a:pt x="13010" y="45473"/>
                  </a:cubicBezTo>
                  <a:lnTo>
                    <a:pt x="13010" y="45473"/>
                  </a:lnTo>
                  <a:cubicBezTo>
                    <a:pt x="6870" y="50093"/>
                    <a:pt x="4043" y="47813"/>
                    <a:pt x="1855" y="51157"/>
                  </a:cubicBezTo>
                  <a:cubicBezTo>
                    <a:pt x="1125" y="52251"/>
                    <a:pt x="213" y="53588"/>
                    <a:pt x="1" y="54926"/>
                  </a:cubicBezTo>
                  <a:cubicBezTo>
                    <a:pt x="2432" y="53558"/>
                    <a:pt x="1642" y="51187"/>
                    <a:pt x="10609" y="49272"/>
                  </a:cubicBezTo>
                  <a:cubicBezTo>
                    <a:pt x="13040" y="48725"/>
                    <a:pt x="13952" y="48360"/>
                    <a:pt x="15077" y="46141"/>
                  </a:cubicBezTo>
                  <a:cubicBezTo>
                    <a:pt x="16232" y="43922"/>
                    <a:pt x="16901" y="41491"/>
                    <a:pt x="17083" y="38968"/>
                  </a:cubicBezTo>
                  <a:lnTo>
                    <a:pt x="17083" y="38968"/>
                  </a:lnTo>
                  <a:cubicBezTo>
                    <a:pt x="15360" y="40381"/>
                    <a:pt x="14001" y="40929"/>
                    <a:pt x="13250" y="40929"/>
                  </a:cubicBezTo>
                  <a:cubicBezTo>
                    <a:pt x="12531" y="40929"/>
                    <a:pt x="12370" y="40426"/>
                    <a:pt x="12979" y="39698"/>
                  </a:cubicBezTo>
                  <a:cubicBezTo>
                    <a:pt x="14712" y="37722"/>
                    <a:pt x="17387" y="38512"/>
                    <a:pt x="18025" y="34956"/>
                  </a:cubicBezTo>
                  <a:cubicBezTo>
                    <a:pt x="18846" y="30579"/>
                    <a:pt x="19028" y="26080"/>
                    <a:pt x="18694" y="21643"/>
                  </a:cubicBezTo>
                  <a:lnTo>
                    <a:pt x="18694" y="21643"/>
                  </a:lnTo>
                  <a:cubicBezTo>
                    <a:pt x="18147" y="22828"/>
                    <a:pt x="17174" y="23801"/>
                    <a:pt x="15989" y="24317"/>
                  </a:cubicBezTo>
                  <a:cubicBezTo>
                    <a:pt x="18542" y="20457"/>
                    <a:pt x="18603" y="19302"/>
                    <a:pt x="18451" y="16627"/>
                  </a:cubicBezTo>
                  <a:cubicBezTo>
                    <a:pt x="18147" y="10943"/>
                    <a:pt x="17812" y="5047"/>
                    <a:pt x="15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5902350" y="3966925"/>
              <a:ext cx="281950" cy="665675"/>
            </a:xfrm>
            <a:custGeom>
              <a:avLst/>
              <a:gdLst/>
              <a:ahLst/>
              <a:cxnLst/>
              <a:rect l="l" t="t" r="r" b="b"/>
              <a:pathLst>
                <a:path w="11278" h="26627" extrusionOk="0">
                  <a:moveTo>
                    <a:pt x="1186" y="0"/>
                  </a:moveTo>
                  <a:lnTo>
                    <a:pt x="1186" y="0"/>
                  </a:lnTo>
                  <a:cubicBezTo>
                    <a:pt x="578" y="2219"/>
                    <a:pt x="1" y="4772"/>
                    <a:pt x="1216" y="6717"/>
                  </a:cubicBezTo>
                  <a:cubicBezTo>
                    <a:pt x="2463" y="8815"/>
                    <a:pt x="5320" y="9575"/>
                    <a:pt x="6292" y="11794"/>
                  </a:cubicBezTo>
                  <a:cubicBezTo>
                    <a:pt x="4621" y="11186"/>
                    <a:pt x="3010" y="10395"/>
                    <a:pt x="1490" y="9392"/>
                  </a:cubicBezTo>
                  <a:lnTo>
                    <a:pt x="1490" y="9392"/>
                  </a:lnTo>
                  <a:cubicBezTo>
                    <a:pt x="730" y="12280"/>
                    <a:pt x="1946" y="15350"/>
                    <a:pt x="3678" y="17781"/>
                  </a:cubicBezTo>
                  <a:cubicBezTo>
                    <a:pt x="5411" y="20213"/>
                    <a:pt x="7691" y="22250"/>
                    <a:pt x="9484" y="24620"/>
                  </a:cubicBezTo>
                  <a:cubicBezTo>
                    <a:pt x="10001" y="25289"/>
                    <a:pt x="10366" y="25958"/>
                    <a:pt x="10761" y="26627"/>
                  </a:cubicBezTo>
                  <a:cubicBezTo>
                    <a:pt x="10669" y="25320"/>
                    <a:pt x="10487" y="24013"/>
                    <a:pt x="10366" y="22736"/>
                  </a:cubicBezTo>
                  <a:cubicBezTo>
                    <a:pt x="10335" y="22067"/>
                    <a:pt x="10244" y="21429"/>
                    <a:pt x="10001" y="20821"/>
                  </a:cubicBezTo>
                  <a:cubicBezTo>
                    <a:pt x="9606" y="19909"/>
                    <a:pt x="8815" y="19271"/>
                    <a:pt x="8086" y="18541"/>
                  </a:cubicBezTo>
                  <a:cubicBezTo>
                    <a:pt x="6141" y="16596"/>
                    <a:pt x="4864" y="14164"/>
                    <a:pt x="3557" y="11733"/>
                  </a:cubicBezTo>
                  <a:lnTo>
                    <a:pt x="3557" y="11733"/>
                  </a:lnTo>
                  <a:cubicBezTo>
                    <a:pt x="5806" y="13800"/>
                    <a:pt x="8086" y="15897"/>
                    <a:pt x="10335" y="17964"/>
                  </a:cubicBezTo>
                  <a:cubicBezTo>
                    <a:pt x="10821" y="14620"/>
                    <a:pt x="9697" y="11064"/>
                    <a:pt x="7326" y="8632"/>
                  </a:cubicBezTo>
                  <a:cubicBezTo>
                    <a:pt x="6232" y="7477"/>
                    <a:pt x="4925" y="6626"/>
                    <a:pt x="3982" y="5441"/>
                  </a:cubicBezTo>
                  <a:lnTo>
                    <a:pt x="3982" y="5441"/>
                  </a:lnTo>
                  <a:cubicBezTo>
                    <a:pt x="6596" y="6809"/>
                    <a:pt x="8876" y="8784"/>
                    <a:pt x="10639" y="11186"/>
                  </a:cubicBezTo>
                  <a:cubicBezTo>
                    <a:pt x="11277" y="9544"/>
                    <a:pt x="10517" y="7690"/>
                    <a:pt x="9271" y="6414"/>
                  </a:cubicBezTo>
                  <a:cubicBezTo>
                    <a:pt x="8055" y="5198"/>
                    <a:pt x="6414" y="4438"/>
                    <a:pt x="4894" y="3587"/>
                  </a:cubicBezTo>
                  <a:cubicBezTo>
                    <a:pt x="3374" y="2705"/>
                    <a:pt x="1855" y="1611"/>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5959350" y="3435000"/>
              <a:ext cx="352600" cy="778150"/>
            </a:xfrm>
            <a:custGeom>
              <a:avLst/>
              <a:gdLst/>
              <a:ahLst/>
              <a:cxnLst/>
              <a:rect l="l" t="t" r="r" b="b"/>
              <a:pathLst>
                <a:path w="14104" h="31126" extrusionOk="0">
                  <a:moveTo>
                    <a:pt x="6839" y="0"/>
                  </a:moveTo>
                  <a:lnTo>
                    <a:pt x="6839" y="0"/>
                  </a:lnTo>
                  <a:cubicBezTo>
                    <a:pt x="5806" y="2584"/>
                    <a:pt x="4833" y="5228"/>
                    <a:pt x="3800" y="7812"/>
                  </a:cubicBezTo>
                  <a:cubicBezTo>
                    <a:pt x="3587" y="8298"/>
                    <a:pt x="3405" y="8784"/>
                    <a:pt x="3405" y="9332"/>
                  </a:cubicBezTo>
                  <a:cubicBezTo>
                    <a:pt x="3374" y="11854"/>
                    <a:pt x="7386" y="13040"/>
                    <a:pt x="7386" y="15593"/>
                  </a:cubicBezTo>
                  <a:cubicBezTo>
                    <a:pt x="6140" y="14590"/>
                    <a:pt x="4924" y="13617"/>
                    <a:pt x="3678" y="12614"/>
                  </a:cubicBezTo>
                  <a:cubicBezTo>
                    <a:pt x="3465" y="12462"/>
                    <a:pt x="3222" y="12280"/>
                    <a:pt x="2949" y="12219"/>
                  </a:cubicBezTo>
                  <a:cubicBezTo>
                    <a:pt x="2868" y="12197"/>
                    <a:pt x="2786" y="12186"/>
                    <a:pt x="2704" y="12186"/>
                  </a:cubicBezTo>
                  <a:cubicBezTo>
                    <a:pt x="2227" y="12186"/>
                    <a:pt x="1735" y="12538"/>
                    <a:pt x="1398" y="12979"/>
                  </a:cubicBezTo>
                  <a:cubicBezTo>
                    <a:pt x="0" y="14803"/>
                    <a:pt x="183" y="17417"/>
                    <a:pt x="1216" y="19453"/>
                  </a:cubicBezTo>
                  <a:cubicBezTo>
                    <a:pt x="2250" y="21520"/>
                    <a:pt x="3952" y="23070"/>
                    <a:pt x="5593" y="24712"/>
                  </a:cubicBezTo>
                  <a:cubicBezTo>
                    <a:pt x="7478" y="26596"/>
                    <a:pt x="8906" y="28481"/>
                    <a:pt x="9484" y="31125"/>
                  </a:cubicBezTo>
                  <a:cubicBezTo>
                    <a:pt x="10304" y="29484"/>
                    <a:pt x="10791" y="26991"/>
                    <a:pt x="9909" y="25289"/>
                  </a:cubicBezTo>
                  <a:cubicBezTo>
                    <a:pt x="9484" y="24408"/>
                    <a:pt x="8724" y="23769"/>
                    <a:pt x="8055" y="23101"/>
                  </a:cubicBezTo>
                  <a:cubicBezTo>
                    <a:pt x="5775" y="20973"/>
                    <a:pt x="3496" y="18207"/>
                    <a:pt x="3921" y="15107"/>
                  </a:cubicBezTo>
                  <a:lnTo>
                    <a:pt x="3921" y="15107"/>
                  </a:lnTo>
                  <a:cubicBezTo>
                    <a:pt x="5684" y="18481"/>
                    <a:pt x="8237" y="21429"/>
                    <a:pt x="11277" y="23769"/>
                  </a:cubicBezTo>
                  <a:cubicBezTo>
                    <a:pt x="11277" y="21429"/>
                    <a:pt x="12827" y="19149"/>
                    <a:pt x="12037" y="16991"/>
                  </a:cubicBezTo>
                  <a:cubicBezTo>
                    <a:pt x="11824" y="16383"/>
                    <a:pt x="11399" y="15867"/>
                    <a:pt x="11003" y="15350"/>
                  </a:cubicBezTo>
                  <a:cubicBezTo>
                    <a:pt x="9119" y="12918"/>
                    <a:pt x="6900" y="10152"/>
                    <a:pt x="7386" y="7082"/>
                  </a:cubicBezTo>
                  <a:lnTo>
                    <a:pt x="7386" y="7082"/>
                  </a:lnTo>
                  <a:cubicBezTo>
                    <a:pt x="8663" y="10547"/>
                    <a:pt x="10791" y="13648"/>
                    <a:pt x="13526" y="16079"/>
                  </a:cubicBezTo>
                  <a:cubicBezTo>
                    <a:pt x="13921" y="14681"/>
                    <a:pt x="14104" y="13131"/>
                    <a:pt x="13618" y="11702"/>
                  </a:cubicBezTo>
                  <a:cubicBezTo>
                    <a:pt x="12766" y="9088"/>
                    <a:pt x="10092" y="7569"/>
                    <a:pt x="8511" y="5380"/>
                  </a:cubicBezTo>
                  <a:cubicBezTo>
                    <a:pt x="7356" y="3800"/>
                    <a:pt x="6778" y="1915"/>
                    <a:pt x="68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6157675" y="2893200"/>
              <a:ext cx="386800" cy="870850"/>
            </a:xfrm>
            <a:custGeom>
              <a:avLst/>
              <a:gdLst/>
              <a:ahLst/>
              <a:cxnLst/>
              <a:rect l="l" t="t" r="r" b="b"/>
              <a:pathLst>
                <a:path w="15472" h="34834" extrusionOk="0">
                  <a:moveTo>
                    <a:pt x="11065" y="0"/>
                  </a:moveTo>
                  <a:cubicBezTo>
                    <a:pt x="10669" y="1733"/>
                    <a:pt x="10001" y="3435"/>
                    <a:pt x="8967" y="4955"/>
                  </a:cubicBezTo>
                  <a:cubicBezTo>
                    <a:pt x="7751" y="6869"/>
                    <a:pt x="5958" y="8815"/>
                    <a:pt x="6475" y="11003"/>
                  </a:cubicBezTo>
                  <a:cubicBezTo>
                    <a:pt x="6992" y="13253"/>
                    <a:pt x="9727" y="14468"/>
                    <a:pt x="10183" y="16718"/>
                  </a:cubicBezTo>
                  <a:cubicBezTo>
                    <a:pt x="7539" y="15836"/>
                    <a:pt x="5350" y="13587"/>
                    <a:pt x="4590" y="10882"/>
                  </a:cubicBezTo>
                  <a:cubicBezTo>
                    <a:pt x="1703" y="14468"/>
                    <a:pt x="1" y="19362"/>
                    <a:pt x="1399" y="23739"/>
                  </a:cubicBezTo>
                  <a:cubicBezTo>
                    <a:pt x="2706" y="27751"/>
                    <a:pt x="6049" y="30639"/>
                    <a:pt x="6840" y="34833"/>
                  </a:cubicBezTo>
                  <a:cubicBezTo>
                    <a:pt x="7295" y="33830"/>
                    <a:pt x="7599" y="32767"/>
                    <a:pt x="7934" y="31763"/>
                  </a:cubicBezTo>
                  <a:cubicBezTo>
                    <a:pt x="8025" y="31490"/>
                    <a:pt x="8086" y="31247"/>
                    <a:pt x="8086" y="31004"/>
                  </a:cubicBezTo>
                  <a:cubicBezTo>
                    <a:pt x="8055" y="30700"/>
                    <a:pt x="7934" y="30426"/>
                    <a:pt x="7782" y="30153"/>
                  </a:cubicBezTo>
                  <a:cubicBezTo>
                    <a:pt x="7052" y="28754"/>
                    <a:pt x="6384" y="27295"/>
                    <a:pt x="5806" y="25836"/>
                  </a:cubicBezTo>
                  <a:cubicBezTo>
                    <a:pt x="5198" y="24256"/>
                    <a:pt x="4681" y="22432"/>
                    <a:pt x="5441" y="20973"/>
                  </a:cubicBezTo>
                  <a:lnTo>
                    <a:pt x="5441" y="20973"/>
                  </a:lnTo>
                  <a:cubicBezTo>
                    <a:pt x="5715" y="23921"/>
                    <a:pt x="7113" y="26779"/>
                    <a:pt x="9271" y="28815"/>
                  </a:cubicBezTo>
                  <a:cubicBezTo>
                    <a:pt x="10335" y="27751"/>
                    <a:pt x="10183" y="25988"/>
                    <a:pt x="9545" y="24621"/>
                  </a:cubicBezTo>
                  <a:cubicBezTo>
                    <a:pt x="8906" y="23253"/>
                    <a:pt x="7843" y="22128"/>
                    <a:pt x="7144" y="20821"/>
                  </a:cubicBezTo>
                  <a:cubicBezTo>
                    <a:pt x="6475" y="19484"/>
                    <a:pt x="6201" y="17721"/>
                    <a:pt x="7113" y="16566"/>
                  </a:cubicBezTo>
                  <a:lnTo>
                    <a:pt x="7113" y="16566"/>
                  </a:lnTo>
                  <a:cubicBezTo>
                    <a:pt x="7417" y="19757"/>
                    <a:pt x="9119" y="22797"/>
                    <a:pt x="11672" y="24772"/>
                  </a:cubicBezTo>
                  <a:cubicBezTo>
                    <a:pt x="12189" y="22706"/>
                    <a:pt x="13861" y="20851"/>
                    <a:pt x="13527" y="18754"/>
                  </a:cubicBezTo>
                  <a:cubicBezTo>
                    <a:pt x="13466" y="18116"/>
                    <a:pt x="13162" y="17508"/>
                    <a:pt x="12858" y="16930"/>
                  </a:cubicBezTo>
                  <a:cubicBezTo>
                    <a:pt x="11703" y="14772"/>
                    <a:pt x="10365" y="12401"/>
                    <a:pt x="10821" y="10031"/>
                  </a:cubicBezTo>
                  <a:lnTo>
                    <a:pt x="10821" y="10031"/>
                  </a:lnTo>
                  <a:cubicBezTo>
                    <a:pt x="11976" y="12705"/>
                    <a:pt x="13344" y="15259"/>
                    <a:pt x="14925" y="17690"/>
                  </a:cubicBezTo>
                  <a:cubicBezTo>
                    <a:pt x="15472" y="15532"/>
                    <a:pt x="15198" y="13253"/>
                    <a:pt x="14742" y="11034"/>
                  </a:cubicBezTo>
                  <a:cubicBezTo>
                    <a:pt x="13983" y="7234"/>
                    <a:pt x="12736" y="3526"/>
                    <a:pt x="1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6473800" y="2149600"/>
              <a:ext cx="329800" cy="1095450"/>
            </a:xfrm>
            <a:custGeom>
              <a:avLst/>
              <a:gdLst/>
              <a:ahLst/>
              <a:cxnLst/>
              <a:rect l="l" t="t" r="r" b="b"/>
              <a:pathLst>
                <a:path w="13192" h="43818" extrusionOk="0">
                  <a:moveTo>
                    <a:pt x="12505" y="0"/>
                  </a:moveTo>
                  <a:cubicBezTo>
                    <a:pt x="12279" y="0"/>
                    <a:pt x="11736" y="2380"/>
                    <a:pt x="10578" y="5792"/>
                  </a:cubicBezTo>
                  <a:cubicBezTo>
                    <a:pt x="9666" y="8498"/>
                    <a:pt x="8754" y="11841"/>
                    <a:pt x="11034" y="13847"/>
                  </a:cubicBezTo>
                  <a:cubicBezTo>
                    <a:pt x="10092" y="13513"/>
                    <a:pt x="9119" y="13209"/>
                    <a:pt x="8177" y="12875"/>
                  </a:cubicBezTo>
                  <a:cubicBezTo>
                    <a:pt x="7447" y="15245"/>
                    <a:pt x="6748" y="17677"/>
                    <a:pt x="6019" y="20109"/>
                  </a:cubicBezTo>
                  <a:cubicBezTo>
                    <a:pt x="5228" y="22844"/>
                    <a:pt x="8055" y="23087"/>
                    <a:pt x="7812" y="24911"/>
                  </a:cubicBezTo>
                  <a:cubicBezTo>
                    <a:pt x="5586" y="23215"/>
                    <a:pt x="4838" y="22423"/>
                    <a:pt x="4512" y="22423"/>
                  </a:cubicBezTo>
                  <a:cubicBezTo>
                    <a:pt x="3997" y="22423"/>
                    <a:pt x="4533" y="24402"/>
                    <a:pt x="1945" y="27920"/>
                  </a:cubicBezTo>
                  <a:cubicBezTo>
                    <a:pt x="365" y="30078"/>
                    <a:pt x="0" y="30534"/>
                    <a:pt x="851" y="32692"/>
                  </a:cubicBezTo>
                  <a:cubicBezTo>
                    <a:pt x="1124" y="33389"/>
                    <a:pt x="4532" y="43102"/>
                    <a:pt x="4199" y="43809"/>
                  </a:cubicBezTo>
                  <a:lnTo>
                    <a:pt x="4199" y="43809"/>
                  </a:lnTo>
                  <a:cubicBezTo>
                    <a:pt x="4691" y="42863"/>
                    <a:pt x="6504" y="40834"/>
                    <a:pt x="6201" y="39319"/>
                  </a:cubicBezTo>
                  <a:cubicBezTo>
                    <a:pt x="6019" y="38285"/>
                    <a:pt x="2736" y="35458"/>
                    <a:pt x="3921" y="32145"/>
                  </a:cubicBezTo>
                  <a:lnTo>
                    <a:pt x="3921" y="32145"/>
                  </a:lnTo>
                  <a:cubicBezTo>
                    <a:pt x="5015" y="33969"/>
                    <a:pt x="6019" y="35884"/>
                    <a:pt x="6870" y="37829"/>
                  </a:cubicBezTo>
                  <a:cubicBezTo>
                    <a:pt x="8450" y="36462"/>
                    <a:pt x="7295" y="34060"/>
                    <a:pt x="5259" y="27404"/>
                  </a:cubicBezTo>
                  <a:lnTo>
                    <a:pt x="5259" y="27404"/>
                  </a:lnTo>
                  <a:cubicBezTo>
                    <a:pt x="6657" y="29471"/>
                    <a:pt x="7873" y="31629"/>
                    <a:pt x="8906" y="33878"/>
                  </a:cubicBezTo>
                  <a:cubicBezTo>
                    <a:pt x="13192" y="23148"/>
                    <a:pt x="9149" y="23695"/>
                    <a:pt x="8815" y="21021"/>
                  </a:cubicBezTo>
                  <a:lnTo>
                    <a:pt x="8815" y="21021"/>
                  </a:lnTo>
                  <a:cubicBezTo>
                    <a:pt x="10061" y="21841"/>
                    <a:pt x="11155" y="22935"/>
                    <a:pt x="11854" y="24212"/>
                  </a:cubicBezTo>
                  <a:cubicBezTo>
                    <a:pt x="13045" y="20055"/>
                    <a:pt x="9363" y="15543"/>
                    <a:pt x="9606" y="15543"/>
                  </a:cubicBezTo>
                  <a:cubicBezTo>
                    <a:pt x="9704" y="15543"/>
                    <a:pt x="10443" y="16280"/>
                    <a:pt x="12402" y="18072"/>
                  </a:cubicBezTo>
                  <a:cubicBezTo>
                    <a:pt x="12508" y="4756"/>
                    <a:pt x="12824" y="0"/>
                    <a:pt x="12505" y="0"/>
                  </a:cubicBezTo>
                  <a:close/>
                  <a:moveTo>
                    <a:pt x="4199" y="43809"/>
                  </a:moveTo>
                  <a:cubicBezTo>
                    <a:pt x="4198" y="43812"/>
                    <a:pt x="4196" y="43815"/>
                    <a:pt x="4195" y="43817"/>
                  </a:cubicBezTo>
                  <a:cubicBezTo>
                    <a:pt x="4196" y="43815"/>
                    <a:pt x="4198" y="43812"/>
                    <a:pt x="4199" y="438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6153175" y="2596825"/>
              <a:ext cx="655000" cy="2326825"/>
            </a:xfrm>
            <a:custGeom>
              <a:avLst/>
              <a:gdLst/>
              <a:ahLst/>
              <a:cxnLst/>
              <a:rect l="l" t="t" r="r" b="b"/>
              <a:pathLst>
                <a:path w="26200" h="93073" extrusionOk="0">
                  <a:moveTo>
                    <a:pt x="26199" y="1"/>
                  </a:moveTo>
                  <a:lnTo>
                    <a:pt x="26199" y="1"/>
                  </a:lnTo>
                  <a:cubicBezTo>
                    <a:pt x="26015" y="2138"/>
                    <a:pt x="25750" y="4167"/>
                    <a:pt x="25417" y="6104"/>
                  </a:cubicBezTo>
                  <a:lnTo>
                    <a:pt x="25417" y="6104"/>
                  </a:lnTo>
                  <a:cubicBezTo>
                    <a:pt x="25806" y="4105"/>
                    <a:pt x="26076" y="2072"/>
                    <a:pt x="26199" y="1"/>
                  </a:cubicBezTo>
                  <a:close/>
                  <a:moveTo>
                    <a:pt x="25417" y="6104"/>
                  </a:moveTo>
                  <a:cubicBezTo>
                    <a:pt x="22442" y="21359"/>
                    <a:pt x="12461" y="34723"/>
                    <a:pt x="6898" y="49181"/>
                  </a:cubicBezTo>
                  <a:cubicBezTo>
                    <a:pt x="0" y="67231"/>
                    <a:pt x="211" y="90931"/>
                    <a:pt x="3916" y="93070"/>
                  </a:cubicBezTo>
                  <a:lnTo>
                    <a:pt x="3916" y="93070"/>
                  </a:lnTo>
                  <a:cubicBezTo>
                    <a:pt x="3614" y="92874"/>
                    <a:pt x="3402" y="86382"/>
                    <a:pt x="3190" y="85504"/>
                  </a:cubicBezTo>
                  <a:cubicBezTo>
                    <a:pt x="2612" y="82859"/>
                    <a:pt x="2004" y="80944"/>
                    <a:pt x="2126" y="78209"/>
                  </a:cubicBezTo>
                  <a:cubicBezTo>
                    <a:pt x="3457" y="41984"/>
                    <a:pt x="20860" y="32573"/>
                    <a:pt x="25417" y="6104"/>
                  </a:cubicBezTo>
                  <a:close/>
                  <a:moveTo>
                    <a:pt x="3916" y="93070"/>
                  </a:moveTo>
                  <a:cubicBezTo>
                    <a:pt x="3917" y="93071"/>
                    <a:pt x="3918" y="93072"/>
                    <a:pt x="3919" y="93072"/>
                  </a:cubicBezTo>
                  <a:cubicBezTo>
                    <a:pt x="3918" y="93071"/>
                    <a:pt x="3917" y="93071"/>
                    <a:pt x="3916" y="930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7"/>
          <p:cNvGrpSpPr/>
          <p:nvPr/>
        </p:nvGrpSpPr>
        <p:grpSpPr>
          <a:xfrm>
            <a:off x="7783150" y="67375"/>
            <a:ext cx="1262225" cy="1210350"/>
            <a:chOff x="4735150" y="3724975"/>
            <a:chExt cx="1262225" cy="1210350"/>
          </a:xfrm>
        </p:grpSpPr>
        <p:sp>
          <p:nvSpPr>
            <p:cNvPr id="340" name="Google Shape;340;p7"/>
            <p:cNvSpPr/>
            <p:nvPr/>
          </p:nvSpPr>
          <p:spPr>
            <a:xfrm>
              <a:off x="4735150" y="3724975"/>
              <a:ext cx="1262225" cy="1210350"/>
            </a:xfrm>
            <a:custGeom>
              <a:avLst/>
              <a:gdLst/>
              <a:ahLst/>
              <a:cxnLst/>
              <a:rect l="l" t="t" r="r" b="b"/>
              <a:pathLst>
                <a:path w="50489" h="48414" extrusionOk="0">
                  <a:moveTo>
                    <a:pt x="14362" y="305"/>
                  </a:moveTo>
                  <a:cubicBezTo>
                    <a:pt x="14497" y="305"/>
                    <a:pt x="14629" y="354"/>
                    <a:pt x="14743" y="468"/>
                  </a:cubicBezTo>
                  <a:cubicBezTo>
                    <a:pt x="15600" y="1299"/>
                    <a:pt x="14473" y="1964"/>
                    <a:pt x="13944" y="1964"/>
                  </a:cubicBezTo>
                  <a:cubicBezTo>
                    <a:pt x="13873" y="1964"/>
                    <a:pt x="13813" y="1952"/>
                    <a:pt x="13770" y="1927"/>
                  </a:cubicBezTo>
                  <a:cubicBezTo>
                    <a:pt x="13405" y="1714"/>
                    <a:pt x="13405" y="1167"/>
                    <a:pt x="13588" y="833"/>
                  </a:cubicBezTo>
                  <a:cubicBezTo>
                    <a:pt x="13755" y="540"/>
                    <a:pt x="14065" y="305"/>
                    <a:pt x="14362" y="305"/>
                  </a:cubicBezTo>
                  <a:close/>
                  <a:moveTo>
                    <a:pt x="15671" y="1431"/>
                  </a:moveTo>
                  <a:cubicBezTo>
                    <a:pt x="15792" y="1431"/>
                    <a:pt x="15922" y="1474"/>
                    <a:pt x="16050" y="1593"/>
                  </a:cubicBezTo>
                  <a:cubicBezTo>
                    <a:pt x="16202" y="1714"/>
                    <a:pt x="16050" y="2383"/>
                    <a:pt x="15989" y="2505"/>
                  </a:cubicBezTo>
                  <a:cubicBezTo>
                    <a:pt x="15685" y="2231"/>
                    <a:pt x="15381" y="2018"/>
                    <a:pt x="15077" y="1775"/>
                  </a:cubicBezTo>
                  <a:cubicBezTo>
                    <a:pt x="15077" y="1745"/>
                    <a:pt x="15107" y="1745"/>
                    <a:pt x="15107" y="1714"/>
                  </a:cubicBezTo>
                  <a:cubicBezTo>
                    <a:pt x="15107" y="1714"/>
                    <a:pt x="15360" y="1431"/>
                    <a:pt x="15671" y="1431"/>
                  </a:cubicBezTo>
                  <a:close/>
                  <a:moveTo>
                    <a:pt x="14956" y="1897"/>
                  </a:moveTo>
                  <a:cubicBezTo>
                    <a:pt x="15229" y="2201"/>
                    <a:pt x="15442" y="2505"/>
                    <a:pt x="15715" y="2809"/>
                  </a:cubicBezTo>
                  <a:cubicBezTo>
                    <a:pt x="15547" y="3015"/>
                    <a:pt x="15251" y="3174"/>
                    <a:pt x="14985" y="3174"/>
                  </a:cubicBezTo>
                  <a:cubicBezTo>
                    <a:pt x="14820" y="3174"/>
                    <a:pt x="14665" y="3112"/>
                    <a:pt x="14560" y="2961"/>
                  </a:cubicBezTo>
                  <a:cubicBezTo>
                    <a:pt x="14318" y="2627"/>
                    <a:pt x="14983" y="1930"/>
                    <a:pt x="14956" y="1897"/>
                  </a:cubicBezTo>
                  <a:close/>
                  <a:moveTo>
                    <a:pt x="16739" y="2432"/>
                  </a:moveTo>
                  <a:cubicBezTo>
                    <a:pt x="16943" y="2432"/>
                    <a:pt x="17140" y="2500"/>
                    <a:pt x="17266" y="2657"/>
                  </a:cubicBezTo>
                  <a:cubicBezTo>
                    <a:pt x="17478" y="2839"/>
                    <a:pt x="17509" y="3113"/>
                    <a:pt x="17478" y="3356"/>
                  </a:cubicBezTo>
                  <a:cubicBezTo>
                    <a:pt x="17418" y="3477"/>
                    <a:pt x="17357" y="3569"/>
                    <a:pt x="17266" y="3690"/>
                  </a:cubicBezTo>
                  <a:cubicBezTo>
                    <a:pt x="16931" y="3356"/>
                    <a:pt x="16566" y="2991"/>
                    <a:pt x="16171" y="2657"/>
                  </a:cubicBezTo>
                  <a:cubicBezTo>
                    <a:pt x="16202" y="2657"/>
                    <a:pt x="16202" y="2626"/>
                    <a:pt x="16202" y="2596"/>
                  </a:cubicBezTo>
                  <a:cubicBezTo>
                    <a:pt x="16349" y="2493"/>
                    <a:pt x="16547" y="2432"/>
                    <a:pt x="16739" y="2432"/>
                  </a:cubicBezTo>
                  <a:close/>
                  <a:moveTo>
                    <a:pt x="22685" y="3403"/>
                  </a:moveTo>
                  <a:cubicBezTo>
                    <a:pt x="22934" y="3403"/>
                    <a:pt x="23141" y="3552"/>
                    <a:pt x="23193" y="3812"/>
                  </a:cubicBezTo>
                  <a:cubicBezTo>
                    <a:pt x="23253" y="4055"/>
                    <a:pt x="23162" y="4359"/>
                    <a:pt x="22798" y="4511"/>
                  </a:cubicBezTo>
                  <a:cubicBezTo>
                    <a:pt x="22771" y="4526"/>
                    <a:pt x="22735" y="4534"/>
                    <a:pt x="22691" y="4534"/>
                  </a:cubicBezTo>
                  <a:cubicBezTo>
                    <a:pt x="22482" y="4534"/>
                    <a:pt x="22118" y="4357"/>
                    <a:pt x="22068" y="4055"/>
                  </a:cubicBezTo>
                  <a:cubicBezTo>
                    <a:pt x="21977" y="3751"/>
                    <a:pt x="22250" y="3508"/>
                    <a:pt x="22554" y="3417"/>
                  </a:cubicBezTo>
                  <a:cubicBezTo>
                    <a:pt x="22599" y="3408"/>
                    <a:pt x="22642" y="3403"/>
                    <a:pt x="22685" y="3403"/>
                  </a:cubicBezTo>
                  <a:close/>
                  <a:moveTo>
                    <a:pt x="15867" y="2991"/>
                  </a:moveTo>
                  <a:cubicBezTo>
                    <a:pt x="16171" y="3386"/>
                    <a:pt x="16475" y="3812"/>
                    <a:pt x="16749" y="4176"/>
                  </a:cubicBezTo>
                  <a:cubicBezTo>
                    <a:pt x="16642" y="4425"/>
                    <a:pt x="16402" y="4549"/>
                    <a:pt x="16159" y="4549"/>
                  </a:cubicBezTo>
                  <a:cubicBezTo>
                    <a:pt x="15986" y="4549"/>
                    <a:pt x="15812" y="4485"/>
                    <a:pt x="15685" y="4359"/>
                  </a:cubicBezTo>
                  <a:cubicBezTo>
                    <a:pt x="15320" y="4116"/>
                    <a:pt x="15411" y="3599"/>
                    <a:pt x="15594" y="3234"/>
                  </a:cubicBezTo>
                  <a:cubicBezTo>
                    <a:pt x="15715" y="3143"/>
                    <a:pt x="15807" y="3113"/>
                    <a:pt x="15867" y="2991"/>
                  </a:cubicBezTo>
                  <a:close/>
                  <a:moveTo>
                    <a:pt x="23497" y="4663"/>
                  </a:moveTo>
                  <a:cubicBezTo>
                    <a:pt x="23649" y="4663"/>
                    <a:pt x="23831" y="4724"/>
                    <a:pt x="23953" y="4876"/>
                  </a:cubicBezTo>
                  <a:cubicBezTo>
                    <a:pt x="24196" y="5210"/>
                    <a:pt x="23892" y="5635"/>
                    <a:pt x="23588" y="5727"/>
                  </a:cubicBezTo>
                  <a:cubicBezTo>
                    <a:pt x="23405" y="5423"/>
                    <a:pt x="23253" y="5119"/>
                    <a:pt x="23102" y="4784"/>
                  </a:cubicBezTo>
                  <a:cubicBezTo>
                    <a:pt x="23132" y="4784"/>
                    <a:pt x="23162" y="4754"/>
                    <a:pt x="23193" y="4754"/>
                  </a:cubicBezTo>
                  <a:cubicBezTo>
                    <a:pt x="23284" y="4693"/>
                    <a:pt x="23405" y="4663"/>
                    <a:pt x="23497" y="4663"/>
                  </a:cubicBezTo>
                  <a:close/>
                  <a:moveTo>
                    <a:pt x="22760" y="4904"/>
                  </a:moveTo>
                  <a:cubicBezTo>
                    <a:pt x="22772" y="4904"/>
                    <a:pt x="22785" y="4905"/>
                    <a:pt x="22798" y="4906"/>
                  </a:cubicBezTo>
                  <a:cubicBezTo>
                    <a:pt x="22919" y="5240"/>
                    <a:pt x="23041" y="5544"/>
                    <a:pt x="23162" y="5879"/>
                  </a:cubicBezTo>
                  <a:cubicBezTo>
                    <a:pt x="23047" y="5936"/>
                    <a:pt x="22913" y="5968"/>
                    <a:pt x="22781" y="5968"/>
                  </a:cubicBezTo>
                  <a:cubicBezTo>
                    <a:pt x="22565" y="5968"/>
                    <a:pt x="22352" y="5885"/>
                    <a:pt x="22220" y="5696"/>
                  </a:cubicBezTo>
                  <a:cubicBezTo>
                    <a:pt x="21985" y="5343"/>
                    <a:pt x="22376" y="4904"/>
                    <a:pt x="22760" y="4904"/>
                  </a:cubicBezTo>
                  <a:close/>
                  <a:moveTo>
                    <a:pt x="23940" y="6090"/>
                  </a:moveTo>
                  <a:cubicBezTo>
                    <a:pt x="24276" y="6090"/>
                    <a:pt x="24595" y="6224"/>
                    <a:pt x="24712" y="6578"/>
                  </a:cubicBezTo>
                  <a:cubicBezTo>
                    <a:pt x="24804" y="6790"/>
                    <a:pt x="24712" y="7064"/>
                    <a:pt x="24530" y="7246"/>
                  </a:cubicBezTo>
                  <a:cubicBezTo>
                    <a:pt x="24439" y="7338"/>
                    <a:pt x="24348" y="7368"/>
                    <a:pt x="24226" y="7459"/>
                  </a:cubicBezTo>
                  <a:cubicBezTo>
                    <a:pt x="24044" y="7003"/>
                    <a:pt x="23892" y="6547"/>
                    <a:pt x="23649" y="6122"/>
                  </a:cubicBezTo>
                  <a:cubicBezTo>
                    <a:pt x="23744" y="6101"/>
                    <a:pt x="23843" y="6090"/>
                    <a:pt x="23940" y="6090"/>
                  </a:cubicBezTo>
                  <a:close/>
                  <a:moveTo>
                    <a:pt x="23284" y="6304"/>
                  </a:moveTo>
                  <a:cubicBezTo>
                    <a:pt x="23436" y="6760"/>
                    <a:pt x="23557" y="7216"/>
                    <a:pt x="23709" y="7672"/>
                  </a:cubicBezTo>
                  <a:cubicBezTo>
                    <a:pt x="23588" y="7702"/>
                    <a:pt x="23466" y="7702"/>
                    <a:pt x="23345" y="7702"/>
                  </a:cubicBezTo>
                  <a:cubicBezTo>
                    <a:pt x="23162" y="7672"/>
                    <a:pt x="22950" y="7550"/>
                    <a:pt x="22858" y="7368"/>
                  </a:cubicBezTo>
                  <a:cubicBezTo>
                    <a:pt x="22646" y="6912"/>
                    <a:pt x="22919" y="6456"/>
                    <a:pt x="23284" y="6304"/>
                  </a:cubicBezTo>
                  <a:close/>
                  <a:moveTo>
                    <a:pt x="11729" y="7332"/>
                  </a:moveTo>
                  <a:cubicBezTo>
                    <a:pt x="11832" y="7332"/>
                    <a:pt x="11945" y="7369"/>
                    <a:pt x="12068" y="7459"/>
                  </a:cubicBezTo>
                  <a:cubicBezTo>
                    <a:pt x="12524" y="7824"/>
                    <a:pt x="12159" y="8310"/>
                    <a:pt x="12098" y="8310"/>
                  </a:cubicBezTo>
                  <a:cubicBezTo>
                    <a:pt x="11764" y="8219"/>
                    <a:pt x="11430" y="8097"/>
                    <a:pt x="11034" y="8006"/>
                  </a:cubicBezTo>
                  <a:cubicBezTo>
                    <a:pt x="11106" y="7839"/>
                    <a:pt x="11348" y="7332"/>
                    <a:pt x="11729" y="7332"/>
                  </a:cubicBezTo>
                  <a:close/>
                  <a:moveTo>
                    <a:pt x="9809" y="6867"/>
                  </a:moveTo>
                  <a:cubicBezTo>
                    <a:pt x="9851" y="6867"/>
                    <a:pt x="9895" y="6872"/>
                    <a:pt x="9940" y="6882"/>
                  </a:cubicBezTo>
                  <a:cubicBezTo>
                    <a:pt x="10396" y="7003"/>
                    <a:pt x="10639" y="7459"/>
                    <a:pt x="10639" y="7854"/>
                  </a:cubicBezTo>
                  <a:cubicBezTo>
                    <a:pt x="10578" y="7854"/>
                    <a:pt x="10578" y="7915"/>
                    <a:pt x="10578" y="7945"/>
                  </a:cubicBezTo>
                  <a:cubicBezTo>
                    <a:pt x="10445" y="8273"/>
                    <a:pt x="10151" y="8422"/>
                    <a:pt x="9861" y="8422"/>
                  </a:cubicBezTo>
                  <a:cubicBezTo>
                    <a:pt x="9423" y="8422"/>
                    <a:pt x="8992" y="8086"/>
                    <a:pt x="9119" y="7520"/>
                  </a:cubicBezTo>
                  <a:cubicBezTo>
                    <a:pt x="9174" y="7194"/>
                    <a:pt x="9447" y="6867"/>
                    <a:pt x="9809" y="6867"/>
                  </a:cubicBezTo>
                  <a:close/>
                  <a:moveTo>
                    <a:pt x="12948" y="7861"/>
                  </a:moveTo>
                  <a:cubicBezTo>
                    <a:pt x="13047" y="7861"/>
                    <a:pt x="13150" y="7888"/>
                    <a:pt x="13253" y="7945"/>
                  </a:cubicBezTo>
                  <a:cubicBezTo>
                    <a:pt x="13436" y="8097"/>
                    <a:pt x="13466" y="8310"/>
                    <a:pt x="13466" y="8523"/>
                  </a:cubicBezTo>
                  <a:cubicBezTo>
                    <a:pt x="13466" y="8614"/>
                    <a:pt x="13405" y="8736"/>
                    <a:pt x="13314" y="8827"/>
                  </a:cubicBezTo>
                  <a:cubicBezTo>
                    <a:pt x="13010" y="8675"/>
                    <a:pt x="12706" y="8553"/>
                    <a:pt x="12372" y="8432"/>
                  </a:cubicBezTo>
                  <a:cubicBezTo>
                    <a:pt x="12463" y="8310"/>
                    <a:pt x="12493" y="8219"/>
                    <a:pt x="12524" y="8067"/>
                  </a:cubicBezTo>
                  <a:cubicBezTo>
                    <a:pt x="12637" y="7935"/>
                    <a:pt x="12786" y="7861"/>
                    <a:pt x="12948" y="7861"/>
                  </a:cubicBezTo>
                  <a:close/>
                  <a:moveTo>
                    <a:pt x="11004" y="8097"/>
                  </a:moveTo>
                  <a:cubicBezTo>
                    <a:pt x="11278" y="8219"/>
                    <a:pt x="11490" y="8310"/>
                    <a:pt x="11764" y="8462"/>
                  </a:cubicBezTo>
                  <a:cubicBezTo>
                    <a:pt x="11739" y="8635"/>
                    <a:pt x="11675" y="9245"/>
                    <a:pt x="11280" y="9245"/>
                  </a:cubicBezTo>
                  <a:cubicBezTo>
                    <a:pt x="11187" y="9245"/>
                    <a:pt x="11076" y="9212"/>
                    <a:pt x="10943" y="9131"/>
                  </a:cubicBezTo>
                  <a:cubicBezTo>
                    <a:pt x="10275" y="8736"/>
                    <a:pt x="11004" y="8158"/>
                    <a:pt x="11004" y="8097"/>
                  </a:cubicBezTo>
                  <a:close/>
                  <a:moveTo>
                    <a:pt x="14277" y="8630"/>
                  </a:moveTo>
                  <a:cubicBezTo>
                    <a:pt x="14413" y="8630"/>
                    <a:pt x="14544" y="8669"/>
                    <a:pt x="14652" y="8766"/>
                  </a:cubicBezTo>
                  <a:cubicBezTo>
                    <a:pt x="14925" y="8979"/>
                    <a:pt x="14925" y="9313"/>
                    <a:pt x="14773" y="9526"/>
                  </a:cubicBezTo>
                  <a:cubicBezTo>
                    <a:pt x="14378" y="9313"/>
                    <a:pt x="14013" y="9131"/>
                    <a:pt x="13588" y="8918"/>
                  </a:cubicBezTo>
                  <a:cubicBezTo>
                    <a:pt x="13764" y="8761"/>
                    <a:pt x="14030" y="8630"/>
                    <a:pt x="14277" y="8630"/>
                  </a:cubicBezTo>
                  <a:close/>
                  <a:moveTo>
                    <a:pt x="12068" y="8614"/>
                  </a:moveTo>
                  <a:cubicBezTo>
                    <a:pt x="12068" y="8675"/>
                    <a:pt x="12068" y="8675"/>
                    <a:pt x="12098" y="8675"/>
                  </a:cubicBezTo>
                  <a:cubicBezTo>
                    <a:pt x="12493" y="8888"/>
                    <a:pt x="12828" y="9131"/>
                    <a:pt x="13223" y="9313"/>
                  </a:cubicBezTo>
                  <a:cubicBezTo>
                    <a:pt x="13101" y="9617"/>
                    <a:pt x="12949" y="9952"/>
                    <a:pt x="12554" y="9982"/>
                  </a:cubicBezTo>
                  <a:cubicBezTo>
                    <a:pt x="12250" y="9982"/>
                    <a:pt x="12037" y="9800"/>
                    <a:pt x="11916" y="9526"/>
                  </a:cubicBezTo>
                  <a:cubicBezTo>
                    <a:pt x="11885" y="9374"/>
                    <a:pt x="11855" y="9222"/>
                    <a:pt x="11885" y="9070"/>
                  </a:cubicBezTo>
                  <a:cubicBezTo>
                    <a:pt x="11946" y="8979"/>
                    <a:pt x="12068" y="8827"/>
                    <a:pt x="12068" y="8614"/>
                  </a:cubicBezTo>
                  <a:close/>
                  <a:moveTo>
                    <a:pt x="13527" y="9496"/>
                  </a:moveTo>
                  <a:cubicBezTo>
                    <a:pt x="13770" y="9678"/>
                    <a:pt x="14044" y="9891"/>
                    <a:pt x="14317" y="10043"/>
                  </a:cubicBezTo>
                  <a:cubicBezTo>
                    <a:pt x="14287" y="10134"/>
                    <a:pt x="14287" y="10286"/>
                    <a:pt x="14165" y="10408"/>
                  </a:cubicBezTo>
                  <a:cubicBezTo>
                    <a:pt x="14057" y="10516"/>
                    <a:pt x="13886" y="10609"/>
                    <a:pt x="13731" y="10609"/>
                  </a:cubicBezTo>
                  <a:cubicBezTo>
                    <a:pt x="13669" y="10609"/>
                    <a:pt x="13609" y="10594"/>
                    <a:pt x="13557" y="10560"/>
                  </a:cubicBezTo>
                  <a:cubicBezTo>
                    <a:pt x="13314" y="10438"/>
                    <a:pt x="13223" y="10225"/>
                    <a:pt x="13223" y="9952"/>
                  </a:cubicBezTo>
                  <a:cubicBezTo>
                    <a:pt x="13314" y="9800"/>
                    <a:pt x="13436" y="9648"/>
                    <a:pt x="13527" y="9496"/>
                  </a:cubicBezTo>
                  <a:close/>
                  <a:moveTo>
                    <a:pt x="21673" y="9526"/>
                  </a:moveTo>
                  <a:lnTo>
                    <a:pt x="21673" y="9526"/>
                  </a:lnTo>
                  <a:cubicBezTo>
                    <a:pt x="22342" y="9830"/>
                    <a:pt x="22889" y="10256"/>
                    <a:pt x="23345" y="10803"/>
                  </a:cubicBezTo>
                  <a:cubicBezTo>
                    <a:pt x="23892" y="11411"/>
                    <a:pt x="24105" y="12535"/>
                    <a:pt x="24500" y="13234"/>
                  </a:cubicBezTo>
                  <a:cubicBezTo>
                    <a:pt x="24317" y="13903"/>
                    <a:pt x="24105" y="14633"/>
                    <a:pt x="24105" y="15301"/>
                  </a:cubicBezTo>
                  <a:cubicBezTo>
                    <a:pt x="23497" y="13295"/>
                    <a:pt x="22676" y="11350"/>
                    <a:pt x="21673" y="9526"/>
                  </a:cubicBezTo>
                  <a:close/>
                  <a:moveTo>
                    <a:pt x="12980" y="10134"/>
                  </a:moveTo>
                  <a:cubicBezTo>
                    <a:pt x="13010" y="10438"/>
                    <a:pt x="13162" y="10742"/>
                    <a:pt x="13527" y="10863"/>
                  </a:cubicBezTo>
                  <a:cubicBezTo>
                    <a:pt x="13600" y="10893"/>
                    <a:pt x="13677" y="10906"/>
                    <a:pt x="13755" y="10906"/>
                  </a:cubicBezTo>
                  <a:cubicBezTo>
                    <a:pt x="14000" y="10906"/>
                    <a:pt x="14254" y="10774"/>
                    <a:pt x="14439" y="10590"/>
                  </a:cubicBezTo>
                  <a:cubicBezTo>
                    <a:pt x="14500" y="10529"/>
                    <a:pt x="14560" y="10377"/>
                    <a:pt x="14621" y="10225"/>
                  </a:cubicBezTo>
                  <a:cubicBezTo>
                    <a:pt x="16597" y="11593"/>
                    <a:pt x="18269" y="13234"/>
                    <a:pt x="19667" y="15301"/>
                  </a:cubicBezTo>
                  <a:cubicBezTo>
                    <a:pt x="20275" y="16183"/>
                    <a:pt x="20791" y="17125"/>
                    <a:pt x="21308" y="18037"/>
                  </a:cubicBezTo>
                  <a:cubicBezTo>
                    <a:pt x="18349" y="15500"/>
                    <a:pt x="14448" y="14112"/>
                    <a:pt x="10543" y="14112"/>
                  </a:cubicBezTo>
                  <a:cubicBezTo>
                    <a:pt x="9956" y="14112"/>
                    <a:pt x="9369" y="14143"/>
                    <a:pt x="8785" y="14207"/>
                  </a:cubicBezTo>
                  <a:cubicBezTo>
                    <a:pt x="9484" y="12687"/>
                    <a:pt x="10943" y="11350"/>
                    <a:pt x="12980" y="10134"/>
                  </a:cubicBezTo>
                  <a:close/>
                  <a:moveTo>
                    <a:pt x="17773" y="9033"/>
                  </a:moveTo>
                  <a:cubicBezTo>
                    <a:pt x="18499" y="9033"/>
                    <a:pt x="19231" y="9112"/>
                    <a:pt x="20001" y="9222"/>
                  </a:cubicBezTo>
                  <a:cubicBezTo>
                    <a:pt x="22220" y="13265"/>
                    <a:pt x="23770" y="17581"/>
                    <a:pt x="24469" y="22292"/>
                  </a:cubicBezTo>
                  <a:cubicBezTo>
                    <a:pt x="23102" y="17277"/>
                    <a:pt x="19636" y="12383"/>
                    <a:pt x="15047" y="9678"/>
                  </a:cubicBezTo>
                  <a:cubicBezTo>
                    <a:pt x="15077" y="9617"/>
                    <a:pt x="15107" y="9526"/>
                    <a:pt x="15107" y="9465"/>
                  </a:cubicBezTo>
                  <a:cubicBezTo>
                    <a:pt x="16023" y="9149"/>
                    <a:pt x="16893" y="9033"/>
                    <a:pt x="17773" y="9033"/>
                  </a:cubicBezTo>
                  <a:close/>
                  <a:moveTo>
                    <a:pt x="37064" y="6303"/>
                  </a:moveTo>
                  <a:cubicBezTo>
                    <a:pt x="39142" y="6303"/>
                    <a:pt x="41433" y="6791"/>
                    <a:pt x="42494" y="8766"/>
                  </a:cubicBezTo>
                  <a:cubicBezTo>
                    <a:pt x="43193" y="10104"/>
                    <a:pt x="43223" y="11715"/>
                    <a:pt x="44166" y="12930"/>
                  </a:cubicBezTo>
                  <a:cubicBezTo>
                    <a:pt x="44591" y="13477"/>
                    <a:pt x="45321" y="13781"/>
                    <a:pt x="45716" y="14359"/>
                  </a:cubicBezTo>
                  <a:cubicBezTo>
                    <a:pt x="46081" y="14845"/>
                    <a:pt x="47904" y="16517"/>
                    <a:pt x="45169" y="17824"/>
                  </a:cubicBezTo>
                  <a:cubicBezTo>
                    <a:pt x="45098" y="17856"/>
                    <a:pt x="44802" y="17868"/>
                    <a:pt x="44360" y="17868"/>
                  </a:cubicBezTo>
                  <a:cubicBezTo>
                    <a:pt x="43152" y="17868"/>
                    <a:pt x="40853" y="17780"/>
                    <a:pt x="39078" y="17780"/>
                  </a:cubicBezTo>
                  <a:cubicBezTo>
                    <a:pt x="38428" y="17780"/>
                    <a:pt x="37848" y="17792"/>
                    <a:pt x="37418" y="17824"/>
                  </a:cubicBezTo>
                  <a:cubicBezTo>
                    <a:pt x="30427" y="18280"/>
                    <a:pt x="29910" y="20772"/>
                    <a:pt x="29910" y="20833"/>
                  </a:cubicBezTo>
                  <a:cubicBezTo>
                    <a:pt x="29272" y="20833"/>
                    <a:pt x="27144" y="22262"/>
                    <a:pt x="26627" y="22596"/>
                  </a:cubicBezTo>
                  <a:cubicBezTo>
                    <a:pt x="26810" y="19192"/>
                    <a:pt x="26506" y="15605"/>
                    <a:pt x="25716" y="12201"/>
                  </a:cubicBezTo>
                  <a:lnTo>
                    <a:pt x="25746" y="12170"/>
                  </a:lnTo>
                  <a:cubicBezTo>
                    <a:pt x="27904" y="7976"/>
                    <a:pt x="32403" y="6426"/>
                    <a:pt x="36871" y="6304"/>
                  </a:cubicBezTo>
                  <a:cubicBezTo>
                    <a:pt x="36935" y="6303"/>
                    <a:pt x="37000" y="6303"/>
                    <a:pt x="37064" y="6303"/>
                  </a:cubicBezTo>
                  <a:close/>
                  <a:moveTo>
                    <a:pt x="24986" y="11289"/>
                  </a:moveTo>
                  <a:lnTo>
                    <a:pt x="24986" y="11289"/>
                  </a:lnTo>
                  <a:cubicBezTo>
                    <a:pt x="25898" y="14997"/>
                    <a:pt x="26384" y="18766"/>
                    <a:pt x="26354" y="22839"/>
                  </a:cubicBezTo>
                  <a:cubicBezTo>
                    <a:pt x="26171" y="22961"/>
                    <a:pt x="25928" y="23052"/>
                    <a:pt x="25746" y="23174"/>
                  </a:cubicBezTo>
                  <a:cubicBezTo>
                    <a:pt x="25746" y="19253"/>
                    <a:pt x="25716" y="15210"/>
                    <a:pt x="24986" y="11289"/>
                  </a:cubicBezTo>
                  <a:close/>
                  <a:moveTo>
                    <a:pt x="24513" y="14158"/>
                  </a:moveTo>
                  <a:cubicBezTo>
                    <a:pt x="24668" y="14158"/>
                    <a:pt x="25382" y="19910"/>
                    <a:pt x="25412" y="23295"/>
                  </a:cubicBezTo>
                  <a:cubicBezTo>
                    <a:pt x="25320" y="20833"/>
                    <a:pt x="24956" y="18310"/>
                    <a:pt x="24226" y="15848"/>
                  </a:cubicBezTo>
                  <a:cubicBezTo>
                    <a:pt x="24378" y="15301"/>
                    <a:pt x="24378" y="14754"/>
                    <a:pt x="24500" y="14177"/>
                  </a:cubicBezTo>
                  <a:cubicBezTo>
                    <a:pt x="24504" y="14164"/>
                    <a:pt x="24508" y="14158"/>
                    <a:pt x="24513" y="14158"/>
                  </a:cubicBezTo>
                  <a:close/>
                  <a:moveTo>
                    <a:pt x="17843" y="5058"/>
                  </a:moveTo>
                  <a:lnTo>
                    <a:pt x="17843" y="5058"/>
                  </a:lnTo>
                  <a:cubicBezTo>
                    <a:pt x="22098" y="10347"/>
                    <a:pt x="24712" y="16304"/>
                    <a:pt x="25138" y="23417"/>
                  </a:cubicBezTo>
                  <a:cubicBezTo>
                    <a:pt x="25077" y="23447"/>
                    <a:pt x="24956" y="23478"/>
                    <a:pt x="24834" y="23478"/>
                  </a:cubicBezTo>
                  <a:cubicBezTo>
                    <a:pt x="24165" y="16973"/>
                    <a:pt x="21794" y="10377"/>
                    <a:pt x="17843" y="5058"/>
                  </a:cubicBezTo>
                  <a:close/>
                  <a:moveTo>
                    <a:pt x="16810" y="11502"/>
                  </a:moveTo>
                  <a:lnTo>
                    <a:pt x="16810" y="11502"/>
                  </a:lnTo>
                  <a:cubicBezTo>
                    <a:pt x="17752" y="12231"/>
                    <a:pt x="18664" y="13022"/>
                    <a:pt x="19515" y="13964"/>
                  </a:cubicBezTo>
                  <a:cubicBezTo>
                    <a:pt x="21977" y="16699"/>
                    <a:pt x="23618" y="20013"/>
                    <a:pt x="24409" y="23599"/>
                  </a:cubicBezTo>
                  <a:cubicBezTo>
                    <a:pt x="24317" y="23630"/>
                    <a:pt x="24196" y="23630"/>
                    <a:pt x="24044" y="23660"/>
                  </a:cubicBezTo>
                  <a:cubicBezTo>
                    <a:pt x="23466" y="22079"/>
                    <a:pt x="22798" y="20408"/>
                    <a:pt x="21946" y="18766"/>
                  </a:cubicBezTo>
                  <a:cubicBezTo>
                    <a:pt x="21977" y="18736"/>
                    <a:pt x="21977" y="18706"/>
                    <a:pt x="21946" y="18645"/>
                  </a:cubicBezTo>
                  <a:lnTo>
                    <a:pt x="21916" y="18614"/>
                  </a:lnTo>
                  <a:cubicBezTo>
                    <a:pt x="21491" y="17794"/>
                    <a:pt x="21035" y="16943"/>
                    <a:pt x="20518" y="16092"/>
                  </a:cubicBezTo>
                  <a:cubicBezTo>
                    <a:pt x="19454" y="14389"/>
                    <a:pt x="18238" y="12839"/>
                    <a:pt x="16810" y="11502"/>
                  </a:cubicBezTo>
                  <a:close/>
                  <a:moveTo>
                    <a:pt x="10635" y="14679"/>
                  </a:moveTo>
                  <a:cubicBezTo>
                    <a:pt x="14695" y="14679"/>
                    <a:pt x="18441" y="16252"/>
                    <a:pt x="21612" y="18645"/>
                  </a:cubicBezTo>
                  <a:cubicBezTo>
                    <a:pt x="22433" y="20286"/>
                    <a:pt x="23132" y="21988"/>
                    <a:pt x="23861" y="23660"/>
                  </a:cubicBezTo>
                  <a:cubicBezTo>
                    <a:pt x="23740" y="23660"/>
                    <a:pt x="23588" y="23721"/>
                    <a:pt x="23466" y="23721"/>
                  </a:cubicBezTo>
                  <a:cubicBezTo>
                    <a:pt x="23386" y="23723"/>
                    <a:pt x="23305" y="23724"/>
                    <a:pt x="23224" y="23724"/>
                  </a:cubicBezTo>
                  <a:cubicBezTo>
                    <a:pt x="22211" y="23724"/>
                    <a:pt x="21192" y="23575"/>
                    <a:pt x="20225" y="23575"/>
                  </a:cubicBezTo>
                  <a:cubicBezTo>
                    <a:pt x="18976" y="23575"/>
                    <a:pt x="17815" y="23824"/>
                    <a:pt x="16870" y="24967"/>
                  </a:cubicBezTo>
                  <a:cubicBezTo>
                    <a:pt x="16810" y="24937"/>
                    <a:pt x="16779" y="24937"/>
                    <a:pt x="16749" y="24937"/>
                  </a:cubicBezTo>
                  <a:cubicBezTo>
                    <a:pt x="16577" y="24930"/>
                    <a:pt x="16406" y="24926"/>
                    <a:pt x="16236" y="24926"/>
                  </a:cubicBezTo>
                  <a:cubicBezTo>
                    <a:pt x="12717" y="24926"/>
                    <a:pt x="9620" y="26463"/>
                    <a:pt x="4256" y="31016"/>
                  </a:cubicBezTo>
                  <a:cubicBezTo>
                    <a:pt x="3769" y="31224"/>
                    <a:pt x="3346" y="31314"/>
                    <a:pt x="2979" y="31314"/>
                  </a:cubicBezTo>
                  <a:cubicBezTo>
                    <a:pt x="829" y="31314"/>
                    <a:pt x="600" y="28222"/>
                    <a:pt x="548" y="27703"/>
                  </a:cubicBezTo>
                  <a:cubicBezTo>
                    <a:pt x="457" y="25393"/>
                    <a:pt x="1855" y="24359"/>
                    <a:pt x="2736" y="22505"/>
                  </a:cubicBezTo>
                  <a:cubicBezTo>
                    <a:pt x="3587" y="20620"/>
                    <a:pt x="2676" y="18432"/>
                    <a:pt x="4165" y="16791"/>
                  </a:cubicBezTo>
                  <a:cubicBezTo>
                    <a:pt x="5563" y="15240"/>
                    <a:pt x="7964" y="14785"/>
                    <a:pt x="9971" y="14693"/>
                  </a:cubicBezTo>
                  <a:cubicBezTo>
                    <a:pt x="10193" y="14684"/>
                    <a:pt x="10414" y="14679"/>
                    <a:pt x="10635" y="14679"/>
                  </a:cubicBezTo>
                  <a:close/>
                  <a:moveTo>
                    <a:pt x="37681" y="18244"/>
                  </a:moveTo>
                  <a:cubicBezTo>
                    <a:pt x="37847" y="18244"/>
                    <a:pt x="38012" y="18246"/>
                    <a:pt x="38178" y="18250"/>
                  </a:cubicBezTo>
                  <a:cubicBezTo>
                    <a:pt x="39631" y="18273"/>
                    <a:pt x="41264" y="18549"/>
                    <a:pt x="42828" y="18549"/>
                  </a:cubicBezTo>
                  <a:cubicBezTo>
                    <a:pt x="43292" y="18549"/>
                    <a:pt x="43751" y="18525"/>
                    <a:pt x="44196" y="18462"/>
                  </a:cubicBezTo>
                  <a:cubicBezTo>
                    <a:pt x="48056" y="21684"/>
                    <a:pt x="50214" y="26244"/>
                    <a:pt x="48269" y="31320"/>
                  </a:cubicBezTo>
                  <a:cubicBezTo>
                    <a:pt x="47948" y="32177"/>
                    <a:pt x="47249" y="33729"/>
                    <a:pt x="46406" y="33729"/>
                  </a:cubicBezTo>
                  <a:cubicBezTo>
                    <a:pt x="46054" y="33729"/>
                    <a:pt x="45676" y="33457"/>
                    <a:pt x="45290" y="32748"/>
                  </a:cubicBezTo>
                  <a:cubicBezTo>
                    <a:pt x="45138" y="32536"/>
                    <a:pt x="43193" y="30195"/>
                    <a:pt x="42281" y="29526"/>
                  </a:cubicBezTo>
                  <a:cubicBezTo>
                    <a:pt x="40916" y="28488"/>
                    <a:pt x="39349" y="27884"/>
                    <a:pt x="37607" y="27884"/>
                  </a:cubicBezTo>
                  <a:cubicBezTo>
                    <a:pt x="37564" y="27884"/>
                    <a:pt x="37522" y="27884"/>
                    <a:pt x="37479" y="27885"/>
                  </a:cubicBezTo>
                  <a:cubicBezTo>
                    <a:pt x="37357" y="27885"/>
                    <a:pt x="37296" y="27976"/>
                    <a:pt x="37296" y="28007"/>
                  </a:cubicBezTo>
                  <a:cubicBezTo>
                    <a:pt x="36840" y="26821"/>
                    <a:pt x="36232" y="25697"/>
                    <a:pt x="35503" y="24663"/>
                  </a:cubicBezTo>
                  <a:cubicBezTo>
                    <a:pt x="34378" y="23022"/>
                    <a:pt x="32524" y="21198"/>
                    <a:pt x="30427" y="20864"/>
                  </a:cubicBezTo>
                  <a:cubicBezTo>
                    <a:pt x="32288" y="18745"/>
                    <a:pt x="34986" y="18244"/>
                    <a:pt x="37681" y="18244"/>
                  </a:cubicBezTo>
                  <a:close/>
                  <a:moveTo>
                    <a:pt x="16403" y="25300"/>
                  </a:moveTo>
                  <a:cubicBezTo>
                    <a:pt x="16467" y="25300"/>
                    <a:pt x="16532" y="25300"/>
                    <a:pt x="16597" y="25301"/>
                  </a:cubicBezTo>
                  <a:cubicBezTo>
                    <a:pt x="15381" y="27064"/>
                    <a:pt x="15472" y="29344"/>
                    <a:pt x="16232" y="31259"/>
                  </a:cubicBezTo>
                  <a:cubicBezTo>
                    <a:pt x="16901" y="32839"/>
                    <a:pt x="17843" y="34298"/>
                    <a:pt x="18907" y="35666"/>
                  </a:cubicBezTo>
                  <a:cubicBezTo>
                    <a:pt x="15320" y="38615"/>
                    <a:pt x="15776" y="43630"/>
                    <a:pt x="16962" y="47642"/>
                  </a:cubicBezTo>
                  <a:cubicBezTo>
                    <a:pt x="13405" y="47004"/>
                    <a:pt x="10123" y="44998"/>
                    <a:pt x="8086" y="41989"/>
                  </a:cubicBezTo>
                  <a:cubicBezTo>
                    <a:pt x="5563" y="38371"/>
                    <a:pt x="5502" y="34146"/>
                    <a:pt x="6566" y="30013"/>
                  </a:cubicBezTo>
                  <a:lnTo>
                    <a:pt x="6566" y="29952"/>
                  </a:lnTo>
                  <a:cubicBezTo>
                    <a:pt x="7083" y="29496"/>
                    <a:pt x="7630" y="28979"/>
                    <a:pt x="8056" y="28645"/>
                  </a:cubicBezTo>
                  <a:cubicBezTo>
                    <a:pt x="10498" y="26739"/>
                    <a:pt x="13261" y="25300"/>
                    <a:pt x="16403" y="25300"/>
                  </a:cubicBezTo>
                  <a:close/>
                  <a:moveTo>
                    <a:pt x="30150" y="21433"/>
                  </a:moveTo>
                  <a:cubicBezTo>
                    <a:pt x="30549" y="21433"/>
                    <a:pt x="30996" y="21534"/>
                    <a:pt x="31521" y="21775"/>
                  </a:cubicBezTo>
                  <a:cubicBezTo>
                    <a:pt x="33162" y="22535"/>
                    <a:pt x="34439" y="23903"/>
                    <a:pt x="35412" y="25393"/>
                  </a:cubicBezTo>
                  <a:cubicBezTo>
                    <a:pt x="37236" y="28219"/>
                    <a:pt x="38026" y="31806"/>
                    <a:pt x="37874" y="35180"/>
                  </a:cubicBezTo>
                  <a:cubicBezTo>
                    <a:pt x="37722" y="38767"/>
                    <a:pt x="36354" y="42262"/>
                    <a:pt x="33649" y="44724"/>
                  </a:cubicBezTo>
                  <a:cubicBezTo>
                    <a:pt x="31278" y="46882"/>
                    <a:pt x="28573" y="47733"/>
                    <a:pt x="25533" y="47976"/>
                  </a:cubicBezTo>
                  <a:cubicBezTo>
                    <a:pt x="25716" y="47733"/>
                    <a:pt x="25868" y="47429"/>
                    <a:pt x="25989" y="47125"/>
                  </a:cubicBezTo>
                  <a:cubicBezTo>
                    <a:pt x="26019" y="47034"/>
                    <a:pt x="26050" y="47004"/>
                    <a:pt x="26080" y="46973"/>
                  </a:cubicBezTo>
                  <a:cubicBezTo>
                    <a:pt x="26141" y="46913"/>
                    <a:pt x="26141" y="46852"/>
                    <a:pt x="26080" y="46821"/>
                  </a:cubicBezTo>
                  <a:cubicBezTo>
                    <a:pt x="27083" y="43174"/>
                    <a:pt x="22098" y="38797"/>
                    <a:pt x="20214" y="36426"/>
                  </a:cubicBezTo>
                  <a:cubicBezTo>
                    <a:pt x="17934" y="33660"/>
                    <a:pt x="14317" y="28888"/>
                    <a:pt x="17235" y="25332"/>
                  </a:cubicBezTo>
                  <a:cubicBezTo>
                    <a:pt x="18105" y="24273"/>
                    <a:pt x="19163" y="24027"/>
                    <a:pt x="20287" y="24027"/>
                  </a:cubicBezTo>
                  <a:cubicBezTo>
                    <a:pt x="21256" y="24027"/>
                    <a:pt x="22274" y="24210"/>
                    <a:pt x="23260" y="24210"/>
                  </a:cubicBezTo>
                  <a:cubicBezTo>
                    <a:pt x="23329" y="24210"/>
                    <a:pt x="23398" y="24209"/>
                    <a:pt x="23466" y="24207"/>
                  </a:cubicBezTo>
                  <a:cubicBezTo>
                    <a:pt x="24591" y="24177"/>
                    <a:pt x="25716" y="23873"/>
                    <a:pt x="26688" y="23326"/>
                  </a:cubicBezTo>
                  <a:cubicBezTo>
                    <a:pt x="28004" y="22597"/>
                    <a:pt x="28793" y="21433"/>
                    <a:pt x="30150" y="21433"/>
                  </a:cubicBezTo>
                  <a:close/>
                  <a:moveTo>
                    <a:pt x="14453" y="1"/>
                  </a:moveTo>
                  <a:cubicBezTo>
                    <a:pt x="14144" y="1"/>
                    <a:pt x="13834" y="130"/>
                    <a:pt x="13618" y="377"/>
                  </a:cubicBezTo>
                  <a:cubicBezTo>
                    <a:pt x="13223" y="833"/>
                    <a:pt x="13132" y="1593"/>
                    <a:pt x="13618" y="2049"/>
                  </a:cubicBezTo>
                  <a:cubicBezTo>
                    <a:pt x="13796" y="2182"/>
                    <a:pt x="14007" y="2267"/>
                    <a:pt x="14214" y="2267"/>
                  </a:cubicBezTo>
                  <a:cubicBezTo>
                    <a:pt x="14290" y="2267"/>
                    <a:pt x="14365" y="2256"/>
                    <a:pt x="14439" y="2231"/>
                  </a:cubicBezTo>
                  <a:lnTo>
                    <a:pt x="14439" y="2231"/>
                  </a:lnTo>
                  <a:cubicBezTo>
                    <a:pt x="14317" y="2505"/>
                    <a:pt x="14317" y="2839"/>
                    <a:pt x="14469" y="3052"/>
                  </a:cubicBezTo>
                  <a:cubicBezTo>
                    <a:pt x="14609" y="3272"/>
                    <a:pt x="14842" y="3360"/>
                    <a:pt x="15079" y="3360"/>
                  </a:cubicBezTo>
                  <a:cubicBezTo>
                    <a:pt x="15203" y="3360"/>
                    <a:pt x="15328" y="3337"/>
                    <a:pt x="15442" y="3295"/>
                  </a:cubicBezTo>
                  <a:lnTo>
                    <a:pt x="15442" y="3295"/>
                  </a:lnTo>
                  <a:cubicBezTo>
                    <a:pt x="15259" y="3721"/>
                    <a:pt x="15259" y="4268"/>
                    <a:pt x="15685" y="4602"/>
                  </a:cubicBezTo>
                  <a:cubicBezTo>
                    <a:pt x="15857" y="4725"/>
                    <a:pt x="16068" y="4783"/>
                    <a:pt x="16277" y="4783"/>
                  </a:cubicBezTo>
                  <a:cubicBezTo>
                    <a:pt x="16586" y="4783"/>
                    <a:pt x="16890" y="4655"/>
                    <a:pt x="17053" y="4420"/>
                  </a:cubicBezTo>
                  <a:cubicBezTo>
                    <a:pt x="18117" y="5879"/>
                    <a:pt x="19089" y="7368"/>
                    <a:pt x="19971" y="8918"/>
                  </a:cubicBezTo>
                  <a:cubicBezTo>
                    <a:pt x="19312" y="8694"/>
                    <a:pt x="18619" y="8596"/>
                    <a:pt x="17922" y="8596"/>
                  </a:cubicBezTo>
                  <a:cubicBezTo>
                    <a:pt x="17010" y="8596"/>
                    <a:pt x="16090" y="8764"/>
                    <a:pt x="15229" y="9040"/>
                  </a:cubicBezTo>
                  <a:cubicBezTo>
                    <a:pt x="15199" y="8857"/>
                    <a:pt x="15107" y="8675"/>
                    <a:pt x="14955" y="8553"/>
                  </a:cubicBezTo>
                  <a:cubicBezTo>
                    <a:pt x="14791" y="8416"/>
                    <a:pt x="14596" y="8354"/>
                    <a:pt x="14401" y="8354"/>
                  </a:cubicBezTo>
                  <a:cubicBezTo>
                    <a:pt x="14162" y="8354"/>
                    <a:pt x="13923" y="8447"/>
                    <a:pt x="13740" y="8614"/>
                  </a:cubicBezTo>
                  <a:cubicBezTo>
                    <a:pt x="13770" y="8553"/>
                    <a:pt x="13770" y="8462"/>
                    <a:pt x="13770" y="8401"/>
                  </a:cubicBezTo>
                  <a:cubicBezTo>
                    <a:pt x="13770" y="8128"/>
                    <a:pt x="13679" y="7885"/>
                    <a:pt x="13466" y="7733"/>
                  </a:cubicBezTo>
                  <a:cubicBezTo>
                    <a:pt x="13360" y="7672"/>
                    <a:pt x="13223" y="7642"/>
                    <a:pt x="13079" y="7642"/>
                  </a:cubicBezTo>
                  <a:cubicBezTo>
                    <a:pt x="12934" y="7642"/>
                    <a:pt x="12782" y="7672"/>
                    <a:pt x="12645" y="7733"/>
                  </a:cubicBezTo>
                  <a:cubicBezTo>
                    <a:pt x="12615" y="7520"/>
                    <a:pt x="12524" y="7277"/>
                    <a:pt x="12341" y="7125"/>
                  </a:cubicBezTo>
                  <a:cubicBezTo>
                    <a:pt x="12213" y="7030"/>
                    <a:pt x="12064" y="6989"/>
                    <a:pt x="11914" y="6989"/>
                  </a:cubicBezTo>
                  <a:cubicBezTo>
                    <a:pt x="11532" y="6989"/>
                    <a:pt x="11135" y="7254"/>
                    <a:pt x="11004" y="7581"/>
                  </a:cubicBezTo>
                  <a:cubicBezTo>
                    <a:pt x="11034" y="7094"/>
                    <a:pt x="10639" y="6608"/>
                    <a:pt x="10123" y="6487"/>
                  </a:cubicBezTo>
                  <a:cubicBezTo>
                    <a:pt x="10050" y="6466"/>
                    <a:pt x="9978" y="6457"/>
                    <a:pt x="9906" y="6457"/>
                  </a:cubicBezTo>
                  <a:cubicBezTo>
                    <a:pt x="9437" y="6457"/>
                    <a:pt x="9008" y="6863"/>
                    <a:pt x="8876" y="7338"/>
                  </a:cubicBezTo>
                  <a:cubicBezTo>
                    <a:pt x="8724" y="7885"/>
                    <a:pt x="9028" y="8462"/>
                    <a:pt x="9636" y="8614"/>
                  </a:cubicBezTo>
                  <a:cubicBezTo>
                    <a:pt x="9722" y="8640"/>
                    <a:pt x="9809" y="8651"/>
                    <a:pt x="9893" y="8651"/>
                  </a:cubicBezTo>
                  <a:cubicBezTo>
                    <a:pt x="10108" y="8651"/>
                    <a:pt x="10313" y="8580"/>
                    <a:pt x="10487" y="8493"/>
                  </a:cubicBezTo>
                  <a:cubicBezTo>
                    <a:pt x="10487" y="8797"/>
                    <a:pt x="10670" y="9161"/>
                    <a:pt x="10943" y="9253"/>
                  </a:cubicBezTo>
                  <a:cubicBezTo>
                    <a:pt x="11045" y="9303"/>
                    <a:pt x="11157" y="9328"/>
                    <a:pt x="11271" y="9328"/>
                  </a:cubicBezTo>
                  <a:cubicBezTo>
                    <a:pt x="11430" y="9328"/>
                    <a:pt x="11592" y="9280"/>
                    <a:pt x="11734" y="9192"/>
                  </a:cubicBezTo>
                  <a:cubicBezTo>
                    <a:pt x="11734" y="9617"/>
                    <a:pt x="11916" y="10012"/>
                    <a:pt x="12372" y="10134"/>
                  </a:cubicBezTo>
                  <a:cubicBezTo>
                    <a:pt x="10183" y="10863"/>
                    <a:pt x="8451" y="14085"/>
                    <a:pt x="8542" y="14177"/>
                  </a:cubicBezTo>
                  <a:cubicBezTo>
                    <a:pt x="6931" y="14389"/>
                    <a:pt x="5259" y="14936"/>
                    <a:pt x="4043" y="16092"/>
                  </a:cubicBezTo>
                  <a:cubicBezTo>
                    <a:pt x="2311" y="17763"/>
                    <a:pt x="3192" y="19648"/>
                    <a:pt x="2493" y="21715"/>
                  </a:cubicBezTo>
                  <a:cubicBezTo>
                    <a:pt x="2068" y="23022"/>
                    <a:pt x="943" y="23873"/>
                    <a:pt x="457" y="25119"/>
                  </a:cubicBezTo>
                  <a:cubicBezTo>
                    <a:pt x="1" y="26244"/>
                    <a:pt x="1" y="27459"/>
                    <a:pt x="183" y="28523"/>
                  </a:cubicBezTo>
                  <a:cubicBezTo>
                    <a:pt x="396" y="29891"/>
                    <a:pt x="1125" y="31411"/>
                    <a:pt x="2615" y="31715"/>
                  </a:cubicBezTo>
                  <a:cubicBezTo>
                    <a:pt x="2776" y="31749"/>
                    <a:pt x="2936" y="31765"/>
                    <a:pt x="3095" y="31765"/>
                  </a:cubicBezTo>
                  <a:cubicBezTo>
                    <a:pt x="4197" y="31765"/>
                    <a:pt x="5253" y="30992"/>
                    <a:pt x="6262" y="30195"/>
                  </a:cubicBezTo>
                  <a:lnTo>
                    <a:pt x="6262" y="30195"/>
                  </a:lnTo>
                  <a:cubicBezTo>
                    <a:pt x="3132" y="38189"/>
                    <a:pt x="9180" y="46913"/>
                    <a:pt x="17266" y="48250"/>
                  </a:cubicBezTo>
                  <a:cubicBezTo>
                    <a:pt x="17284" y="48253"/>
                    <a:pt x="17302" y="48254"/>
                    <a:pt x="17319" y="48254"/>
                  </a:cubicBezTo>
                  <a:cubicBezTo>
                    <a:pt x="17508" y="48254"/>
                    <a:pt x="17655" y="48110"/>
                    <a:pt x="17600" y="47916"/>
                  </a:cubicBezTo>
                  <a:cubicBezTo>
                    <a:pt x="16323" y="43691"/>
                    <a:pt x="15989" y="39314"/>
                    <a:pt x="19120" y="35909"/>
                  </a:cubicBezTo>
                  <a:cubicBezTo>
                    <a:pt x="19849" y="36821"/>
                    <a:pt x="20639" y="37672"/>
                    <a:pt x="21399" y="38523"/>
                  </a:cubicBezTo>
                  <a:cubicBezTo>
                    <a:pt x="23193" y="40469"/>
                    <a:pt x="26658" y="43995"/>
                    <a:pt x="25716" y="46913"/>
                  </a:cubicBezTo>
                  <a:cubicBezTo>
                    <a:pt x="25472" y="47308"/>
                    <a:pt x="25260" y="47642"/>
                    <a:pt x="25108" y="48068"/>
                  </a:cubicBezTo>
                  <a:cubicBezTo>
                    <a:pt x="25047" y="48128"/>
                    <a:pt x="25108" y="48189"/>
                    <a:pt x="25168" y="48220"/>
                  </a:cubicBezTo>
                  <a:cubicBezTo>
                    <a:pt x="25260" y="48250"/>
                    <a:pt x="25320" y="48280"/>
                    <a:pt x="25351" y="48280"/>
                  </a:cubicBezTo>
                  <a:lnTo>
                    <a:pt x="25412" y="48311"/>
                  </a:lnTo>
                  <a:cubicBezTo>
                    <a:pt x="25842" y="48380"/>
                    <a:pt x="26272" y="48414"/>
                    <a:pt x="26699" y="48414"/>
                  </a:cubicBezTo>
                  <a:cubicBezTo>
                    <a:pt x="31315" y="48414"/>
                    <a:pt x="35660" y="44530"/>
                    <a:pt x="37357" y="40469"/>
                  </a:cubicBezTo>
                  <a:cubicBezTo>
                    <a:pt x="38968" y="36669"/>
                    <a:pt x="38877" y="32140"/>
                    <a:pt x="37448" y="28219"/>
                  </a:cubicBezTo>
                  <a:lnTo>
                    <a:pt x="37539" y="28219"/>
                  </a:lnTo>
                  <a:cubicBezTo>
                    <a:pt x="39880" y="28219"/>
                    <a:pt x="41825" y="29314"/>
                    <a:pt x="43406" y="31046"/>
                  </a:cubicBezTo>
                  <a:cubicBezTo>
                    <a:pt x="44257" y="31928"/>
                    <a:pt x="44865" y="33387"/>
                    <a:pt x="45898" y="33995"/>
                  </a:cubicBezTo>
                  <a:cubicBezTo>
                    <a:pt x="46126" y="34135"/>
                    <a:pt x="46343" y="34197"/>
                    <a:pt x="46548" y="34197"/>
                  </a:cubicBezTo>
                  <a:cubicBezTo>
                    <a:pt x="47763" y="34197"/>
                    <a:pt x="48565" y="32017"/>
                    <a:pt x="48877" y="31107"/>
                  </a:cubicBezTo>
                  <a:cubicBezTo>
                    <a:pt x="50488" y="26639"/>
                    <a:pt x="48968" y="20894"/>
                    <a:pt x="44774" y="18341"/>
                  </a:cubicBezTo>
                  <a:cubicBezTo>
                    <a:pt x="45047" y="18310"/>
                    <a:pt x="45321" y="18219"/>
                    <a:pt x="45534" y="18128"/>
                  </a:cubicBezTo>
                  <a:cubicBezTo>
                    <a:pt x="46567" y="17733"/>
                    <a:pt x="47418" y="16973"/>
                    <a:pt x="47266" y="15788"/>
                  </a:cubicBezTo>
                  <a:cubicBezTo>
                    <a:pt x="47145" y="14967"/>
                    <a:pt x="46445" y="14359"/>
                    <a:pt x="45898" y="13781"/>
                  </a:cubicBezTo>
                  <a:cubicBezTo>
                    <a:pt x="44774" y="12748"/>
                    <a:pt x="44105" y="11897"/>
                    <a:pt x="43649" y="10408"/>
                  </a:cubicBezTo>
                  <a:cubicBezTo>
                    <a:pt x="43102" y="8705"/>
                    <a:pt x="42494" y="7277"/>
                    <a:pt x="40792" y="6487"/>
                  </a:cubicBezTo>
                  <a:cubicBezTo>
                    <a:pt x="39670" y="5976"/>
                    <a:pt x="38452" y="5809"/>
                    <a:pt x="37230" y="5809"/>
                  </a:cubicBezTo>
                  <a:cubicBezTo>
                    <a:pt x="36631" y="5809"/>
                    <a:pt x="36032" y="5849"/>
                    <a:pt x="35442" y="5909"/>
                  </a:cubicBezTo>
                  <a:cubicBezTo>
                    <a:pt x="31521" y="6335"/>
                    <a:pt x="27387" y="7976"/>
                    <a:pt x="25716" y="11745"/>
                  </a:cubicBezTo>
                  <a:cubicBezTo>
                    <a:pt x="25381" y="10316"/>
                    <a:pt x="24956" y="8949"/>
                    <a:pt x="24469" y="7642"/>
                  </a:cubicBezTo>
                  <a:cubicBezTo>
                    <a:pt x="24652" y="7581"/>
                    <a:pt x="24834" y="7429"/>
                    <a:pt x="24956" y="7277"/>
                  </a:cubicBezTo>
                  <a:cubicBezTo>
                    <a:pt x="25138" y="7034"/>
                    <a:pt x="25229" y="6669"/>
                    <a:pt x="25108" y="6365"/>
                  </a:cubicBezTo>
                  <a:cubicBezTo>
                    <a:pt x="24986" y="6031"/>
                    <a:pt x="24561" y="5757"/>
                    <a:pt x="24196" y="5727"/>
                  </a:cubicBezTo>
                  <a:cubicBezTo>
                    <a:pt x="24469" y="5453"/>
                    <a:pt x="24530" y="4967"/>
                    <a:pt x="24317" y="4663"/>
                  </a:cubicBezTo>
                  <a:cubicBezTo>
                    <a:pt x="24165" y="4450"/>
                    <a:pt x="23831" y="4328"/>
                    <a:pt x="23557" y="4328"/>
                  </a:cubicBezTo>
                  <a:lnTo>
                    <a:pt x="23497" y="4328"/>
                  </a:lnTo>
                  <a:cubicBezTo>
                    <a:pt x="23618" y="4085"/>
                    <a:pt x="23649" y="3812"/>
                    <a:pt x="23588" y="3538"/>
                  </a:cubicBezTo>
                  <a:cubicBezTo>
                    <a:pt x="23467" y="3174"/>
                    <a:pt x="23113" y="2946"/>
                    <a:pt x="22728" y="2946"/>
                  </a:cubicBezTo>
                  <a:cubicBezTo>
                    <a:pt x="22630" y="2946"/>
                    <a:pt x="22531" y="2960"/>
                    <a:pt x="22433" y="2991"/>
                  </a:cubicBezTo>
                  <a:cubicBezTo>
                    <a:pt x="21946" y="3143"/>
                    <a:pt x="21612" y="3629"/>
                    <a:pt x="21794" y="4146"/>
                  </a:cubicBezTo>
                  <a:cubicBezTo>
                    <a:pt x="21886" y="4359"/>
                    <a:pt x="22098" y="4602"/>
                    <a:pt x="22311" y="4693"/>
                  </a:cubicBezTo>
                  <a:cubicBezTo>
                    <a:pt x="22068" y="4906"/>
                    <a:pt x="21916" y="5331"/>
                    <a:pt x="22038" y="5575"/>
                  </a:cubicBezTo>
                  <a:cubicBezTo>
                    <a:pt x="22142" y="5967"/>
                    <a:pt x="22540" y="6135"/>
                    <a:pt x="22940" y="6135"/>
                  </a:cubicBezTo>
                  <a:cubicBezTo>
                    <a:pt x="23004" y="6135"/>
                    <a:pt x="23069" y="6130"/>
                    <a:pt x="23132" y="6122"/>
                  </a:cubicBezTo>
                  <a:lnTo>
                    <a:pt x="23132" y="6122"/>
                  </a:lnTo>
                  <a:cubicBezTo>
                    <a:pt x="22706" y="6304"/>
                    <a:pt x="22463" y="6882"/>
                    <a:pt x="22676" y="7277"/>
                  </a:cubicBezTo>
                  <a:cubicBezTo>
                    <a:pt x="22767" y="7550"/>
                    <a:pt x="23010" y="7733"/>
                    <a:pt x="23314" y="7824"/>
                  </a:cubicBezTo>
                  <a:cubicBezTo>
                    <a:pt x="23402" y="7841"/>
                    <a:pt x="23510" y="7859"/>
                    <a:pt x="23627" y="7859"/>
                  </a:cubicBezTo>
                  <a:cubicBezTo>
                    <a:pt x="23712" y="7859"/>
                    <a:pt x="23802" y="7850"/>
                    <a:pt x="23892" y="7824"/>
                  </a:cubicBezTo>
                  <a:cubicBezTo>
                    <a:pt x="24317" y="9344"/>
                    <a:pt x="24591" y="10863"/>
                    <a:pt x="24834" y="12383"/>
                  </a:cubicBezTo>
                  <a:cubicBezTo>
                    <a:pt x="24804" y="12535"/>
                    <a:pt x="24743" y="12657"/>
                    <a:pt x="24682" y="12809"/>
                  </a:cubicBezTo>
                  <a:cubicBezTo>
                    <a:pt x="24682" y="12718"/>
                    <a:pt x="24712" y="12657"/>
                    <a:pt x="24712" y="12657"/>
                  </a:cubicBezTo>
                  <a:cubicBezTo>
                    <a:pt x="24013" y="10408"/>
                    <a:pt x="22980" y="9465"/>
                    <a:pt x="21491" y="8918"/>
                  </a:cubicBezTo>
                  <a:cubicBezTo>
                    <a:pt x="20396" y="7064"/>
                    <a:pt x="19089" y="5331"/>
                    <a:pt x="17600" y="3812"/>
                  </a:cubicBezTo>
                  <a:cubicBezTo>
                    <a:pt x="17995" y="3447"/>
                    <a:pt x="17965" y="2717"/>
                    <a:pt x="17600" y="2383"/>
                  </a:cubicBezTo>
                  <a:cubicBezTo>
                    <a:pt x="17430" y="2195"/>
                    <a:pt x="17203" y="2111"/>
                    <a:pt x="16974" y="2111"/>
                  </a:cubicBezTo>
                  <a:cubicBezTo>
                    <a:pt x="16834" y="2111"/>
                    <a:pt x="16694" y="2143"/>
                    <a:pt x="16566" y="2201"/>
                  </a:cubicBezTo>
                  <a:cubicBezTo>
                    <a:pt x="16627" y="1897"/>
                    <a:pt x="16597" y="1532"/>
                    <a:pt x="16354" y="1289"/>
                  </a:cubicBezTo>
                  <a:cubicBezTo>
                    <a:pt x="16187" y="1122"/>
                    <a:pt x="15987" y="1046"/>
                    <a:pt x="15787" y="1046"/>
                  </a:cubicBezTo>
                  <a:cubicBezTo>
                    <a:pt x="15658" y="1046"/>
                    <a:pt x="15530" y="1077"/>
                    <a:pt x="15411" y="1137"/>
                  </a:cubicBezTo>
                  <a:cubicBezTo>
                    <a:pt x="15503" y="863"/>
                    <a:pt x="15411" y="559"/>
                    <a:pt x="15259" y="377"/>
                  </a:cubicBezTo>
                  <a:cubicBezTo>
                    <a:pt x="15050" y="123"/>
                    <a:pt x="14752" y="1"/>
                    <a:pt x="144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5367975" y="4679300"/>
              <a:ext cx="166625" cy="248450"/>
            </a:xfrm>
            <a:custGeom>
              <a:avLst/>
              <a:gdLst/>
              <a:ahLst/>
              <a:cxnLst/>
              <a:rect l="l" t="t" r="r" b="b"/>
              <a:pathLst>
                <a:path w="6665" h="9938" extrusionOk="0">
                  <a:moveTo>
                    <a:pt x="6071" y="1"/>
                  </a:moveTo>
                  <a:cubicBezTo>
                    <a:pt x="6049" y="1"/>
                    <a:pt x="6026" y="16"/>
                    <a:pt x="6026" y="46"/>
                  </a:cubicBezTo>
                  <a:cubicBezTo>
                    <a:pt x="6056" y="1992"/>
                    <a:pt x="5874" y="3998"/>
                    <a:pt x="4931" y="5761"/>
                  </a:cubicBezTo>
                  <a:cubicBezTo>
                    <a:pt x="3868" y="7676"/>
                    <a:pt x="2044" y="8496"/>
                    <a:pt x="220" y="9469"/>
                  </a:cubicBezTo>
                  <a:cubicBezTo>
                    <a:pt x="0" y="9579"/>
                    <a:pt x="104" y="9938"/>
                    <a:pt x="328" y="9938"/>
                  </a:cubicBezTo>
                  <a:cubicBezTo>
                    <a:pt x="351" y="9938"/>
                    <a:pt x="376" y="9934"/>
                    <a:pt x="403" y="9925"/>
                  </a:cubicBezTo>
                  <a:cubicBezTo>
                    <a:pt x="4871" y="8223"/>
                    <a:pt x="6664" y="4758"/>
                    <a:pt x="6117" y="46"/>
                  </a:cubicBezTo>
                  <a:cubicBezTo>
                    <a:pt x="6117" y="16"/>
                    <a:pt x="6094" y="1"/>
                    <a:pt x="6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5356750" y="4323300"/>
              <a:ext cx="142875" cy="258725"/>
            </a:xfrm>
            <a:custGeom>
              <a:avLst/>
              <a:gdLst/>
              <a:ahLst/>
              <a:cxnLst/>
              <a:rect l="l" t="t" r="r" b="b"/>
              <a:pathLst>
                <a:path w="5715" h="10349" extrusionOk="0">
                  <a:moveTo>
                    <a:pt x="202" y="1"/>
                  </a:moveTo>
                  <a:cubicBezTo>
                    <a:pt x="99" y="1"/>
                    <a:pt x="0" y="61"/>
                    <a:pt x="0" y="183"/>
                  </a:cubicBezTo>
                  <a:cubicBezTo>
                    <a:pt x="92" y="4378"/>
                    <a:pt x="4256" y="6688"/>
                    <a:pt x="5654" y="10335"/>
                  </a:cubicBezTo>
                  <a:cubicBezTo>
                    <a:pt x="5674" y="10345"/>
                    <a:pt x="5688" y="10349"/>
                    <a:pt x="5697" y="10349"/>
                  </a:cubicBezTo>
                  <a:cubicBezTo>
                    <a:pt x="5715" y="10349"/>
                    <a:pt x="5715" y="10335"/>
                    <a:pt x="5715" y="10335"/>
                  </a:cubicBezTo>
                  <a:cubicBezTo>
                    <a:pt x="4499" y="6627"/>
                    <a:pt x="730" y="4286"/>
                    <a:pt x="426" y="183"/>
                  </a:cubicBezTo>
                  <a:cubicBezTo>
                    <a:pt x="411" y="61"/>
                    <a:pt x="304" y="1"/>
                    <a:pt x="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5492000" y="4208925"/>
              <a:ext cx="394950" cy="247700"/>
            </a:xfrm>
            <a:custGeom>
              <a:avLst/>
              <a:gdLst/>
              <a:ahLst/>
              <a:cxnLst/>
              <a:rect l="l" t="t" r="r" b="b"/>
              <a:pathLst>
                <a:path w="15798" h="9908" extrusionOk="0">
                  <a:moveTo>
                    <a:pt x="5223" y="1"/>
                  </a:moveTo>
                  <a:cubicBezTo>
                    <a:pt x="3619" y="1"/>
                    <a:pt x="2004" y="292"/>
                    <a:pt x="457" y="898"/>
                  </a:cubicBezTo>
                  <a:cubicBezTo>
                    <a:pt x="426" y="898"/>
                    <a:pt x="426" y="928"/>
                    <a:pt x="366" y="958"/>
                  </a:cubicBezTo>
                  <a:cubicBezTo>
                    <a:pt x="1" y="1019"/>
                    <a:pt x="1" y="1536"/>
                    <a:pt x="366" y="1566"/>
                  </a:cubicBezTo>
                  <a:cubicBezTo>
                    <a:pt x="974" y="1566"/>
                    <a:pt x="1642" y="1627"/>
                    <a:pt x="2250" y="1658"/>
                  </a:cubicBezTo>
                  <a:cubicBezTo>
                    <a:pt x="4803" y="2235"/>
                    <a:pt x="7387" y="4211"/>
                    <a:pt x="8816" y="6278"/>
                  </a:cubicBezTo>
                  <a:cubicBezTo>
                    <a:pt x="8816" y="6297"/>
                    <a:pt x="8821" y="6304"/>
                    <a:pt x="8829" y="6304"/>
                  </a:cubicBezTo>
                  <a:cubicBezTo>
                    <a:pt x="8845" y="6304"/>
                    <a:pt x="8867" y="6268"/>
                    <a:pt x="8846" y="6247"/>
                  </a:cubicBezTo>
                  <a:cubicBezTo>
                    <a:pt x="7721" y="4454"/>
                    <a:pt x="5685" y="2721"/>
                    <a:pt x="3527" y="1810"/>
                  </a:cubicBezTo>
                  <a:lnTo>
                    <a:pt x="3527" y="1810"/>
                  </a:lnTo>
                  <a:cubicBezTo>
                    <a:pt x="8542" y="2600"/>
                    <a:pt x="12980" y="5427"/>
                    <a:pt x="15685" y="9895"/>
                  </a:cubicBezTo>
                  <a:cubicBezTo>
                    <a:pt x="15694" y="9904"/>
                    <a:pt x="15708" y="9907"/>
                    <a:pt x="15723" y="9907"/>
                  </a:cubicBezTo>
                  <a:cubicBezTo>
                    <a:pt x="15758" y="9907"/>
                    <a:pt x="15798" y="9886"/>
                    <a:pt x="15776" y="9864"/>
                  </a:cubicBezTo>
                  <a:cubicBezTo>
                    <a:pt x="12889" y="4667"/>
                    <a:pt x="7357" y="1110"/>
                    <a:pt x="1429" y="958"/>
                  </a:cubicBezTo>
                  <a:cubicBezTo>
                    <a:pt x="2792" y="525"/>
                    <a:pt x="4191" y="311"/>
                    <a:pt x="5579" y="311"/>
                  </a:cubicBezTo>
                  <a:cubicBezTo>
                    <a:pt x="9053" y="311"/>
                    <a:pt x="12454" y="1648"/>
                    <a:pt x="15016" y="4211"/>
                  </a:cubicBezTo>
                  <a:cubicBezTo>
                    <a:pt x="12424" y="1492"/>
                    <a:pt x="8852" y="1"/>
                    <a:pt x="5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5399400" y="4040625"/>
              <a:ext cx="265125" cy="252950"/>
            </a:xfrm>
            <a:custGeom>
              <a:avLst/>
              <a:gdLst/>
              <a:ahLst/>
              <a:cxnLst/>
              <a:rect l="l" t="t" r="r" b="b"/>
              <a:pathLst>
                <a:path w="10605" h="10118" extrusionOk="0">
                  <a:moveTo>
                    <a:pt x="10574" y="0"/>
                  </a:moveTo>
                  <a:cubicBezTo>
                    <a:pt x="8234" y="335"/>
                    <a:pt x="6015" y="1247"/>
                    <a:pt x="4222" y="2827"/>
                  </a:cubicBezTo>
                  <a:cubicBezTo>
                    <a:pt x="2155" y="4742"/>
                    <a:pt x="1243" y="7235"/>
                    <a:pt x="88" y="9757"/>
                  </a:cubicBezTo>
                  <a:cubicBezTo>
                    <a:pt x="1" y="9953"/>
                    <a:pt x="178" y="10118"/>
                    <a:pt x="331" y="10118"/>
                  </a:cubicBezTo>
                  <a:cubicBezTo>
                    <a:pt x="392" y="10118"/>
                    <a:pt x="448" y="10092"/>
                    <a:pt x="483" y="10031"/>
                  </a:cubicBezTo>
                  <a:cubicBezTo>
                    <a:pt x="1699" y="7782"/>
                    <a:pt x="2337" y="5472"/>
                    <a:pt x="4130" y="3557"/>
                  </a:cubicBezTo>
                  <a:cubicBezTo>
                    <a:pt x="5863" y="1703"/>
                    <a:pt x="8082" y="517"/>
                    <a:pt x="10574" y="31"/>
                  </a:cubicBezTo>
                  <a:cubicBezTo>
                    <a:pt x="10605" y="31"/>
                    <a:pt x="10605" y="0"/>
                    <a:pt x="105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5012525" y="4352125"/>
              <a:ext cx="145775" cy="344050"/>
            </a:xfrm>
            <a:custGeom>
              <a:avLst/>
              <a:gdLst/>
              <a:ahLst/>
              <a:cxnLst/>
              <a:rect l="l" t="t" r="r" b="b"/>
              <a:pathLst>
                <a:path w="5831" h="13762" extrusionOk="0">
                  <a:moveTo>
                    <a:pt x="5468" y="1"/>
                  </a:moveTo>
                  <a:cubicBezTo>
                    <a:pt x="5430" y="1"/>
                    <a:pt x="5390" y="11"/>
                    <a:pt x="5350" y="33"/>
                  </a:cubicBezTo>
                  <a:cubicBezTo>
                    <a:pt x="456" y="2890"/>
                    <a:pt x="0" y="8696"/>
                    <a:pt x="1003" y="13741"/>
                  </a:cubicBezTo>
                  <a:cubicBezTo>
                    <a:pt x="1028" y="13754"/>
                    <a:pt x="1054" y="13761"/>
                    <a:pt x="1074" y="13761"/>
                  </a:cubicBezTo>
                  <a:cubicBezTo>
                    <a:pt x="1104" y="13761"/>
                    <a:pt x="1125" y="13747"/>
                    <a:pt x="1125" y="13711"/>
                  </a:cubicBezTo>
                  <a:cubicBezTo>
                    <a:pt x="213" y="8817"/>
                    <a:pt x="912" y="3133"/>
                    <a:pt x="5623" y="459"/>
                  </a:cubicBezTo>
                  <a:cubicBezTo>
                    <a:pt x="5831" y="329"/>
                    <a:pt x="5685" y="1"/>
                    <a:pt x="5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4907025" y="4124975"/>
              <a:ext cx="426500" cy="207525"/>
            </a:xfrm>
            <a:custGeom>
              <a:avLst/>
              <a:gdLst/>
              <a:ahLst/>
              <a:cxnLst/>
              <a:rect l="l" t="t" r="r" b="b"/>
              <a:pathLst>
                <a:path w="17060" h="8301" extrusionOk="0">
                  <a:moveTo>
                    <a:pt x="4889" y="0"/>
                  </a:moveTo>
                  <a:cubicBezTo>
                    <a:pt x="4828" y="0"/>
                    <a:pt x="4828" y="152"/>
                    <a:pt x="4889" y="152"/>
                  </a:cubicBezTo>
                  <a:cubicBezTo>
                    <a:pt x="9631" y="517"/>
                    <a:pt x="13795" y="3101"/>
                    <a:pt x="16166" y="7174"/>
                  </a:cubicBezTo>
                  <a:cubicBezTo>
                    <a:pt x="14129" y="5350"/>
                    <a:pt x="12002" y="3982"/>
                    <a:pt x="9114" y="3800"/>
                  </a:cubicBezTo>
                  <a:cubicBezTo>
                    <a:pt x="8500" y="3751"/>
                    <a:pt x="7881" y="3724"/>
                    <a:pt x="7261" y="3724"/>
                  </a:cubicBezTo>
                  <a:cubicBezTo>
                    <a:pt x="4783" y="3724"/>
                    <a:pt x="2293" y="4152"/>
                    <a:pt x="56" y="5320"/>
                  </a:cubicBezTo>
                  <a:cubicBezTo>
                    <a:pt x="1" y="5347"/>
                    <a:pt x="21" y="5476"/>
                    <a:pt x="94" y="5476"/>
                  </a:cubicBezTo>
                  <a:cubicBezTo>
                    <a:pt x="101" y="5476"/>
                    <a:pt x="109" y="5474"/>
                    <a:pt x="117" y="5472"/>
                  </a:cubicBezTo>
                  <a:cubicBezTo>
                    <a:pt x="2256" y="4570"/>
                    <a:pt x="4548" y="4258"/>
                    <a:pt x="6863" y="4258"/>
                  </a:cubicBezTo>
                  <a:cubicBezTo>
                    <a:pt x="7278" y="4258"/>
                    <a:pt x="7695" y="4268"/>
                    <a:pt x="8111" y="4286"/>
                  </a:cubicBezTo>
                  <a:cubicBezTo>
                    <a:pt x="11606" y="4408"/>
                    <a:pt x="13856" y="5806"/>
                    <a:pt x="16409" y="8055"/>
                  </a:cubicBezTo>
                  <a:cubicBezTo>
                    <a:pt x="16480" y="8091"/>
                    <a:pt x="16541" y="8106"/>
                    <a:pt x="16597" y="8106"/>
                  </a:cubicBezTo>
                  <a:cubicBezTo>
                    <a:pt x="16637" y="8106"/>
                    <a:pt x="16675" y="8098"/>
                    <a:pt x="16713" y="8086"/>
                  </a:cubicBezTo>
                  <a:cubicBezTo>
                    <a:pt x="16713" y="8116"/>
                    <a:pt x="16743" y="8177"/>
                    <a:pt x="16774" y="8238"/>
                  </a:cubicBezTo>
                  <a:cubicBezTo>
                    <a:pt x="16800" y="8282"/>
                    <a:pt x="16837" y="8300"/>
                    <a:pt x="16875" y="8300"/>
                  </a:cubicBezTo>
                  <a:cubicBezTo>
                    <a:pt x="16966" y="8300"/>
                    <a:pt x="17060" y="8193"/>
                    <a:pt x="17017" y="8086"/>
                  </a:cubicBezTo>
                  <a:cubicBezTo>
                    <a:pt x="14859" y="3344"/>
                    <a:pt x="10147" y="152"/>
                    <a:pt x="4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5192800" y="4003875"/>
              <a:ext cx="154250" cy="266625"/>
            </a:xfrm>
            <a:custGeom>
              <a:avLst/>
              <a:gdLst/>
              <a:ahLst/>
              <a:cxnLst/>
              <a:rect l="l" t="t" r="r" b="b"/>
              <a:pathLst>
                <a:path w="6170" h="10665" extrusionOk="0">
                  <a:moveTo>
                    <a:pt x="32" y="0"/>
                  </a:moveTo>
                  <a:cubicBezTo>
                    <a:pt x="12" y="0"/>
                    <a:pt x="1" y="34"/>
                    <a:pt x="23" y="103"/>
                  </a:cubicBezTo>
                  <a:cubicBezTo>
                    <a:pt x="3033" y="3021"/>
                    <a:pt x="5008" y="6395"/>
                    <a:pt x="5859" y="10528"/>
                  </a:cubicBezTo>
                  <a:cubicBezTo>
                    <a:pt x="5872" y="10626"/>
                    <a:pt x="5927" y="10664"/>
                    <a:pt x="5986" y="10664"/>
                  </a:cubicBezTo>
                  <a:cubicBezTo>
                    <a:pt x="6075" y="10664"/>
                    <a:pt x="6169" y="10577"/>
                    <a:pt x="6133" y="10468"/>
                  </a:cubicBezTo>
                  <a:cubicBezTo>
                    <a:pt x="5343" y="6425"/>
                    <a:pt x="3215" y="2625"/>
                    <a:pt x="54" y="11"/>
                  </a:cubicBezTo>
                  <a:cubicBezTo>
                    <a:pt x="46" y="4"/>
                    <a:pt x="39"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5419825" y="4128150"/>
              <a:ext cx="312325" cy="581550"/>
            </a:xfrm>
            <a:custGeom>
              <a:avLst/>
              <a:gdLst/>
              <a:ahLst/>
              <a:cxnLst/>
              <a:rect l="l" t="t" r="r" b="b"/>
              <a:pathLst>
                <a:path w="12493" h="23262" extrusionOk="0">
                  <a:moveTo>
                    <a:pt x="11240" y="0"/>
                  </a:moveTo>
                  <a:cubicBezTo>
                    <a:pt x="9198" y="0"/>
                    <a:pt x="7119" y="222"/>
                    <a:pt x="5228" y="1028"/>
                  </a:cubicBezTo>
                  <a:cubicBezTo>
                    <a:pt x="2949" y="2062"/>
                    <a:pt x="1429" y="4007"/>
                    <a:pt x="61" y="6013"/>
                  </a:cubicBezTo>
                  <a:cubicBezTo>
                    <a:pt x="0" y="6135"/>
                    <a:pt x="61" y="6287"/>
                    <a:pt x="213" y="6287"/>
                  </a:cubicBezTo>
                  <a:cubicBezTo>
                    <a:pt x="152" y="6378"/>
                    <a:pt x="152" y="6469"/>
                    <a:pt x="274" y="6560"/>
                  </a:cubicBezTo>
                  <a:cubicBezTo>
                    <a:pt x="5806" y="10238"/>
                    <a:pt x="8390" y="16743"/>
                    <a:pt x="7022" y="23248"/>
                  </a:cubicBezTo>
                  <a:cubicBezTo>
                    <a:pt x="7022" y="23248"/>
                    <a:pt x="7035" y="23261"/>
                    <a:pt x="7044" y="23261"/>
                  </a:cubicBezTo>
                  <a:cubicBezTo>
                    <a:pt x="7049" y="23261"/>
                    <a:pt x="7052" y="23258"/>
                    <a:pt x="7052" y="23248"/>
                  </a:cubicBezTo>
                  <a:cubicBezTo>
                    <a:pt x="8572" y="16621"/>
                    <a:pt x="5988" y="10056"/>
                    <a:pt x="456" y="6226"/>
                  </a:cubicBezTo>
                  <a:cubicBezTo>
                    <a:pt x="1824" y="4281"/>
                    <a:pt x="3161" y="2335"/>
                    <a:pt x="5350" y="1241"/>
                  </a:cubicBezTo>
                  <a:cubicBezTo>
                    <a:pt x="7328" y="266"/>
                    <a:pt x="9522" y="15"/>
                    <a:pt x="11698" y="15"/>
                  </a:cubicBezTo>
                  <a:cubicBezTo>
                    <a:pt x="11963" y="15"/>
                    <a:pt x="12229" y="19"/>
                    <a:pt x="12493" y="25"/>
                  </a:cubicBezTo>
                  <a:cubicBezTo>
                    <a:pt x="12078" y="10"/>
                    <a:pt x="11660" y="0"/>
                    <a:pt x="11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5386650" y="3955525"/>
              <a:ext cx="161625" cy="174450"/>
            </a:xfrm>
            <a:custGeom>
              <a:avLst/>
              <a:gdLst/>
              <a:ahLst/>
              <a:cxnLst/>
              <a:rect l="l" t="t" r="r" b="b"/>
              <a:pathLst>
                <a:path w="6465" h="6978" extrusionOk="0">
                  <a:moveTo>
                    <a:pt x="6403" y="0"/>
                  </a:moveTo>
                  <a:cubicBezTo>
                    <a:pt x="3364" y="1581"/>
                    <a:pt x="1054" y="3465"/>
                    <a:pt x="20" y="6809"/>
                  </a:cubicBezTo>
                  <a:cubicBezTo>
                    <a:pt x="1" y="6906"/>
                    <a:pt x="93" y="6978"/>
                    <a:pt x="170" y="6978"/>
                  </a:cubicBezTo>
                  <a:cubicBezTo>
                    <a:pt x="214" y="6978"/>
                    <a:pt x="252" y="6955"/>
                    <a:pt x="263" y="6900"/>
                  </a:cubicBezTo>
                  <a:cubicBezTo>
                    <a:pt x="1236" y="3617"/>
                    <a:pt x="3516" y="1641"/>
                    <a:pt x="6403" y="61"/>
                  </a:cubicBezTo>
                  <a:cubicBezTo>
                    <a:pt x="6464" y="0"/>
                    <a:pt x="6403" y="0"/>
                    <a:pt x="6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5177425" y="4318400"/>
              <a:ext cx="225700" cy="388975"/>
            </a:xfrm>
            <a:custGeom>
              <a:avLst/>
              <a:gdLst/>
              <a:ahLst/>
              <a:cxnLst/>
              <a:rect l="l" t="t" r="r" b="b"/>
              <a:pathLst>
                <a:path w="9028" h="15559" extrusionOk="0">
                  <a:moveTo>
                    <a:pt x="1880" y="0"/>
                  </a:moveTo>
                  <a:cubicBezTo>
                    <a:pt x="1833" y="0"/>
                    <a:pt x="1789" y="22"/>
                    <a:pt x="1763" y="75"/>
                  </a:cubicBezTo>
                  <a:cubicBezTo>
                    <a:pt x="486" y="2263"/>
                    <a:pt x="1550" y="4452"/>
                    <a:pt x="3070" y="6245"/>
                  </a:cubicBezTo>
                  <a:cubicBezTo>
                    <a:pt x="5654" y="9163"/>
                    <a:pt x="7873" y="11686"/>
                    <a:pt x="8967" y="15546"/>
                  </a:cubicBezTo>
                  <a:cubicBezTo>
                    <a:pt x="8967" y="15555"/>
                    <a:pt x="8972" y="15559"/>
                    <a:pt x="8979" y="15559"/>
                  </a:cubicBezTo>
                  <a:cubicBezTo>
                    <a:pt x="8997" y="15559"/>
                    <a:pt x="9028" y="15537"/>
                    <a:pt x="9028" y="15516"/>
                  </a:cubicBezTo>
                  <a:cubicBezTo>
                    <a:pt x="8450" y="13084"/>
                    <a:pt x="7417" y="10865"/>
                    <a:pt x="5897" y="8890"/>
                  </a:cubicBezTo>
                  <a:cubicBezTo>
                    <a:pt x="4073" y="6519"/>
                    <a:pt x="0" y="3722"/>
                    <a:pt x="2067" y="288"/>
                  </a:cubicBezTo>
                  <a:cubicBezTo>
                    <a:pt x="2132" y="136"/>
                    <a:pt x="1997" y="0"/>
                    <a:pt x="1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5110550" y="4499950"/>
              <a:ext cx="31925" cy="127150"/>
            </a:xfrm>
            <a:custGeom>
              <a:avLst/>
              <a:gdLst/>
              <a:ahLst/>
              <a:cxnLst/>
              <a:rect l="l" t="t" r="r" b="b"/>
              <a:pathLst>
                <a:path w="1277" h="5086" extrusionOk="0">
                  <a:moveTo>
                    <a:pt x="1185" y="1"/>
                  </a:moveTo>
                  <a:cubicBezTo>
                    <a:pt x="1160" y="1"/>
                    <a:pt x="1136" y="14"/>
                    <a:pt x="1125" y="47"/>
                  </a:cubicBezTo>
                  <a:cubicBezTo>
                    <a:pt x="639" y="1719"/>
                    <a:pt x="243" y="3360"/>
                    <a:pt x="0" y="5062"/>
                  </a:cubicBezTo>
                  <a:cubicBezTo>
                    <a:pt x="0" y="5078"/>
                    <a:pt x="15" y="5085"/>
                    <a:pt x="31" y="5085"/>
                  </a:cubicBezTo>
                  <a:cubicBezTo>
                    <a:pt x="46" y="5085"/>
                    <a:pt x="61" y="5078"/>
                    <a:pt x="61" y="5062"/>
                  </a:cubicBezTo>
                  <a:cubicBezTo>
                    <a:pt x="304" y="3360"/>
                    <a:pt x="699" y="1688"/>
                    <a:pt x="1277" y="78"/>
                  </a:cubicBezTo>
                  <a:cubicBezTo>
                    <a:pt x="1277" y="39"/>
                    <a:pt x="1228" y="1"/>
                    <a:pt x="11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4931200" y="4365350"/>
              <a:ext cx="132325" cy="269075"/>
            </a:xfrm>
            <a:custGeom>
              <a:avLst/>
              <a:gdLst/>
              <a:ahLst/>
              <a:cxnLst/>
              <a:rect l="l" t="t" r="r" b="b"/>
              <a:pathLst>
                <a:path w="5293" h="10763" extrusionOk="0">
                  <a:moveTo>
                    <a:pt x="5065" y="1"/>
                  </a:moveTo>
                  <a:cubicBezTo>
                    <a:pt x="5040" y="1"/>
                    <a:pt x="5013" y="7"/>
                    <a:pt x="4986" y="21"/>
                  </a:cubicBezTo>
                  <a:cubicBezTo>
                    <a:pt x="1581" y="2513"/>
                    <a:pt x="1" y="6556"/>
                    <a:pt x="761" y="10750"/>
                  </a:cubicBezTo>
                  <a:cubicBezTo>
                    <a:pt x="761" y="10759"/>
                    <a:pt x="769" y="10763"/>
                    <a:pt x="780" y="10763"/>
                  </a:cubicBezTo>
                  <a:cubicBezTo>
                    <a:pt x="806" y="10763"/>
                    <a:pt x="852" y="10741"/>
                    <a:pt x="852" y="10720"/>
                  </a:cubicBezTo>
                  <a:cubicBezTo>
                    <a:pt x="153" y="6708"/>
                    <a:pt x="1855" y="2696"/>
                    <a:pt x="5138" y="325"/>
                  </a:cubicBezTo>
                  <a:cubicBezTo>
                    <a:pt x="5293" y="196"/>
                    <a:pt x="5206" y="1"/>
                    <a:pt x="5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4873650" y="4292625"/>
              <a:ext cx="353525" cy="94075"/>
            </a:xfrm>
            <a:custGeom>
              <a:avLst/>
              <a:gdLst/>
              <a:ahLst/>
              <a:cxnLst/>
              <a:rect l="l" t="t" r="r" b="b"/>
              <a:pathLst>
                <a:path w="14141" h="3763" extrusionOk="0">
                  <a:moveTo>
                    <a:pt x="9790" y="0"/>
                  </a:moveTo>
                  <a:cubicBezTo>
                    <a:pt x="6240" y="0"/>
                    <a:pt x="2679" y="1338"/>
                    <a:pt x="23" y="3690"/>
                  </a:cubicBezTo>
                  <a:cubicBezTo>
                    <a:pt x="1" y="3734"/>
                    <a:pt x="11" y="3762"/>
                    <a:pt x="42" y="3762"/>
                  </a:cubicBezTo>
                  <a:cubicBezTo>
                    <a:pt x="54" y="3762"/>
                    <a:pt x="68" y="3759"/>
                    <a:pt x="84" y="3750"/>
                  </a:cubicBezTo>
                  <a:cubicBezTo>
                    <a:pt x="2960" y="1588"/>
                    <a:pt x="6205" y="518"/>
                    <a:pt x="9611" y="518"/>
                  </a:cubicBezTo>
                  <a:cubicBezTo>
                    <a:pt x="10993" y="518"/>
                    <a:pt x="12402" y="694"/>
                    <a:pt x="13823" y="1045"/>
                  </a:cubicBezTo>
                  <a:cubicBezTo>
                    <a:pt x="13844" y="1050"/>
                    <a:pt x="13863" y="1052"/>
                    <a:pt x="13882" y="1052"/>
                  </a:cubicBezTo>
                  <a:cubicBezTo>
                    <a:pt x="14104" y="1052"/>
                    <a:pt x="14141" y="734"/>
                    <a:pt x="13944" y="650"/>
                  </a:cubicBezTo>
                  <a:cubicBezTo>
                    <a:pt x="12599" y="210"/>
                    <a:pt x="11195" y="0"/>
                    <a:pt x="9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5058100" y="4041375"/>
              <a:ext cx="216175" cy="136675"/>
            </a:xfrm>
            <a:custGeom>
              <a:avLst/>
              <a:gdLst/>
              <a:ahLst/>
              <a:cxnLst/>
              <a:rect l="l" t="t" r="r" b="b"/>
              <a:pathLst>
                <a:path w="8647" h="5467" extrusionOk="0">
                  <a:moveTo>
                    <a:pt x="62" y="1"/>
                  </a:moveTo>
                  <a:cubicBezTo>
                    <a:pt x="31" y="1"/>
                    <a:pt x="1" y="62"/>
                    <a:pt x="62" y="62"/>
                  </a:cubicBezTo>
                  <a:cubicBezTo>
                    <a:pt x="3405" y="1277"/>
                    <a:pt x="5928" y="2949"/>
                    <a:pt x="8512" y="5442"/>
                  </a:cubicBezTo>
                  <a:cubicBezTo>
                    <a:pt x="8529" y="5459"/>
                    <a:pt x="8548" y="5466"/>
                    <a:pt x="8566" y="5466"/>
                  </a:cubicBezTo>
                  <a:cubicBezTo>
                    <a:pt x="8612" y="5466"/>
                    <a:pt x="8647" y="5416"/>
                    <a:pt x="8603" y="5350"/>
                  </a:cubicBezTo>
                  <a:cubicBezTo>
                    <a:pt x="6597" y="2706"/>
                    <a:pt x="3284" y="700"/>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5781525" y="4295950"/>
              <a:ext cx="147450" cy="149725"/>
            </a:xfrm>
            <a:custGeom>
              <a:avLst/>
              <a:gdLst/>
              <a:ahLst/>
              <a:cxnLst/>
              <a:rect l="l" t="t" r="r" b="b"/>
              <a:pathLst>
                <a:path w="5898" h="5989" extrusionOk="0">
                  <a:moveTo>
                    <a:pt x="61" y="0"/>
                  </a:moveTo>
                  <a:cubicBezTo>
                    <a:pt x="31" y="0"/>
                    <a:pt x="1" y="31"/>
                    <a:pt x="61" y="31"/>
                  </a:cubicBezTo>
                  <a:cubicBezTo>
                    <a:pt x="2615" y="1368"/>
                    <a:pt x="4590" y="3405"/>
                    <a:pt x="5897" y="5988"/>
                  </a:cubicBezTo>
                  <a:cubicBezTo>
                    <a:pt x="4682" y="3374"/>
                    <a:pt x="2645" y="1277"/>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5691100" y="4200950"/>
              <a:ext cx="234825" cy="113250"/>
            </a:xfrm>
            <a:custGeom>
              <a:avLst/>
              <a:gdLst/>
              <a:ahLst/>
              <a:cxnLst/>
              <a:rect l="l" t="t" r="r" b="b"/>
              <a:pathLst>
                <a:path w="9393" h="4530" extrusionOk="0">
                  <a:moveTo>
                    <a:pt x="122" y="1"/>
                  </a:moveTo>
                  <a:cubicBezTo>
                    <a:pt x="1" y="1"/>
                    <a:pt x="1" y="153"/>
                    <a:pt x="122" y="153"/>
                  </a:cubicBezTo>
                  <a:cubicBezTo>
                    <a:pt x="3618" y="791"/>
                    <a:pt x="7296" y="1247"/>
                    <a:pt x="9393" y="4530"/>
                  </a:cubicBezTo>
                  <a:cubicBezTo>
                    <a:pt x="7448" y="1277"/>
                    <a:pt x="3648" y="335"/>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5691350" y="4307975"/>
              <a:ext cx="105175" cy="100350"/>
            </a:xfrm>
            <a:custGeom>
              <a:avLst/>
              <a:gdLst/>
              <a:ahLst/>
              <a:cxnLst/>
              <a:rect l="l" t="t" r="r" b="b"/>
              <a:pathLst>
                <a:path w="4207" h="4014" extrusionOk="0">
                  <a:moveTo>
                    <a:pt x="100" y="1"/>
                  </a:moveTo>
                  <a:cubicBezTo>
                    <a:pt x="64" y="1"/>
                    <a:pt x="1" y="100"/>
                    <a:pt x="82" y="127"/>
                  </a:cubicBezTo>
                  <a:cubicBezTo>
                    <a:pt x="1662" y="1161"/>
                    <a:pt x="3030" y="2407"/>
                    <a:pt x="4094" y="3987"/>
                  </a:cubicBezTo>
                  <a:cubicBezTo>
                    <a:pt x="4113" y="4006"/>
                    <a:pt x="4132" y="4013"/>
                    <a:pt x="4148" y="4013"/>
                  </a:cubicBezTo>
                  <a:cubicBezTo>
                    <a:pt x="4184" y="4013"/>
                    <a:pt x="4206" y="3978"/>
                    <a:pt x="4185" y="3957"/>
                  </a:cubicBezTo>
                  <a:cubicBezTo>
                    <a:pt x="3121" y="2377"/>
                    <a:pt x="1784" y="1009"/>
                    <a:pt x="112" y="6"/>
                  </a:cubicBezTo>
                  <a:cubicBezTo>
                    <a:pt x="109" y="2"/>
                    <a:pt x="105" y="1"/>
                    <a:pt x="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5622275" y="4330775"/>
              <a:ext cx="86875" cy="71875"/>
            </a:xfrm>
            <a:custGeom>
              <a:avLst/>
              <a:gdLst/>
              <a:ahLst/>
              <a:cxnLst/>
              <a:rect l="l" t="t" r="r" b="b"/>
              <a:pathLst>
                <a:path w="3475" h="2875" extrusionOk="0">
                  <a:moveTo>
                    <a:pt x="119" y="1"/>
                  </a:moveTo>
                  <a:cubicBezTo>
                    <a:pt x="61" y="1"/>
                    <a:pt x="1" y="100"/>
                    <a:pt x="109" y="127"/>
                  </a:cubicBezTo>
                  <a:cubicBezTo>
                    <a:pt x="1355" y="887"/>
                    <a:pt x="2510" y="1708"/>
                    <a:pt x="3422" y="2863"/>
                  </a:cubicBezTo>
                  <a:cubicBezTo>
                    <a:pt x="3422" y="2871"/>
                    <a:pt x="3427" y="2875"/>
                    <a:pt x="3432" y="2875"/>
                  </a:cubicBezTo>
                  <a:cubicBezTo>
                    <a:pt x="3448" y="2875"/>
                    <a:pt x="3475" y="2846"/>
                    <a:pt x="3453" y="2802"/>
                  </a:cubicBezTo>
                  <a:cubicBezTo>
                    <a:pt x="2571" y="1647"/>
                    <a:pt x="1477" y="613"/>
                    <a:pt x="140" y="6"/>
                  </a:cubicBezTo>
                  <a:cubicBezTo>
                    <a:pt x="133" y="2"/>
                    <a:pt x="126" y="1"/>
                    <a:pt x="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5732125" y="4022350"/>
              <a:ext cx="91975" cy="4625"/>
            </a:xfrm>
            <a:custGeom>
              <a:avLst/>
              <a:gdLst/>
              <a:ahLst/>
              <a:cxnLst/>
              <a:rect l="l" t="t" r="r" b="b"/>
              <a:pathLst>
                <a:path w="3679" h="185" extrusionOk="0">
                  <a:moveTo>
                    <a:pt x="1502" y="0"/>
                  </a:moveTo>
                  <a:cubicBezTo>
                    <a:pt x="999" y="0"/>
                    <a:pt x="497" y="37"/>
                    <a:pt x="1" y="124"/>
                  </a:cubicBezTo>
                  <a:lnTo>
                    <a:pt x="1" y="154"/>
                  </a:lnTo>
                  <a:cubicBezTo>
                    <a:pt x="575" y="96"/>
                    <a:pt x="1149" y="66"/>
                    <a:pt x="1726" y="66"/>
                  </a:cubicBezTo>
                  <a:cubicBezTo>
                    <a:pt x="2372" y="66"/>
                    <a:pt x="3021" y="104"/>
                    <a:pt x="3679" y="184"/>
                  </a:cubicBezTo>
                  <a:cubicBezTo>
                    <a:pt x="2959" y="76"/>
                    <a:pt x="2230" y="0"/>
                    <a:pt x="1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5469625" y="3972425"/>
              <a:ext cx="312700" cy="109325"/>
            </a:xfrm>
            <a:custGeom>
              <a:avLst/>
              <a:gdLst/>
              <a:ahLst/>
              <a:cxnLst/>
              <a:rect l="l" t="t" r="r" b="b"/>
              <a:pathLst>
                <a:path w="12508" h="4373" extrusionOk="0">
                  <a:moveTo>
                    <a:pt x="10385" y="1"/>
                  </a:moveTo>
                  <a:cubicBezTo>
                    <a:pt x="6565" y="1"/>
                    <a:pt x="2657" y="1384"/>
                    <a:pt x="45" y="4279"/>
                  </a:cubicBezTo>
                  <a:cubicBezTo>
                    <a:pt x="0" y="4301"/>
                    <a:pt x="21" y="4373"/>
                    <a:pt x="84" y="4373"/>
                  </a:cubicBezTo>
                  <a:cubicBezTo>
                    <a:pt x="106" y="4373"/>
                    <a:pt x="134" y="4363"/>
                    <a:pt x="166" y="4339"/>
                  </a:cubicBezTo>
                  <a:cubicBezTo>
                    <a:pt x="3184" y="1663"/>
                    <a:pt x="6654" y="52"/>
                    <a:pt x="10596" y="52"/>
                  </a:cubicBezTo>
                  <a:cubicBezTo>
                    <a:pt x="11221" y="52"/>
                    <a:pt x="11858" y="92"/>
                    <a:pt x="12507" y="175"/>
                  </a:cubicBezTo>
                  <a:lnTo>
                    <a:pt x="12507" y="145"/>
                  </a:lnTo>
                  <a:cubicBezTo>
                    <a:pt x="11809" y="49"/>
                    <a:pt x="11098" y="1"/>
                    <a:pt x="10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5488425" y="3909150"/>
              <a:ext cx="121400" cy="36675"/>
            </a:xfrm>
            <a:custGeom>
              <a:avLst/>
              <a:gdLst/>
              <a:ahLst/>
              <a:cxnLst/>
              <a:rect l="l" t="t" r="r" b="b"/>
              <a:pathLst>
                <a:path w="4856" h="1467" extrusionOk="0">
                  <a:moveTo>
                    <a:pt x="4825" y="1"/>
                  </a:moveTo>
                  <a:cubicBezTo>
                    <a:pt x="3153" y="92"/>
                    <a:pt x="1512" y="548"/>
                    <a:pt x="53" y="1369"/>
                  </a:cubicBezTo>
                  <a:cubicBezTo>
                    <a:pt x="0" y="1395"/>
                    <a:pt x="38" y="1466"/>
                    <a:pt x="88" y="1466"/>
                  </a:cubicBezTo>
                  <a:cubicBezTo>
                    <a:pt x="97" y="1466"/>
                    <a:pt x="105" y="1464"/>
                    <a:pt x="113" y="1460"/>
                  </a:cubicBezTo>
                  <a:cubicBezTo>
                    <a:pt x="1572" y="700"/>
                    <a:pt x="3153" y="183"/>
                    <a:pt x="4825" y="31"/>
                  </a:cubicBezTo>
                  <a:cubicBezTo>
                    <a:pt x="4855" y="31"/>
                    <a:pt x="4855" y="1"/>
                    <a:pt x="4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5600575" y="4080300"/>
              <a:ext cx="212125" cy="19625"/>
            </a:xfrm>
            <a:custGeom>
              <a:avLst/>
              <a:gdLst/>
              <a:ahLst/>
              <a:cxnLst/>
              <a:rect l="l" t="t" r="r" b="b"/>
              <a:pathLst>
                <a:path w="8485" h="785" extrusionOk="0">
                  <a:moveTo>
                    <a:pt x="3166" y="1"/>
                  </a:moveTo>
                  <a:cubicBezTo>
                    <a:pt x="2128" y="1"/>
                    <a:pt x="1091" y="89"/>
                    <a:pt x="65" y="268"/>
                  </a:cubicBezTo>
                  <a:cubicBezTo>
                    <a:pt x="1" y="289"/>
                    <a:pt x="12" y="311"/>
                    <a:pt x="46" y="311"/>
                  </a:cubicBezTo>
                  <a:cubicBezTo>
                    <a:pt x="60" y="311"/>
                    <a:pt x="78" y="307"/>
                    <a:pt x="96" y="298"/>
                  </a:cubicBezTo>
                  <a:cubicBezTo>
                    <a:pt x="1143" y="153"/>
                    <a:pt x="2174" y="78"/>
                    <a:pt x="3198" y="78"/>
                  </a:cubicBezTo>
                  <a:cubicBezTo>
                    <a:pt x="4966" y="78"/>
                    <a:pt x="6713" y="303"/>
                    <a:pt x="8485" y="784"/>
                  </a:cubicBezTo>
                  <a:cubicBezTo>
                    <a:pt x="6752" y="265"/>
                    <a:pt x="4959"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5512000" y="4448825"/>
              <a:ext cx="66650" cy="319025"/>
            </a:xfrm>
            <a:custGeom>
              <a:avLst/>
              <a:gdLst/>
              <a:ahLst/>
              <a:cxnLst/>
              <a:rect l="l" t="t" r="r" b="b"/>
              <a:pathLst>
                <a:path w="2666" h="12761" extrusionOk="0">
                  <a:moveTo>
                    <a:pt x="99" y="0"/>
                  </a:moveTo>
                  <a:cubicBezTo>
                    <a:pt x="55" y="0"/>
                    <a:pt x="0" y="43"/>
                    <a:pt x="22" y="86"/>
                  </a:cubicBezTo>
                  <a:cubicBezTo>
                    <a:pt x="1876" y="4098"/>
                    <a:pt x="2484" y="8384"/>
                    <a:pt x="1785" y="12761"/>
                  </a:cubicBezTo>
                  <a:cubicBezTo>
                    <a:pt x="2666" y="8445"/>
                    <a:pt x="2119" y="4037"/>
                    <a:pt x="143" y="25"/>
                  </a:cubicBezTo>
                  <a:cubicBezTo>
                    <a:pt x="134" y="7"/>
                    <a:pt x="118"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5573975" y="4353375"/>
              <a:ext cx="73825" cy="268600"/>
            </a:xfrm>
            <a:custGeom>
              <a:avLst/>
              <a:gdLst/>
              <a:ahLst/>
              <a:cxnLst/>
              <a:rect l="l" t="t" r="r" b="b"/>
              <a:pathLst>
                <a:path w="2953" h="10744" extrusionOk="0">
                  <a:moveTo>
                    <a:pt x="60" y="1"/>
                  </a:moveTo>
                  <a:cubicBezTo>
                    <a:pt x="28" y="1"/>
                    <a:pt x="1" y="22"/>
                    <a:pt x="65" y="44"/>
                  </a:cubicBezTo>
                  <a:cubicBezTo>
                    <a:pt x="1920" y="3357"/>
                    <a:pt x="2862" y="6883"/>
                    <a:pt x="2831" y="10743"/>
                  </a:cubicBezTo>
                  <a:cubicBezTo>
                    <a:pt x="2953" y="6944"/>
                    <a:pt x="2041" y="3296"/>
                    <a:pt x="96" y="13"/>
                  </a:cubicBezTo>
                  <a:cubicBezTo>
                    <a:pt x="87" y="4"/>
                    <a:pt x="73"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5316675" y="4437750"/>
              <a:ext cx="176875" cy="361950"/>
            </a:xfrm>
            <a:custGeom>
              <a:avLst/>
              <a:gdLst/>
              <a:ahLst/>
              <a:cxnLst/>
              <a:rect l="l" t="t" r="r" b="b"/>
              <a:pathLst>
                <a:path w="7075" h="14478" extrusionOk="0">
                  <a:moveTo>
                    <a:pt x="31" y="1"/>
                  </a:moveTo>
                  <a:cubicBezTo>
                    <a:pt x="11" y="1"/>
                    <a:pt x="0" y="35"/>
                    <a:pt x="23" y="103"/>
                  </a:cubicBezTo>
                  <a:cubicBezTo>
                    <a:pt x="3427" y="4116"/>
                    <a:pt x="6983" y="8888"/>
                    <a:pt x="5190" y="14450"/>
                  </a:cubicBezTo>
                  <a:cubicBezTo>
                    <a:pt x="5190" y="14450"/>
                    <a:pt x="5204" y="14477"/>
                    <a:pt x="5213" y="14477"/>
                  </a:cubicBezTo>
                  <a:cubicBezTo>
                    <a:pt x="5217" y="14477"/>
                    <a:pt x="5221" y="14470"/>
                    <a:pt x="5221" y="14450"/>
                  </a:cubicBezTo>
                  <a:cubicBezTo>
                    <a:pt x="7075" y="8949"/>
                    <a:pt x="3701" y="3873"/>
                    <a:pt x="53" y="12"/>
                  </a:cubicBezTo>
                  <a:cubicBezTo>
                    <a:pt x="46" y="5"/>
                    <a:pt x="38"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5205400" y="4472375"/>
              <a:ext cx="111625" cy="181825"/>
            </a:xfrm>
            <a:custGeom>
              <a:avLst/>
              <a:gdLst/>
              <a:ahLst/>
              <a:cxnLst/>
              <a:rect l="l" t="t" r="r" b="b"/>
              <a:pathLst>
                <a:path w="4465" h="7273" extrusionOk="0">
                  <a:moveTo>
                    <a:pt x="55" y="1"/>
                  </a:moveTo>
                  <a:cubicBezTo>
                    <a:pt x="27" y="1"/>
                    <a:pt x="1" y="33"/>
                    <a:pt x="36" y="86"/>
                  </a:cubicBezTo>
                  <a:cubicBezTo>
                    <a:pt x="857" y="2822"/>
                    <a:pt x="2346" y="5254"/>
                    <a:pt x="4383" y="7260"/>
                  </a:cubicBezTo>
                  <a:cubicBezTo>
                    <a:pt x="4401" y="7269"/>
                    <a:pt x="4416" y="7272"/>
                    <a:pt x="4428" y="7272"/>
                  </a:cubicBezTo>
                  <a:cubicBezTo>
                    <a:pt x="4456" y="7272"/>
                    <a:pt x="4465" y="7251"/>
                    <a:pt x="4443" y="7229"/>
                  </a:cubicBezTo>
                  <a:cubicBezTo>
                    <a:pt x="2407" y="5162"/>
                    <a:pt x="978" y="2791"/>
                    <a:pt x="97" y="56"/>
                  </a:cubicBezTo>
                  <a:cubicBezTo>
                    <a:pt x="97" y="18"/>
                    <a:pt x="7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5046725" y="4741425"/>
              <a:ext cx="117475" cy="186975"/>
            </a:xfrm>
            <a:custGeom>
              <a:avLst/>
              <a:gdLst/>
              <a:ahLst/>
              <a:cxnLst/>
              <a:rect l="l" t="t" r="r" b="b"/>
              <a:pathLst>
                <a:path w="4699" h="7479" extrusionOk="0">
                  <a:moveTo>
                    <a:pt x="30" y="1"/>
                  </a:moveTo>
                  <a:cubicBezTo>
                    <a:pt x="15" y="1"/>
                    <a:pt x="0" y="8"/>
                    <a:pt x="0" y="24"/>
                  </a:cubicBezTo>
                  <a:cubicBezTo>
                    <a:pt x="942" y="2698"/>
                    <a:pt x="2006" y="5708"/>
                    <a:pt x="4316" y="7440"/>
                  </a:cubicBezTo>
                  <a:cubicBezTo>
                    <a:pt x="4349" y="7467"/>
                    <a:pt x="4383" y="7479"/>
                    <a:pt x="4416" y="7479"/>
                  </a:cubicBezTo>
                  <a:cubicBezTo>
                    <a:pt x="4570" y="7479"/>
                    <a:pt x="4698" y="7231"/>
                    <a:pt x="4499" y="7106"/>
                  </a:cubicBezTo>
                  <a:cubicBezTo>
                    <a:pt x="2249" y="5464"/>
                    <a:pt x="1094" y="2516"/>
                    <a:pt x="61" y="24"/>
                  </a:cubicBezTo>
                  <a:cubicBezTo>
                    <a:pt x="61" y="8"/>
                    <a:pt x="46"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5075600" y="4660125"/>
              <a:ext cx="40300" cy="144200"/>
            </a:xfrm>
            <a:custGeom>
              <a:avLst/>
              <a:gdLst/>
              <a:ahLst/>
              <a:cxnLst/>
              <a:rect l="l" t="t" r="r" b="b"/>
              <a:pathLst>
                <a:path w="1612" h="5768" extrusionOk="0">
                  <a:moveTo>
                    <a:pt x="68" y="0"/>
                  </a:moveTo>
                  <a:cubicBezTo>
                    <a:pt x="53" y="0"/>
                    <a:pt x="30" y="8"/>
                    <a:pt x="0" y="23"/>
                  </a:cubicBezTo>
                  <a:cubicBezTo>
                    <a:pt x="304" y="1999"/>
                    <a:pt x="851" y="3883"/>
                    <a:pt x="1581" y="5768"/>
                  </a:cubicBezTo>
                  <a:lnTo>
                    <a:pt x="1611" y="5768"/>
                  </a:lnTo>
                  <a:cubicBezTo>
                    <a:pt x="973" y="3883"/>
                    <a:pt x="456" y="1969"/>
                    <a:pt x="91" y="23"/>
                  </a:cubicBezTo>
                  <a:cubicBezTo>
                    <a:pt x="91" y="8"/>
                    <a:pt x="84" y="0"/>
                    <a:pt x="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5075600" y="4485800"/>
              <a:ext cx="19650" cy="103500"/>
            </a:xfrm>
            <a:custGeom>
              <a:avLst/>
              <a:gdLst/>
              <a:ahLst/>
              <a:cxnLst/>
              <a:rect l="l" t="t" r="r" b="b"/>
              <a:pathLst>
                <a:path w="786" h="4140" extrusionOk="0">
                  <a:moveTo>
                    <a:pt x="762" y="1"/>
                  </a:moveTo>
                  <a:cubicBezTo>
                    <a:pt x="740" y="1"/>
                    <a:pt x="699" y="18"/>
                    <a:pt x="699" y="36"/>
                  </a:cubicBezTo>
                  <a:cubicBezTo>
                    <a:pt x="517" y="1403"/>
                    <a:pt x="304" y="2802"/>
                    <a:pt x="0" y="4139"/>
                  </a:cubicBezTo>
                  <a:lnTo>
                    <a:pt x="61" y="4139"/>
                  </a:lnTo>
                  <a:cubicBezTo>
                    <a:pt x="395" y="2802"/>
                    <a:pt x="669" y="1434"/>
                    <a:pt x="760" y="36"/>
                  </a:cubicBezTo>
                  <a:cubicBezTo>
                    <a:pt x="786" y="10"/>
                    <a:pt x="779" y="1"/>
                    <a:pt x="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4960850" y="4534550"/>
              <a:ext cx="60050" cy="258000"/>
            </a:xfrm>
            <a:custGeom>
              <a:avLst/>
              <a:gdLst/>
              <a:ahLst/>
              <a:cxnLst/>
              <a:rect l="l" t="t" r="r" b="b"/>
              <a:pathLst>
                <a:path w="2402" h="10320" extrusionOk="0">
                  <a:moveTo>
                    <a:pt x="1216" y="1"/>
                  </a:moveTo>
                  <a:lnTo>
                    <a:pt x="1216" y="1"/>
                  </a:lnTo>
                  <a:cubicBezTo>
                    <a:pt x="0" y="3587"/>
                    <a:pt x="1186" y="6779"/>
                    <a:pt x="2371" y="10274"/>
                  </a:cubicBezTo>
                  <a:cubicBezTo>
                    <a:pt x="2371" y="10305"/>
                    <a:pt x="2379" y="10320"/>
                    <a:pt x="2386" y="10320"/>
                  </a:cubicBezTo>
                  <a:cubicBezTo>
                    <a:pt x="2394" y="10320"/>
                    <a:pt x="2402" y="10305"/>
                    <a:pt x="2402" y="10274"/>
                  </a:cubicBezTo>
                  <a:cubicBezTo>
                    <a:pt x="1915" y="8602"/>
                    <a:pt x="1399" y="6992"/>
                    <a:pt x="1034" y="5320"/>
                  </a:cubicBezTo>
                  <a:cubicBezTo>
                    <a:pt x="578" y="3405"/>
                    <a:pt x="699" y="1855"/>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4902325" y="4480950"/>
              <a:ext cx="22825" cy="203900"/>
            </a:xfrm>
            <a:custGeom>
              <a:avLst/>
              <a:gdLst/>
              <a:ahLst/>
              <a:cxnLst/>
              <a:rect l="l" t="t" r="r" b="b"/>
              <a:pathLst>
                <a:path w="913" h="8156" extrusionOk="0">
                  <a:moveTo>
                    <a:pt x="842" y="1"/>
                  </a:moveTo>
                  <a:cubicBezTo>
                    <a:pt x="822" y="1"/>
                    <a:pt x="802" y="14"/>
                    <a:pt x="791" y="47"/>
                  </a:cubicBezTo>
                  <a:cubicBezTo>
                    <a:pt x="1" y="2692"/>
                    <a:pt x="1" y="5427"/>
                    <a:pt x="700" y="8132"/>
                  </a:cubicBezTo>
                  <a:cubicBezTo>
                    <a:pt x="700" y="8148"/>
                    <a:pt x="715" y="8155"/>
                    <a:pt x="730" y="8155"/>
                  </a:cubicBezTo>
                  <a:cubicBezTo>
                    <a:pt x="746" y="8155"/>
                    <a:pt x="761" y="8148"/>
                    <a:pt x="761" y="8132"/>
                  </a:cubicBezTo>
                  <a:cubicBezTo>
                    <a:pt x="62" y="5397"/>
                    <a:pt x="153" y="2783"/>
                    <a:pt x="913" y="78"/>
                  </a:cubicBezTo>
                  <a:cubicBezTo>
                    <a:pt x="913" y="39"/>
                    <a:pt x="876" y="1"/>
                    <a:pt x="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4789100" y="4267825"/>
              <a:ext cx="60825" cy="37275"/>
            </a:xfrm>
            <a:custGeom>
              <a:avLst/>
              <a:gdLst/>
              <a:ahLst/>
              <a:cxnLst/>
              <a:rect l="l" t="t" r="r" b="b"/>
              <a:pathLst>
                <a:path w="2433" h="1491" extrusionOk="0">
                  <a:moveTo>
                    <a:pt x="2311" y="1"/>
                  </a:moveTo>
                  <a:cubicBezTo>
                    <a:pt x="1825" y="122"/>
                    <a:pt x="1338" y="335"/>
                    <a:pt x="913" y="578"/>
                  </a:cubicBezTo>
                  <a:cubicBezTo>
                    <a:pt x="639" y="730"/>
                    <a:pt x="153" y="1034"/>
                    <a:pt x="31" y="1399"/>
                  </a:cubicBezTo>
                  <a:cubicBezTo>
                    <a:pt x="1" y="1460"/>
                    <a:pt x="62" y="1490"/>
                    <a:pt x="153" y="1490"/>
                  </a:cubicBezTo>
                  <a:cubicBezTo>
                    <a:pt x="487" y="1460"/>
                    <a:pt x="791" y="1004"/>
                    <a:pt x="1065" y="821"/>
                  </a:cubicBezTo>
                  <a:cubicBezTo>
                    <a:pt x="1429" y="517"/>
                    <a:pt x="1885" y="335"/>
                    <a:pt x="2341" y="122"/>
                  </a:cubicBezTo>
                  <a:cubicBezTo>
                    <a:pt x="2433" y="92"/>
                    <a:pt x="2402" y="1"/>
                    <a:pt x="2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4847550" y="4167025"/>
              <a:ext cx="215075" cy="51650"/>
            </a:xfrm>
            <a:custGeom>
              <a:avLst/>
              <a:gdLst/>
              <a:ahLst/>
              <a:cxnLst/>
              <a:rect l="l" t="t" r="r" b="b"/>
              <a:pathLst>
                <a:path w="8603" h="2066" extrusionOk="0">
                  <a:moveTo>
                    <a:pt x="6176" y="1"/>
                  </a:moveTo>
                  <a:cubicBezTo>
                    <a:pt x="3968" y="1"/>
                    <a:pt x="1488" y="652"/>
                    <a:pt x="64" y="1966"/>
                  </a:cubicBezTo>
                  <a:cubicBezTo>
                    <a:pt x="1" y="2008"/>
                    <a:pt x="40" y="2065"/>
                    <a:pt x="91" y="2065"/>
                  </a:cubicBezTo>
                  <a:cubicBezTo>
                    <a:pt x="113" y="2065"/>
                    <a:pt x="137" y="2054"/>
                    <a:pt x="155" y="2027"/>
                  </a:cubicBezTo>
                  <a:cubicBezTo>
                    <a:pt x="1649" y="759"/>
                    <a:pt x="4204" y="82"/>
                    <a:pt x="6428" y="82"/>
                  </a:cubicBezTo>
                  <a:cubicBezTo>
                    <a:pt x="7192" y="82"/>
                    <a:pt x="7916" y="161"/>
                    <a:pt x="8545" y="324"/>
                  </a:cubicBezTo>
                  <a:cubicBezTo>
                    <a:pt x="8557" y="331"/>
                    <a:pt x="8566" y="333"/>
                    <a:pt x="8574" y="333"/>
                  </a:cubicBezTo>
                  <a:cubicBezTo>
                    <a:pt x="8603" y="333"/>
                    <a:pt x="8593" y="294"/>
                    <a:pt x="8545" y="294"/>
                  </a:cubicBezTo>
                  <a:cubicBezTo>
                    <a:pt x="7848" y="99"/>
                    <a:pt x="7032" y="1"/>
                    <a:pt x="6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4881825" y="4116600"/>
              <a:ext cx="59275" cy="19800"/>
            </a:xfrm>
            <a:custGeom>
              <a:avLst/>
              <a:gdLst/>
              <a:ahLst/>
              <a:cxnLst/>
              <a:rect l="l" t="t" r="r" b="b"/>
              <a:pathLst>
                <a:path w="2371" h="792" extrusionOk="0">
                  <a:moveTo>
                    <a:pt x="2280" y="1"/>
                  </a:moveTo>
                  <a:cubicBezTo>
                    <a:pt x="1581" y="214"/>
                    <a:pt x="821" y="457"/>
                    <a:pt x="91" y="700"/>
                  </a:cubicBezTo>
                  <a:cubicBezTo>
                    <a:pt x="0" y="761"/>
                    <a:pt x="61" y="791"/>
                    <a:pt x="122" y="791"/>
                  </a:cubicBezTo>
                  <a:cubicBezTo>
                    <a:pt x="851" y="548"/>
                    <a:pt x="1611" y="305"/>
                    <a:pt x="2341" y="62"/>
                  </a:cubicBezTo>
                  <a:cubicBezTo>
                    <a:pt x="2371" y="62"/>
                    <a:pt x="2341" y="1"/>
                    <a:pt x="2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4758900" y="4251100"/>
              <a:ext cx="308350" cy="153275"/>
            </a:xfrm>
            <a:custGeom>
              <a:avLst/>
              <a:gdLst/>
              <a:ahLst/>
              <a:cxnLst/>
              <a:rect l="l" t="t" r="r" b="b"/>
              <a:pathLst>
                <a:path w="12334" h="6131" extrusionOk="0">
                  <a:moveTo>
                    <a:pt x="12303" y="1"/>
                  </a:moveTo>
                  <a:cubicBezTo>
                    <a:pt x="7592" y="153"/>
                    <a:pt x="2941" y="2250"/>
                    <a:pt x="23" y="6019"/>
                  </a:cubicBezTo>
                  <a:cubicBezTo>
                    <a:pt x="0" y="6066"/>
                    <a:pt x="31" y="6131"/>
                    <a:pt x="87" y="6131"/>
                  </a:cubicBezTo>
                  <a:cubicBezTo>
                    <a:pt x="104" y="6131"/>
                    <a:pt x="124" y="6125"/>
                    <a:pt x="145" y="6111"/>
                  </a:cubicBezTo>
                  <a:cubicBezTo>
                    <a:pt x="3367" y="2554"/>
                    <a:pt x="7440" y="305"/>
                    <a:pt x="12303" y="31"/>
                  </a:cubicBezTo>
                  <a:cubicBezTo>
                    <a:pt x="12334" y="31"/>
                    <a:pt x="12334" y="1"/>
                    <a:pt x="12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4880300" y="4367375"/>
              <a:ext cx="90450" cy="43350"/>
            </a:xfrm>
            <a:custGeom>
              <a:avLst/>
              <a:gdLst/>
              <a:ahLst/>
              <a:cxnLst/>
              <a:rect l="l" t="t" r="r" b="b"/>
              <a:pathLst>
                <a:path w="3618" h="1734" extrusionOk="0">
                  <a:moveTo>
                    <a:pt x="3557" y="1"/>
                  </a:moveTo>
                  <a:cubicBezTo>
                    <a:pt x="2341" y="365"/>
                    <a:pt x="1095" y="912"/>
                    <a:pt x="31" y="1672"/>
                  </a:cubicBezTo>
                  <a:cubicBezTo>
                    <a:pt x="0" y="1672"/>
                    <a:pt x="31" y="1733"/>
                    <a:pt x="31" y="1733"/>
                  </a:cubicBezTo>
                  <a:cubicBezTo>
                    <a:pt x="1186" y="1064"/>
                    <a:pt x="2310" y="456"/>
                    <a:pt x="3557" y="31"/>
                  </a:cubicBezTo>
                  <a:cubicBezTo>
                    <a:pt x="3617" y="31"/>
                    <a:pt x="3617" y="1"/>
                    <a:pt x="3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5074150" y="4016300"/>
              <a:ext cx="71075" cy="29125"/>
            </a:xfrm>
            <a:custGeom>
              <a:avLst/>
              <a:gdLst/>
              <a:ahLst/>
              <a:cxnLst/>
              <a:rect l="l" t="t" r="r" b="b"/>
              <a:pathLst>
                <a:path w="2843" h="1165" extrusionOk="0">
                  <a:moveTo>
                    <a:pt x="28" y="1"/>
                  </a:moveTo>
                  <a:cubicBezTo>
                    <a:pt x="7" y="1"/>
                    <a:pt x="1" y="28"/>
                    <a:pt x="7" y="28"/>
                  </a:cubicBezTo>
                  <a:cubicBezTo>
                    <a:pt x="11" y="28"/>
                    <a:pt x="18" y="21"/>
                    <a:pt x="28" y="1"/>
                  </a:cubicBezTo>
                  <a:close/>
                  <a:moveTo>
                    <a:pt x="28" y="1"/>
                  </a:moveTo>
                  <a:cubicBezTo>
                    <a:pt x="970" y="305"/>
                    <a:pt x="1882" y="669"/>
                    <a:pt x="2763" y="1156"/>
                  </a:cubicBezTo>
                  <a:cubicBezTo>
                    <a:pt x="2769" y="1162"/>
                    <a:pt x="2777" y="1164"/>
                    <a:pt x="2784" y="1164"/>
                  </a:cubicBezTo>
                  <a:cubicBezTo>
                    <a:pt x="2813" y="1164"/>
                    <a:pt x="2842" y="1125"/>
                    <a:pt x="2794" y="1125"/>
                  </a:cubicBezTo>
                  <a:cubicBezTo>
                    <a:pt x="1943" y="609"/>
                    <a:pt x="1031" y="244"/>
                    <a:pt x="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5156125" y="3973550"/>
              <a:ext cx="25125" cy="23025"/>
            </a:xfrm>
            <a:custGeom>
              <a:avLst/>
              <a:gdLst/>
              <a:ahLst/>
              <a:cxnLst/>
              <a:rect l="l" t="t" r="r" b="b"/>
              <a:pathLst>
                <a:path w="1005" h="921" extrusionOk="0">
                  <a:moveTo>
                    <a:pt x="77" y="0"/>
                  </a:moveTo>
                  <a:cubicBezTo>
                    <a:pt x="59" y="0"/>
                    <a:pt x="50" y="39"/>
                    <a:pt x="1" y="39"/>
                  </a:cubicBezTo>
                  <a:cubicBezTo>
                    <a:pt x="366" y="313"/>
                    <a:pt x="700" y="617"/>
                    <a:pt x="974" y="920"/>
                  </a:cubicBezTo>
                  <a:cubicBezTo>
                    <a:pt x="1004" y="920"/>
                    <a:pt x="1004" y="890"/>
                    <a:pt x="1004" y="890"/>
                  </a:cubicBezTo>
                  <a:cubicBezTo>
                    <a:pt x="730" y="586"/>
                    <a:pt x="427" y="282"/>
                    <a:pt x="92" y="9"/>
                  </a:cubicBezTo>
                  <a:cubicBezTo>
                    <a:pt x="86" y="3"/>
                    <a:pt x="81"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5207950" y="3977350"/>
              <a:ext cx="46025" cy="52200"/>
            </a:xfrm>
            <a:custGeom>
              <a:avLst/>
              <a:gdLst/>
              <a:ahLst/>
              <a:cxnLst/>
              <a:rect l="l" t="t" r="r" b="b"/>
              <a:pathLst>
                <a:path w="1841" h="2088" extrusionOk="0">
                  <a:moveTo>
                    <a:pt x="72" y="1"/>
                  </a:moveTo>
                  <a:cubicBezTo>
                    <a:pt x="16" y="1"/>
                    <a:pt x="0" y="50"/>
                    <a:pt x="25" y="100"/>
                  </a:cubicBezTo>
                  <a:cubicBezTo>
                    <a:pt x="755" y="616"/>
                    <a:pt x="1363" y="1255"/>
                    <a:pt x="1727" y="2075"/>
                  </a:cubicBezTo>
                  <a:cubicBezTo>
                    <a:pt x="1744" y="2084"/>
                    <a:pt x="1760" y="2087"/>
                    <a:pt x="1775" y="2087"/>
                  </a:cubicBezTo>
                  <a:cubicBezTo>
                    <a:pt x="1814" y="2087"/>
                    <a:pt x="1841" y="2059"/>
                    <a:pt x="1819" y="2015"/>
                  </a:cubicBezTo>
                  <a:cubicBezTo>
                    <a:pt x="1454" y="1194"/>
                    <a:pt x="876" y="495"/>
                    <a:pt x="116" y="9"/>
                  </a:cubicBezTo>
                  <a:cubicBezTo>
                    <a:pt x="100" y="3"/>
                    <a:pt x="85"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1" name="Google Shape;381;p7"/>
          <p:cNvSpPr txBox="1">
            <a:spLocks noGrp="1"/>
          </p:cNvSpPr>
          <p:nvPr>
            <p:ph type="subTitle" idx="1"/>
          </p:nvPr>
        </p:nvSpPr>
        <p:spPr>
          <a:xfrm>
            <a:off x="4135975" y="1863425"/>
            <a:ext cx="42948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2"/>
        <p:cNvGrpSpPr/>
        <p:nvPr/>
      </p:nvGrpSpPr>
      <p:grpSpPr>
        <a:xfrm>
          <a:off x="0" y="0"/>
          <a:ext cx="0" cy="0"/>
          <a:chOff x="0" y="0"/>
          <a:chExt cx="0" cy="0"/>
        </a:xfrm>
      </p:grpSpPr>
      <p:sp>
        <p:nvSpPr>
          <p:cNvPr id="383" name="Google Shape;383;p8"/>
          <p:cNvSpPr/>
          <p:nvPr/>
        </p:nvSpPr>
        <p:spPr>
          <a:xfrm rot="6904108">
            <a:off x="93324" y="-892019"/>
            <a:ext cx="2924068" cy="1604446"/>
          </a:xfrm>
          <a:custGeom>
            <a:avLst/>
            <a:gdLst/>
            <a:ahLst/>
            <a:cxnLst/>
            <a:rect l="l" t="t" r="r" b="b"/>
            <a:pathLst>
              <a:path w="116963" h="64178" extrusionOk="0">
                <a:moveTo>
                  <a:pt x="78532" y="1"/>
                </a:moveTo>
                <a:cubicBezTo>
                  <a:pt x="72847" y="1"/>
                  <a:pt x="67188" y="1393"/>
                  <a:pt x="62281" y="4320"/>
                </a:cubicBezTo>
                <a:cubicBezTo>
                  <a:pt x="56506" y="7754"/>
                  <a:pt x="51825" y="12983"/>
                  <a:pt x="45746" y="15900"/>
                </a:cubicBezTo>
                <a:cubicBezTo>
                  <a:pt x="38420" y="19426"/>
                  <a:pt x="29940" y="19214"/>
                  <a:pt x="21915" y="20490"/>
                </a:cubicBezTo>
                <a:cubicBezTo>
                  <a:pt x="13891" y="21797"/>
                  <a:pt x="5259" y="25506"/>
                  <a:pt x="2432" y="33135"/>
                </a:cubicBezTo>
                <a:cubicBezTo>
                  <a:pt x="0" y="39822"/>
                  <a:pt x="3070" y="47573"/>
                  <a:pt x="8329" y="52375"/>
                </a:cubicBezTo>
                <a:cubicBezTo>
                  <a:pt x="13557" y="57147"/>
                  <a:pt x="20548" y="59549"/>
                  <a:pt x="27478" y="61220"/>
                </a:cubicBezTo>
                <a:cubicBezTo>
                  <a:pt x="35096" y="63069"/>
                  <a:pt x="43042" y="64177"/>
                  <a:pt x="50920" y="64177"/>
                </a:cubicBezTo>
                <a:cubicBezTo>
                  <a:pt x="61179" y="64177"/>
                  <a:pt x="71325" y="62298"/>
                  <a:pt x="80488" y="57725"/>
                </a:cubicBezTo>
                <a:cubicBezTo>
                  <a:pt x="96658" y="49640"/>
                  <a:pt x="116963" y="28089"/>
                  <a:pt x="105200" y="12618"/>
                </a:cubicBezTo>
                <a:cubicBezTo>
                  <a:pt x="99013" y="4480"/>
                  <a:pt x="88730" y="1"/>
                  <a:pt x="78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rot="-6536101">
            <a:off x="-2320757" y="1791040"/>
            <a:ext cx="4641513" cy="2793838"/>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rot="10800000">
            <a:off x="5169053" y="-1486703"/>
            <a:ext cx="4641450" cy="2793800"/>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rot="1456110">
            <a:off x="6027779" y="4040248"/>
            <a:ext cx="2923981" cy="1604398"/>
          </a:xfrm>
          <a:custGeom>
            <a:avLst/>
            <a:gdLst/>
            <a:ahLst/>
            <a:cxnLst/>
            <a:rect l="l" t="t" r="r" b="b"/>
            <a:pathLst>
              <a:path w="116963" h="64178" extrusionOk="0">
                <a:moveTo>
                  <a:pt x="78532" y="1"/>
                </a:moveTo>
                <a:cubicBezTo>
                  <a:pt x="72847" y="1"/>
                  <a:pt x="67188" y="1393"/>
                  <a:pt x="62281" y="4320"/>
                </a:cubicBezTo>
                <a:cubicBezTo>
                  <a:pt x="56506" y="7754"/>
                  <a:pt x="51825" y="12983"/>
                  <a:pt x="45746" y="15900"/>
                </a:cubicBezTo>
                <a:cubicBezTo>
                  <a:pt x="38420" y="19426"/>
                  <a:pt x="29940" y="19214"/>
                  <a:pt x="21915" y="20490"/>
                </a:cubicBezTo>
                <a:cubicBezTo>
                  <a:pt x="13891" y="21797"/>
                  <a:pt x="5259" y="25506"/>
                  <a:pt x="2432" y="33135"/>
                </a:cubicBezTo>
                <a:cubicBezTo>
                  <a:pt x="0" y="39822"/>
                  <a:pt x="3070" y="47573"/>
                  <a:pt x="8329" y="52375"/>
                </a:cubicBezTo>
                <a:cubicBezTo>
                  <a:pt x="13557" y="57147"/>
                  <a:pt x="20548" y="59549"/>
                  <a:pt x="27478" y="61220"/>
                </a:cubicBezTo>
                <a:cubicBezTo>
                  <a:pt x="35096" y="63069"/>
                  <a:pt x="43042" y="64177"/>
                  <a:pt x="50920" y="64177"/>
                </a:cubicBezTo>
                <a:cubicBezTo>
                  <a:pt x="61179" y="64177"/>
                  <a:pt x="71325" y="62298"/>
                  <a:pt x="80488" y="57725"/>
                </a:cubicBezTo>
                <a:cubicBezTo>
                  <a:pt x="96658" y="49640"/>
                  <a:pt x="116963" y="28089"/>
                  <a:pt x="105200" y="12618"/>
                </a:cubicBezTo>
                <a:cubicBezTo>
                  <a:pt x="99013" y="4480"/>
                  <a:pt x="88730" y="1"/>
                  <a:pt x="78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8"/>
          <p:cNvGrpSpPr/>
          <p:nvPr/>
        </p:nvGrpSpPr>
        <p:grpSpPr>
          <a:xfrm>
            <a:off x="6980413" y="3510238"/>
            <a:ext cx="1898376" cy="1377196"/>
            <a:chOff x="5469225" y="399450"/>
            <a:chExt cx="1347800" cy="977775"/>
          </a:xfrm>
        </p:grpSpPr>
        <p:sp>
          <p:nvSpPr>
            <p:cNvPr id="388" name="Google Shape;388;p8"/>
            <p:cNvSpPr/>
            <p:nvPr/>
          </p:nvSpPr>
          <p:spPr>
            <a:xfrm>
              <a:off x="5469225" y="399450"/>
              <a:ext cx="1347800" cy="977775"/>
            </a:xfrm>
            <a:custGeom>
              <a:avLst/>
              <a:gdLst/>
              <a:ahLst/>
              <a:cxnLst/>
              <a:rect l="l" t="t" r="r" b="b"/>
              <a:pathLst>
                <a:path w="53912" h="39111" extrusionOk="0">
                  <a:moveTo>
                    <a:pt x="52767" y="448"/>
                  </a:moveTo>
                  <a:cubicBezTo>
                    <a:pt x="53041" y="721"/>
                    <a:pt x="53253" y="1025"/>
                    <a:pt x="53375" y="1390"/>
                  </a:cubicBezTo>
                  <a:cubicBezTo>
                    <a:pt x="46536" y="7895"/>
                    <a:pt x="40426" y="15159"/>
                    <a:pt x="32979" y="21026"/>
                  </a:cubicBezTo>
                  <a:cubicBezTo>
                    <a:pt x="28876" y="24247"/>
                    <a:pt x="24529" y="26801"/>
                    <a:pt x="19879" y="28624"/>
                  </a:cubicBezTo>
                  <a:cubicBezTo>
                    <a:pt x="25441" y="25950"/>
                    <a:pt x="30608" y="22029"/>
                    <a:pt x="35168" y="18138"/>
                  </a:cubicBezTo>
                  <a:cubicBezTo>
                    <a:pt x="41521" y="12697"/>
                    <a:pt x="47174" y="6588"/>
                    <a:pt x="52767" y="448"/>
                  </a:cubicBezTo>
                  <a:close/>
                  <a:moveTo>
                    <a:pt x="50153" y="2545"/>
                  </a:moveTo>
                  <a:cubicBezTo>
                    <a:pt x="45320" y="7834"/>
                    <a:pt x="40426" y="13062"/>
                    <a:pt x="34985" y="17773"/>
                  </a:cubicBezTo>
                  <a:cubicBezTo>
                    <a:pt x="29271" y="22697"/>
                    <a:pt x="23192" y="26375"/>
                    <a:pt x="16566" y="29719"/>
                  </a:cubicBezTo>
                  <a:cubicBezTo>
                    <a:pt x="14286" y="30387"/>
                    <a:pt x="11885" y="30935"/>
                    <a:pt x="9423" y="31238"/>
                  </a:cubicBezTo>
                  <a:cubicBezTo>
                    <a:pt x="9392" y="31238"/>
                    <a:pt x="9392" y="31299"/>
                    <a:pt x="9423" y="31299"/>
                  </a:cubicBezTo>
                  <a:cubicBezTo>
                    <a:pt x="17873" y="31147"/>
                    <a:pt x="25988" y="26740"/>
                    <a:pt x="32554" y="21725"/>
                  </a:cubicBezTo>
                  <a:cubicBezTo>
                    <a:pt x="39302" y="16557"/>
                    <a:pt x="45168" y="10266"/>
                    <a:pt x="51186" y="4217"/>
                  </a:cubicBezTo>
                  <a:lnTo>
                    <a:pt x="51186" y="4217"/>
                  </a:lnTo>
                  <a:cubicBezTo>
                    <a:pt x="51065" y="7287"/>
                    <a:pt x="51278" y="10296"/>
                    <a:pt x="50822" y="13366"/>
                  </a:cubicBezTo>
                  <a:cubicBezTo>
                    <a:pt x="50609" y="14764"/>
                    <a:pt x="50335" y="16193"/>
                    <a:pt x="49971" y="17560"/>
                  </a:cubicBezTo>
                  <a:cubicBezTo>
                    <a:pt x="49667" y="18624"/>
                    <a:pt x="49302" y="19719"/>
                    <a:pt x="48937" y="20752"/>
                  </a:cubicBezTo>
                  <a:cubicBezTo>
                    <a:pt x="48790" y="21139"/>
                    <a:pt x="48553" y="21481"/>
                    <a:pt x="48281" y="21481"/>
                  </a:cubicBezTo>
                  <a:cubicBezTo>
                    <a:pt x="48105" y="21481"/>
                    <a:pt x="47913" y="21336"/>
                    <a:pt x="47721" y="20965"/>
                  </a:cubicBezTo>
                  <a:cubicBezTo>
                    <a:pt x="47144" y="22728"/>
                    <a:pt x="45806" y="25190"/>
                    <a:pt x="44499" y="26983"/>
                  </a:cubicBezTo>
                  <a:cubicBezTo>
                    <a:pt x="43891" y="27773"/>
                    <a:pt x="43223" y="28533"/>
                    <a:pt x="42554" y="29202"/>
                  </a:cubicBezTo>
                  <a:cubicBezTo>
                    <a:pt x="42241" y="29515"/>
                    <a:pt x="41059" y="30828"/>
                    <a:pt x="40309" y="30828"/>
                  </a:cubicBezTo>
                  <a:cubicBezTo>
                    <a:pt x="40038" y="30828"/>
                    <a:pt x="39824" y="30657"/>
                    <a:pt x="39727" y="30205"/>
                  </a:cubicBezTo>
                  <a:cubicBezTo>
                    <a:pt x="38207" y="31390"/>
                    <a:pt x="36110" y="33427"/>
                    <a:pt x="34317" y="34612"/>
                  </a:cubicBezTo>
                  <a:cubicBezTo>
                    <a:pt x="32402" y="35859"/>
                    <a:pt x="30365" y="36801"/>
                    <a:pt x="28177" y="37530"/>
                  </a:cubicBezTo>
                  <a:lnTo>
                    <a:pt x="28511" y="36588"/>
                  </a:lnTo>
                  <a:cubicBezTo>
                    <a:pt x="28589" y="36394"/>
                    <a:pt x="28431" y="36250"/>
                    <a:pt x="28291" y="36250"/>
                  </a:cubicBezTo>
                  <a:cubicBezTo>
                    <a:pt x="28212" y="36250"/>
                    <a:pt x="28138" y="36296"/>
                    <a:pt x="28116" y="36406"/>
                  </a:cubicBezTo>
                  <a:cubicBezTo>
                    <a:pt x="28116" y="36436"/>
                    <a:pt x="28116" y="36436"/>
                    <a:pt x="28055" y="36467"/>
                  </a:cubicBezTo>
                  <a:cubicBezTo>
                    <a:pt x="26292" y="36953"/>
                    <a:pt x="24621" y="37652"/>
                    <a:pt x="22797" y="38017"/>
                  </a:cubicBezTo>
                  <a:cubicBezTo>
                    <a:pt x="21946" y="38229"/>
                    <a:pt x="21125" y="38321"/>
                    <a:pt x="20274" y="38442"/>
                  </a:cubicBezTo>
                  <a:cubicBezTo>
                    <a:pt x="19848" y="38473"/>
                    <a:pt x="19453" y="38533"/>
                    <a:pt x="18997" y="38564"/>
                  </a:cubicBezTo>
                  <a:cubicBezTo>
                    <a:pt x="18876" y="38077"/>
                    <a:pt x="18937" y="37622"/>
                    <a:pt x="19210" y="37196"/>
                  </a:cubicBezTo>
                  <a:cubicBezTo>
                    <a:pt x="19298" y="37020"/>
                    <a:pt x="19163" y="36892"/>
                    <a:pt x="19025" y="36892"/>
                  </a:cubicBezTo>
                  <a:cubicBezTo>
                    <a:pt x="18972" y="36892"/>
                    <a:pt x="18918" y="36911"/>
                    <a:pt x="18876" y="36953"/>
                  </a:cubicBezTo>
                  <a:cubicBezTo>
                    <a:pt x="18861" y="36938"/>
                    <a:pt x="18838" y="36930"/>
                    <a:pt x="18815" y="36930"/>
                  </a:cubicBezTo>
                  <a:cubicBezTo>
                    <a:pt x="18792" y="36930"/>
                    <a:pt x="18769" y="36938"/>
                    <a:pt x="18754" y="36953"/>
                  </a:cubicBezTo>
                  <a:cubicBezTo>
                    <a:pt x="17808" y="37420"/>
                    <a:pt x="16695" y="37594"/>
                    <a:pt x="15527" y="37594"/>
                  </a:cubicBezTo>
                  <a:cubicBezTo>
                    <a:pt x="13505" y="37594"/>
                    <a:pt x="11317" y="37073"/>
                    <a:pt x="9544" y="36649"/>
                  </a:cubicBezTo>
                  <a:cubicBezTo>
                    <a:pt x="9848" y="36436"/>
                    <a:pt x="10152" y="36163"/>
                    <a:pt x="10456" y="35889"/>
                  </a:cubicBezTo>
                  <a:cubicBezTo>
                    <a:pt x="10608" y="35737"/>
                    <a:pt x="3617" y="33549"/>
                    <a:pt x="608" y="31755"/>
                  </a:cubicBezTo>
                  <a:cubicBezTo>
                    <a:pt x="2230" y="30794"/>
                    <a:pt x="4652" y="27133"/>
                    <a:pt x="4446" y="27133"/>
                  </a:cubicBezTo>
                  <a:cubicBezTo>
                    <a:pt x="4444" y="27133"/>
                    <a:pt x="4441" y="27134"/>
                    <a:pt x="4438" y="27135"/>
                  </a:cubicBezTo>
                  <a:cubicBezTo>
                    <a:pt x="4195" y="27196"/>
                    <a:pt x="3951" y="27287"/>
                    <a:pt x="3708" y="27348"/>
                  </a:cubicBezTo>
                  <a:cubicBezTo>
                    <a:pt x="5380" y="24977"/>
                    <a:pt x="9271" y="22272"/>
                    <a:pt x="10183" y="21056"/>
                  </a:cubicBezTo>
                  <a:lnTo>
                    <a:pt x="10183" y="21056"/>
                  </a:lnTo>
                  <a:cubicBezTo>
                    <a:pt x="10093" y="21065"/>
                    <a:pt x="10013" y="21069"/>
                    <a:pt x="9944" y="21069"/>
                  </a:cubicBezTo>
                  <a:cubicBezTo>
                    <a:pt x="8816" y="21069"/>
                    <a:pt x="10275" y="19959"/>
                    <a:pt x="10790" y="19415"/>
                  </a:cubicBezTo>
                  <a:cubicBezTo>
                    <a:pt x="11824" y="18351"/>
                    <a:pt x="16566" y="13974"/>
                    <a:pt x="20851" y="12515"/>
                  </a:cubicBezTo>
                  <a:cubicBezTo>
                    <a:pt x="20669" y="12454"/>
                    <a:pt x="18389" y="12150"/>
                    <a:pt x="18359" y="12089"/>
                  </a:cubicBezTo>
                  <a:cubicBezTo>
                    <a:pt x="18237" y="11968"/>
                    <a:pt x="18572" y="11937"/>
                    <a:pt x="18693" y="11785"/>
                  </a:cubicBezTo>
                  <a:cubicBezTo>
                    <a:pt x="19453" y="10721"/>
                    <a:pt x="21915" y="9840"/>
                    <a:pt x="23010" y="9262"/>
                  </a:cubicBezTo>
                  <a:cubicBezTo>
                    <a:pt x="25745" y="7925"/>
                    <a:pt x="31824" y="6831"/>
                    <a:pt x="31855" y="6709"/>
                  </a:cubicBezTo>
                  <a:cubicBezTo>
                    <a:pt x="31946" y="6679"/>
                    <a:pt x="31004" y="6041"/>
                    <a:pt x="30912" y="5949"/>
                  </a:cubicBezTo>
                  <a:cubicBezTo>
                    <a:pt x="30882" y="5889"/>
                    <a:pt x="34560" y="5037"/>
                    <a:pt x="35350" y="4825"/>
                  </a:cubicBezTo>
                  <a:cubicBezTo>
                    <a:pt x="37113" y="4369"/>
                    <a:pt x="38876" y="4034"/>
                    <a:pt x="40639" y="3670"/>
                  </a:cubicBezTo>
                  <a:cubicBezTo>
                    <a:pt x="43800" y="3123"/>
                    <a:pt x="46992" y="2971"/>
                    <a:pt x="50153" y="2545"/>
                  </a:cubicBezTo>
                  <a:close/>
                  <a:moveTo>
                    <a:pt x="52729" y="0"/>
                  </a:moveTo>
                  <a:cubicBezTo>
                    <a:pt x="52667" y="0"/>
                    <a:pt x="52608" y="26"/>
                    <a:pt x="52554" y="83"/>
                  </a:cubicBezTo>
                  <a:cubicBezTo>
                    <a:pt x="51825" y="843"/>
                    <a:pt x="50366" y="2302"/>
                    <a:pt x="50305" y="2302"/>
                  </a:cubicBezTo>
                  <a:cubicBezTo>
                    <a:pt x="49871" y="2286"/>
                    <a:pt x="49435" y="2278"/>
                    <a:pt x="48998" y="2278"/>
                  </a:cubicBezTo>
                  <a:cubicBezTo>
                    <a:pt x="42736" y="2278"/>
                    <a:pt x="36219" y="3863"/>
                    <a:pt x="30365" y="5767"/>
                  </a:cubicBezTo>
                  <a:cubicBezTo>
                    <a:pt x="30122" y="5858"/>
                    <a:pt x="30548" y="6496"/>
                    <a:pt x="30608" y="6527"/>
                  </a:cubicBezTo>
                  <a:cubicBezTo>
                    <a:pt x="25867" y="6831"/>
                    <a:pt x="21338" y="9597"/>
                    <a:pt x="17538" y="12241"/>
                  </a:cubicBezTo>
                  <a:cubicBezTo>
                    <a:pt x="17386" y="12332"/>
                    <a:pt x="19028" y="12576"/>
                    <a:pt x="19666" y="12697"/>
                  </a:cubicBezTo>
                  <a:cubicBezTo>
                    <a:pt x="17660" y="13244"/>
                    <a:pt x="15684" y="14703"/>
                    <a:pt x="14104" y="15949"/>
                  </a:cubicBezTo>
                  <a:cubicBezTo>
                    <a:pt x="12067" y="17500"/>
                    <a:pt x="10304" y="19293"/>
                    <a:pt x="8663" y="21269"/>
                  </a:cubicBezTo>
                  <a:cubicBezTo>
                    <a:pt x="8519" y="21413"/>
                    <a:pt x="8648" y="21666"/>
                    <a:pt x="8817" y="21666"/>
                  </a:cubicBezTo>
                  <a:cubicBezTo>
                    <a:pt x="8826" y="21666"/>
                    <a:pt x="8836" y="21665"/>
                    <a:pt x="8845" y="21664"/>
                  </a:cubicBezTo>
                  <a:lnTo>
                    <a:pt x="9240" y="21664"/>
                  </a:lnTo>
                  <a:cubicBezTo>
                    <a:pt x="6839" y="23336"/>
                    <a:pt x="4559" y="25220"/>
                    <a:pt x="2948" y="27743"/>
                  </a:cubicBezTo>
                  <a:cubicBezTo>
                    <a:pt x="2865" y="27910"/>
                    <a:pt x="3035" y="28051"/>
                    <a:pt x="3181" y="28051"/>
                  </a:cubicBezTo>
                  <a:cubicBezTo>
                    <a:pt x="3195" y="28051"/>
                    <a:pt x="3209" y="28050"/>
                    <a:pt x="3222" y="28047"/>
                  </a:cubicBezTo>
                  <a:cubicBezTo>
                    <a:pt x="3404" y="27956"/>
                    <a:pt x="3648" y="27925"/>
                    <a:pt x="3830" y="27865"/>
                  </a:cubicBezTo>
                  <a:lnTo>
                    <a:pt x="3830" y="27865"/>
                  </a:lnTo>
                  <a:cubicBezTo>
                    <a:pt x="2857" y="29324"/>
                    <a:pt x="1702" y="30631"/>
                    <a:pt x="152" y="31603"/>
                  </a:cubicBezTo>
                  <a:cubicBezTo>
                    <a:pt x="61" y="31664"/>
                    <a:pt x="30" y="31725"/>
                    <a:pt x="30" y="31816"/>
                  </a:cubicBezTo>
                  <a:cubicBezTo>
                    <a:pt x="0" y="31816"/>
                    <a:pt x="0" y="31938"/>
                    <a:pt x="122" y="32059"/>
                  </a:cubicBezTo>
                  <a:cubicBezTo>
                    <a:pt x="2948" y="33974"/>
                    <a:pt x="6292" y="35463"/>
                    <a:pt x="9727" y="36071"/>
                  </a:cubicBezTo>
                  <a:cubicBezTo>
                    <a:pt x="9453" y="36254"/>
                    <a:pt x="9240" y="36436"/>
                    <a:pt x="8967" y="36618"/>
                  </a:cubicBezTo>
                  <a:cubicBezTo>
                    <a:pt x="8815" y="36740"/>
                    <a:pt x="8845" y="37014"/>
                    <a:pt x="9028" y="37044"/>
                  </a:cubicBezTo>
                  <a:cubicBezTo>
                    <a:pt x="10799" y="37438"/>
                    <a:pt x="13209" y="38023"/>
                    <a:pt x="15430" y="38023"/>
                  </a:cubicBezTo>
                  <a:cubicBezTo>
                    <a:pt x="16638" y="38023"/>
                    <a:pt x="17790" y="37850"/>
                    <a:pt x="18754" y="37378"/>
                  </a:cubicBezTo>
                  <a:lnTo>
                    <a:pt x="18754" y="37378"/>
                  </a:lnTo>
                  <a:cubicBezTo>
                    <a:pt x="18572" y="37834"/>
                    <a:pt x="18389" y="38351"/>
                    <a:pt x="18237" y="38837"/>
                  </a:cubicBezTo>
                  <a:cubicBezTo>
                    <a:pt x="18207" y="38989"/>
                    <a:pt x="18359" y="39111"/>
                    <a:pt x="18511" y="39111"/>
                  </a:cubicBezTo>
                  <a:cubicBezTo>
                    <a:pt x="21642" y="38898"/>
                    <a:pt x="25259" y="38412"/>
                    <a:pt x="28086" y="36831"/>
                  </a:cubicBezTo>
                  <a:lnTo>
                    <a:pt x="28086" y="36831"/>
                  </a:lnTo>
                  <a:cubicBezTo>
                    <a:pt x="27964" y="37166"/>
                    <a:pt x="27812" y="37530"/>
                    <a:pt x="27691" y="37895"/>
                  </a:cubicBezTo>
                  <a:cubicBezTo>
                    <a:pt x="27634" y="38064"/>
                    <a:pt x="27760" y="38233"/>
                    <a:pt x="27948" y="38233"/>
                  </a:cubicBezTo>
                  <a:cubicBezTo>
                    <a:pt x="27963" y="38233"/>
                    <a:pt x="27979" y="38232"/>
                    <a:pt x="27994" y="38229"/>
                  </a:cubicBezTo>
                  <a:cubicBezTo>
                    <a:pt x="32037" y="36892"/>
                    <a:pt x="36900" y="34491"/>
                    <a:pt x="39484" y="30935"/>
                  </a:cubicBezTo>
                  <a:cubicBezTo>
                    <a:pt x="39765" y="31636"/>
                    <a:pt x="40071" y="32130"/>
                    <a:pt x="40236" y="32130"/>
                  </a:cubicBezTo>
                  <a:cubicBezTo>
                    <a:pt x="40250" y="32130"/>
                    <a:pt x="40263" y="32127"/>
                    <a:pt x="40274" y="32120"/>
                  </a:cubicBezTo>
                  <a:cubicBezTo>
                    <a:pt x="43587" y="29536"/>
                    <a:pt x="46779" y="25919"/>
                    <a:pt x="48056" y="21846"/>
                  </a:cubicBezTo>
                  <a:cubicBezTo>
                    <a:pt x="48160" y="22082"/>
                    <a:pt x="48625" y="22655"/>
                    <a:pt x="48792" y="22655"/>
                  </a:cubicBezTo>
                  <a:cubicBezTo>
                    <a:pt x="48818" y="22655"/>
                    <a:pt x="48837" y="22640"/>
                    <a:pt x="48846" y="22606"/>
                  </a:cubicBezTo>
                  <a:cubicBezTo>
                    <a:pt x="51126" y="17105"/>
                    <a:pt x="52858" y="10083"/>
                    <a:pt x="51430" y="4095"/>
                  </a:cubicBezTo>
                  <a:lnTo>
                    <a:pt x="53831" y="1694"/>
                  </a:lnTo>
                  <a:cubicBezTo>
                    <a:pt x="53912" y="1640"/>
                    <a:pt x="53224" y="0"/>
                    <a:pt x="52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6550150" y="540700"/>
              <a:ext cx="162700" cy="403675"/>
            </a:xfrm>
            <a:custGeom>
              <a:avLst/>
              <a:gdLst/>
              <a:ahLst/>
              <a:cxnLst/>
              <a:rect l="l" t="t" r="r" b="b"/>
              <a:pathLst>
                <a:path w="6508" h="16147" extrusionOk="0">
                  <a:moveTo>
                    <a:pt x="6278" y="0"/>
                  </a:moveTo>
                  <a:cubicBezTo>
                    <a:pt x="6185" y="0"/>
                    <a:pt x="6092" y="56"/>
                    <a:pt x="6065" y="178"/>
                  </a:cubicBezTo>
                  <a:cubicBezTo>
                    <a:pt x="5062" y="5801"/>
                    <a:pt x="3025" y="11181"/>
                    <a:pt x="47" y="16044"/>
                  </a:cubicBezTo>
                  <a:cubicBezTo>
                    <a:pt x="1" y="16113"/>
                    <a:pt x="41" y="16147"/>
                    <a:pt x="64" y="16147"/>
                  </a:cubicBezTo>
                  <a:cubicBezTo>
                    <a:pt x="71" y="16147"/>
                    <a:pt x="77" y="16143"/>
                    <a:pt x="77" y="16135"/>
                  </a:cubicBezTo>
                  <a:cubicBezTo>
                    <a:pt x="3299" y="11272"/>
                    <a:pt x="5457" y="6014"/>
                    <a:pt x="6490" y="239"/>
                  </a:cubicBezTo>
                  <a:cubicBezTo>
                    <a:pt x="6507" y="87"/>
                    <a:pt x="6393" y="0"/>
                    <a:pt x="6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6270600" y="757175"/>
              <a:ext cx="224150" cy="463725"/>
            </a:xfrm>
            <a:custGeom>
              <a:avLst/>
              <a:gdLst/>
              <a:ahLst/>
              <a:cxnLst/>
              <a:rect l="l" t="t" r="r" b="b"/>
              <a:pathLst>
                <a:path w="8966" h="18549" extrusionOk="0">
                  <a:moveTo>
                    <a:pt x="8811" y="1"/>
                  </a:moveTo>
                  <a:cubicBezTo>
                    <a:pt x="8750" y="1"/>
                    <a:pt x="8689" y="40"/>
                    <a:pt x="8675" y="121"/>
                  </a:cubicBezTo>
                  <a:cubicBezTo>
                    <a:pt x="7034" y="6869"/>
                    <a:pt x="4298" y="12978"/>
                    <a:pt x="43" y="18449"/>
                  </a:cubicBezTo>
                  <a:cubicBezTo>
                    <a:pt x="1" y="18492"/>
                    <a:pt x="17" y="18549"/>
                    <a:pt x="62" y="18549"/>
                  </a:cubicBezTo>
                  <a:cubicBezTo>
                    <a:pt x="81" y="18549"/>
                    <a:pt x="106" y="18538"/>
                    <a:pt x="134" y="18510"/>
                  </a:cubicBezTo>
                  <a:cubicBezTo>
                    <a:pt x="4541" y="13252"/>
                    <a:pt x="7672" y="6929"/>
                    <a:pt x="8949" y="182"/>
                  </a:cubicBezTo>
                  <a:cubicBezTo>
                    <a:pt x="8966" y="63"/>
                    <a:pt x="8888" y="1"/>
                    <a:pt x="8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6047675" y="984575"/>
              <a:ext cx="178700" cy="272125"/>
            </a:xfrm>
            <a:custGeom>
              <a:avLst/>
              <a:gdLst/>
              <a:ahLst/>
              <a:cxnLst/>
              <a:rect l="l" t="t" r="r" b="b"/>
              <a:pathLst>
                <a:path w="7148" h="10885" extrusionOk="0">
                  <a:moveTo>
                    <a:pt x="6914" y="0"/>
                  </a:moveTo>
                  <a:cubicBezTo>
                    <a:pt x="6865" y="0"/>
                    <a:pt x="6821" y="24"/>
                    <a:pt x="6802" y="83"/>
                  </a:cubicBezTo>
                  <a:cubicBezTo>
                    <a:pt x="5191" y="4064"/>
                    <a:pt x="2972" y="7651"/>
                    <a:pt x="24" y="10782"/>
                  </a:cubicBezTo>
                  <a:cubicBezTo>
                    <a:pt x="1" y="10850"/>
                    <a:pt x="29" y="10884"/>
                    <a:pt x="71" y="10884"/>
                  </a:cubicBezTo>
                  <a:cubicBezTo>
                    <a:pt x="84" y="10884"/>
                    <a:pt x="100" y="10881"/>
                    <a:pt x="115" y="10873"/>
                  </a:cubicBezTo>
                  <a:cubicBezTo>
                    <a:pt x="3154" y="7803"/>
                    <a:pt x="5495" y="4216"/>
                    <a:pt x="7106" y="235"/>
                  </a:cubicBezTo>
                  <a:cubicBezTo>
                    <a:pt x="7147" y="110"/>
                    <a:pt x="7019" y="0"/>
                    <a:pt x="6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5852400" y="1122425"/>
              <a:ext cx="118300" cy="133375"/>
            </a:xfrm>
            <a:custGeom>
              <a:avLst/>
              <a:gdLst/>
              <a:ahLst/>
              <a:cxnLst/>
              <a:rect l="l" t="t" r="r" b="b"/>
              <a:pathLst>
                <a:path w="4732" h="5335" extrusionOk="0">
                  <a:moveTo>
                    <a:pt x="4490" y="1"/>
                  </a:moveTo>
                  <a:cubicBezTo>
                    <a:pt x="4446" y="1"/>
                    <a:pt x="4402" y="21"/>
                    <a:pt x="4369" y="70"/>
                  </a:cubicBezTo>
                  <a:cubicBezTo>
                    <a:pt x="3093" y="1924"/>
                    <a:pt x="1695" y="3687"/>
                    <a:pt x="53" y="5237"/>
                  </a:cubicBezTo>
                  <a:cubicBezTo>
                    <a:pt x="1" y="5264"/>
                    <a:pt x="39" y="5335"/>
                    <a:pt x="108" y="5335"/>
                  </a:cubicBezTo>
                  <a:cubicBezTo>
                    <a:pt x="120" y="5335"/>
                    <a:pt x="132" y="5333"/>
                    <a:pt x="144" y="5329"/>
                  </a:cubicBezTo>
                  <a:cubicBezTo>
                    <a:pt x="1877" y="3839"/>
                    <a:pt x="3366" y="2198"/>
                    <a:pt x="4643" y="283"/>
                  </a:cubicBezTo>
                  <a:cubicBezTo>
                    <a:pt x="4732" y="150"/>
                    <a:pt x="4610" y="1"/>
                    <a:pt x="4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5768025" y="1163800"/>
              <a:ext cx="57925" cy="54625"/>
            </a:xfrm>
            <a:custGeom>
              <a:avLst/>
              <a:gdLst/>
              <a:ahLst/>
              <a:cxnLst/>
              <a:rect l="l" t="t" r="r" b="b"/>
              <a:pathLst>
                <a:path w="2317" h="2185" extrusionOk="0">
                  <a:moveTo>
                    <a:pt x="7" y="2157"/>
                  </a:moveTo>
                  <a:cubicBezTo>
                    <a:pt x="0" y="2157"/>
                    <a:pt x="34" y="2184"/>
                    <a:pt x="54" y="2184"/>
                  </a:cubicBezTo>
                  <a:cubicBezTo>
                    <a:pt x="24" y="2164"/>
                    <a:pt x="10" y="2157"/>
                    <a:pt x="7" y="2157"/>
                  </a:cubicBezTo>
                  <a:close/>
                  <a:moveTo>
                    <a:pt x="2225" y="1"/>
                  </a:moveTo>
                  <a:cubicBezTo>
                    <a:pt x="2208" y="1"/>
                    <a:pt x="2191" y="8"/>
                    <a:pt x="2182" y="26"/>
                  </a:cubicBezTo>
                  <a:cubicBezTo>
                    <a:pt x="1848" y="330"/>
                    <a:pt x="1574" y="786"/>
                    <a:pt x="1240" y="1120"/>
                  </a:cubicBezTo>
                  <a:cubicBezTo>
                    <a:pt x="845" y="1455"/>
                    <a:pt x="419" y="1789"/>
                    <a:pt x="54" y="2184"/>
                  </a:cubicBezTo>
                  <a:cubicBezTo>
                    <a:pt x="814" y="1698"/>
                    <a:pt x="1878" y="938"/>
                    <a:pt x="2273" y="87"/>
                  </a:cubicBezTo>
                  <a:cubicBezTo>
                    <a:pt x="2316" y="44"/>
                    <a:pt x="2268" y="1"/>
                    <a:pt x="2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664500" y="1065275"/>
              <a:ext cx="242475" cy="77975"/>
            </a:xfrm>
            <a:custGeom>
              <a:avLst/>
              <a:gdLst/>
              <a:ahLst/>
              <a:cxnLst/>
              <a:rect l="l" t="t" r="r" b="b"/>
              <a:pathLst>
                <a:path w="9699" h="3119" extrusionOk="0">
                  <a:moveTo>
                    <a:pt x="808" y="0"/>
                  </a:moveTo>
                  <a:cubicBezTo>
                    <a:pt x="580" y="0"/>
                    <a:pt x="351" y="5"/>
                    <a:pt x="122" y="16"/>
                  </a:cubicBezTo>
                  <a:cubicBezTo>
                    <a:pt x="1" y="46"/>
                    <a:pt x="62" y="168"/>
                    <a:pt x="122" y="198"/>
                  </a:cubicBezTo>
                  <a:cubicBezTo>
                    <a:pt x="3496" y="320"/>
                    <a:pt x="6505" y="1262"/>
                    <a:pt x="9363" y="3086"/>
                  </a:cubicBezTo>
                  <a:cubicBezTo>
                    <a:pt x="9397" y="3109"/>
                    <a:pt x="9432" y="3119"/>
                    <a:pt x="9464" y="3119"/>
                  </a:cubicBezTo>
                  <a:cubicBezTo>
                    <a:pt x="9602" y="3119"/>
                    <a:pt x="9699" y="2935"/>
                    <a:pt x="9575" y="2812"/>
                  </a:cubicBezTo>
                  <a:cubicBezTo>
                    <a:pt x="6997" y="970"/>
                    <a:pt x="3943" y="0"/>
                    <a:pt x="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5827875" y="891700"/>
              <a:ext cx="393025" cy="62625"/>
            </a:xfrm>
            <a:custGeom>
              <a:avLst/>
              <a:gdLst/>
              <a:ahLst/>
              <a:cxnLst/>
              <a:rect l="l" t="t" r="r" b="b"/>
              <a:pathLst>
                <a:path w="15721" h="2505" extrusionOk="0">
                  <a:moveTo>
                    <a:pt x="3072" y="1"/>
                  </a:moveTo>
                  <a:cubicBezTo>
                    <a:pt x="2099" y="1"/>
                    <a:pt x="1125" y="40"/>
                    <a:pt x="153" y="120"/>
                  </a:cubicBezTo>
                  <a:cubicBezTo>
                    <a:pt x="1" y="150"/>
                    <a:pt x="62" y="302"/>
                    <a:pt x="153" y="302"/>
                  </a:cubicBezTo>
                  <a:cubicBezTo>
                    <a:pt x="827" y="271"/>
                    <a:pt x="1496" y="255"/>
                    <a:pt x="2160" y="255"/>
                  </a:cubicBezTo>
                  <a:cubicBezTo>
                    <a:pt x="6675" y="255"/>
                    <a:pt x="10975" y="980"/>
                    <a:pt x="15320" y="2491"/>
                  </a:cubicBezTo>
                  <a:cubicBezTo>
                    <a:pt x="15348" y="2500"/>
                    <a:pt x="15375" y="2504"/>
                    <a:pt x="15400" y="2504"/>
                  </a:cubicBezTo>
                  <a:cubicBezTo>
                    <a:pt x="15621" y="2504"/>
                    <a:pt x="15721" y="2180"/>
                    <a:pt x="15503" y="2126"/>
                  </a:cubicBezTo>
                  <a:cubicBezTo>
                    <a:pt x="11524" y="742"/>
                    <a:pt x="7304" y="1"/>
                    <a:pt x="3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1075" y="689100"/>
              <a:ext cx="429225" cy="46125"/>
            </a:xfrm>
            <a:custGeom>
              <a:avLst/>
              <a:gdLst/>
              <a:ahLst/>
              <a:cxnLst/>
              <a:rect l="l" t="t" r="r" b="b"/>
              <a:pathLst>
                <a:path w="17169" h="1845" extrusionOk="0">
                  <a:moveTo>
                    <a:pt x="12744" y="0"/>
                  </a:moveTo>
                  <a:cubicBezTo>
                    <a:pt x="8472" y="0"/>
                    <a:pt x="4160" y="611"/>
                    <a:pt x="55" y="1689"/>
                  </a:cubicBezTo>
                  <a:cubicBezTo>
                    <a:pt x="0" y="1716"/>
                    <a:pt x="20" y="1845"/>
                    <a:pt x="93" y="1845"/>
                  </a:cubicBezTo>
                  <a:cubicBezTo>
                    <a:pt x="100" y="1845"/>
                    <a:pt x="108" y="1843"/>
                    <a:pt x="116" y="1841"/>
                  </a:cubicBezTo>
                  <a:cubicBezTo>
                    <a:pt x="4944" y="975"/>
                    <a:pt x="9703" y="630"/>
                    <a:pt x="14571" y="630"/>
                  </a:cubicBezTo>
                  <a:cubicBezTo>
                    <a:pt x="15342" y="630"/>
                    <a:pt x="16117" y="639"/>
                    <a:pt x="16895" y="655"/>
                  </a:cubicBezTo>
                  <a:cubicBezTo>
                    <a:pt x="17168" y="655"/>
                    <a:pt x="17168" y="230"/>
                    <a:pt x="16895" y="199"/>
                  </a:cubicBezTo>
                  <a:cubicBezTo>
                    <a:pt x="15521" y="65"/>
                    <a:pt x="14135" y="0"/>
                    <a:pt x="12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6316650" y="535250"/>
              <a:ext cx="344850" cy="59425"/>
            </a:xfrm>
            <a:custGeom>
              <a:avLst/>
              <a:gdLst/>
              <a:ahLst/>
              <a:cxnLst/>
              <a:rect l="l" t="t" r="r" b="b"/>
              <a:pathLst>
                <a:path w="13794" h="2377" extrusionOk="0">
                  <a:moveTo>
                    <a:pt x="13429" y="1"/>
                  </a:moveTo>
                  <a:cubicBezTo>
                    <a:pt x="8931" y="183"/>
                    <a:pt x="4402" y="882"/>
                    <a:pt x="55" y="2250"/>
                  </a:cubicBezTo>
                  <a:cubicBezTo>
                    <a:pt x="1" y="2277"/>
                    <a:pt x="19" y="2376"/>
                    <a:pt x="45" y="2376"/>
                  </a:cubicBezTo>
                  <a:cubicBezTo>
                    <a:pt x="48" y="2376"/>
                    <a:pt x="52" y="2375"/>
                    <a:pt x="55" y="2371"/>
                  </a:cubicBezTo>
                  <a:cubicBezTo>
                    <a:pt x="4523" y="1338"/>
                    <a:pt x="8870" y="609"/>
                    <a:pt x="13490" y="457"/>
                  </a:cubicBezTo>
                  <a:cubicBezTo>
                    <a:pt x="13794" y="457"/>
                    <a:pt x="13733" y="1"/>
                    <a:pt x="13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6493550" y="638600"/>
              <a:ext cx="124325" cy="290600"/>
            </a:xfrm>
            <a:custGeom>
              <a:avLst/>
              <a:gdLst/>
              <a:ahLst/>
              <a:cxnLst/>
              <a:rect l="l" t="t" r="r" b="b"/>
              <a:pathLst>
                <a:path w="4973" h="11624" extrusionOk="0">
                  <a:moveTo>
                    <a:pt x="4744" y="0"/>
                  </a:moveTo>
                  <a:cubicBezTo>
                    <a:pt x="4657" y="0"/>
                    <a:pt x="4568" y="48"/>
                    <a:pt x="4529" y="152"/>
                  </a:cubicBezTo>
                  <a:cubicBezTo>
                    <a:pt x="3678" y="4225"/>
                    <a:pt x="2219" y="8025"/>
                    <a:pt x="0" y="11551"/>
                  </a:cubicBezTo>
                  <a:cubicBezTo>
                    <a:pt x="23" y="11595"/>
                    <a:pt x="61" y="11623"/>
                    <a:pt x="80" y="11623"/>
                  </a:cubicBezTo>
                  <a:cubicBezTo>
                    <a:pt x="87" y="11623"/>
                    <a:pt x="92" y="11620"/>
                    <a:pt x="92" y="11612"/>
                  </a:cubicBezTo>
                  <a:cubicBezTo>
                    <a:pt x="2462" y="8146"/>
                    <a:pt x="4134" y="4347"/>
                    <a:pt x="4955" y="244"/>
                  </a:cubicBezTo>
                  <a:cubicBezTo>
                    <a:pt x="4972" y="87"/>
                    <a:pt x="4860" y="0"/>
                    <a:pt x="4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6373725" y="810125"/>
              <a:ext cx="69350" cy="182500"/>
            </a:xfrm>
            <a:custGeom>
              <a:avLst/>
              <a:gdLst/>
              <a:ahLst/>
              <a:cxnLst/>
              <a:rect l="l" t="t" r="r" b="b"/>
              <a:pathLst>
                <a:path w="2774" h="7300" extrusionOk="0">
                  <a:moveTo>
                    <a:pt x="2657" y="0"/>
                  </a:moveTo>
                  <a:cubicBezTo>
                    <a:pt x="2609" y="0"/>
                    <a:pt x="2558" y="32"/>
                    <a:pt x="2544" y="100"/>
                  </a:cubicBezTo>
                  <a:cubicBezTo>
                    <a:pt x="1936" y="2562"/>
                    <a:pt x="1116" y="4933"/>
                    <a:pt x="21" y="7243"/>
                  </a:cubicBezTo>
                  <a:cubicBezTo>
                    <a:pt x="0" y="7264"/>
                    <a:pt x="23" y="7299"/>
                    <a:pt x="59" y="7299"/>
                  </a:cubicBezTo>
                  <a:cubicBezTo>
                    <a:pt x="75" y="7299"/>
                    <a:pt x="94" y="7292"/>
                    <a:pt x="112" y="7273"/>
                  </a:cubicBezTo>
                  <a:cubicBezTo>
                    <a:pt x="1328" y="5054"/>
                    <a:pt x="2240" y="2653"/>
                    <a:pt x="2757" y="130"/>
                  </a:cubicBezTo>
                  <a:cubicBezTo>
                    <a:pt x="2774" y="47"/>
                    <a:pt x="2717" y="0"/>
                    <a:pt x="2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6251150" y="899975"/>
              <a:ext cx="80975" cy="189300"/>
            </a:xfrm>
            <a:custGeom>
              <a:avLst/>
              <a:gdLst/>
              <a:ahLst/>
              <a:cxnLst/>
              <a:rect l="l" t="t" r="r" b="b"/>
              <a:pathLst>
                <a:path w="3239" h="7572" extrusionOk="0">
                  <a:moveTo>
                    <a:pt x="3086" y="1"/>
                  </a:moveTo>
                  <a:cubicBezTo>
                    <a:pt x="3019" y="1"/>
                    <a:pt x="2946" y="39"/>
                    <a:pt x="2918" y="123"/>
                  </a:cubicBezTo>
                  <a:cubicBezTo>
                    <a:pt x="2128" y="2676"/>
                    <a:pt x="1216" y="5138"/>
                    <a:pt x="0" y="7479"/>
                  </a:cubicBezTo>
                  <a:cubicBezTo>
                    <a:pt x="0" y="7538"/>
                    <a:pt x="26" y="7571"/>
                    <a:pt x="52" y="7571"/>
                  </a:cubicBezTo>
                  <a:cubicBezTo>
                    <a:pt x="66" y="7571"/>
                    <a:pt x="81" y="7561"/>
                    <a:pt x="91" y="7540"/>
                  </a:cubicBezTo>
                  <a:cubicBezTo>
                    <a:pt x="1459" y="5199"/>
                    <a:pt x="2523" y="2767"/>
                    <a:pt x="3222" y="153"/>
                  </a:cubicBezTo>
                  <a:cubicBezTo>
                    <a:pt x="3239" y="55"/>
                    <a:pt x="3166" y="1"/>
                    <a:pt x="30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6075075" y="1029175"/>
              <a:ext cx="79050" cy="130925"/>
            </a:xfrm>
            <a:custGeom>
              <a:avLst/>
              <a:gdLst/>
              <a:ahLst/>
              <a:cxnLst/>
              <a:rect l="l" t="t" r="r" b="b"/>
              <a:pathLst>
                <a:path w="3162" h="5237" extrusionOk="0">
                  <a:moveTo>
                    <a:pt x="3005" y="0"/>
                  </a:moveTo>
                  <a:cubicBezTo>
                    <a:pt x="2960" y="0"/>
                    <a:pt x="2912" y="27"/>
                    <a:pt x="2879" y="92"/>
                  </a:cubicBezTo>
                  <a:cubicBezTo>
                    <a:pt x="1998" y="1794"/>
                    <a:pt x="1025" y="3466"/>
                    <a:pt x="22" y="5138"/>
                  </a:cubicBezTo>
                  <a:cubicBezTo>
                    <a:pt x="1" y="5180"/>
                    <a:pt x="38" y="5237"/>
                    <a:pt x="74" y="5237"/>
                  </a:cubicBezTo>
                  <a:cubicBezTo>
                    <a:pt x="89" y="5237"/>
                    <a:pt x="104" y="5226"/>
                    <a:pt x="113" y="5198"/>
                  </a:cubicBezTo>
                  <a:cubicBezTo>
                    <a:pt x="1238" y="3618"/>
                    <a:pt x="2210" y="1946"/>
                    <a:pt x="3122" y="183"/>
                  </a:cubicBezTo>
                  <a:cubicBezTo>
                    <a:pt x="3161" y="85"/>
                    <a:pt x="3087" y="0"/>
                    <a:pt x="3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6046200" y="1068275"/>
              <a:ext cx="35225" cy="59275"/>
            </a:xfrm>
            <a:custGeom>
              <a:avLst/>
              <a:gdLst/>
              <a:ahLst/>
              <a:cxnLst/>
              <a:rect l="l" t="t" r="r" b="b"/>
              <a:pathLst>
                <a:path w="1409" h="2371" extrusionOk="0">
                  <a:moveTo>
                    <a:pt x="1267" y="0"/>
                  </a:moveTo>
                  <a:cubicBezTo>
                    <a:pt x="1224" y="0"/>
                    <a:pt x="1179" y="23"/>
                    <a:pt x="1146" y="78"/>
                  </a:cubicBezTo>
                  <a:cubicBezTo>
                    <a:pt x="842" y="838"/>
                    <a:pt x="478" y="1598"/>
                    <a:pt x="22" y="2327"/>
                  </a:cubicBezTo>
                  <a:cubicBezTo>
                    <a:pt x="0" y="2349"/>
                    <a:pt x="24" y="2370"/>
                    <a:pt x="51" y="2370"/>
                  </a:cubicBezTo>
                  <a:cubicBezTo>
                    <a:pt x="62" y="2370"/>
                    <a:pt x="74" y="2367"/>
                    <a:pt x="83" y="2358"/>
                  </a:cubicBezTo>
                  <a:cubicBezTo>
                    <a:pt x="660" y="1689"/>
                    <a:pt x="1086" y="990"/>
                    <a:pt x="1390" y="169"/>
                  </a:cubicBezTo>
                  <a:cubicBezTo>
                    <a:pt x="1409" y="72"/>
                    <a:pt x="1342" y="0"/>
                    <a:pt x="1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5928425" y="1107525"/>
              <a:ext cx="79075" cy="132375"/>
            </a:xfrm>
            <a:custGeom>
              <a:avLst/>
              <a:gdLst/>
              <a:ahLst/>
              <a:cxnLst/>
              <a:rect l="l" t="t" r="r" b="b"/>
              <a:pathLst>
                <a:path w="3163" h="5295" extrusionOk="0">
                  <a:moveTo>
                    <a:pt x="3041" y="1"/>
                  </a:moveTo>
                  <a:cubicBezTo>
                    <a:pt x="3007" y="1"/>
                    <a:pt x="2970" y="18"/>
                    <a:pt x="2939" y="58"/>
                  </a:cubicBezTo>
                  <a:cubicBezTo>
                    <a:pt x="1997" y="1760"/>
                    <a:pt x="964" y="3493"/>
                    <a:pt x="21" y="5195"/>
                  </a:cubicBezTo>
                  <a:cubicBezTo>
                    <a:pt x="0" y="5237"/>
                    <a:pt x="38" y="5295"/>
                    <a:pt x="83" y="5295"/>
                  </a:cubicBezTo>
                  <a:cubicBezTo>
                    <a:pt x="103" y="5295"/>
                    <a:pt x="125" y="5284"/>
                    <a:pt x="143" y="5256"/>
                  </a:cubicBezTo>
                  <a:cubicBezTo>
                    <a:pt x="1359" y="3736"/>
                    <a:pt x="2331" y="1912"/>
                    <a:pt x="3122" y="149"/>
                  </a:cubicBezTo>
                  <a:cubicBezTo>
                    <a:pt x="3162" y="68"/>
                    <a:pt x="3108" y="1"/>
                    <a:pt x="3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5862025" y="1146125"/>
              <a:ext cx="37025" cy="47875"/>
            </a:xfrm>
            <a:custGeom>
              <a:avLst/>
              <a:gdLst/>
              <a:ahLst/>
              <a:cxnLst/>
              <a:rect l="l" t="t" r="r" b="b"/>
              <a:pathLst>
                <a:path w="1481" h="1915" extrusionOk="0">
                  <a:moveTo>
                    <a:pt x="1381" y="1"/>
                  </a:moveTo>
                  <a:cubicBezTo>
                    <a:pt x="1351" y="1"/>
                    <a:pt x="1321" y="11"/>
                    <a:pt x="1310" y="34"/>
                  </a:cubicBezTo>
                  <a:cubicBezTo>
                    <a:pt x="914" y="733"/>
                    <a:pt x="580" y="1280"/>
                    <a:pt x="63" y="1858"/>
                  </a:cubicBezTo>
                  <a:cubicBezTo>
                    <a:pt x="0" y="1879"/>
                    <a:pt x="24" y="1914"/>
                    <a:pt x="55" y="1914"/>
                  </a:cubicBezTo>
                  <a:cubicBezTo>
                    <a:pt x="69" y="1914"/>
                    <a:pt x="84" y="1907"/>
                    <a:pt x="94" y="1888"/>
                  </a:cubicBezTo>
                  <a:cubicBezTo>
                    <a:pt x="702" y="1432"/>
                    <a:pt x="1218" y="794"/>
                    <a:pt x="1462" y="64"/>
                  </a:cubicBezTo>
                  <a:cubicBezTo>
                    <a:pt x="1480" y="27"/>
                    <a:pt x="1430" y="1"/>
                    <a:pt x="1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5818775" y="1160000"/>
              <a:ext cx="28900" cy="44275"/>
            </a:xfrm>
            <a:custGeom>
              <a:avLst/>
              <a:gdLst/>
              <a:ahLst/>
              <a:cxnLst/>
              <a:rect l="l" t="t" r="r" b="b"/>
              <a:pathLst>
                <a:path w="1156" h="1771" extrusionOk="0">
                  <a:moveTo>
                    <a:pt x="1122" y="0"/>
                  </a:moveTo>
                  <a:cubicBezTo>
                    <a:pt x="1113" y="0"/>
                    <a:pt x="1104" y="7"/>
                    <a:pt x="1094" y="26"/>
                  </a:cubicBezTo>
                  <a:cubicBezTo>
                    <a:pt x="851" y="269"/>
                    <a:pt x="669" y="573"/>
                    <a:pt x="486" y="877"/>
                  </a:cubicBezTo>
                  <a:cubicBezTo>
                    <a:pt x="304" y="1151"/>
                    <a:pt x="152" y="1424"/>
                    <a:pt x="0" y="1698"/>
                  </a:cubicBezTo>
                  <a:cubicBezTo>
                    <a:pt x="0" y="1742"/>
                    <a:pt x="33" y="1771"/>
                    <a:pt x="62" y="1771"/>
                  </a:cubicBezTo>
                  <a:cubicBezTo>
                    <a:pt x="73" y="1771"/>
                    <a:pt x="83" y="1767"/>
                    <a:pt x="91" y="1759"/>
                  </a:cubicBezTo>
                  <a:cubicBezTo>
                    <a:pt x="304" y="1485"/>
                    <a:pt x="486" y="1272"/>
                    <a:pt x="638" y="968"/>
                  </a:cubicBezTo>
                  <a:cubicBezTo>
                    <a:pt x="821" y="664"/>
                    <a:pt x="1064" y="361"/>
                    <a:pt x="1155" y="57"/>
                  </a:cubicBezTo>
                  <a:cubicBezTo>
                    <a:pt x="1155" y="36"/>
                    <a:pt x="1141"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5729100" y="1128125"/>
              <a:ext cx="123150" cy="31475"/>
            </a:xfrm>
            <a:custGeom>
              <a:avLst/>
              <a:gdLst/>
              <a:ahLst/>
              <a:cxnLst/>
              <a:rect l="l" t="t" r="r" b="b"/>
              <a:pathLst>
                <a:path w="4926" h="1259" extrusionOk="0">
                  <a:moveTo>
                    <a:pt x="1127" y="0"/>
                  </a:moveTo>
                  <a:cubicBezTo>
                    <a:pt x="736" y="0"/>
                    <a:pt x="356" y="44"/>
                    <a:pt x="0" y="146"/>
                  </a:cubicBezTo>
                  <a:cubicBezTo>
                    <a:pt x="730" y="298"/>
                    <a:pt x="1490" y="298"/>
                    <a:pt x="2219" y="450"/>
                  </a:cubicBezTo>
                  <a:cubicBezTo>
                    <a:pt x="3040" y="602"/>
                    <a:pt x="3830" y="906"/>
                    <a:pt x="4590" y="1240"/>
                  </a:cubicBezTo>
                  <a:cubicBezTo>
                    <a:pt x="4620" y="1253"/>
                    <a:pt x="4648" y="1259"/>
                    <a:pt x="4674" y="1259"/>
                  </a:cubicBezTo>
                  <a:cubicBezTo>
                    <a:pt x="4838" y="1259"/>
                    <a:pt x="4925" y="1041"/>
                    <a:pt x="4742" y="936"/>
                  </a:cubicBezTo>
                  <a:cubicBezTo>
                    <a:pt x="3724" y="451"/>
                    <a:pt x="2372" y="0"/>
                    <a:pt x="1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5754925" y="1161400"/>
              <a:ext cx="37100" cy="11500"/>
            </a:xfrm>
            <a:custGeom>
              <a:avLst/>
              <a:gdLst/>
              <a:ahLst/>
              <a:cxnLst/>
              <a:rect l="l" t="t" r="r" b="b"/>
              <a:pathLst>
                <a:path w="1484" h="460" extrusionOk="0">
                  <a:moveTo>
                    <a:pt x="92" y="1"/>
                  </a:moveTo>
                  <a:cubicBezTo>
                    <a:pt x="1" y="31"/>
                    <a:pt x="1" y="122"/>
                    <a:pt x="92" y="122"/>
                  </a:cubicBezTo>
                  <a:lnTo>
                    <a:pt x="1338" y="457"/>
                  </a:lnTo>
                  <a:cubicBezTo>
                    <a:pt x="1345" y="459"/>
                    <a:pt x="1352" y="460"/>
                    <a:pt x="1359" y="460"/>
                  </a:cubicBezTo>
                  <a:cubicBezTo>
                    <a:pt x="1438" y="460"/>
                    <a:pt x="1483" y="302"/>
                    <a:pt x="1399" y="274"/>
                  </a:cubicBezTo>
                  <a:cubicBezTo>
                    <a:pt x="1004" y="122"/>
                    <a:pt x="548" y="1"/>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5840200" y="976400"/>
              <a:ext cx="266875" cy="56125"/>
            </a:xfrm>
            <a:custGeom>
              <a:avLst/>
              <a:gdLst/>
              <a:ahLst/>
              <a:cxnLst/>
              <a:rect l="l" t="t" r="r" b="b"/>
              <a:pathLst>
                <a:path w="10675" h="2245" extrusionOk="0">
                  <a:moveTo>
                    <a:pt x="14" y="1"/>
                  </a:moveTo>
                  <a:cubicBezTo>
                    <a:pt x="1" y="1"/>
                    <a:pt x="14" y="14"/>
                    <a:pt x="55" y="14"/>
                  </a:cubicBezTo>
                  <a:cubicBezTo>
                    <a:pt x="35" y="4"/>
                    <a:pt x="21" y="1"/>
                    <a:pt x="14" y="1"/>
                  </a:cubicBezTo>
                  <a:close/>
                  <a:moveTo>
                    <a:pt x="55" y="14"/>
                  </a:moveTo>
                  <a:lnTo>
                    <a:pt x="55" y="14"/>
                  </a:lnTo>
                  <a:cubicBezTo>
                    <a:pt x="3459" y="866"/>
                    <a:pt x="7168" y="774"/>
                    <a:pt x="10420" y="2233"/>
                  </a:cubicBezTo>
                  <a:cubicBezTo>
                    <a:pt x="10438" y="2241"/>
                    <a:pt x="10456" y="2244"/>
                    <a:pt x="10474" y="2244"/>
                  </a:cubicBezTo>
                  <a:cubicBezTo>
                    <a:pt x="10597" y="2244"/>
                    <a:pt x="10675" y="2070"/>
                    <a:pt x="10541" y="1990"/>
                  </a:cubicBezTo>
                  <a:cubicBezTo>
                    <a:pt x="7502" y="501"/>
                    <a:pt x="3398" y="197"/>
                    <a:pt x="55"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6017100" y="956225"/>
              <a:ext cx="147050" cy="37475"/>
            </a:xfrm>
            <a:custGeom>
              <a:avLst/>
              <a:gdLst/>
              <a:ahLst/>
              <a:cxnLst/>
              <a:rect l="l" t="t" r="r" b="b"/>
              <a:pathLst>
                <a:path w="5882" h="1499" extrusionOk="0">
                  <a:moveTo>
                    <a:pt x="31" y="1"/>
                  </a:moveTo>
                  <a:cubicBezTo>
                    <a:pt x="0" y="1"/>
                    <a:pt x="0" y="62"/>
                    <a:pt x="31" y="62"/>
                  </a:cubicBezTo>
                  <a:cubicBezTo>
                    <a:pt x="1976" y="335"/>
                    <a:pt x="3830" y="730"/>
                    <a:pt x="5624" y="1490"/>
                  </a:cubicBezTo>
                  <a:cubicBezTo>
                    <a:pt x="5639" y="1496"/>
                    <a:pt x="5653" y="1499"/>
                    <a:pt x="5668" y="1499"/>
                  </a:cubicBezTo>
                  <a:cubicBezTo>
                    <a:pt x="5797" y="1499"/>
                    <a:pt x="5882" y="1274"/>
                    <a:pt x="5745" y="1247"/>
                  </a:cubicBezTo>
                  <a:cubicBezTo>
                    <a:pt x="3921" y="578"/>
                    <a:pt x="2006" y="62"/>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5837750" y="1045150"/>
              <a:ext cx="167825" cy="39625"/>
            </a:xfrm>
            <a:custGeom>
              <a:avLst/>
              <a:gdLst/>
              <a:ahLst/>
              <a:cxnLst/>
              <a:rect l="l" t="t" r="r" b="b"/>
              <a:pathLst>
                <a:path w="6713" h="1585" extrusionOk="0">
                  <a:moveTo>
                    <a:pt x="31" y="0"/>
                  </a:moveTo>
                  <a:cubicBezTo>
                    <a:pt x="1" y="0"/>
                    <a:pt x="1" y="91"/>
                    <a:pt x="31" y="91"/>
                  </a:cubicBezTo>
                  <a:cubicBezTo>
                    <a:pt x="2311" y="365"/>
                    <a:pt x="4439" y="730"/>
                    <a:pt x="6566" y="1581"/>
                  </a:cubicBezTo>
                  <a:cubicBezTo>
                    <a:pt x="6577" y="1583"/>
                    <a:pt x="6588" y="1585"/>
                    <a:pt x="6597" y="1585"/>
                  </a:cubicBezTo>
                  <a:cubicBezTo>
                    <a:pt x="6693" y="1585"/>
                    <a:pt x="6713" y="1456"/>
                    <a:pt x="6658" y="1429"/>
                  </a:cubicBezTo>
                  <a:cubicBezTo>
                    <a:pt x="4591" y="395"/>
                    <a:pt x="2311" y="152"/>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6017100" y="818925"/>
              <a:ext cx="336100" cy="29625"/>
            </a:xfrm>
            <a:custGeom>
              <a:avLst/>
              <a:gdLst/>
              <a:ahLst/>
              <a:cxnLst/>
              <a:rect l="l" t="t" r="r" b="b"/>
              <a:pathLst>
                <a:path w="13444" h="1185" extrusionOk="0">
                  <a:moveTo>
                    <a:pt x="4092" y="1"/>
                  </a:moveTo>
                  <a:cubicBezTo>
                    <a:pt x="2760" y="1"/>
                    <a:pt x="1426" y="51"/>
                    <a:pt x="92" y="143"/>
                  </a:cubicBezTo>
                  <a:cubicBezTo>
                    <a:pt x="0" y="143"/>
                    <a:pt x="31" y="234"/>
                    <a:pt x="122" y="234"/>
                  </a:cubicBezTo>
                  <a:cubicBezTo>
                    <a:pt x="863" y="199"/>
                    <a:pt x="1601" y="182"/>
                    <a:pt x="2337" y="182"/>
                  </a:cubicBezTo>
                  <a:cubicBezTo>
                    <a:pt x="5981" y="182"/>
                    <a:pt x="9576" y="595"/>
                    <a:pt x="13192" y="1177"/>
                  </a:cubicBezTo>
                  <a:cubicBezTo>
                    <a:pt x="13209" y="1182"/>
                    <a:pt x="13224" y="1185"/>
                    <a:pt x="13239" y="1185"/>
                  </a:cubicBezTo>
                  <a:cubicBezTo>
                    <a:pt x="13388" y="1185"/>
                    <a:pt x="13444" y="931"/>
                    <a:pt x="13222" y="903"/>
                  </a:cubicBezTo>
                  <a:cubicBezTo>
                    <a:pt x="10213" y="267"/>
                    <a:pt x="7159" y="1"/>
                    <a:pt x="4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6160725" y="872500"/>
              <a:ext cx="140600" cy="18400"/>
            </a:xfrm>
            <a:custGeom>
              <a:avLst/>
              <a:gdLst/>
              <a:ahLst/>
              <a:cxnLst/>
              <a:rect l="l" t="t" r="r" b="b"/>
              <a:pathLst>
                <a:path w="5624" h="736" extrusionOk="0">
                  <a:moveTo>
                    <a:pt x="654" y="1"/>
                  </a:moveTo>
                  <a:cubicBezTo>
                    <a:pt x="447" y="1"/>
                    <a:pt x="239" y="3"/>
                    <a:pt x="31" y="6"/>
                  </a:cubicBezTo>
                  <a:cubicBezTo>
                    <a:pt x="0" y="6"/>
                    <a:pt x="0" y="67"/>
                    <a:pt x="31" y="67"/>
                  </a:cubicBezTo>
                  <a:cubicBezTo>
                    <a:pt x="1854" y="158"/>
                    <a:pt x="3648" y="462"/>
                    <a:pt x="5471" y="736"/>
                  </a:cubicBezTo>
                  <a:cubicBezTo>
                    <a:pt x="5563" y="736"/>
                    <a:pt x="5623" y="584"/>
                    <a:pt x="5502" y="523"/>
                  </a:cubicBezTo>
                  <a:cubicBezTo>
                    <a:pt x="3910" y="118"/>
                    <a:pt x="2294"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6328650" y="765325"/>
              <a:ext cx="105650" cy="8550"/>
            </a:xfrm>
            <a:custGeom>
              <a:avLst/>
              <a:gdLst/>
              <a:ahLst/>
              <a:cxnLst/>
              <a:rect l="l" t="t" r="r" b="b"/>
              <a:pathLst>
                <a:path w="4226" h="342" extrusionOk="0">
                  <a:moveTo>
                    <a:pt x="1430" y="1"/>
                  </a:moveTo>
                  <a:cubicBezTo>
                    <a:pt x="977" y="1"/>
                    <a:pt x="527" y="7"/>
                    <a:pt x="92" y="7"/>
                  </a:cubicBezTo>
                  <a:cubicBezTo>
                    <a:pt x="1" y="7"/>
                    <a:pt x="31" y="159"/>
                    <a:pt x="122" y="159"/>
                  </a:cubicBezTo>
                  <a:cubicBezTo>
                    <a:pt x="1490" y="159"/>
                    <a:pt x="2827" y="281"/>
                    <a:pt x="4134" y="342"/>
                  </a:cubicBezTo>
                  <a:cubicBezTo>
                    <a:pt x="4226" y="342"/>
                    <a:pt x="4226" y="190"/>
                    <a:pt x="4134" y="190"/>
                  </a:cubicBezTo>
                  <a:cubicBezTo>
                    <a:pt x="3263" y="28"/>
                    <a:pt x="2338"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6366900" y="600700"/>
              <a:ext cx="230025" cy="40325"/>
            </a:xfrm>
            <a:custGeom>
              <a:avLst/>
              <a:gdLst/>
              <a:ahLst/>
              <a:cxnLst/>
              <a:rect l="l" t="t" r="r" b="b"/>
              <a:pathLst>
                <a:path w="9201" h="1613" extrusionOk="0">
                  <a:moveTo>
                    <a:pt x="7671" y="1"/>
                  </a:moveTo>
                  <a:cubicBezTo>
                    <a:pt x="5109" y="1"/>
                    <a:pt x="2336" y="538"/>
                    <a:pt x="82" y="1486"/>
                  </a:cubicBezTo>
                  <a:cubicBezTo>
                    <a:pt x="0" y="1513"/>
                    <a:pt x="16" y="1612"/>
                    <a:pt x="84" y="1612"/>
                  </a:cubicBezTo>
                  <a:cubicBezTo>
                    <a:pt x="93" y="1612"/>
                    <a:pt x="102" y="1611"/>
                    <a:pt x="112" y="1608"/>
                  </a:cubicBezTo>
                  <a:cubicBezTo>
                    <a:pt x="3152" y="878"/>
                    <a:pt x="5918" y="453"/>
                    <a:pt x="9079" y="240"/>
                  </a:cubicBezTo>
                  <a:cubicBezTo>
                    <a:pt x="9200" y="240"/>
                    <a:pt x="9200" y="57"/>
                    <a:pt x="9079" y="57"/>
                  </a:cubicBezTo>
                  <a:cubicBezTo>
                    <a:pt x="8620" y="19"/>
                    <a:pt x="8149" y="1"/>
                    <a:pt x="7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6644775" y="632075"/>
              <a:ext cx="64600" cy="201850"/>
            </a:xfrm>
            <a:custGeom>
              <a:avLst/>
              <a:gdLst/>
              <a:ahLst/>
              <a:cxnLst/>
              <a:rect l="l" t="t" r="r" b="b"/>
              <a:pathLst>
                <a:path w="2584" h="8074" extrusionOk="0">
                  <a:moveTo>
                    <a:pt x="2544" y="0"/>
                  </a:moveTo>
                  <a:cubicBezTo>
                    <a:pt x="2532" y="0"/>
                    <a:pt x="2523" y="13"/>
                    <a:pt x="2523" y="49"/>
                  </a:cubicBezTo>
                  <a:cubicBezTo>
                    <a:pt x="1946" y="2815"/>
                    <a:pt x="1155" y="5429"/>
                    <a:pt x="0" y="8073"/>
                  </a:cubicBezTo>
                  <a:lnTo>
                    <a:pt x="91" y="8073"/>
                  </a:lnTo>
                  <a:cubicBezTo>
                    <a:pt x="1338" y="5550"/>
                    <a:pt x="2249" y="2815"/>
                    <a:pt x="2584" y="49"/>
                  </a:cubicBezTo>
                  <a:cubicBezTo>
                    <a:pt x="2584" y="30"/>
                    <a:pt x="2561" y="0"/>
                    <a:pt x="2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6537625" y="642275"/>
              <a:ext cx="109450" cy="259500"/>
            </a:xfrm>
            <a:custGeom>
              <a:avLst/>
              <a:gdLst/>
              <a:ahLst/>
              <a:cxnLst/>
              <a:rect l="l" t="t" r="r" b="b"/>
              <a:pathLst>
                <a:path w="4378" h="10380" extrusionOk="0">
                  <a:moveTo>
                    <a:pt x="4321" y="1"/>
                  </a:moveTo>
                  <a:cubicBezTo>
                    <a:pt x="4302" y="1"/>
                    <a:pt x="4286" y="10"/>
                    <a:pt x="4286" y="36"/>
                  </a:cubicBezTo>
                  <a:cubicBezTo>
                    <a:pt x="3283" y="3683"/>
                    <a:pt x="1946" y="7088"/>
                    <a:pt x="0" y="10310"/>
                  </a:cubicBezTo>
                  <a:cubicBezTo>
                    <a:pt x="0" y="10330"/>
                    <a:pt x="43" y="10379"/>
                    <a:pt x="80" y="10379"/>
                  </a:cubicBezTo>
                  <a:cubicBezTo>
                    <a:pt x="97" y="10379"/>
                    <a:pt x="112" y="10369"/>
                    <a:pt x="122" y="10340"/>
                  </a:cubicBezTo>
                  <a:cubicBezTo>
                    <a:pt x="2067" y="7148"/>
                    <a:pt x="3526" y="3683"/>
                    <a:pt x="4377" y="36"/>
                  </a:cubicBezTo>
                  <a:cubicBezTo>
                    <a:pt x="4377" y="18"/>
                    <a:pt x="4347" y="1"/>
                    <a:pt x="4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6394000" y="1041050"/>
              <a:ext cx="28700" cy="50350"/>
            </a:xfrm>
            <a:custGeom>
              <a:avLst/>
              <a:gdLst/>
              <a:ahLst/>
              <a:cxnLst/>
              <a:rect l="l" t="t" r="r" b="b"/>
              <a:pathLst>
                <a:path w="1148" h="2014" extrusionOk="0">
                  <a:moveTo>
                    <a:pt x="1068" y="0"/>
                  </a:moveTo>
                  <a:cubicBezTo>
                    <a:pt x="1055" y="0"/>
                    <a:pt x="1042" y="4"/>
                    <a:pt x="1034" y="12"/>
                  </a:cubicBezTo>
                  <a:cubicBezTo>
                    <a:pt x="639" y="681"/>
                    <a:pt x="365" y="1319"/>
                    <a:pt x="1" y="1957"/>
                  </a:cubicBezTo>
                  <a:cubicBezTo>
                    <a:pt x="1" y="1978"/>
                    <a:pt x="44" y="2014"/>
                    <a:pt x="71" y="2014"/>
                  </a:cubicBezTo>
                  <a:cubicBezTo>
                    <a:pt x="83" y="2014"/>
                    <a:pt x="92" y="2007"/>
                    <a:pt x="92" y="1988"/>
                  </a:cubicBezTo>
                  <a:cubicBezTo>
                    <a:pt x="426" y="1349"/>
                    <a:pt x="791" y="711"/>
                    <a:pt x="1125" y="73"/>
                  </a:cubicBezTo>
                  <a:cubicBezTo>
                    <a:pt x="1147" y="28"/>
                    <a:pt x="1105"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6438075" y="719525"/>
              <a:ext cx="120850" cy="291025"/>
            </a:xfrm>
            <a:custGeom>
              <a:avLst/>
              <a:gdLst/>
              <a:ahLst/>
              <a:cxnLst/>
              <a:rect l="l" t="t" r="r" b="b"/>
              <a:pathLst>
                <a:path w="4834" h="11641" extrusionOk="0">
                  <a:moveTo>
                    <a:pt x="4788" y="1"/>
                  </a:moveTo>
                  <a:cubicBezTo>
                    <a:pt x="4765" y="1"/>
                    <a:pt x="4742" y="16"/>
                    <a:pt x="4742" y="46"/>
                  </a:cubicBezTo>
                  <a:cubicBezTo>
                    <a:pt x="3526" y="4058"/>
                    <a:pt x="1946" y="7919"/>
                    <a:pt x="1" y="11627"/>
                  </a:cubicBezTo>
                  <a:cubicBezTo>
                    <a:pt x="1" y="11627"/>
                    <a:pt x="14" y="11640"/>
                    <a:pt x="23" y="11640"/>
                  </a:cubicBezTo>
                  <a:cubicBezTo>
                    <a:pt x="28" y="11640"/>
                    <a:pt x="31" y="11637"/>
                    <a:pt x="31" y="11627"/>
                  </a:cubicBezTo>
                  <a:cubicBezTo>
                    <a:pt x="2037" y="7949"/>
                    <a:pt x="3648" y="4058"/>
                    <a:pt x="4833" y="46"/>
                  </a:cubicBezTo>
                  <a:cubicBezTo>
                    <a:pt x="4833" y="16"/>
                    <a:pt x="4811" y="1"/>
                    <a:pt x="4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6478275" y="770500"/>
              <a:ext cx="40375" cy="96300"/>
            </a:xfrm>
            <a:custGeom>
              <a:avLst/>
              <a:gdLst/>
              <a:ahLst/>
              <a:cxnLst/>
              <a:rect l="l" t="t" r="r" b="b"/>
              <a:pathLst>
                <a:path w="1615" h="3852" extrusionOk="0">
                  <a:moveTo>
                    <a:pt x="1531" y="1"/>
                  </a:moveTo>
                  <a:cubicBezTo>
                    <a:pt x="1516" y="1"/>
                    <a:pt x="1502" y="4"/>
                    <a:pt x="1493" y="13"/>
                  </a:cubicBezTo>
                  <a:cubicBezTo>
                    <a:pt x="1007" y="1259"/>
                    <a:pt x="642" y="2536"/>
                    <a:pt x="64" y="3752"/>
                  </a:cubicBezTo>
                  <a:cubicBezTo>
                    <a:pt x="1" y="3794"/>
                    <a:pt x="55" y="3851"/>
                    <a:pt x="115" y="3851"/>
                  </a:cubicBezTo>
                  <a:cubicBezTo>
                    <a:pt x="141" y="3851"/>
                    <a:pt x="167" y="3840"/>
                    <a:pt x="186" y="3813"/>
                  </a:cubicBezTo>
                  <a:cubicBezTo>
                    <a:pt x="794" y="2688"/>
                    <a:pt x="1402" y="1351"/>
                    <a:pt x="1614" y="44"/>
                  </a:cubicBezTo>
                  <a:cubicBezTo>
                    <a:pt x="1614" y="22"/>
                    <a:pt x="1569" y="1"/>
                    <a:pt x="1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6351550" y="1036475"/>
              <a:ext cx="26525" cy="40750"/>
            </a:xfrm>
            <a:custGeom>
              <a:avLst/>
              <a:gdLst/>
              <a:ahLst/>
              <a:cxnLst/>
              <a:rect l="l" t="t" r="r" b="b"/>
              <a:pathLst>
                <a:path w="1061" h="1630" extrusionOk="0">
                  <a:moveTo>
                    <a:pt x="1015" y="0"/>
                  </a:moveTo>
                  <a:cubicBezTo>
                    <a:pt x="1002" y="0"/>
                    <a:pt x="987" y="4"/>
                    <a:pt x="969" y="13"/>
                  </a:cubicBezTo>
                  <a:cubicBezTo>
                    <a:pt x="696" y="529"/>
                    <a:pt x="361" y="1077"/>
                    <a:pt x="27" y="1563"/>
                  </a:cubicBezTo>
                  <a:cubicBezTo>
                    <a:pt x="1" y="1563"/>
                    <a:pt x="42" y="1630"/>
                    <a:pt x="92" y="1630"/>
                  </a:cubicBezTo>
                  <a:cubicBezTo>
                    <a:pt x="101" y="1630"/>
                    <a:pt x="109" y="1628"/>
                    <a:pt x="118" y="1624"/>
                  </a:cubicBezTo>
                  <a:cubicBezTo>
                    <a:pt x="452" y="1107"/>
                    <a:pt x="787" y="590"/>
                    <a:pt x="1060" y="43"/>
                  </a:cubicBezTo>
                  <a:cubicBezTo>
                    <a:pt x="1060" y="22"/>
                    <a:pt x="1045" y="0"/>
                    <a:pt x="10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6390400" y="918975"/>
              <a:ext cx="39575" cy="90000"/>
            </a:xfrm>
            <a:custGeom>
              <a:avLst/>
              <a:gdLst/>
              <a:ahLst/>
              <a:cxnLst/>
              <a:rect l="l" t="t" r="r" b="b"/>
              <a:pathLst>
                <a:path w="1583" h="3600" extrusionOk="0">
                  <a:moveTo>
                    <a:pt x="1514" y="0"/>
                  </a:moveTo>
                  <a:cubicBezTo>
                    <a:pt x="1497" y="0"/>
                    <a:pt x="1482" y="10"/>
                    <a:pt x="1482" y="32"/>
                  </a:cubicBezTo>
                  <a:cubicBezTo>
                    <a:pt x="1026" y="1217"/>
                    <a:pt x="570" y="2403"/>
                    <a:pt x="23" y="3527"/>
                  </a:cubicBezTo>
                  <a:cubicBezTo>
                    <a:pt x="1" y="3572"/>
                    <a:pt x="44" y="3600"/>
                    <a:pt x="68" y="3600"/>
                  </a:cubicBezTo>
                  <a:cubicBezTo>
                    <a:pt x="77" y="3600"/>
                    <a:pt x="84" y="3596"/>
                    <a:pt x="84" y="3588"/>
                  </a:cubicBezTo>
                  <a:cubicBezTo>
                    <a:pt x="601" y="2433"/>
                    <a:pt x="1148" y="1308"/>
                    <a:pt x="1543" y="93"/>
                  </a:cubicBezTo>
                  <a:cubicBezTo>
                    <a:pt x="1582" y="34"/>
                    <a:pt x="1545" y="0"/>
                    <a:pt x="1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6284650" y="861500"/>
              <a:ext cx="108625" cy="249875"/>
            </a:xfrm>
            <a:custGeom>
              <a:avLst/>
              <a:gdLst/>
              <a:ahLst/>
              <a:cxnLst/>
              <a:rect l="l" t="t" r="r" b="b"/>
              <a:pathLst>
                <a:path w="4345" h="9995" extrusionOk="0">
                  <a:moveTo>
                    <a:pt x="4281" y="1"/>
                  </a:moveTo>
                  <a:cubicBezTo>
                    <a:pt x="4258" y="1"/>
                    <a:pt x="4235" y="8"/>
                    <a:pt x="4223" y="21"/>
                  </a:cubicBezTo>
                  <a:cubicBezTo>
                    <a:pt x="2916" y="3334"/>
                    <a:pt x="1639" y="6617"/>
                    <a:pt x="58" y="9838"/>
                  </a:cubicBezTo>
                  <a:cubicBezTo>
                    <a:pt x="1" y="9935"/>
                    <a:pt x="40" y="9994"/>
                    <a:pt x="100" y="9994"/>
                  </a:cubicBezTo>
                  <a:cubicBezTo>
                    <a:pt x="135" y="9994"/>
                    <a:pt x="177" y="9974"/>
                    <a:pt x="210" y="9930"/>
                  </a:cubicBezTo>
                  <a:cubicBezTo>
                    <a:pt x="1791" y="6799"/>
                    <a:pt x="3372" y="3516"/>
                    <a:pt x="4344" y="51"/>
                  </a:cubicBezTo>
                  <a:cubicBezTo>
                    <a:pt x="4344" y="16"/>
                    <a:pt x="4313" y="1"/>
                    <a:pt x="4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6304600" y="977650"/>
              <a:ext cx="23000" cy="43225"/>
            </a:xfrm>
            <a:custGeom>
              <a:avLst/>
              <a:gdLst/>
              <a:ahLst/>
              <a:cxnLst/>
              <a:rect l="l" t="t" r="r" b="b"/>
              <a:pathLst>
                <a:path w="920" h="1729" extrusionOk="0">
                  <a:moveTo>
                    <a:pt x="849" y="1"/>
                  </a:moveTo>
                  <a:cubicBezTo>
                    <a:pt x="822" y="1"/>
                    <a:pt x="793" y="17"/>
                    <a:pt x="780" y="56"/>
                  </a:cubicBezTo>
                  <a:cubicBezTo>
                    <a:pt x="507" y="572"/>
                    <a:pt x="294" y="1119"/>
                    <a:pt x="20" y="1636"/>
                  </a:cubicBezTo>
                  <a:cubicBezTo>
                    <a:pt x="1" y="1695"/>
                    <a:pt x="57" y="1729"/>
                    <a:pt x="108" y="1729"/>
                  </a:cubicBezTo>
                  <a:cubicBezTo>
                    <a:pt x="135" y="1729"/>
                    <a:pt x="162" y="1719"/>
                    <a:pt x="172" y="1697"/>
                  </a:cubicBezTo>
                  <a:cubicBezTo>
                    <a:pt x="385" y="1150"/>
                    <a:pt x="659" y="633"/>
                    <a:pt x="902" y="86"/>
                  </a:cubicBezTo>
                  <a:cubicBezTo>
                    <a:pt x="919" y="33"/>
                    <a:pt x="886"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6128225" y="1017475"/>
              <a:ext cx="144000" cy="220225"/>
            </a:xfrm>
            <a:custGeom>
              <a:avLst/>
              <a:gdLst/>
              <a:ahLst/>
              <a:cxnLst/>
              <a:rect l="l" t="t" r="r" b="b"/>
              <a:pathLst>
                <a:path w="5760" h="8809" extrusionOk="0">
                  <a:moveTo>
                    <a:pt x="5698" y="0"/>
                  </a:moveTo>
                  <a:cubicBezTo>
                    <a:pt x="5682" y="0"/>
                    <a:pt x="5665" y="4"/>
                    <a:pt x="5647" y="13"/>
                  </a:cubicBezTo>
                  <a:cubicBezTo>
                    <a:pt x="3884" y="3022"/>
                    <a:pt x="2242" y="6031"/>
                    <a:pt x="23" y="8706"/>
                  </a:cubicBezTo>
                  <a:cubicBezTo>
                    <a:pt x="1" y="8774"/>
                    <a:pt x="46" y="8809"/>
                    <a:pt x="83" y="8809"/>
                  </a:cubicBezTo>
                  <a:cubicBezTo>
                    <a:pt x="96" y="8809"/>
                    <a:pt x="107" y="8805"/>
                    <a:pt x="115" y="8797"/>
                  </a:cubicBezTo>
                  <a:cubicBezTo>
                    <a:pt x="2364" y="6122"/>
                    <a:pt x="4157" y="3144"/>
                    <a:pt x="5738" y="43"/>
                  </a:cubicBezTo>
                  <a:cubicBezTo>
                    <a:pt x="5759" y="22"/>
                    <a:pt x="5735" y="0"/>
                    <a:pt x="5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6159950" y="995450"/>
              <a:ext cx="83625" cy="163250"/>
            </a:xfrm>
            <a:custGeom>
              <a:avLst/>
              <a:gdLst/>
              <a:ahLst/>
              <a:cxnLst/>
              <a:rect l="l" t="t" r="r" b="b"/>
              <a:pathLst>
                <a:path w="3345" h="6530" extrusionOk="0">
                  <a:moveTo>
                    <a:pt x="3282" y="0"/>
                  </a:moveTo>
                  <a:cubicBezTo>
                    <a:pt x="3272" y="0"/>
                    <a:pt x="3261" y="4"/>
                    <a:pt x="3253" y="12"/>
                  </a:cubicBezTo>
                  <a:cubicBezTo>
                    <a:pt x="2311" y="2262"/>
                    <a:pt x="1217" y="4389"/>
                    <a:pt x="1" y="6487"/>
                  </a:cubicBezTo>
                  <a:cubicBezTo>
                    <a:pt x="22" y="6508"/>
                    <a:pt x="44" y="6530"/>
                    <a:pt x="54" y="6530"/>
                  </a:cubicBezTo>
                  <a:cubicBezTo>
                    <a:pt x="59" y="6530"/>
                    <a:pt x="62" y="6526"/>
                    <a:pt x="62" y="6517"/>
                  </a:cubicBezTo>
                  <a:cubicBezTo>
                    <a:pt x="1429" y="4511"/>
                    <a:pt x="2524" y="2292"/>
                    <a:pt x="3344" y="73"/>
                  </a:cubicBezTo>
                  <a:cubicBezTo>
                    <a:pt x="3344" y="29"/>
                    <a:pt x="3312" y="0"/>
                    <a:pt x="3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6068475" y="1099850"/>
              <a:ext cx="74025" cy="101750"/>
            </a:xfrm>
            <a:custGeom>
              <a:avLst/>
              <a:gdLst/>
              <a:ahLst/>
              <a:cxnLst/>
              <a:rect l="l" t="t" r="r" b="b"/>
              <a:pathLst>
                <a:path w="2961" h="4070" extrusionOk="0">
                  <a:moveTo>
                    <a:pt x="2930" y="1"/>
                  </a:moveTo>
                  <a:cubicBezTo>
                    <a:pt x="2018" y="1399"/>
                    <a:pt x="1015" y="2675"/>
                    <a:pt x="43" y="4013"/>
                  </a:cubicBezTo>
                  <a:cubicBezTo>
                    <a:pt x="1" y="4034"/>
                    <a:pt x="31" y="4069"/>
                    <a:pt x="54" y="4069"/>
                  </a:cubicBezTo>
                  <a:cubicBezTo>
                    <a:pt x="64" y="4069"/>
                    <a:pt x="73" y="4062"/>
                    <a:pt x="73" y="4043"/>
                  </a:cubicBezTo>
                  <a:cubicBezTo>
                    <a:pt x="1137" y="2797"/>
                    <a:pt x="2079" y="1429"/>
                    <a:pt x="2961" y="31"/>
                  </a:cubicBezTo>
                  <a:lnTo>
                    <a:pt x="29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976050" y="1093950"/>
              <a:ext cx="113250" cy="174925"/>
            </a:xfrm>
            <a:custGeom>
              <a:avLst/>
              <a:gdLst/>
              <a:ahLst/>
              <a:cxnLst/>
              <a:rect l="l" t="t" r="r" b="b"/>
              <a:pathLst>
                <a:path w="4530" h="6997" extrusionOk="0">
                  <a:moveTo>
                    <a:pt x="4515" y="1"/>
                  </a:moveTo>
                  <a:cubicBezTo>
                    <a:pt x="4507" y="1"/>
                    <a:pt x="4500" y="9"/>
                    <a:pt x="4500" y="24"/>
                  </a:cubicBezTo>
                  <a:cubicBezTo>
                    <a:pt x="3344" y="2577"/>
                    <a:pt x="1885" y="4857"/>
                    <a:pt x="1" y="6954"/>
                  </a:cubicBezTo>
                  <a:cubicBezTo>
                    <a:pt x="1" y="6975"/>
                    <a:pt x="31" y="6997"/>
                    <a:pt x="60" y="6997"/>
                  </a:cubicBezTo>
                  <a:cubicBezTo>
                    <a:pt x="72" y="6997"/>
                    <a:pt x="83" y="6993"/>
                    <a:pt x="92" y="6984"/>
                  </a:cubicBezTo>
                  <a:cubicBezTo>
                    <a:pt x="1946" y="4917"/>
                    <a:pt x="3436" y="2577"/>
                    <a:pt x="4530" y="24"/>
                  </a:cubicBezTo>
                  <a:cubicBezTo>
                    <a:pt x="4530" y="9"/>
                    <a:pt x="4522" y="1"/>
                    <a:pt x="4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6005950" y="1126000"/>
              <a:ext cx="18000" cy="35775"/>
            </a:xfrm>
            <a:custGeom>
              <a:avLst/>
              <a:gdLst/>
              <a:ahLst/>
              <a:cxnLst/>
              <a:rect l="l" t="t" r="r" b="b"/>
              <a:pathLst>
                <a:path w="720" h="1431" extrusionOk="0">
                  <a:moveTo>
                    <a:pt x="660" y="1"/>
                  </a:moveTo>
                  <a:cubicBezTo>
                    <a:pt x="643" y="1"/>
                    <a:pt x="629" y="13"/>
                    <a:pt x="629" y="49"/>
                  </a:cubicBezTo>
                  <a:cubicBezTo>
                    <a:pt x="538" y="535"/>
                    <a:pt x="325" y="991"/>
                    <a:pt x="21" y="1417"/>
                  </a:cubicBezTo>
                  <a:cubicBezTo>
                    <a:pt x="1" y="1417"/>
                    <a:pt x="7" y="1430"/>
                    <a:pt x="32" y="1430"/>
                  </a:cubicBezTo>
                  <a:cubicBezTo>
                    <a:pt x="44" y="1430"/>
                    <a:pt x="61" y="1427"/>
                    <a:pt x="82" y="1417"/>
                  </a:cubicBezTo>
                  <a:cubicBezTo>
                    <a:pt x="416" y="991"/>
                    <a:pt x="598" y="535"/>
                    <a:pt x="720" y="49"/>
                  </a:cubicBezTo>
                  <a:cubicBezTo>
                    <a:pt x="720" y="30"/>
                    <a:pt x="686" y="1"/>
                    <a:pt x="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844950" y="1165950"/>
              <a:ext cx="106825" cy="122875"/>
            </a:xfrm>
            <a:custGeom>
              <a:avLst/>
              <a:gdLst/>
              <a:ahLst/>
              <a:cxnLst/>
              <a:rect l="l" t="t" r="r" b="b"/>
              <a:pathLst>
                <a:path w="4273" h="4915" extrusionOk="0">
                  <a:moveTo>
                    <a:pt x="4242" y="1"/>
                  </a:moveTo>
                  <a:cubicBezTo>
                    <a:pt x="3087" y="1825"/>
                    <a:pt x="1689" y="3375"/>
                    <a:pt x="47" y="4803"/>
                  </a:cubicBezTo>
                  <a:cubicBezTo>
                    <a:pt x="1" y="4850"/>
                    <a:pt x="26" y="4915"/>
                    <a:pt x="53" y="4915"/>
                  </a:cubicBezTo>
                  <a:cubicBezTo>
                    <a:pt x="62" y="4915"/>
                    <a:pt x="71" y="4909"/>
                    <a:pt x="78" y="4895"/>
                  </a:cubicBezTo>
                  <a:cubicBezTo>
                    <a:pt x="1749" y="3527"/>
                    <a:pt x="3178" y="1885"/>
                    <a:pt x="4272" y="31"/>
                  </a:cubicBezTo>
                  <a:cubicBezTo>
                    <a:pt x="4272" y="1"/>
                    <a:pt x="4242" y="1"/>
                    <a:pt x="4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5851000" y="1157600"/>
              <a:ext cx="55925" cy="71600"/>
            </a:xfrm>
            <a:custGeom>
              <a:avLst/>
              <a:gdLst/>
              <a:ahLst/>
              <a:cxnLst/>
              <a:rect l="l" t="t" r="r" b="b"/>
              <a:pathLst>
                <a:path w="2237" h="2864" extrusionOk="0">
                  <a:moveTo>
                    <a:pt x="2237" y="1"/>
                  </a:moveTo>
                  <a:lnTo>
                    <a:pt x="2237" y="1"/>
                  </a:lnTo>
                  <a:cubicBezTo>
                    <a:pt x="1659" y="1064"/>
                    <a:pt x="960" y="1976"/>
                    <a:pt x="79" y="2797"/>
                  </a:cubicBezTo>
                  <a:cubicBezTo>
                    <a:pt x="1" y="2797"/>
                    <a:pt x="57" y="2864"/>
                    <a:pt x="93" y="2864"/>
                  </a:cubicBezTo>
                  <a:cubicBezTo>
                    <a:pt x="99" y="2864"/>
                    <a:pt x="105" y="2862"/>
                    <a:pt x="109" y="2858"/>
                  </a:cubicBezTo>
                  <a:cubicBezTo>
                    <a:pt x="1021" y="2037"/>
                    <a:pt x="1720" y="1095"/>
                    <a:pt x="22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5763725" y="1176400"/>
              <a:ext cx="93675" cy="98650"/>
            </a:xfrm>
            <a:custGeom>
              <a:avLst/>
              <a:gdLst/>
              <a:ahLst/>
              <a:cxnLst/>
              <a:rect l="l" t="t" r="r" b="b"/>
              <a:pathLst>
                <a:path w="3747" h="3946" extrusionOk="0">
                  <a:moveTo>
                    <a:pt x="3665" y="0"/>
                  </a:moveTo>
                  <a:cubicBezTo>
                    <a:pt x="3654" y="0"/>
                    <a:pt x="3642" y="3"/>
                    <a:pt x="3631" y="8"/>
                  </a:cubicBezTo>
                  <a:cubicBezTo>
                    <a:pt x="2658" y="1498"/>
                    <a:pt x="1442" y="2683"/>
                    <a:pt x="74" y="3778"/>
                  </a:cubicBezTo>
                  <a:cubicBezTo>
                    <a:pt x="0" y="3852"/>
                    <a:pt x="47" y="3946"/>
                    <a:pt x="99" y="3946"/>
                  </a:cubicBezTo>
                  <a:cubicBezTo>
                    <a:pt x="111" y="3946"/>
                    <a:pt x="124" y="3941"/>
                    <a:pt x="135" y="3930"/>
                  </a:cubicBezTo>
                  <a:cubicBezTo>
                    <a:pt x="1594" y="2896"/>
                    <a:pt x="2780" y="1559"/>
                    <a:pt x="3722" y="69"/>
                  </a:cubicBezTo>
                  <a:cubicBezTo>
                    <a:pt x="3746" y="45"/>
                    <a:pt x="3711" y="0"/>
                    <a:pt x="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5707050" y="1184200"/>
              <a:ext cx="66150" cy="61575"/>
            </a:xfrm>
            <a:custGeom>
              <a:avLst/>
              <a:gdLst/>
              <a:ahLst/>
              <a:cxnLst/>
              <a:rect l="l" t="t" r="r" b="b"/>
              <a:pathLst>
                <a:path w="2646" h="2463" extrusionOk="0">
                  <a:moveTo>
                    <a:pt x="2645" y="0"/>
                  </a:moveTo>
                  <a:cubicBezTo>
                    <a:pt x="1885" y="912"/>
                    <a:pt x="1034" y="1703"/>
                    <a:pt x="92" y="2432"/>
                  </a:cubicBezTo>
                  <a:cubicBezTo>
                    <a:pt x="1" y="2432"/>
                    <a:pt x="92" y="2462"/>
                    <a:pt x="122" y="2462"/>
                  </a:cubicBezTo>
                  <a:cubicBezTo>
                    <a:pt x="1126" y="1824"/>
                    <a:pt x="1946" y="973"/>
                    <a:pt x="2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681350" y="1199950"/>
              <a:ext cx="38525" cy="30075"/>
            </a:xfrm>
            <a:custGeom>
              <a:avLst/>
              <a:gdLst/>
              <a:ahLst/>
              <a:cxnLst/>
              <a:rect l="l" t="t" r="r" b="b"/>
              <a:pathLst>
                <a:path w="1541" h="1203" extrusionOk="0">
                  <a:moveTo>
                    <a:pt x="1485" y="1"/>
                  </a:moveTo>
                  <a:cubicBezTo>
                    <a:pt x="1476" y="1"/>
                    <a:pt x="1466" y="3"/>
                    <a:pt x="1454" y="9"/>
                  </a:cubicBezTo>
                  <a:cubicBezTo>
                    <a:pt x="998" y="404"/>
                    <a:pt x="512" y="738"/>
                    <a:pt x="26" y="1073"/>
                  </a:cubicBezTo>
                  <a:cubicBezTo>
                    <a:pt x="1" y="1148"/>
                    <a:pt x="38" y="1202"/>
                    <a:pt x="68" y="1202"/>
                  </a:cubicBezTo>
                  <a:cubicBezTo>
                    <a:pt x="75" y="1202"/>
                    <a:pt x="81" y="1200"/>
                    <a:pt x="87" y="1194"/>
                  </a:cubicBezTo>
                  <a:cubicBezTo>
                    <a:pt x="573" y="890"/>
                    <a:pt x="1090" y="495"/>
                    <a:pt x="1515" y="100"/>
                  </a:cubicBezTo>
                  <a:cubicBezTo>
                    <a:pt x="1540" y="50"/>
                    <a:pt x="1524" y="1"/>
                    <a:pt x="1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6381075" y="497250"/>
              <a:ext cx="310825" cy="44875"/>
            </a:xfrm>
            <a:custGeom>
              <a:avLst/>
              <a:gdLst/>
              <a:ahLst/>
              <a:cxnLst/>
              <a:rect l="l" t="t" r="r" b="b"/>
              <a:pathLst>
                <a:path w="12433" h="1795" extrusionOk="0">
                  <a:moveTo>
                    <a:pt x="12342" y="1"/>
                  </a:moveTo>
                  <a:cubicBezTo>
                    <a:pt x="8238" y="183"/>
                    <a:pt x="4074" y="639"/>
                    <a:pt x="62" y="1673"/>
                  </a:cubicBezTo>
                  <a:cubicBezTo>
                    <a:pt x="1" y="1703"/>
                    <a:pt x="31" y="1794"/>
                    <a:pt x="122" y="1794"/>
                  </a:cubicBezTo>
                  <a:cubicBezTo>
                    <a:pt x="4226" y="1034"/>
                    <a:pt x="8208" y="305"/>
                    <a:pt x="12342" y="92"/>
                  </a:cubicBezTo>
                  <a:cubicBezTo>
                    <a:pt x="12433" y="92"/>
                    <a:pt x="12372" y="1"/>
                    <a:pt x="12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6342425" y="533725"/>
              <a:ext cx="173175" cy="35100"/>
            </a:xfrm>
            <a:custGeom>
              <a:avLst/>
              <a:gdLst/>
              <a:ahLst/>
              <a:cxnLst/>
              <a:rect l="l" t="t" r="r" b="b"/>
              <a:pathLst>
                <a:path w="6927" h="1404" extrusionOk="0">
                  <a:moveTo>
                    <a:pt x="6927" y="1"/>
                  </a:moveTo>
                  <a:lnTo>
                    <a:pt x="6927" y="1"/>
                  </a:lnTo>
                  <a:cubicBezTo>
                    <a:pt x="4617" y="183"/>
                    <a:pt x="2276" y="548"/>
                    <a:pt x="27" y="1308"/>
                  </a:cubicBezTo>
                  <a:cubicBezTo>
                    <a:pt x="0" y="1308"/>
                    <a:pt x="21" y="1404"/>
                    <a:pt x="47" y="1404"/>
                  </a:cubicBezTo>
                  <a:cubicBezTo>
                    <a:pt x="51" y="1404"/>
                    <a:pt x="54" y="1402"/>
                    <a:pt x="57" y="1399"/>
                  </a:cubicBezTo>
                  <a:cubicBezTo>
                    <a:pt x="2337" y="791"/>
                    <a:pt x="4586" y="214"/>
                    <a:pt x="6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6291425" y="566400"/>
              <a:ext cx="309300" cy="60075"/>
            </a:xfrm>
            <a:custGeom>
              <a:avLst/>
              <a:gdLst/>
              <a:ahLst/>
              <a:cxnLst/>
              <a:rect l="l" t="t" r="r" b="b"/>
              <a:pathLst>
                <a:path w="12372" h="2403" extrusionOk="0">
                  <a:moveTo>
                    <a:pt x="12371" y="1"/>
                  </a:moveTo>
                  <a:cubicBezTo>
                    <a:pt x="8268" y="548"/>
                    <a:pt x="4104" y="1217"/>
                    <a:pt x="91" y="2250"/>
                  </a:cubicBezTo>
                  <a:cubicBezTo>
                    <a:pt x="0" y="2281"/>
                    <a:pt x="61" y="2402"/>
                    <a:pt x="122" y="2402"/>
                  </a:cubicBezTo>
                  <a:cubicBezTo>
                    <a:pt x="4225" y="1642"/>
                    <a:pt x="8207" y="609"/>
                    <a:pt x="12371" y="31"/>
                  </a:cubicBezTo>
                  <a:lnTo>
                    <a:pt x="1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6137925" y="652275"/>
              <a:ext cx="376175" cy="60050"/>
            </a:xfrm>
            <a:custGeom>
              <a:avLst/>
              <a:gdLst/>
              <a:ahLst/>
              <a:cxnLst/>
              <a:rect l="l" t="t" r="r" b="b"/>
              <a:pathLst>
                <a:path w="15047" h="2402" extrusionOk="0">
                  <a:moveTo>
                    <a:pt x="15016" y="1"/>
                  </a:moveTo>
                  <a:cubicBezTo>
                    <a:pt x="10000" y="213"/>
                    <a:pt x="4985" y="1004"/>
                    <a:pt x="122" y="2250"/>
                  </a:cubicBezTo>
                  <a:cubicBezTo>
                    <a:pt x="0" y="2250"/>
                    <a:pt x="31" y="2402"/>
                    <a:pt x="152" y="2402"/>
                  </a:cubicBezTo>
                  <a:cubicBezTo>
                    <a:pt x="5137" y="1520"/>
                    <a:pt x="9940" y="335"/>
                    <a:pt x="15016" y="31"/>
                  </a:cubicBezTo>
                  <a:cubicBezTo>
                    <a:pt x="15046" y="31"/>
                    <a:pt x="15046" y="1"/>
                    <a:pt x="15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6191875" y="659125"/>
              <a:ext cx="97275" cy="12925"/>
            </a:xfrm>
            <a:custGeom>
              <a:avLst/>
              <a:gdLst/>
              <a:ahLst/>
              <a:cxnLst/>
              <a:rect l="l" t="t" r="r" b="b"/>
              <a:pathLst>
                <a:path w="3891" h="517" extrusionOk="0">
                  <a:moveTo>
                    <a:pt x="3830" y="0"/>
                  </a:moveTo>
                  <a:cubicBezTo>
                    <a:pt x="2584" y="61"/>
                    <a:pt x="1338" y="213"/>
                    <a:pt x="92" y="456"/>
                  </a:cubicBezTo>
                  <a:cubicBezTo>
                    <a:pt x="0" y="456"/>
                    <a:pt x="0" y="517"/>
                    <a:pt x="92" y="517"/>
                  </a:cubicBezTo>
                  <a:cubicBezTo>
                    <a:pt x="1338" y="395"/>
                    <a:pt x="2584" y="213"/>
                    <a:pt x="3830" y="61"/>
                  </a:cubicBezTo>
                  <a:cubicBezTo>
                    <a:pt x="3891" y="61"/>
                    <a:pt x="3891" y="0"/>
                    <a:pt x="3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6123475" y="734025"/>
              <a:ext cx="323750" cy="17825"/>
            </a:xfrm>
            <a:custGeom>
              <a:avLst/>
              <a:gdLst/>
              <a:ahLst/>
              <a:cxnLst/>
              <a:rect l="l" t="t" r="r" b="b"/>
              <a:pathLst>
                <a:path w="12950" h="713" extrusionOk="0">
                  <a:moveTo>
                    <a:pt x="7756" y="0"/>
                  </a:moveTo>
                  <a:cubicBezTo>
                    <a:pt x="5174" y="0"/>
                    <a:pt x="2585" y="161"/>
                    <a:pt x="62" y="560"/>
                  </a:cubicBezTo>
                  <a:cubicBezTo>
                    <a:pt x="1" y="591"/>
                    <a:pt x="1" y="712"/>
                    <a:pt x="122" y="712"/>
                  </a:cubicBezTo>
                  <a:cubicBezTo>
                    <a:pt x="3627" y="439"/>
                    <a:pt x="7092" y="186"/>
                    <a:pt x="10599" y="186"/>
                  </a:cubicBezTo>
                  <a:cubicBezTo>
                    <a:pt x="11380" y="186"/>
                    <a:pt x="12163" y="198"/>
                    <a:pt x="12949" y="226"/>
                  </a:cubicBezTo>
                  <a:lnTo>
                    <a:pt x="12949" y="196"/>
                  </a:lnTo>
                  <a:cubicBezTo>
                    <a:pt x="11236" y="73"/>
                    <a:pt x="9497" y="0"/>
                    <a:pt x="7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6048250" y="790975"/>
              <a:ext cx="318425" cy="17875"/>
            </a:xfrm>
            <a:custGeom>
              <a:avLst/>
              <a:gdLst/>
              <a:ahLst/>
              <a:cxnLst/>
              <a:rect l="l" t="t" r="r" b="b"/>
              <a:pathLst>
                <a:path w="12737" h="715" extrusionOk="0">
                  <a:moveTo>
                    <a:pt x="4679" y="1"/>
                  </a:moveTo>
                  <a:cubicBezTo>
                    <a:pt x="3140" y="1"/>
                    <a:pt x="1606" y="81"/>
                    <a:pt x="92" y="258"/>
                  </a:cubicBezTo>
                  <a:cubicBezTo>
                    <a:pt x="1" y="258"/>
                    <a:pt x="31" y="380"/>
                    <a:pt x="122" y="380"/>
                  </a:cubicBezTo>
                  <a:cubicBezTo>
                    <a:pt x="1637" y="325"/>
                    <a:pt x="3140" y="290"/>
                    <a:pt x="4640" y="290"/>
                  </a:cubicBezTo>
                  <a:cubicBezTo>
                    <a:pt x="7323" y="290"/>
                    <a:pt x="9996" y="402"/>
                    <a:pt x="12706" y="714"/>
                  </a:cubicBezTo>
                  <a:cubicBezTo>
                    <a:pt x="12736" y="714"/>
                    <a:pt x="12736" y="653"/>
                    <a:pt x="12706" y="653"/>
                  </a:cubicBezTo>
                  <a:cubicBezTo>
                    <a:pt x="10075" y="247"/>
                    <a:pt x="7371" y="1"/>
                    <a:pt x="4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6111325" y="765925"/>
              <a:ext cx="95000" cy="5675"/>
            </a:xfrm>
            <a:custGeom>
              <a:avLst/>
              <a:gdLst/>
              <a:ahLst/>
              <a:cxnLst/>
              <a:rect l="l" t="t" r="r" b="b"/>
              <a:pathLst>
                <a:path w="3800" h="227" extrusionOk="0">
                  <a:moveTo>
                    <a:pt x="1679" y="1"/>
                  </a:moveTo>
                  <a:cubicBezTo>
                    <a:pt x="1140" y="1"/>
                    <a:pt x="600" y="41"/>
                    <a:pt x="61" y="135"/>
                  </a:cubicBezTo>
                  <a:cubicBezTo>
                    <a:pt x="0" y="135"/>
                    <a:pt x="0" y="196"/>
                    <a:pt x="61" y="196"/>
                  </a:cubicBezTo>
                  <a:cubicBezTo>
                    <a:pt x="641" y="124"/>
                    <a:pt x="1222" y="86"/>
                    <a:pt x="1802" y="86"/>
                  </a:cubicBezTo>
                  <a:cubicBezTo>
                    <a:pt x="2437" y="86"/>
                    <a:pt x="3073" y="131"/>
                    <a:pt x="3709" y="227"/>
                  </a:cubicBezTo>
                  <a:cubicBezTo>
                    <a:pt x="3769" y="227"/>
                    <a:pt x="3800" y="166"/>
                    <a:pt x="3709" y="166"/>
                  </a:cubicBezTo>
                  <a:cubicBezTo>
                    <a:pt x="3032" y="64"/>
                    <a:pt x="2356" y="1"/>
                    <a:pt x="1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6010275" y="852700"/>
              <a:ext cx="261400" cy="10100"/>
            </a:xfrm>
            <a:custGeom>
              <a:avLst/>
              <a:gdLst/>
              <a:ahLst/>
              <a:cxnLst/>
              <a:rect l="l" t="t" r="r" b="b"/>
              <a:pathLst>
                <a:path w="10456" h="404" extrusionOk="0">
                  <a:moveTo>
                    <a:pt x="3369" y="1"/>
                  </a:moveTo>
                  <a:cubicBezTo>
                    <a:pt x="2280" y="1"/>
                    <a:pt x="1189" y="32"/>
                    <a:pt x="91" y="99"/>
                  </a:cubicBezTo>
                  <a:cubicBezTo>
                    <a:pt x="81" y="96"/>
                    <a:pt x="72" y="94"/>
                    <a:pt x="64" y="94"/>
                  </a:cubicBezTo>
                  <a:cubicBezTo>
                    <a:pt x="1" y="94"/>
                    <a:pt x="10" y="190"/>
                    <a:pt x="91" y="190"/>
                  </a:cubicBezTo>
                  <a:cubicBezTo>
                    <a:pt x="1394" y="145"/>
                    <a:pt x="2689" y="116"/>
                    <a:pt x="3982" y="116"/>
                  </a:cubicBezTo>
                  <a:cubicBezTo>
                    <a:pt x="6126" y="116"/>
                    <a:pt x="8264" y="195"/>
                    <a:pt x="10425" y="403"/>
                  </a:cubicBezTo>
                  <a:cubicBezTo>
                    <a:pt x="10456" y="403"/>
                    <a:pt x="10456" y="373"/>
                    <a:pt x="10425" y="373"/>
                  </a:cubicBezTo>
                  <a:cubicBezTo>
                    <a:pt x="8058" y="144"/>
                    <a:pt x="5719" y="1"/>
                    <a:pt x="3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5844600" y="868175"/>
              <a:ext cx="380725" cy="44000"/>
            </a:xfrm>
            <a:custGeom>
              <a:avLst/>
              <a:gdLst/>
              <a:ahLst/>
              <a:cxnLst/>
              <a:rect l="l" t="t" r="r" b="b"/>
              <a:pathLst>
                <a:path w="15229" h="1760" extrusionOk="0">
                  <a:moveTo>
                    <a:pt x="2764" y="1"/>
                  </a:moveTo>
                  <a:cubicBezTo>
                    <a:pt x="1865" y="1"/>
                    <a:pt x="964" y="29"/>
                    <a:pt x="61" y="88"/>
                  </a:cubicBezTo>
                  <a:cubicBezTo>
                    <a:pt x="1" y="88"/>
                    <a:pt x="1" y="179"/>
                    <a:pt x="61" y="179"/>
                  </a:cubicBezTo>
                  <a:cubicBezTo>
                    <a:pt x="937" y="138"/>
                    <a:pt x="1809" y="117"/>
                    <a:pt x="2677" y="117"/>
                  </a:cubicBezTo>
                  <a:cubicBezTo>
                    <a:pt x="6928" y="117"/>
                    <a:pt x="11089" y="624"/>
                    <a:pt x="15229" y="1760"/>
                  </a:cubicBezTo>
                  <a:cubicBezTo>
                    <a:pt x="11145" y="632"/>
                    <a:pt x="6979" y="1"/>
                    <a:pt x="2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5972250" y="923550"/>
              <a:ext cx="142900" cy="21300"/>
            </a:xfrm>
            <a:custGeom>
              <a:avLst/>
              <a:gdLst/>
              <a:ahLst/>
              <a:cxnLst/>
              <a:rect l="l" t="t" r="r" b="b"/>
              <a:pathLst>
                <a:path w="5716" h="852" extrusionOk="0">
                  <a:moveTo>
                    <a:pt x="1" y="1"/>
                  </a:moveTo>
                  <a:lnTo>
                    <a:pt x="1" y="62"/>
                  </a:lnTo>
                  <a:cubicBezTo>
                    <a:pt x="1916" y="274"/>
                    <a:pt x="3770" y="548"/>
                    <a:pt x="5685" y="852"/>
                  </a:cubicBezTo>
                  <a:cubicBezTo>
                    <a:pt x="5715" y="852"/>
                    <a:pt x="5715" y="761"/>
                    <a:pt x="5685" y="761"/>
                  </a:cubicBezTo>
                  <a:cubicBezTo>
                    <a:pt x="3800" y="457"/>
                    <a:pt x="1916" y="24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5916400" y="962550"/>
              <a:ext cx="141000" cy="28650"/>
            </a:xfrm>
            <a:custGeom>
              <a:avLst/>
              <a:gdLst/>
              <a:ahLst/>
              <a:cxnLst/>
              <a:rect l="l" t="t" r="r" b="b"/>
              <a:pathLst>
                <a:path w="5640" h="1146" extrusionOk="0">
                  <a:moveTo>
                    <a:pt x="38" y="0"/>
                  </a:moveTo>
                  <a:lnTo>
                    <a:pt x="38" y="0"/>
                  </a:lnTo>
                  <a:cubicBezTo>
                    <a:pt x="24" y="0"/>
                    <a:pt x="1" y="52"/>
                    <a:pt x="46" y="52"/>
                  </a:cubicBezTo>
                  <a:cubicBezTo>
                    <a:pt x="1931" y="325"/>
                    <a:pt x="3785" y="629"/>
                    <a:pt x="5639" y="1146"/>
                  </a:cubicBezTo>
                  <a:cubicBezTo>
                    <a:pt x="3816" y="629"/>
                    <a:pt x="1931" y="173"/>
                    <a:pt x="46" y="21"/>
                  </a:cubicBezTo>
                  <a:cubicBezTo>
                    <a:pt x="46" y="6"/>
                    <a:pt x="43"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5738975" y="1001600"/>
              <a:ext cx="297900" cy="43575"/>
            </a:xfrm>
            <a:custGeom>
              <a:avLst/>
              <a:gdLst/>
              <a:ahLst/>
              <a:cxnLst/>
              <a:rect l="l" t="t" r="r" b="b"/>
              <a:pathLst>
                <a:path w="11916" h="1743" extrusionOk="0">
                  <a:moveTo>
                    <a:pt x="938" y="0"/>
                  </a:moveTo>
                  <a:cubicBezTo>
                    <a:pt x="666" y="0"/>
                    <a:pt x="394" y="3"/>
                    <a:pt x="122" y="10"/>
                  </a:cubicBezTo>
                  <a:cubicBezTo>
                    <a:pt x="0" y="10"/>
                    <a:pt x="31" y="131"/>
                    <a:pt x="122" y="131"/>
                  </a:cubicBezTo>
                  <a:cubicBezTo>
                    <a:pt x="321" y="128"/>
                    <a:pt x="521" y="127"/>
                    <a:pt x="719" y="127"/>
                  </a:cubicBezTo>
                  <a:cubicBezTo>
                    <a:pt x="4493" y="127"/>
                    <a:pt x="8188" y="674"/>
                    <a:pt x="11855" y="1742"/>
                  </a:cubicBezTo>
                  <a:cubicBezTo>
                    <a:pt x="11885" y="1742"/>
                    <a:pt x="11916" y="1681"/>
                    <a:pt x="11855" y="1681"/>
                  </a:cubicBezTo>
                  <a:cubicBezTo>
                    <a:pt x="8259" y="577"/>
                    <a:pt x="4636" y="0"/>
                    <a:pt x="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5812675" y="1022350"/>
              <a:ext cx="77550" cy="11425"/>
            </a:xfrm>
            <a:custGeom>
              <a:avLst/>
              <a:gdLst/>
              <a:ahLst/>
              <a:cxnLst/>
              <a:rect l="l" t="t" r="r" b="b"/>
              <a:pathLst>
                <a:path w="3102" h="457" extrusionOk="0">
                  <a:moveTo>
                    <a:pt x="92" y="0"/>
                  </a:moveTo>
                  <a:cubicBezTo>
                    <a:pt x="62" y="61"/>
                    <a:pt x="1" y="152"/>
                    <a:pt x="92" y="152"/>
                  </a:cubicBezTo>
                  <a:cubicBezTo>
                    <a:pt x="1065" y="243"/>
                    <a:pt x="2037" y="304"/>
                    <a:pt x="3010" y="456"/>
                  </a:cubicBezTo>
                  <a:cubicBezTo>
                    <a:pt x="3101" y="456"/>
                    <a:pt x="3101" y="395"/>
                    <a:pt x="3010" y="365"/>
                  </a:cubicBezTo>
                  <a:cubicBezTo>
                    <a:pt x="2068" y="213"/>
                    <a:pt x="1065" y="61"/>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5693400" y="1051075"/>
              <a:ext cx="233300" cy="53350"/>
            </a:xfrm>
            <a:custGeom>
              <a:avLst/>
              <a:gdLst/>
              <a:ahLst/>
              <a:cxnLst/>
              <a:rect l="l" t="t" r="r" b="b"/>
              <a:pathLst>
                <a:path w="9332" h="2134" extrusionOk="0">
                  <a:moveTo>
                    <a:pt x="39" y="0"/>
                  </a:moveTo>
                  <a:cubicBezTo>
                    <a:pt x="1" y="0"/>
                    <a:pt x="8" y="75"/>
                    <a:pt x="61" y="128"/>
                  </a:cubicBezTo>
                  <a:cubicBezTo>
                    <a:pt x="3252" y="462"/>
                    <a:pt x="6292" y="979"/>
                    <a:pt x="9331" y="2134"/>
                  </a:cubicBezTo>
                  <a:cubicBezTo>
                    <a:pt x="6413" y="918"/>
                    <a:pt x="3252" y="67"/>
                    <a:pt x="61" y="6"/>
                  </a:cubicBezTo>
                  <a:cubicBezTo>
                    <a:pt x="52" y="2"/>
                    <a:pt x="45"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11325" y="1104150"/>
              <a:ext cx="212775" cy="17775"/>
            </a:xfrm>
            <a:custGeom>
              <a:avLst/>
              <a:gdLst/>
              <a:ahLst/>
              <a:cxnLst/>
              <a:rect l="l" t="t" r="r" b="b"/>
              <a:pathLst>
                <a:path w="8511" h="711" extrusionOk="0">
                  <a:moveTo>
                    <a:pt x="2873" y="1"/>
                  </a:moveTo>
                  <a:cubicBezTo>
                    <a:pt x="1935" y="1"/>
                    <a:pt x="1003" y="62"/>
                    <a:pt x="91" y="193"/>
                  </a:cubicBezTo>
                  <a:cubicBezTo>
                    <a:pt x="0" y="193"/>
                    <a:pt x="0" y="315"/>
                    <a:pt x="122" y="315"/>
                  </a:cubicBezTo>
                  <a:cubicBezTo>
                    <a:pt x="997" y="278"/>
                    <a:pt x="1857" y="255"/>
                    <a:pt x="2710" y="255"/>
                  </a:cubicBezTo>
                  <a:cubicBezTo>
                    <a:pt x="4641" y="255"/>
                    <a:pt x="6531" y="373"/>
                    <a:pt x="8450" y="710"/>
                  </a:cubicBezTo>
                  <a:cubicBezTo>
                    <a:pt x="8480" y="710"/>
                    <a:pt x="8511" y="649"/>
                    <a:pt x="8450" y="649"/>
                  </a:cubicBezTo>
                  <a:cubicBezTo>
                    <a:pt x="6647" y="244"/>
                    <a:pt x="4749" y="1"/>
                    <a:pt x="2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5697950" y="1145800"/>
              <a:ext cx="67650" cy="8800"/>
            </a:xfrm>
            <a:custGeom>
              <a:avLst/>
              <a:gdLst/>
              <a:ahLst/>
              <a:cxnLst/>
              <a:rect l="l" t="t" r="r" b="b"/>
              <a:pathLst>
                <a:path w="2706" h="352" extrusionOk="0">
                  <a:moveTo>
                    <a:pt x="706" y="0"/>
                  </a:moveTo>
                  <a:cubicBezTo>
                    <a:pt x="471" y="0"/>
                    <a:pt x="236" y="16"/>
                    <a:pt x="0" y="47"/>
                  </a:cubicBezTo>
                  <a:cubicBezTo>
                    <a:pt x="0" y="47"/>
                    <a:pt x="0" y="77"/>
                    <a:pt x="31" y="77"/>
                  </a:cubicBezTo>
                  <a:cubicBezTo>
                    <a:pt x="240" y="63"/>
                    <a:pt x="449" y="56"/>
                    <a:pt x="656" y="56"/>
                  </a:cubicBezTo>
                  <a:cubicBezTo>
                    <a:pt x="1348" y="56"/>
                    <a:pt x="2027" y="140"/>
                    <a:pt x="2705" y="351"/>
                  </a:cubicBezTo>
                  <a:cubicBezTo>
                    <a:pt x="2052" y="126"/>
                    <a:pt x="1381" y="0"/>
                    <a:pt x="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5647025" y="1164300"/>
              <a:ext cx="66125" cy="8600"/>
            </a:xfrm>
            <a:custGeom>
              <a:avLst/>
              <a:gdLst/>
              <a:ahLst/>
              <a:cxnLst/>
              <a:rect l="l" t="t" r="r" b="b"/>
              <a:pathLst>
                <a:path w="2645" h="344" extrusionOk="0">
                  <a:moveTo>
                    <a:pt x="783" y="0"/>
                  </a:moveTo>
                  <a:cubicBezTo>
                    <a:pt x="556" y="0"/>
                    <a:pt x="326" y="11"/>
                    <a:pt x="92" y="37"/>
                  </a:cubicBezTo>
                  <a:cubicBezTo>
                    <a:pt x="1" y="37"/>
                    <a:pt x="31" y="158"/>
                    <a:pt x="92" y="158"/>
                  </a:cubicBezTo>
                  <a:cubicBezTo>
                    <a:pt x="274" y="145"/>
                    <a:pt x="453" y="139"/>
                    <a:pt x="630" y="139"/>
                  </a:cubicBezTo>
                  <a:cubicBezTo>
                    <a:pt x="1281" y="139"/>
                    <a:pt x="1902" y="221"/>
                    <a:pt x="2523" y="341"/>
                  </a:cubicBezTo>
                  <a:cubicBezTo>
                    <a:pt x="2533" y="343"/>
                    <a:pt x="2541" y="344"/>
                    <a:pt x="2549" y="344"/>
                  </a:cubicBezTo>
                  <a:cubicBezTo>
                    <a:pt x="2645" y="344"/>
                    <a:pt x="2640" y="189"/>
                    <a:pt x="2584" y="189"/>
                  </a:cubicBezTo>
                  <a:cubicBezTo>
                    <a:pt x="1967" y="78"/>
                    <a:pt x="1383" y="0"/>
                    <a:pt x="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8"/>
          <p:cNvGrpSpPr/>
          <p:nvPr/>
        </p:nvGrpSpPr>
        <p:grpSpPr>
          <a:xfrm rot="7808659">
            <a:off x="23852" y="597523"/>
            <a:ext cx="1768802" cy="1283321"/>
            <a:chOff x="5469225" y="399450"/>
            <a:chExt cx="1347800" cy="977775"/>
          </a:xfrm>
        </p:grpSpPr>
        <p:sp>
          <p:nvSpPr>
            <p:cNvPr id="453" name="Google Shape;453;p8"/>
            <p:cNvSpPr/>
            <p:nvPr/>
          </p:nvSpPr>
          <p:spPr>
            <a:xfrm>
              <a:off x="5469225" y="399450"/>
              <a:ext cx="1347800" cy="977775"/>
            </a:xfrm>
            <a:custGeom>
              <a:avLst/>
              <a:gdLst/>
              <a:ahLst/>
              <a:cxnLst/>
              <a:rect l="l" t="t" r="r" b="b"/>
              <a:pathLst>
                <a:path w="53912" h="39111" extrusionOk="0">
                  <a:moveTo>
                    <a:pt x="52767" y="448"/>
                  </a:moveTo>
                  <a:cubicBezTo>
                    <a:pt x="53041" y="721"/>
                    <a:pt x="53253" y="1025"/>
                    <a:pt x="53375" y="1390"/>
                  </a:cubicBezTo>
                  <a:cubicBezTo>
                    <a:pt x="46536" y="7895"/>
                    <a:pt x="40426" y="15159"/>
                    <a:pt x="32979" y="21026"/>
                  </a:cubicBezTo>
                  <a:cubicBezTo>
                    <a:pt x="28876" y="24247"/>
                    <a:pt x="24529" y="26801"/>
                    <a:pt x="19879" y="28624"/>
                  </a:cubicBezTo>
                  <a:cubicBezTo>
                    <a:pt x="25441" y="25950"/>
                    <a:pt x="30608" y="22029"/>
                    <a:pt x="35168" y="18138"/>
                  </a:cubicBezTo>
                  <a:cubicBezTo>
                    <a:pt x="41521" y="12697"/>
                    <a:pt x="47174" y="6588"/>
                    <a:pt x="52767" y="448"/>
                  </a:cubicBezTo>
                  <a:close/>
                  <a:moveTo>
                    <a:pt x="50153" y="2545"/>
                  </a:moveTo>
                  <a:cubicBezTo>
                    <a:pt x="45320" y="7834"/>
                    <a:pt x="40426" y="13062"/>
                    <a:pt x="34985" y="17773"/>
                  </a:cubicBezTo>
                  <a:cubicBezTo>
                    <a:pt x="29271" y="22697"/>
                    <a:pt x="23192" y="26375"/>
                    <a:pt x="16566" y="29719"/>
                  </a:cubicBezTo>
                  <a:cubicBezTo>
                    <a:pt x="14286" y="30387"/>
                    <a:pt x="11885" y="30935"/>
                    <a:pt x="9423" y="31238"/>
                  </a:cubicBezTo>
                  <a:cubicBezTo>
                    <a:pt x="9392" y="31238"/>
                    <a:pt x="9392" y="31299"/>
                    <a:pt x="9423" y="31299"/>
                  </a:cubicBezTo>
                  <a:cubicBezTo>
                    <a:pt x="17873" y="31147"/>
                    <a:pt x="25988" y="26740"/>
                    <a:pt x="32554" y="21725"/>
                  </a:cubicBezTo>
                  <a:cubicBezTo>
                    <a:pt x="39302" y="16557"/>
                    <a:pt x="45168" y="10266"/>
                    <a:pt x="51186" y="4217"/>
                  </a:cubicBezTo>
                  <a:lnTo>
                    <a:pt x="51186" y="4217"/>
                  </a:lnTo>
                  <a:cubicBezTo>
                    <a:pt x="51065" y="7287"/>
                    <a:pt x="51278" y="10296"/>
                    <a:pt x="50822" y="13366"/>
                  </a:cubicBezTo>
                  <a:cubicBezTo>
                    <a:pt x="50609" y="14764"/>
                    <a:pt x="50335" y="16193"/>
                    <a:pt x="49971" y="17560"/>
                  </a:cubicBezTo>
                  <a:cubicBezTo>
                    <a:pt x="49667" y="18624"/>
                    <a:pt x="49302" y="19719"/>
                    <a:pt x="48937" y="20752"/>
                  </a:cubicBezTo>
                  <a:cubicBezTo>
                    <a:pt x="48790" y="21139"/>
                    <a:pt x="48553" y="21481"/>
                    <a:pt x="48281" y="21481"/>
                  </a:cubicBezTo>
                  <a:cubicBezTo>
                    <a:pt x="48105" y="21481"/>
                    <a:pt x="47913" y="21336"/>
                    <a:pt x="47721" y="20965"/>
                  </a:cubicBezTo>
                  <a:cubicBezTo>
                    <a:pt x="47144" y="22728"/>
                    <a:pt x="45806" y="25190"/>
                    <a:pt x="44499" y="26983"/>
                  </a:cubicBezTo>
                  <a:cubicBezTo>
                    <a:pt x="43891" y="27773"/>
                    <a:pt x="43223" y="28533"/>
                    <a:pt x="42554" y="29202"/>
                  </a:cubicBezTo>
                  <a:cubicBezTo>
                    <a:pt x="42241" y="29515"/>
                    <a:pt x="41059" y="30828"/>
                    <a:pt x="40309" y="30828"/>
                  </a:cubicBezTo>
                  <a:cubicBezTo>
                    <a:pt x="40038" y="30828"/>
                    <a:pt x="39824" y="30657"/>
                    <a:pt x="39727" y="30205"/>
                  </a:cubicBezTo>
                  <a:cubicBezTo>
                    <a:pt x="38207" y="31390"/>
                    <a:pt x="36110" y="33427"/>
                    <a:pt x="34317" y="34612"/>
                  </a:cubicBezTo>
                  <a:cubicBezTo>
                    <a:pt x="32402" y="35859"/>
                    <a:pt x="30365" y="36801"/>
                    <a:pt x="28177" y="37530"/>
                  </a:cubicBezTo>
                  <a:lnTo>
                    <a:pt x="28511" y="36588"/>
                  </a:lnTo>
                  <a:cubicBezTo>
                    <a:pt x="28589" y="36394"/>
                    <a:pt x="28431" y="36250"/>
                    <a:pt x="28291" y="36250"/>
                  </a:cubicBezTo>
                  <a:cubicBezTo>
                    <a:pt x="28212" y="36250"/>
                    <a:pt x="28138" y="36296"/>
                    <a:pt x="28116" y="36406"/>
                  </a:cubicBezTo>
                  <a:cubicBezTo>
                    <a:pt x="28116" y="36436"/>
                    <a:pt x="28116" y="36436"/>
                    <a:pt x="28055" y="36467"/>
                  </a:cubicBezTo>
                  <a:cubicBezTo>
                    <a:pt x="26292" y="36953"/>
                    <a:pt x="24621" y="37652"/>
                    <a:pt x="22797" y="38017"/>
                  </a:cubicBezTo>
                  <a:cubicBezTo>
                    <a:pt x="21946" y="38229"/>
                    <a:pt x="21125" y="38321"/>
                    <a:pt x="20274" y="38442"/>
                  </a:cubicBezTo>
                  <a:cubicBezTo>
                    <a:pt x="19848" y="38473"/>
                    <a:pt x="19453" y="38533"/>
                    <a:pt x="18997" y="38564"/>
                  </a:cubicBezTo>
                  <a:cubicBezTo>
                    <a:pt x="18876" y="38077"/>
                    <a:pt x="18937" y="37622"/>
                    <a:pt x="19210" y="37196"/>
                  </a:cubicBezTo>
                  <a:cubicBezTo>
                    <a:pt x="19298" y="37020"/>
                    <a:pt x="19163" y="36892"/>
                    <a:pt x="19025" y="36892"/>
                  </a:cubicBezTo>
                  <a:cubicBezTo>
                    <a:pt x="18972" y="36892"/>
                    <a:pt x="18918" y="36911"/>
                    <a:pt x="18876" y="36953"/>
                  </a:cubicBezTo>
                  <a:cubicBezTo>
                    <a:pt x="18861" y="36938"/>
                    <a:pt x="18838" y="36930"/>
                    <a:pt x="18815" y="36930"/>
                  </a:cubicBezTo>
                  <a:cubicBezTo>
                    <a:pt x="18792" y="36930"/>
                    <a:pt x="18769" y="36938"/>
                    <a:pt x="18754" y="36953"/>
                  </a:cubicBezTo>
                  <a:cubicBezTo>
                    <a:pt x="17808" y="37420"/>
                    <a:pt x="16695" y="37594"/>
                    <a:pt x="15527" y="37594"/>
                  </a:cubicBezTo>
                  <a:cubicBezTo>
                    <a:pt x="13505" y="37594"/>
                    <a:pt x="11317" y="37073"/>
                    <a:pt x="9544" y="36649"/>
                  </a:cubicBezTo>
                  <a:cubicBezTo>
                    <a:pt x="9848" y="36436"/>
                    <a:pt x="10152" y="36163"/>
                    <a:pt x="10456" y="35889"/>
                  </a:cubicBezTo>
                  <a:cubicBezTo>
                    <a:pt x="10608" y="35737"/>
                    <a:pt x="3617" y="33549"/>
                    <a:pt x="608" y="31755"/>
                  </a:cubicBezTo>
                  <a:cubicBezTo>
                    <a:pt x="2230" y="30794"/>
                    <a:pt x="4652" y="27133"/>
                    <a:pt x="4446" y="27133"/>
                  </a:cubicBezTo>
                  <a:cubicBezTo>
                    <a:pt x="4444" y="27133"/>
                    <a:pt x="4441" y="27134"/>
                    <a:pt x="4438" y="27135"/>
                  </a:cubicBezTo>
                  <a:cubicBezTo>
                    <a:pt x="4195" y="27196"/>
                    <a:pt x="3951" y="27287"/>
                    <a:pt x="3708" y="27348"/>
                  </a:cubicBezTo>
                  <a:cubicBezTo>
                    <a:pt x="5380" y="24977"/>
                    <a:pt x="9271" y="22272"/>
                    <a:pt x="10183" y="21056"/>
                  </a:cubicBezTo>
                  <a:lnTo>
                    <a:pt x="10183" y="21056"/>
                  </a:lnTo>
                  <a:cubicBezTo>
                    <a:pt x="10093" y="21065"/>
                    <a:pt x="10013" y="21069"/>
                    <a:pt x="9944" y="21069"/>
                  </a:cubicBezTo>
                  <a:cubicBezTo>
                    <a:pt x="8816" y="21069"/>
                    <a:pt x="10275" y="19959"/>
                    <a:pt x="10790" y="19415"/>
                  </a:cubicBezTo>
                  <a:cubicBezTo>
                    <a:pt x="11824" y="18351"/>
                    <a:pt x="16566" y="13974"/>
                    <a:pt x="20851" y="12515"/>
                  </a:cubicBezTo>
                  <a:cubicBezTo>
                    <a:pt x="20669" y="12454"/>
                    <a:pt x="18389" y="12150"/>
                    <a:pt x="18359" y="12089"/>
                  </a:cubicBezTo>
                  <a:cubicBezTo>
                    <a:pt x="18237" y="11968"/>
                    <a:pt x="18572" y="11937"/>
                    <a:pt x="18693" y="11785"/>
                  </a:cubicBezTo>
                  <a:cubicBezTo>
                    <a:pt x="19453" y="10721"/>
                    <a:pt x="21915" y="9840"/>
                    <a:pt x="23010" y="9262"/>
                  </a:cubicBezTo>
                  <a:cubicBezTo>
                    <a:pt x="25745" y="7925"/>
                    <a:pt x="31824" y="6831"/>
                    <a:pt x="31855" y="6709"/>
                  </a:cubicBezTo>
                  <a:cubicBezTo>
                    <a:pt x="31946" y="6679"/>
                    <a:pt x="31004" y="6041"/>
                    <a:pt x="30912" y="5949"/>
                  </a:cubicBezTo>
                  <a:cubicBezTo>
                    <a:pt x="30882" y="5889"/>
                    <a:pt x="34560" y="5037"/>
                    <a:pt x="35350" y="4825"/>
                  </a:cubicBezTo>
                  <a:cubicBezTo>
                    <a:pt x="37113" y="4369"/>
                    <a:pt x="38876" y="4034"/>
                    <a:pt x="40639" y="3670"/>
                  </a:cubicBezTo>
                  <a:cubicBezTo>
                    <a:pt x="43800" y="3123"/>
                    <a:pt x="46992" y="2971"/>
                    <a:pt x="50153" y="2545"/>
                  </a:cubicBezTo>
                  <a:close/>
                  <a:moveTo>
                    <a:pt x="52729" y="0"/>
                  </a:moveTo>
                  <a:cubicBezTo>
                    <a:pt x="52667" y="0"/>
                    <a:pt x="52608" y="26"/>
                    <a:pt x="52554" y="83"/>
                  </a:cubicBezTo>
                  <a:cubicBezTo>
                    <a:pt x="51825" y="843"/>
                    <a:pt x="50366" y="2302"/>
                    <a:pt x="50305" y="2302"/>
                  </a:cubicBezTo>
                  <a:cubicBezTo>
                    <a:pt x="49871" y="2286"/>
                    <a:pt x="49435" y="2278"/>
                    <a:pt x="48998" y="2278"/>
                  </a:cubicBezTo>
                  <a:cubicBezTo>
                    <a:pt x="42736" y="2278"/>
                    <a:pt x="36219" y="3863"/>
                    <a:pt x="30365" y="5767"/>
                  </a:cubicBezTo>
                  <a:cubicBezTo>
                    <a:pt x="30122" y="5858"/>
                    <a:pt x="30548" y="6496"/>
                    <a:pt x="30608" y="6527"/>
                  </a:cubicBezTo>
                  <a:cubicBezTo>
                    <a:pt x="25867" y="6831"/>
                    <a:pt x="21338" y="9597"/>
                    <a:pt x="17538" y="12241"/>
                  </a:cubicBezTo>
                  <a:cubicBezTo>
                    <a:pt x="17386" y="12332"/>
                    <a:pt x="19028" y="12576"/>
                    <a:pt x="19666" y="12697"/>
                  </a:cubicBezTo>
                  <a:cubicBezTo>
                    <a:pt x="17660" y="13244"/>
                    <a:pt x="15684" y="14703"/>
                    <a:pt x="14104" y="15949"/>
                  </a:cubicBezTo>
                  <a:cubicBezTo>
                    <a:pt x="12067" y="17500"/>
                    <a:pt x="10304" y="19293"/>
                    <a:pt x="8663" y="21269"/>
                  </a:cubicBezTo>
                  <a:cubicBezTo>
                    <a:pt x="8519" y="21413"/>
                    <a:pt x="8648" y="21666"/>
                    <a:pt x="8817" y="21666"/>
                  </a:cubicBezTo>
                  <a:cubicBezTo>
                    <a:pt x="8826" y="21666"/>
                    <a:pt x="8836" y="21665"/>
                    <a:pt x="8845" y="21664"/>
                  </a:cubicBezTo>
                  <a:lnTo>
                    <a:pt x="9240" y="21664"/>
                  </a:lnTo>
                  <a:cubicBezTo>
                    <a:pt x="6839" y="23336"/>
                    <a:pt x="4559" y="25220"/>
                    <a:pt x="2948" y="27743"/>
                  </a:cubicBezTo>
                  <a:cubicBezTo>
                    <a:pt x="2865" y="27910"/>
                    <a:pt x="3035" y="28051"/>
                    <a:pt x="3181" y="28051"/>
                  </a:cubicBezTo>
                  <a:cubicBezTo>
                    <a:pt x="3195" y="28051"/>
                    <a:pt x="3209" y="28050"/>
                    <a:pt x="3222" y="28047"/>
                  </a:cubicBezTo>
                  <a:cubicBezTo>
                    <a:pt x="3404" y="27956"/>
                    <a:pt x="3648" y="27925"/>
                    <a:pt x="3830" y="27865"/>
                  </a:cubicBezTo>
                  <a:lnTo>
                    <a:pt x="3830" y="27865"/>
                  </a:lnTo>
                  <a:cubicBezTo>
                    <a:pt x="2857" y="29324"/>
                    <a:pt x="1702" y="30631"/>
                    <a:pt x="152" y="31603"/>
                  </a:cubicBezTo>
                  <a:cubicBezTo>
                    <a:pt x="61" y="31664"/>
                    <a:pt x="30" y="31725"/>
                    <a:pt x="30" y="31816"/>
                  </a:cubicBezTo>
                  <a:cubicBezTo>
                    <a:pt x="0" y="31816"/>
                    <a:pt x="0" y="31938"/>
                    <a:pt x="122" y="32059"/>
                  </a:cubicBezTo>
                  <a:cubicBezTo>
                    <a:pt x="2948" y="33974"/>
                    <a:pt x="6292" y="35463"/>
                    <a:pt x="9727" y="36071"/>
                  </a:cubicBezTo>
                  <a:cubicBezTo>
                    <a:pt x="9453" y="36254"/>
                    <a:pt x="9240" y="36436"/>
                    <a:pt x="8967" y="36618"/>
                  </a:cubicBezTo>
                  <a:cubicBezTo>
                    <a:pt x="8815" y="36740"/>
                    <a:pt x="8845" y="37014"/>
                    <a:pt x="9028" y="37044"/>
                  </a:cubicBezTo>
                  <a:cubicBezTo>
                    <a:pt x="10799" y="37438"/>
                    <a:pt x="13209" y="38023"/>
                    <a:pt x="15430" y="38023"/>
                  </a:cubicBezTo>
                  <a:cubicBezTo>
                    <a:pt x="16638" y="38023"/>
                    <a:pt x="17790" y="37850"/>
                    <a:pt x="18754" y="37378"/>
                  </a:cubicBezTo>
                  <a:lnTo>
                    <a:pt x="18754" y="37378"/>
                  </a:lnTo>
                  <a:cubicBezTo>
                    <a:pt x="18572" y="37834"/>
                    <a:pt x="18389" y="38351"/>
                    <a:pt x="18237" y="38837"/>
                  </a:cubicBezTo>
                  <a:cubicBezTo>
                    <a:pt x="18207" y="38989"/>
                    <a:pt x="18359" y="39111"/>
                    <a:pt x="18511" y="39111"/>
                  </a:cubicBezTo>
                  <a:cubicBezTo>
                    <a:pt x="21642" y="38898"/>
                    <a:pt x="25259" y="38412"/>
                    <a:pt x="28086" y="36831"/>
                  </a:cubicBezTo>
                  <a:lnTo>
                    <a:pt x="28086" y="36831"/>
                  </a:lnTo>
                  <a:cubicBezTo>
                    <a:pt x="27964" y="37166"/>
                    <a:pt x="27812" y="37530"/>
                    <a:pt x="27691" y="37895"/>
                  </a:cubicBezTo>
                  <a:cubicBezTo>
                    <a:pt x="27634" y="38064"/>
                    <a:pt x="27760" y="38233"/>
                    <a:pt x="27948" y="38233"/>
                  </a:cubicBezTo>
                  <a:cubicBezTo>
                    <a:pt x="27963" y="38233"/>
                    <a:pt x="27979" y="38232"/>
                    <a:pt x="27994" y="38229"/>
                  </a:cubicBezTo>
                  <a:cubicBezTo>
                    <a:pt x="32037" y="36892"/>
                    <a:pt x="36900" y="34491"/>
                    <a:pt x="39484" y="30935"/>
                  </a:cubicBezTo>
                  <a:cubicBezTo>
                    <a:pt x="39765" y="31636"/>
                    <a:pt x="40071" y="32130"/>
                    <a:pt x="40236" y="32130"/>
                  </a:cubicBezTo>
                  <a:cubicBezTo>
                    <a:pt x="40250" y="32130"/>
                    <a:pt x="40263" y="32127"/>
                    <a:pt x="40274" y="32120"/>
                  </a:cubicBezTo>
                  <a:cubicBezTo>
                    <a:pt x="43587" y="29536"/>
                    <a:pt x="46779" y="25919"/>
                    <a:pt x="48056" y="21846"/>
                  </a:cubicBezTo>
                  <a:cubicBezTo>
                    <a:pt x="48160" y="22082"/>
                    <a:pt x="48625" y="22655"/>
                    <a:pt x="48792" y="22655"/>
                  </a:cubicBezTo>
                  <a:cubicBezTo>
                    <a:pt x="48818" y="22655"/>
                    <a:pt x="48837" y="22640"/>
                    <a:pt x="48846" y="22606"/>
                  </a:cubicBezTo>
                  <a:cubicBezTo>
                    <a:pt x="51126" y="17105"/>
                    <a:pt x="52858" y="10083"/>
                    <a:pt x="51430" y="4095"/>
                  </a:cubicBezTo>
                  <a:lnTo>
                    <a:pt x="53831" y="1694"/>
                  </a:lnTo>
                  <a:cubicBezTo>
                    <a:pt x="53912" y="1640"/>
                    <a:pt x="53224" y="0"/>
                    <a:pt x="52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6550150" y="540700"/>
              <a:ext cx="162700" cy="403675"/>
            </a:xfrm>
            <a:custGeom>
              <a:avLst/>
              <a:gdLst/>
              <a:ahLst/>
              <a:cxnLst/>
              <a:rect l="l" t="t" r="r" b="b"/>
              <a:pathLst>
                <a:path w="6508" h="16147" extrusionOk="0">
                  <a:moveTo>
                    <a:pt x="6278" y="0"/>
                  </a:moveTo>
                  <a:cubicBezTo>
                    <a:pt x="6185" y="0"/>
                    <a:pt x="6092" y="56"/>
                    <a:pt x="6065" y="178"/>
                  </a:cubicBezTo>
                  <a:cubicBezTo>
                    <a:pt x="5062" y="5801"/>
                    <a:pt x="3025" y="11181"/>
                    <a:pt x="47" y="16044"/>
                  </a:cubicBezTo>
                  <a:cubicBezTo>
                    <a:pt x="1" y="16113"/>
                    <a:pt x="41" y="16147"/>
                    <a:pt x="64" y="16147"/>
                  </a:cubicBezTo>
                  <a:cubicBezTo>
                    <a:pt x="71" y="16147"/>
                    <a:pt x="77" y="16143"/>
                    <a:pt x="77" y="16135"/>
                  </a:cubicBezTo>
                  <a:cubicBezTo>
                    <a:pt x="3299" y="11272"/>
                    <a:pt x="5457" y="6014"/>
                    <a:pt x="6490" y="239"/>
                  </a:cubicBezTo>
                  <a:cubicBezTo>
                    <a:pt x="6507" y="87"/>
                    <a:pt x="6393" y="0"/>
                    <a:pt x="6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6270600" y="757175"/>
              <a:ext cx="224150" cy="463725"/>
            </a:xfrm>
            <a:custGeom>
              <a:avLst/>
              <a:gdLst/>
              <a:ahLst/>
              <a:cxnLst/>
              <a:rect l="l" t="t" r="r" b="b"/>
              <a:pathLst>
                <a:path w="8966" h="18549" extrusionOk="0">
                  <a:moveTo>
                    <a:pt x="8811" y="1"/>
                  </a:moveTo>
                  <a:cubicBezTo>
                    <a:pt x="8750" y="1"/>
                    <a:pt x="8689" y="40"/>
                    <a:pt x="8675" y="121"/>
                  </a:cubicBezTo>
                  <a:cubicBezTo>
                    <a:pt x="7034" y="6869"/>
                    <a:pt x="4298" y="12978"/>
                    <a:pt x="43" y="18449"/>
                  </a:cubicBezTo>
                  <a:cubicBezTo>
                    <a:pt x="1" y="18492"/>
                    <a:pt x="17" y="18549"/>
                    <a:pt x="62" y="18549"/>
                  </a:cubicBezTo>
                  <a:cubicBezTo>
                    <a:pt x="81" y="18549"/>
                    <a:pt x="106" y="18538"/>
                    <a:pt x="134" y="18510"/>
                  </a:cubicBezTo>
                  <a:cubicBezTo>
                    <a:pt x="4541" y="13252"/>
                    <a:pt x="7672" y="6929"/>
                    <a:pt x="8949" y="182"/>
                  </a:cubicBezTo>
                  <a:cubicBezTo>
                    <a:pt x="8966" y="63"/>
                    <a:pt x="8888" y="1"/>
                    <a:pt x="8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6047675" y="984575"/>
              <a:ext cx="178700" cy="272125"/>
            </a:xfrm>
            <a:custGeom>
              <a:avLst/>
              <a:gdLst/>
              <a:ahLst/>
              <a:cxnLst/>
              <a:rect l="l" t="t" r="r" b="b"/>
              <a:pathLst>
                <a:path w="7148" h="10885" extrusionOk="0">
                  <a:moveTo>
                    <a:pt x="6914" y="0"/>
                  </a:moveTo>
                  <a:cubicBezTo>
                    <a:pt x="6865" y="0"/>
                    <a:pt x="6821" y="24"/>
                    <a:pt x="6802" y="83"/>
                  </a:cubicBezTo>
                  <a:cubicBezTo>
                    <a:pt x="5191" y="4064"/>
                    <a:pt x="2972" y="7651"/>
                    <a:pt x="24" y="10782"/>
                  </a:cubicBezTo>
                  <a:cubicBezTo>
                    <a:pt x="1" y="10850"/>
                    <a:pt x="29" y="10884"/>
                    <a:pt x="71" y="10884"/>
                  </a:cubicBezTo>
                  <a:cubicBezTo>
                    <a:pt x="84" y="10884"/>
                    <a:pt x="100" y="10881"/>
                    <a:pt x="115" y="10873"/>
                  </a:cubicBezTo>
                  <a:cubicBezTo>
                    <a:pt x="3154" y="7803"/>
                    <a:pt x="5495" y="4216"/>
                    <a:pt x="7106" y="235"/>
                  </a:cubicBezTo>
                  <a:cubicBezTo>
                    <a:pt x="7147" y="110"/>
                    <a:pt x="7019" y="0"/>
                    <a:pt x="6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5852400" y="1122425"/>
              <a:ext cx="118300" cy="133375"/>
            </a:xfrm>
            <a:custGeom>
              <a:avLst/>
              <a:gdLst/>
              <a:ahLst/>
              <a:cxnLst/>
              <a:rect l="l" t="t" r="r" b="b"/>
              <a:pathLst>
                <a:path w="4732" h="5335" extrusionOk="0">
                  <a:moveTo>
                    <a:pt x="4490" y="1"/>
                  </a:moveTo>
                  <a:cubicBezTo>
                    <a:pt x="4446" y="1"/>
                    <a:pt x="4402" y="21"/>
                    <a:pt x="4369" y="70"/>
                  </a:cubicBezTo>
                  <a:cubicBezTo>
                    <a:pt x="3093" y="1924"/>
                    <a:pt x="1695" y="3687"/>
                    <a:pt x="53" y="5237"/>
                  </a:cubicBezTo>
                  <a:cubicBezTo>
                    <a:pt x="1" y="5264"/>
                    <a:pt x="39" y="5335"/>
                    <a:pt x="108" y="5335"/>
                  </a:cubicBezTo>
                  <a:cubicBezTo>
                    <a:pt x="120" y="5335"/>
                    <a:pt x="132" y="5333"/>
                    <a:pt x="144" y="5329"/>
                  </a:cubicBezTo>
                  <a:cubicBezTo>
                    <a:pt x="1877" y="3839"/>
                    <a:pt x="3366" y="2198"/>
                    <a:pt x="4643" y="283"/>
                  </a:cubicBezTo>
                  <a:cubicBezTo>
                    <a:pt x="4732" y="150"/>
                    <a:pt x="4610" y="1"/>
                    <a:pt x="4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5768025" y="1163800"/>
              <a:ext cx="57925" cy="54625"/>
            </a:xfrm>
            <a:custGeom>
              <a:avLst/>
              <a:gdLst/>
              <a:ahLst/>
              <a:cxnLst/>
              <a:rect l="l" t="t" r="r" b="b"/>
              <a:pathLst>
                <a:path w="2317" h="2185" extrusionOk="0">
                  <a:moveTo>
                    <a:pt x="7" y="2157"/>
                  </a:moveTo>
                  <a:cubicBezTo>
                    <a:pt x="0" y="2157"/>
                    <a:pt x="34" y="2184"/>
                    <a:pt x="54" y="2184"/>
                  </a:cubicBezTo>
                  <a:cubicBezTo>
                    <a:pt x="24" y="2164"/>
                    <a:pt x="10" y="2157"/>
                    <a:pt x="7" y="2157"/>
                  </a:cubicBezTo>
                  <a:close/>
                  <a:moveTo>
                    <a:pt x="2225" y="1"/>
                  </a:moveTo>
                  <a:cubicBezTo>
                    <a:pt x="2208" y="1"/>
                    <a:pt x="2191" y="8"/>
                    <a:pt x="2182" y="26"/>
                  </a:cubicBezTo>
                  <a:cubicBezTo>
                    <a:pt x="1848" y="330"/>
                    <a:pt x="1574" y="786"/>
                    <a:pt x="1240" y="1120"/>
                  </a:cubicBezTo>
                  <a:cubicBezTo>
                    <a:pt x="845" y="1455"/>
                    <a:pt x="419" y="1789"/>
                    <a:pt x="54" y="2184"/>
                  </a:cubicBezTo>
                  <a:cubicBezTo>
                    <a:pt x="814" y="1698"/>
                    <a:pt x="1878" y="938"/>
                    <a:pt x="2273" y="87"/>
                  </a:cubicBezTo>
                  <a:cubicBezTo>
                    <a:pt x="2316" y="44"/>
                    <a:pt x="2268" y="1"/>
                    <a:pt x="2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5664500" y="1065275"/>
              <a:ext cx="242475" cy="77975"/>
            </a:xfrm>
            <a:custGeom>
              <a:avLst/>
              <a:gdLst/>
              <a:ahLst/>
              <a:cxnLst/>
              <a:rect l="l" t="t" r="r" b="b"/>
              <a:pathLst>
                <a:path w="9699" h="3119" extrusionOk="0">
                  <a:moveTo>
                    <a:pt x="808" y="0"/>
                  </a:moveTo>
                  <a:cubicBezTo>
                    <a:pt x="580" y="0"/>
                    <a:pt x="351" y="5"/>
                    <a:pt x="122" y="16"/>
                  </a:cubicBezTo>
                  <a:cubicBezTo>
                    <a:pt x="1" y="46"/>
                    <a:pt x="62" y="168"/>
                    <a:pt x="122" y="198"/>
                  </a:cubicBezTo>
                  <a:cubicBezTo>
                    <a:pt x="3496" y="320"/>
                    <a:pt x="6505" y="1262"/>
                    <a:pt x="9363" y="3086"/>
                  </a:cubicBezTo>
                  <a:cubicBezTo>
                    <a:pt x="9397" y="3109"/>
                    <a:pt x="9432" y="3119"/>
                    <a:pt x="9464" y="3119"/>
                  </a:cubicBezTo>
                  <a:cubicBezTo>
                    <a:pt x="9602" y="3119"/>
                    <a:pt x="9699" y="2935"/>
                    <a:pt x="9575" y="2812"/>
                  </a:cubicBezTo>
                  <a:cubicBezTo>
                    <a:pt x="6997" y="970"/>
                    <a:pt x="3943" y="0"/>
                    <a:pt x="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5827875" y="891700"/>
              <a:ext cx="393025" cy="62625"/>
            </a:xfrm>
            <a:custGeom>
              <a:avLst/>
              <a:gdLst/>
              <a:ahLst/>
              <a:cxnLst/>
              <a:rect l="l" t="t" r="r" b="b"/>
              <a:pathLst>
                <a:path w="15721" h="2505" extrusionOk="0">
                  <a:moveTo>
                    <a:pt x="3072" y="1"/>
                  </a:moveTo>
                  <a:cubicBezTo>
                    <a:pt x="2099" y="1"/>
                    <a:pt x="1125" y="40"/>
                    <a:pt x="153" y="120"/>
                  </a:cubicBezTo>
                  <a:cubicBezTo>
                    <a:pt x="1" y="150"/>
                    <a:pt x="62" y="302"/>
                    <a:pt x="153" y="302"/>
                  </a:cubicBezTo>
                  <a:cubicBezTo>
                    <a:pt x="827" y="271"/>
                    <a:pt x="1496" y="255"/>
                    <a:pt x="2160" y="255"/>
                  </a:cubicBezTo>
                  <a:cubicBezTo>
                    <a:pt x="6675" y="255"/>
                    <a:pt x="10975" y="980"/>
                    <a:pt x="15320" y="2491"/>
                  </a:cubicBezTo>
                  <a:cubicBezTo>
                    <a:pt x="15348" y="2500"/>
                    <a:pt x="15375" y="2504"/>
                    <a:pt x="15400" y="2504"/>
                  </a:cubicBezTo>
                  <a:cubicBezTo>
                    <a:pt x="15621" y="2504"/>
                    <a:pt x="15721" y="2180"/>
                    <a:pt x="15503" y="2126"/>
                  </a:cubicBezTo>
                  <a:cubicBezTo>
                    <a:pt x="11524" y="742"/>
                    <a:pt x="7304" y="1"/>
                    <a:pt x="3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6081075" y="689100"/>
              <a:ext cx="429225" cy="46125"/>
            </a:xfrm>
            <a:custGeom>
              <a:avLst/>
              <a:gdLst/>
              <a:ahLst/>
              <a:cxnLst/>
              <a:rect l="l" t="t" r="r" b="b"/>
              <a:pathLst>
                <a:path w="17169" h="1845" extrusionOk="0">
                  <a:moveTo>
                    <a:pt x="12744" y="0"/>
                  </a:moveTo>
                  <a:cubicBezTo>
                    <a:pt x="8472" y="0"/>
                    <a:pt x="4160" y="611"/>
                    <a:pt x="55" y="1689"/>
                  </a:cubicBezTo>
                  <a:cubicBezTo>
                    <a:pt x="0" y="1716"/>
                    <a:pt x="20" y="1845"/>
                    <a:pt x="93" y="1845"/>
                  </a:cubicBezTo>
                  <a:cubicBezTo>
                    <a:pt x="100" y="1845"/>
                    <a:pt x="108" y="1843"/>
                    <a:pt x="116" y="1841"/>
                  </a:cubicBezTo>
                  <a:cubicBezTo>
                    <a:pt x="4944" y="975"/>
                    <a:pt x="9703" y="630"/>
                    <a:pt x="14571" y="630"/>
                  </a:cubicBezTo>
                  <a:cubicBezTo>
                    <a:pt x="15342" y="630"/>
                    <a:pt x="16117" y="639"/>
                    <a:pt x="16895" y="655"/>
                  </a:cubicBezTo>
                  <a:cubicBezTo>
                    <a:pt x="17168" y="655"/>
                    <a:pt x="17168" y="230"/>
                    <a:pt x="16895" y="199"/>
                  </a:cubicBezTo>
                  <a:cubicBezTo>
                    <a:pt x="15521" y="65"/>
                    <a:pt x="14135" y="0"/>
                    <a:pt x="12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6316650" y="535250"/>
              <a:ext cx="344850" cy="59425"/>
            </a:xfrm>
            <a:custGeom>
              <a:avLst/>
              <a:gdLst/>
              <a:ahLst/>
              <a:cxnLst/>
              <a:rect l="l" t="t" r="r" b="b"/>
              <a:pathLst>
                <a:path w="13794" h="2377" extrusionOk="0">
                  <a:moveTo>
                    <a:pt x="13429" y="1"/>
                  </a:moveTo>
                  <a:cubicBezTo>
                    <a:pt x="8931" y="183"/>
                    <a:pt x="4402" y="882"/>
                    <a:pt x="55" y="2250"/>
                  </a:cubicBezTo>
                  <a:cubicBezTo>
                    <a:pt x="1" y="2277"/>
                    <a:pt x="19" y="2376"/>
                    <a:pt x="45" y="2376"/>
                  </a:cubicBezTo>
                  <a:cubicBezTo>
                    <a:pt x="48" y="2376"/>
                    <a:pt x="52" y="2375"/>
                    <a:pt x="55" y="2371"/>
                  </a:cubicBezTo>
                  <a:cubicBezTo>
                    <a:pt x="4523" y="1338"/>
                    <a:pt x="8870" y="609"/>
                    <a:pt x="13490" y="457"/>
                  </a:cubicBezTo>
                  <a:cubicBezTo>
                    <a:pt x="13794" y="457"/>
                    <a:pt x="13733" y="1"/>
                    <a:pt x="13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6493550" y="638600"/>
              <a:ext cx="124325" cy="290600"/>
            </a:xfrm>
            <a:custGeom>
              <a:avLst/>
              <a:gdLst/>
              <a:ahLst/>
              <a:cxnLst/>
              <a:rect l="l" t="t" r="r" b="b"/>
              <a:pathLst>
                <a:path w="4973" h="11624" extrusionOk="0">
                  <a:moveTo>
                    <a:pt x="4744" y="0"/>
                  </a:moveTo>
                  <a:cubicBezTo>
                    <a:pt x="4657" y="0"/>
                    <a:pt x="4568" y="48"/>
                    <a:pt x="4529" y="152"/>
                  </a:cubicBezTo>
                  <a:cubicBezTo>
                    <a:pt x="3678" y="4225"/>
                    <a:pt x="2219" y="8025"/>
                    <a:pt x="0" y="11551"/>
                  </a:cubicBezTo>
                  <a:cubicBezTo>
                    <a:pt x="23" y="11595"/>
                    <a:pt x="61" y="11623"/>
                    <a:pt x="80" y="11623"/>
                  </a:cubicBezTo>
                  <a:cubicBezTo>
                    <a:pt x="87" y="11623"/>
                    <a:pt x="92" y="11620"/>
                    <a:pt x="92" y="11612"/>
                  </a:cubicBezTo>
                  <a:cubicBezTo>
                    <a:pt x="2462" y="8146"/>
                    <a:pt x="4134" y="4347"/>
                    <a:pt x="4955" y="244"/>
                  </a:cubicBezTo>
                  <a:cubicBezTo>
                    <a:pt x="4972" y="87"/>
                    <a:pt x="4860" y="0"/>
                    <a:pt x="4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6373725" y="810125"/>
              <a:ext cx="69350" cy="182500"/>
            </a:xfrm>
            <a:custGeom>
              <a:avLst/>
              <a:gdLst/>
              <a:ahLst/>
              <a:cxnLst/>
              <a:rect l="l" t="t" r="r" b="b"/>
              <a:pathLst>
                <a:path w="2774" h="7300" extrusionOk="0">
                  <a:moveTo>
                    <a:pt x="2657" y="0"/>
                  </a:moveTo>
                  <a:cubicBezTo>
                    <a:pt x="2609" y="0"/>
                    <a:pt x="2558" y="32"/>
                    <a:pt x="2544" y="100"/>
                  </a:cubicBezTo>
                  <a:cubicBezTo>
                    <a:pt x="1936" y="2562"/>
                    <a:pt x="1116" y="4933"/>
                    <a:pt x="21" y="7243"/>
                  </a:cubicBezTo>
                  <a:cubicBezTo>
                    <a:pt x="0" y="7264"/>
                    <a:pt x="23" y="7299"/>
                    <a:pt x="59" y="7299"/>
                  </a:cubicBezTo>
                  <a:cubicBezTo>
                    <a:pt x="75" y="7299"/>
                    <a:pt x="94" y="7292"/>
                    <a:pt x="112" y="7273"/>
                  </a:cubicBezTo>
                  <a:cubicBezTo>
                    <a:pt x="1328" y="5054"/>
                    <a:pt x="2240" y="2653"/>
                    <a:pt x="2757" y="130"/>
                  </a:cubicBezTo>
                  <a:cubicBezTo>
                    <a:pt x="2774" y="47"/>
                    <a:pt x="2717" y="0"/>
                    <a:pt x="2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6251150" y="899975"/>
              <a:ext cx="80975" cy="189300"/>
            </a:xfrm>
            <a:custGeom>
              <a:avLst/>
              <a:gdLst/>
              <a:ahLst/>
              <a:cxnLst/>
              <a:rect l="l" t="t" r="r" b="b"/>
              <a:pathLst>
                <a:path w="3239" h="7572" extrusionOk="0">
                  <a:moveTo>
                    <a:pt x="3086" y="1"/>
                  </a:moveTo>
                  <a:cubicBezTo>
                    <a:pt x="3019" y="1"/>
                    <a:pt x="2946" y="39"/>
                    <a:pt x="2918" y="123"/>
                  </a:cubicBezTo>
                  <a:cubicBezTo>
                    <a:pt x="2128" y="2676"/>
                    <a:pt x="1216" y="5138"/>
                    <a:pt x="0" y="7479"/>
                  </a:cubicBezTo>
                  <a:cubicBezTo>
                    <a:pt x="0" y="7538"/>
                    <a:pt x="26" y="7571"/>
                    <a:pt x="52" y="7571"/>
                  </a:cubicBezTo>
                  <a:cubicBezTo>
                    <a:pt x="66" y="7571"/>
                    <a:pt x="81" y="7561"/>
                    <a:pt x="91" y="7540"/>
                  </a:cubicBezTo>
                  <a:cubicBezTo>
                    <a:pt x="1459" y="5199"/>
                    <a:pt x="2523" y="2767"/>
                    <a:pt x="3222" y="153"/>
                  </a:cubicBezTo>
                  <a:cubicBezTo>
                    <a:pt x="3239" y="55"/>
                    <a:pt x="3166" y="1"/>
                    <a:pt x="30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6075075" y="1029175"/>
              <a:ext cx="79050" cy="130925"/>
            </a:xfrm>
            <a:custGeom>
              <a:avLst/>
              <a:gdLst/>
              <a:ahLst/>
              <a:cxnLst/>
              <a:rect l="l" t="t" r="r" b="b"/>
              <a:pathLst>
                <a:path w="3162" h="5237" extrusionOk="0">
                  <a:moveTo>
                    <a:pt x="3005" y="0"/>
                  </a:moveTo>
                  <a:cubicBezTo>
                    <a:pt x="2960" y="0"/>
                    <a:pt x="2912" y="27"/>
                    <a:pt x="2879" y="92"/>
                  </a:cubicBezTo>
                  <a:cubicBezTo>
                    <a:pt x="1998" y="1794"/>
                    <a:pt x="1025" y="3466"/>
                    <a:pt x="22" y="5138"/>
                  </a:cubicBezTo>
                  <a:cubicBezTo>
                    <a:pt x="1" y="5180"/>
                    <a:pt x="38" y="5237"/>
                    <a:pt x="74" y="5237"/>
                  </a:cubicBezTo>
                  <a:cubicBezTo>
                    <a:pt x="89" y="5237"/>
                    <a:pt x="104" y="5226"/>
                    <a:pt x="113" y="5198"/>
                  </a:cubicBezTo>
                  <a:cubicBezTo>
                    <a:pt x="1238" y="3618"/>
                    <a:pt x="2210" y="1946"/>
                    <a:pt x="3122" y="183"/>
                  </a:cubicBezTo>
                  <a:cubicBezTo>
                    <a:pt x="3161" y="85"/>
                    <a:pt x="3087" y="0"/>
                    <a:pt x="3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6046200" y="1068275"/>
              <a:ext cx="35225" cy="59275"/>
            </a:xfrm>
            <a:custGeom>
              <a:avLst/>
              <a:gdLst/>
              <a:ahLst/>
              <a:cxnLst/>
              <a:rect l="l" t="t" r="r" b="b"/>
              <a:pathLst>
                <a:path w="1409" h="2371" extrusionOk="0">
                  <a:moveTo>
                    <a:pt x="1267" y="0"/>
                  </a:moveTo>
                  <a:cubicBezTo>
                    <a:pt x="1224" y="0"/>
                    <a:pt x="1179" y="23"/>
                    <a:pt x="1146" y="78"/>
                  </a:cubicBezTo>
                  <a:cubicBezTo>
                    <a:pt x="842" y="838"/>
                    <a:pt x="478" y="1598"/>
                    <a:pt x="22" y="2327"/>
                  </a:cubicBezTo>
                  <a:cubicBezTo>
                    <a:pt x="0" y="2349"/>
                    <a:pt x="24" y="2370"/>
                    <a:pt x="51" y="2370"/>
                  </a:cubicBezTo>
                  <a:cubicBezTo>
                    <a:pt x="62" y="2370"/>
                    <a:pt x="74" y="2367"/>
                    <a:pt x="83" y="2358"/>
                  </a:cubicBezTo>
                  <a:cubicBezTo>
                    <a:pt x="660" y="1689"/>
                    <a:pt x="1086" y="990"/>
                    <a:pt x="1390" y="169"/>
                  </a:cubicBezTo>
                  <a:cubicBezTo>
                    <a:pt x="1409" y="72"/>
                    <a:pt x="1342" y="0"/>
                    <a:pt x="1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5928425" y="1107525"/>
              <a:ext cx="79075" cy="132375"/>
            </a:xfrm>
            <a:custGeom>
              <a:avLst/>
              <a:gdLst/>
              <a:ahLst/>
              <a:cxnLst/>
              <a:rect l="l" t="t" r="r" b="b"/>
              <a:pathLst>
                <a:path w="3163" h="5295" extrusionOk="0">
                  <a:moveTo>
                    <a:pt x="3041" y="1"/>
                  </a:moveTo>
                  <a:cubicBezTo>
                    <a:pt x="3007" y="1"/>
                    <a:pt x="2970" y="18"/>
                    <a:pt x="2939" y="58"/>
                  </a:cubicBezTo>
                  <a:cubicBezTo>
                    <a:pt x="1997" y="1760"/>
                    <a:pt x="964" y="3493"/>
                    <a:pt x="21" y="5195"/>
                  </a:cubicBezTo>
                  <a:cubicBezTo>
                    <a:pt x="0" y="5237"/>
                    <a:pt x="38" y="5295"/>
                    <a:pt x="83" y="5295"/>
                  </a:cubicBezTo>
                  <a:cubicBezTo>
                    <a:pt x="103" y="5295"/>
                    <a:pt x="125" y="5284"/>
                    <a:pt x="143" y="5256"/>
                  </a:cubicBezTo>
                  <a:cubicBezTo>
                    <a:pt x="1359" y="3736"/>
                    <a:pt x="2331" y="1912"/>
                    <a:pt x="3122" y="149"/>
                  </a:cubicBezTo>
                  <a:cubicBezTo>
                    <a:pt x="3162" y="68"/>
                    <a:pt x="3108" y="1"/>
                    <a:pt x="3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5862025" y="1146125"/>
              <a:ext cx="37025" cy="47875"/>
            </a:xfrm>
            <a:custGeom>
              <a:avLst/>
              <a:gdLst/>
              <a:ahLst/>
              <a:cxnLst/>
              <a:rect l="l" t="t" r="r" b="b"/>
              <a:pathLst>
                <a:path w="1481" h="1915" extrusionOk="0">
                  <a:moveTo>
                    <a:pt x="1381" y="1"/>
                  </a:moveTo>
                  <a:cubicBezTo>
                    <a:pt x="1351" y="1"/>
                    <a:pt x="1321" y="11"/>
                    <a:pt x="1310" y="34"/>
                  </a:cubicBezTo>
                  <a:cubicBezTo>
                    <a:pt x="914" y="733"/>
                    <a:pt x="580" y="1280"/>
                    <a:pt x="63" y="1858"/>
                  </a:cubicBezTo>
                  <a:cubicBezTo>
                    <a:pt x="0" y="1879"/>
                    <a:pt x="24" y="1914"/>
                    <a:pt x="55" y="1914"/>
                  </a:cubicBezTo>
                  <a:cubicBezTo>
                    <a:pt x="69" y="1914"/>
                    <a:pt x="84" y="1907"/>
                    <a:pt x="94" y="1888"/>
                  </a:cubicBezTo>
                  <a:cubicBezTo>
                    <a:pt x="702" y="1432"/>
                    <a:pt x="1218" y="794"/>
                    <a:pt x="1462" y="64"/>
                  </a:cubicBezTo>
                  <a:cubicBezTo>
                    <a:pt x="1480" y="27"/>
                    <a:pt x="1430" y="1"/>
                    <a:pt x="1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5818775" y="1160000"/>
              <a:ext cx="28900" cy="44275"/>
            </a:xfrm>
            <a:custGeom>
              <a:avLst/>
              <a:gdLst/>
              <a:ahLst/>
              <a:cxnLst/>
              <a:rect l="l" t="t" r="r" b="b"/>
              <a:pathLst>
                <a:path w="1156" h="1771" extrusionOk="0">
                  <a:moveTo>
                    <a:pt x="1122" y="0"/>
                  </a:moveTo>
                  <a:cubicBezTo>
                    <a:pt x="1113" y="0"/>
                    <a:pt x="1104" y="7"/>
                    <a:pt x="1094" y="26"/>
                  </a:cubicBezTo>
                  <a:cubicBezTo>
                    <a:pt x="851" y="269"/>
                    <a:pt x="669" y="573"/>
                    <a:pt x="486" y="877"/>
                  </a:cubicBezTo>
                  <a:cubicBezTo>
                    <a:pt x="304" y="1151"/>
                    <a:pt x="152" y="1424"/>
                    <a:pt x="0" y="1698"/>
                  </a:cubicBezTo>
                  <a:cubicBezTo>
                    <a:pt x="0" y="1742"/>
                    <a:pt x="33" y="1771"/>
                    <a:pt x="62" y="1771"/>
                  </a:cubicBezTo>
                  <a:cubicBezTo>
                    <a:pt x="73" y="1771"/>
                    <a:pt x="83" y="1767"/>
                    <a:pt x="91" y="1759"/>
                  </a:cubicBezTo>
                  <a:cubicBezTo>
                    <a:pt x="304" y="1485"/>
                    <a:pt x="486" y="1272"/>
                    <a:pt x="638" y="968"/>
                  </a:cubicBezTo>
                  <a:cubicBezTo>
                    <a:pt x="821" y="664"/>
                    <a:pt x="1064" y="361"/>
                    <a:pt x="1155" y="57"/>
                  </a:cubicBezTo>
                  <a:cubicBezTo>
                    <a:pt x="1155" y="36"/>
                    <a:pt x="1141"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5729100" y="1128125"/>
              <a:ext cx="123150" cy="31475"/>
            </a:xfrm>
            <a:custGeom>
              <a:avLst/>
              <a:gdLst/>
              <a:ahLst/>
              <a:cxnLst/>
              <a:rect l="l" t="t" r="r" b="b"/>
              <a:pathLst>
                <a:path w="4926" h="1259" extrusionOk="0">
                  <a:moveTo>
                    <a:pt x="1127" y="0"/>
                  </a:moveTo>
                  <a:cubicBezTo>
                    <a:pt x="736" y="0"/>
                    <a:pt x="356" y="44"/>
                    <a:pt x="0" y="146"/>
                  </a:cubicBezTo>
                  <a:cubicBezTo>
                    <a:pt x="730" y="298"/>
                    <a:pt x="1490" y="298"/>
                    <a:pt x="2219" y="450"/>
                  </a:cubicBezTo>
                  <a:cubicBezTo>
                    <a:pt x="3040" y="602"/>
                    <a:pt x="3830" y="906"/>
                    <a:pt x="4590" y="1240"/>
                  </a:cubicBezTo>
                  <a:cubicBezTo>
                    <a:pt x="4620" y="1253"/>
                    <a:pt x="4648" y="1259"/>
                    <a:pt x="4674" y="1259"/>
                  </a:cubicBezTo>
                  <a:cubicBezTo>
                    <a:pt x="4838" y="1259"/>
                    <a:pt x="4925" y="1041"/>
                    <a:pt x="4742" y="936"/>
                  </a:cubicBezTo>
                  <a:cubicBezTo>
                    <a:pt x="3724" y="451"/>
                    <a:pt x="2372" y="0"/>
                    <a:pt x="1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5754925" y="1161400"/>
              <a:ext cx="37100" cy="11500"/>
            </a:xfrm>
            <a:custGeom>
              <a:avLst/>
              <a:gdLst/>
              <a:ahLst/>
              <a:cxnLst/>
              <a:rect l="l" t="t" r="r" b="b"/>
              <a:pathLst>
                <a:path w="1484" h="460" extrusionOk="0">
                  <a:moveTo>
                    <a:pt x="92" y="1"/>
                  </a:moveTo>
                  <a:cubicBezTo>
                    <a:pt x="1" y="31"/>
                    <a:pt x="1" y="122"/>
                    <a:pt x="92" y="122"/>
                  </a:cubicBezTo>
                  <a:lnTo>
                    <a:pt x="1338" y="457"/>
                  </a:lnTo>
                  <a:cubicBezTo>
                    <a:pt x="1345" y="459"/>
                    <a:pt x="1352" y="460"/>
                    <a:pt x="1359" y="460"/>
                  </a:cubicBezTo>
                  <a:cubicBezTo>
                    <a:pt x="1438" y="460"/>
                    <a:pt x="1483" y="302"/>
                    <a:pt x="1399" y="274"/>
                  </a:cubicBezTo>
                  <a:cubicBezTo>
                    <a:pt x="1004" y="122"/>
                    <a:pt x="548" y="1"/>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5840200" y="976400"/>
              <a:ext cx="266875" cy="56125"/>
            </a:xfrm>
            <a:custGeom>
              <a:avLst/>
              <a:gdLst/>
              <a:ahLst/>
              <a:cxnLst/>
              <a:rect l="l" t="t" r="r" b="b"/>
              <a:pathLst>
                <a:path w="10675" h="2245" extrusionOk="0">
                  <a:moveTo>
                    <a:pt x="14" y="1"/>
                  </a:moveTo>
                  <a:cubicBezTo>
                    <a:pt x="1" y="1"/>
                    <a:pt x="14" y="14"/>
                    <a:pt x="55" y="14"/>
                  </a:cubicBezTo>
                  <a:cubicBezTo>
                    <a:pt x="35" y="4"/>
                    <a:pt x="21" y="1"/>
                    <a:pt x="14" y="1"/>
                  </a:cubicBezTo>
                  <a:close/>
                  <a:moveTo>
                    <a:pt x="55" y="14"/>
                  </a:moveTo>
                  <a:lnTo>
                    <a:pt x="55" y="14"/>
                  </a:lnTo>
                  <a:cubicBezTo>
                    <a:pt x="3459" y="866"/>
                    <a:pt x="7168" y="774"/>
                    <a:pt x="10420" y="2233"/>
                  </a:cubicBezTo>
                  <a:cubicBezTo>
                    <a:pt x="10438" y="2241"/>
                    <a:pt x="10456" y="2244"/>
                    <a:pt x="10474" y="2244"/>
                  </a:cubicBezTo>
                  <a:cubicBezTo>
                    <a:pt x="10597" y="2244"/>
                    <a:pt x="10675" y="2070"/>
                    <a:pt x="10541" y="1990"/>
                  </a:cubicBezTo>
                  <a:cubicBezTo>
                    <a:pt x="7502" y="501"/>
                    <a:pt x="3398" y="197"/>
                    <a:pt x="55"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6017100" y="956225"/>
              <a:ext cx="147050" cy="37475"/>
            </a:xfrm>
            <a:custGeom>
              <a:avLst/>
              <a:gdLst/>
              <a:ahLst/>
              <a:cxnLst/>
              <a:rect l="l" t="t" r="r" b="b"/>
              <a:pathLst>
                <a:path w="5882" h="1499" extrusionOk="0">
                  <a:moveTo>
                    <a:pt x="31" y="1"/>
                  </a:moveTo>
                  <a:cubicBezTo>
                    <a:pt x="0" y="1"/>
                    <a:pt x="0" y="62"/>
                    <a:pt x="31" y="62"/>
                  </a:cubicBezTo>
                  <a:cubicBezTo>
                    <a:pt x="1976" y="335"/>
                    <a:pt x="3830" y="730"/>
                    <a:pt x="5624" y="1490"/>
                  </a:cubicBezTo>
                  <a:cubicBezTo>
                    <a:pt x="5639" y="1496"/>
                    <a:pt x="5653" y="1499"/>
                    <a:pt x="5668" y="1499"/>
                  </a:cubicBezTo>
                  <a:cubicBezTo>
                    <a:pt x="5797" y="1499"/>
                    <a:pt x="5882" y="1274"/>
                    <a:pt x="5745" y="1247"/>
                  </a:cubicBezTo>
                  <a:cubicBezTo>
                    <a:pt x="3921" y="578"/>
                    <a:pt x="2006" y="62"/>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5837750" y="1045150"/>
              <a:ext cx="167825" cy="39625"/>
            </a:xfrm>
            <a:custGeom>
              <a:avLst/>
              <a:gdLst/>
              <a:ahLst/>
              <a:cxnLst/>
              <a:rect l="l" t="t" r="r" b="b"/>
              <a:pathLst>
                <a:path w="6713" h="1585" extrusionOk="0">
                  <a:moveTo>
                    <a:pt x="31" y="0"/>
                  </a:moveTo>
                  <a:cubicBezTo>
                    <a:pt x="1" y="0"/>
                    <a:pt x="1" y="91"/>
                    <a:pt x="31" y="91"/>
                  </a:cubicBezTo>
                  <a:cubicBezTo>
                    <a:pt x="2311" y="365"/>
                    <a:pt x="4439" y="730"/>
                    <a:pt x="6566" y="1581"/>
                  </a:cubicBezTo>
                  <a:cubicBezTo>
                    <a:pt x="6577" y="1583"/>
                    <a:pt x="6588" y="1585"/>
                    <a:pt x="6597" y="1585"/>
                  </a:cubicBezTo>
                  <a:cubicBezTo>
                    <a:pt x="6693" y="1585"/>
                    <a:pt x="6713" y="1456"/>
                    <a:pt x="6658" y="1429"/>
                  </a:cubicBezTo>
                  <a:cubicBezTo>
                    <a:pt x="4591" y="395"/>
                    <a:pt x="2311" y="152"/>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6017100" y="818925"/>
              <a:ext cx="336100" cy="29625"/>
            </a:xfrm>
            <a:custGeom>
              <a:avLst/>
              <a:gdLst/>
              <a:ahLst/>
              <a:cxnLst/>
              <a:rect l="l" t="t" r="r" b="b"/>
              <a:pathLst>
                <a:path w="13444" h="1185" extrusionOk="0">
                  <a:moveTo>
                    <a:pt x="4092" y="1"/>
                  </a:moveTo>
                  <a:cubicBezTo>
                    <a:pt x="2760" y="1"/>
                    <a:pt x="1426" y="51"/>
                    <a:pt x="92" y="143"/>
                  </a:cubicBezTo>
                  <a:cubicBezTo>
                    <a:pt x="0" y="143"/>
                    <a:pt x="31" y="234"/>
                    <a:pt x="122" y="234"/>
                  </a:cubicBezTo>
                  <a:cubicBezTo>
                    <a:pt x="863" y="199"/>
                    <a:pt x="1601" y="182"/>
                    <a:pt x="2337" y="182"/>
                  </a:cubicBezTo>
                  <a:cubicBezTo>
                    <a:pt x="5981" y="182"/>
                    <a:pt x="9576" y="595"/>
                    <a:pt x="13192" y="1177"/>
                  </a:cubicBezTo>
                  <a:cubicBezTo>
                    <a:pt x="13209" y="1182"/>
                    <a:pt x="13224" y="1185"/>
                    <a:pt x="13239" y="1185"/>
                  </a:cubicBezTo>
                  <a:cubicBezTo>
                    <a:pt x="13388" y="1185"/>
                    <a:pt x="13444" y="931"/>
                    <a:pt x="13222" y="903"/>
                  </a:cubicBezTo>
                  <a:cubicBezTo>
                    <a:pt x="10213" y="267"/>
                    <a:pt x="7159" y="1"/>
                    <a:pt x="4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6160725" y="872500"/>
              <a:ext cx="140600" cy="18400"/>
            </a:xfrm>
            <a:custGeom>
              <a:avLst/>
              <a:gdLst/>
              <a:ahLst/>
              <a:cxnLst/>
              <a:rect l="l" t="t" r="r" b="b"/>
              <a:pathLst>
                <a:path w="5624" h="736" extrusionOk="0">
                  <a:moveTo>
                    <a:pt x="654" y="1"/>
                  </a:moveTo>
                  <a:cubicBezTo>
                    <a:pt x="447" y="1"/>
                    <a:pt x="239" y="3"/>
                    <a:pt x="31" y="6"/>
                  </a:cubicBezTo>
                  <a:cubicBezTo>
                    <a:pt x="0" y="6"/>
                    <a:pt x="0" y="67"/>
                    <a:pt x="31" y="67"/>
                  </a:cubicBezTo>
                  <a:cubicBezTo>
                    <a:pt x="1854" y="158"/>
                    <a:pt x="3648" y="462"/>
                    <a:pt x="5471" y="736"/>
                  </a:cubicBezTo>
                  <a:cubicBezTo>
                    <a:pt x="5563" y="736"/>
                    <a:pt x="5623" y="584"/>
                    <a:pt x="5502" y="523"/>
                  </a:cubicBezTo>
                  <a:cubicBezTo>
                    <a:pt x="3910" y="118"/>
                    <a:pt x="2294"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6328650" y="765325"/>
              <a:ext cx="105650" cy="8550"/>
            </a:xfrm>
            <a:custGeom>
              <a:avLst/>
              <a:gdLst/>
              <a:ahLst/>
              <a:cxnLst/>
              <a:rect l="l" t="t" r="r" b="b"/>
              <a:pathLst>
                <a:path w="4226" h="342" extrusionOk="0">
                  <a:moveTo>
                    <a:pt x="1430" y="1"/>
                  </a:moveTo>
                  <a:cubicBezTo>
                    <a:pt x="977" y="1"/>
                    <a:pt x="527" y="7"/>
                    <a:pt x="92" y="7"/>
                  </a:cubicBezTo>
                  <a:cubicBezTo>
                    <a:pt x="1" y="7"/>
                    <a:pt x="31" y="159"/>
                    <a:pt x="122" y="159"/>
                  </a:cubicBezTo>
                  <a:cubicBezTo>
                    <a:pt x="1490" y="159"/>
                    <a:pt x="2827" y="281"/>
                    <a:pt x="4134" y="342"/>
                  </a:cubicBezTo>
                  <a:cubicBezTo>
                    <a:pt x="4226" y="342"/>
                    <a:pt x="4226" y="190"/>
                    <a:pt x="4134" y="190"/>
                  </a:cubicBezTo>
                  <a:cubicBezTo>
                    <a:pt x="3263" y="28"/>
                    <a:pt x="2338" y="1"/>
                    <a:pt x="1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6366900" y="600700"/>
              <a:ext cx="230025" cy="40325"/>
            </a:xfrm>
            <a:custGeom>
              <a:avLst/>
              <a:gdLst/>
              <a:ahLst/>
              <a:cxnLst/>
              <a:rect l="l" t="t" r="r" b="b"/>
              <a:pathLst>
                <a:path w="9201" h="1613" extrusionOk="0">
                  <a:moveTo>
                    <a:pt x="7671" y="1"/>
                  </a:moveTo>
                  <a:cubicBezTo>
                    <a:pt x="5109" y="1"/>
                    <a:pt x="2336" y="538"/>
                    <a:pt x="82" y="1486"/>
                  </a:cubicBezTo>
                  <a:cubicBezTo>
                    <a:pt x="0" y="1513"/>
                    <a:pt x="16" y="1612"/>
                    <a:pt x="84" y="1612"/>
                  </a:cubicBezTo>
                  <a:cubicBezTo>
                    <a:pt x="93" y="1612"/>
                    <a:pt x="102" y="1611"/>
                    <a:pt x="112" y="1608"/>
                  </a:cubicBezTo>
                  <a:cubicBezTo>
                    <a:pt x="3152" y="878"/>
                    <a:pt x="5918" y="453"/>
                    <a:pt x="9079" y="240"/>
                  </a:cubicBezTo>
                  <a:cubicBezTo>
                    <a:pt x="9200" y="240"/>
                    <a:pt x="9200" y="57"/>
                    <a:pt x="9079" y="57"/>
                  </a:cubicBezTo>
                  <a:cubicBezTo>
                    <a:pt x="8620" y="19"/>
                    <a:pt x="8149" y="1"/>
                    <a:pt x="7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6644775" y="632075"/>
              <a:ext cx="64600" cy="201850"/>
            </a:xfrm>
            <a:custGeom>
              <a:avLst/>
              <a:gdLst/>
              <a:ahLst/>
              <a:cxnLst/>
              <a:rect l="l" t="t" r="r" b="b"/>
              <a:pathLst>
                <a:path w="2584" h="8074" extrusionOk="0">
                  <a:moveTo>
                    <a:pt x="2544" y="0"/>
                  </a:moveTo>
                  <a:cubicBezTo>
                    <a:pt x="2532" y="0"/>
                    <a:pt x="2523" y="13"/>
                    <a:pt x="2523" y="49"/>
                  </a:cubicBezTo>
                  <a:cubicBezTo>
                    <a:pt x="1946" y="2815"/>
                    <a:pt x="1155" y="5429"/>
                    <a:pt x="0" y="8073"/>
                  </a:cubicBezTo>
                  <a:lnTo>
                    <a:pt x="91" y="8073"/>
                  </a:lnTo>
                  <a:cubicBezTo>
                    <a:pt x="1338" y="5550"/>
                    <a:pt x="2249" y="2815"/>
                    <a:pt x="2584" y="49"/>
                  </a:cubicBezTo>
                  <a:cubicBezTo>
                    <a:pt x="2584" y="30"/>
                    <a:pt x="2561" y="0"/>
                    <a:pt x="2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6537625" y="642275"/>
              <a:ext cx="109450" cy="259500"/>
            </a:xfrm>
            <a:custGeom>
              <a:avLst/>
              <a:gdLst/>
              <a:ahLst/>
              <a:cxnLst/>
              <a:rect l="l" t="t" r="r" b="b"/>
              <a:pathLst>
                <a:path w="4378" h="10380" extrusionOk="0">
                  <a:moveTo>
                    <a:pt x="4321" y="1"/>
                  </a:moveTo>
                  <a:cubicBezTo>
                    <a:pt x="4302" y="1"/>
                    <a:pt x="4286" y="10"/>
                    <a:pt x="4286" y="36"/>
                  </a:cubicBezTo>
                  <a:cubicBezTo>
                    <a:pt x="3283" y="3683"/>
                    <a:pt x="1946" y="7088"/>
                    <a:pt x="0" y="10310"/>
                  </a:cubicBezTo>
                  <a:cubicBezTo>
                    <a:pt x="0" y="10330"/>
                    <a:pt x="43" y="10379"/>
                    <a:pt x="80" y="10379"/>
                  </a:cubicBezTo>
                  <a:cubicBezTo>
                    <a:pt x="97" y="10379"/>
                    <a:pt x="112" y="10369"/>
                    <a:pt x="122" y="10340"/>
                  </a:cubicBezTo>
                  <a:cubicBezTo>
                    <a:pt x="2067" y="7148"/>
                    <a:pt x="3526" y="3683"/>
                    <a:pt x="4377" y="36"/>
                  </a:cubicBezTo>
                  <a:cubicBezTo>
                    <a:pt x="4377" y="18"/>
                    <a:pt x="4347" y="1"/>
                    <a:pt x="4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6394000" y="1041050"/>
              <a:ext cx="28700" cy="50350"/>
            </a:xfrm>
            <a:custGeom>
              <a:avLst/>
              <a:gdLst/>
              <a:ahLst/>
              <a:cxnLst/>
              <a:rect l="l" t="t" r="r" b="b"/>
              <a:pathLst>
                <a:path w="1148" h="2014" extrusionOk="0">
                  <a:moveTo>
                    <a:pt x="1068" y="0"/>
                  </a:moveTo>
                  <a:cubicBezTo>
                    <a:pt x="1055" y="0"/>
                    <a:pt x="1042" y="4"/>
                    <a:pt x="1034" y="12"/>
                  </a:cubicBezTo>
                  <a:cubicBezTo>
                    <a:pt x="639" y="681"/>
                    <a:pt x="365" y="1319"/>
                    <a:pt x="1" y="1957"/>
                  </a:cubicBezTo>
                  <a:cubicBezTo>
                    <a:pt x="1" y="1978"/>
                    <a:pt x="44" y="2014"/>
                    <a:pt x="71" y="2014"/>
                  </a:cubicBezTo>
                  <a:cubicBezTo>
                    <a:pt x="83" y="2014"/>
                    <a:pt x="92" y="2007"/>
                    <a:pt x="92" y="1988"/>
                  </a:cubicBezTo>
                  <a:cubicBezTo>
                    <a:pt x="426" y="1349"/>
                    <a:pt x="791" y="711"/>
                    <a:pt x="1125" y="73"/>
                  </a:cubicBezTo>
                  <a:cubicBezTo>
                    <a:pt x="1147" y="28"/>
                    <a:pt x="1105"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6438075" y="719525"/>
              <a:ext cx="120850" cy="291025"/>
            </a:xfrm>
            <a:custGeom>
              <a:avLst/>
              <a:gdLst/>
              <a:ahLst/>
              <a:cxnLst/>
              <a:rect l="l" t="t" r="r" b="b"/>
              <a:pathLst>
                <a:path w="4834" h="11641" extrusionOk="0">
                  <a:moveTo>
                    <a:pt x="4788" y="1"/>
                  </a:moveTo>
                  <a:cubicBezTo>
                    <a:pt x="4765" y="1"/>
                    <a:pt x="4742" y="16"/>
                    <a:pt x="4742" y="46"/>
                  </a:cubicBezTo>
                  <a:cubicBezTo>
                    <a:pt x="3526" y="4058"/>
                    <a:pt x="1946" y="7919"/>
                    <a:pt x="1" y="11627"/>
                  </a:cubicBezTo>
                  <a:cubicBezTo>
                    <a:pt x="1" y="11627"/>
                    <a:pt x="14" y="11640"/>
                    <a:pt x="23" y="11640"/>
                  </a:cubicBezTo>
                  <a:cubicBezTo>
                    <a:pt x="28" y="11640"/>
                    <a:pt x="31" y="11637"/>
                    <a:pt x="31" y="11627"/>
                  </a:cubicBezTo>
                  <a:cubicBezTo>
                    <a:pt x="2037" y="7949"/>
                    <a:pt x="3648" y="4058"/>
                    <a:pt x="4833" y="46"/>
                  </a:cubicBezTo>
                  <a:cubicBezTo>
                    <a:pt x="4833" y="16"/>
                    <a:pt x="4811" y="1"/>
                    <a:pt x="4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6478275" y="770500"/>
              <a:ext cx="40375" cy="96300"/>
            </a:xfrm>
            <a:custGeom>
              <a:avLst/>
              <a:gdLst/>
              <a:ahLst/>
              <a:cxnLst/>
              <a:rect l="l" t="t" r="r" b="b"/>
              <a:pathLst>
                <a:path w="1615" h="3852" extrusionOk="0">
                  <a:moveTo>
                    <a:pt x="1531" y="1"/>
                  </a:moveTo>
                  <a:cubicBezTo>
                    <a:pt x="1516" y="1"/>
                    <a:pt x="1502" y="4"/>
                    <a:pt x="1493" y="13"/>
                  </a:cubicBezTo>
                  <a:cubicBezTo>
                    <a:pt x="1007" y="1259"/>
                    <a:pt x="642" y="2536"/>
                    <a:pt x="64" y="3752"/>
                  </a:cubicBezTo>
                  <a:cubicBezTo>
                    <a:pt x="1" y="3794"/>
                    <a:pt x="55" y="3851"/>
                    <a:pt x="115" y="3851"/>
                  </a:cubicBezTo>
                  <a:cubicBezTo>
                    <a:pt x="141" y="3851"/>
                    <a:pt x="167" y="3840"/>
                    <a:pt x="186" y="3813"/>
                  </a:cubicBezTo>
                  <a:cubicBezTo>
                    <a:pt x="794" y="2688"/>
                    <a:pt x="1402" y="1351"/>
                    <a:pt x="1614" y="44"/>
                  </a:cubicBezTo>
                  <a:cubicBezTo>
                    <a:pt x="1614" y="22"/>
                    <a:pt x="1569" y="1"/>
                    <a:pt x="1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6351550" y="1036475"/>
              <a:ext cx="26525" cy="40750"/>
            </a:xfrm>
            <a:custGeom>
              <a:avLst/>
              <a:gdLst/>
              <a:ahLst/>
              <a:cxnLst/>
              <a:rect l="l" t="t" r="r" b="b"/>
              <a:pathLst>
                <a:path w="1061" h="1630" extrusionOk="0">
                  <a:moveTo>
                    <a:pt x="1015" y="0"/>
                  </a:moveTo>
                  <a:cubicBezTo>
                    <a:pt x="1002" y="0"/>
                    <a:pt x="987" y="4"/>
                    <a:pt x="969" y="13"/>
                  </a:cubicBezTo>
                  <a:cubicBezTo>
                    <a:pt x="696" y="529"/>
                    <a:pt x="361" y="1077"/>
                    <a:pt x="27" y="1563"/>
                  </a:cubicBezTo>
                  <a:cubicBezTo>
                    <a:pt x="1" y="1563"/>
                    <a:pt x="42" y="1630"/>
                    <a:pt x="92" y="1630"/>
                  </a:cubicBezTo>
                  <a:cubicBezTo>
                    <a:pt x="101" y="1630"/>
                    <a:pt x="109" y="1628"/>
                    <a:pt x="118" y="1624"/>
                  </a:cubicBezTo>
                  <a:cubicBezTo>
                    <a:pt x="452" y="1107"/>
                    <a:pt x="787" y="590"/>
                    <a:pt x="1060" y="43"/>
                  </a:cubicBezTo>
                  <a:cubicBezTo>
                    <a:pt x="1060" y="22"/>
                    <a:pt x="1045" y="0"/>
                    <a:pt x="10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6390400" y="918975"/>
              <a:ext cx="39575" cy="90000"/>
            </a:xfrm>
            <a:custGeom>
              <a:avLst/>
              <a:gdLst/>
              <a:ahLst/>
              <a:cxnLst/>
              <a:rect l="l" t="t" r="r" b="b"/>
              <a:pathLst>
                <a:path w="1583" h="3600" extrusionOk="0">
                  <a:moveTo>
                    <a:pt x="1514" y="0"/>
                  </a:moveTo>
                  <a:cubicBezTo>
                    <a:pt x="1497" y="0"/>
                    <a:pt x="1482" y="10"/>
                    <a:pt x="1482" y="32"/>
                  </a:cubicBezTo>
                  <a:cubicBezTo>
                    <a:pt x="1026" y="1217"/>
                    <a:pt x="570" y="2403"/>
                    <a:pt x="23" y="3527"/>
                  </a:cubicBezTo>
                  <a:cubicBezTo>
                    <a:pt x="1" y="3572"/>
                    <a:pt x="44" y="3600"/>
                    <a:pt x="68" y="3600"/>
                  </a:cubicBezTo>
                  <a:cubicBezTo>
                    <a:pt x="77" y="3600"/>
                    <a:pt x="84" y="3596"/>
                    <a:pt x="84" y="3588"/>
                  </a:cubicBezTo>
                  <a:cubicBezTo>
                    <a:pt x="601" y="2433"/>
                    <a:pt x="1148" y="1308"/>
                    <a:pt x="1543" y="93"/>
                  </a:cubicBezTo>
                  <a:cubicBezTo>
                    <a:pt x="1582" y="34"/>
                    <a:pt x="1545" y="0"/>
                    <a:pt x="1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6284650" y="861500"/>
              <a:ext cx="108625" cy="249875"/>
            </a:xfrm>
            <a:custGeom>
              <a:avLst/>
              <a:gdLst/>
              <a:ahLst/>
              <a:cxnLst/>
              <a:rect l="l" t="t" r="r" b="b"/>
              <a:pathLst>
                <a:path w="4345" h="9995" extrusionOk="0">
                  <a:moveTo>
                    <a:pt x="4281" y="1"/>
                  </a:moveTo>
                  <a:cubicBezTo>
                    <a:pt x="4258" y="1"/>
                    <a:pt x="4235" y="8"/>
                    <a:pt x="4223" y="21"/>
                  </a:cubicBezTo>
                  <a:cubicBezTo>
                    <a:pt x="2916" y="3334"/>
                    <a:pt x="1639" y="6617"/>
                    <a:pt x="58" y="9838"/>
                  </a:cubicBezTo>
                  <a:cubicBezTo>
                    <a:pt x="1" y="9935"/>
                    <a:pt x="40" y="9994"/>
                    <a:pt x="100" y="9994"/>
                  </a:cubicBezTo>
                  <a:cubicBezTo>
                    <a:pt x="135" y="9994"/>
                    <a:pt x="177" y="9974"/>
                    <a:pt x="210" y="9930"/>
                  </a:cubicBezTo>
                  <a:cubicBezTo>
                    <a:pt x="1791" y="6799"/>
                    <a:pt x="3372" y="3516"/>
                    <a:pt x="4344" y="51"/>
                  </a:cubicBezTo>
                  <a:cubicBezTo>
                    <a:pt x="4344" y="16"/>
                    <a:pt x="4313" y="1"/>
                    <a:pt x="4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6304600" y="977650"/>
              <a:ext cx="23000" cy="43225"/>
            </a:xfrm>
            <a:custGeom>
              <a:avLst/>
              <a:gdLst/>
              <a:ahLst/>
              <a:cxnLst/>
              <a:rect l="l" t="t" r="r" b="b"/>
              <a:pathLst>
                <a:path w="920" h="1729" extrusionOk="0">
                  <a:moveTo>
                    <a:pt x="849" y="1"/>
                  </a:moveTo>
                  <a:cubicBezTo>
                    <a:pt x="822" y="1"/>
                    <a:pt x="793" y="17"/>
                    <a:pt x="780" y="56"/>
                  </a:cubicBezTo>
                  <a:cubicBezTo>
                    <a:pt x="507" y="572"/>
                    <a:pt x="294" y="1119"/>
                    <a:pt x="20" y="1636"/>
                  </a:cubicBezTo>
                  <a:cubicBezTo>
                    <a:pt x="1" y="1695"/>
                    <a:pt x="57" y="1729"/>
                    <a:pt x="108" y="1729"/>
                  </a:cubicBezTo>
                  <a:cubicBezTo>
                    <a:pt x="135" y="1729"/>
                    <a:pt x="162" y="1719"/>
                    <a:pt x="172" y="1697"/>
                  </a:cubicBezTo>
                  <a:cubicBezTo>
                    <a:pt x="385" y="1150"/>
                    <a:pt x="659" y="633"/>
                    <a:pt x="902" y="86"/>
                  </a:cubicBezTo>
                  <a:cubicBezTo>
                    <a:pt x="919" y="33"/>
                    <a:pt x="886"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6128225" y="1017475"/>
              <a:ext cx="144000" cy="220225"/>
            </a:xfrm>
            <a:custGeom>
              <a:avLst/>
              <a:gdLst/>
              <a:ahLst/>
              <a:cxnLst/>
              <a:rect l="l" t="t" r="r" b="b"/>
              <a:pathLst>
                <a:path w="5760" h="8809" extrusionOk="0">
                  <a:moveTo>
                    <a:pt x="5698" y="0"/>
                  </a:moveTo>
                  <a:cubicBezTo>
                    <a:pt x="5682" y="0"/>
                    <a:pt x="5665" y="4"/>
                    <a:pt x="5647" y="13"/>
                  </a:cubicBezTo>
                  <a:cubicBezTo>
                    <a:pt x="3884" y="3022"/>
                    <a:pt x="2242" y="6031"/>
                    <a:pt x="23" y="8706"/>
                  </a:cubicBezTo>
                  <a:cubicBezTo>
                    <a:pt x="1" y="8774"/>
                    <a:pt x="46" y="8809"/>
                    <a:pt x="83" y="8809"/>
                  </a:cubicBezTo>
                  <a:cubicBezTo>
                    <a:pt x="96" y="8809"/>
                    <a:pt x="107" y="8805"/>
                    <a:pt x="115" y="8797"/>
                  </a:cubicBezTo>
                  <a:cubicBezTo>
                    <a:pt x="2364" y="6122"/>
                    <a:pt x="4157" y="3144"/>
                    <a:pt x="5738" y="43"/>
                  </a:cubicBezTo>
                  <a:cubicBezTo>
                    <a:pt x="5759" y="22"/>
                    <a:pt x="5735" y="0"/>
                    <a:pt x="5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6159950" y="995450"/>
              <a:ext cx="83625" cy="163250"/>
            </a:xfrm>
            <a:custGeom>
              <a:avLst/>
              <a:gdLst/>
              <a:ahLst/>
              <a:cxnLst/>
              <a:rect l="l" t="t" r="r" b="b"/>
              <a:pathLst>
                <a:path w="3345" h="6530" extrusionOk="0">
                  <a:moveTo>
                    <a:pt x="3282" y="0"/>
                  </a:moveTo>
                  <a:cubicBezTo>
                    <a:pt x="3272" y="0"/>
                    <a:pt x="3261" y="4"/>
                    <a:pt x="3253" y="12"/>
                  </a:cubicBezTo>
                  <a:cubicBezTo>
                    <a:pt x="2311" y="2262"/>
                    <a:pt x="1217" y="4389"/>
                    <a:pt x="1" y="6487"/>
                  </a:cubicBezTo>
                  <a:cubicBezTo>
                    <a:pt x="22" y="6508"/>
                    <a:pt x="44" y="6530"/>
                    <a:pt x="54" y="6530"/>
                  </a:cubicBezTo>
                  <a:cubicBezTo>
                    <a:pt x="59" y="6530"/>
                    <a:pt x="62" y="6526"/>
                    <a:pt x="62" y="6517"/>
                  </a:cubicBezTo>
                  <a:cubicBezTo>
                    <a:pt x="1429" y="4511"/>
                    <a:pt x="2524" y="2292"/>
                    <a:pt x="3344" y="73"/>
                  </a:cubicBezTo>
                  <a:cubicBezTo>
                    <a:pt x="3344" y="29"/>
                    <a:pt x="3312" y="0"/>
                    <a:pt x="3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6068475" y="1099850"/>
              <a:ext cx="74025" cy="101750"/>
            </a:xfrm>
            <a:custGeom>
              <a:avLst/>
              <a:gdLst/>
              <a:ahLst/>
              <a:cxnLst/>
              <a:rect l="l" t="t" r="r" b="b"/>
              <a:pathLst>
                <a:path w="2961" h="4070" extrusionOk="0">
                  <a:moveTo>
                    <a:pt x="2930" y="1"/>
                  </a:moveTo>
                  <a:cubicBezTo>
                    <a:pt x="2018" y="1399"/>
                    <a:pt x="1015" y="2675"/>
                    <a:pt x="43" y="4013"/>
                  </a:cubicBezTo>
                  <a:cubicBezTo>
                    <a:pt x="1" y="4034"/>
                    <a:pt x="31" y="4069"/>
                    <a:pt x="54" y="4069"/>
                  </a:cubicBezTo>
                  <a:cubicBezTo>
                    <a:pt x="64" y="4069"/>
                    <a:pt x="73" y="4062"/>
                    <a:pt x="73" y="4043"/>
                  </a:cubicBezTo>
                  <a:cubicBezTo>
                    <a:pt x="1137" y="2797"/>
                    <a:pt x="2079" y="1429"/>
                    <a:pt x="2961" y="31"/>
                  </a:cubicBezTo>
                  <a:lnTo>
                    <a:pt x="29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5976050" y="1093950"/>
              <a:ext cx="113250" cy="174925"/>
            </a:xfrm>
            <a:custGeom>
              <a:avLst/>
              <a:gdLst/>
              <a:ahLst/>
              <a:cxnLst/>
              <a:rect l="l" t="t" r="r" b="b"/>
              <a:pathLst>
                <a:path w="4530" h="6997" extrusionOk="0">
                  <a:moveTo>
                    <a:pt x="4515" y="1"/>
                  </a:moveTo>
                  <a:cubicBezTo>
                    <a:pt x="4507" y="1"/>
                    <a:pt x="4500" y="9"/>
                    <a:pt x="4500" y="24"/>
                  </a:cubicBezTo>
                  <a:cubicBezTo>
                    <a:pt x="3344" y="2577"/>
                    <a:pt x="1885" y="4857"/>
                    <a:pt x="1" y="6954"/>
                  </a:cubicBezTo>
                  <a:cubicBezTo>
                    <a:pt x="1" y="6975"/>
                    <a:pt x="31" y="6997"/>
                    <a:pt x="60" y="6997"/>
                  </a:cubicBezTo>
                  <a:cubicBezTo>
                    <a:pt x="72" y="6997"/>
                    <a:pt x="83" y="6993"/>
                    <a:pt x="92" y="6984"/>
                  </a:cubicBezTo>
                  <a:cubicBezTo>
                    <a:pt x="1946" y="4917"/>
                    <a:pt x="3436" y="2577"/>
                    <a:pt x="4530" y="24"/>
                  </a:cubicBezTo>
                  <a:cubicBezTo>
                    <a:pt x="4530" y="9"/>
                    <a:pt x="4522" y="1"/>
                    <a:pt x="4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6005950" y="1126000"/>
              <a:ext cx="18000" cy="35775"/>
            </a:xfrm>
            <a:custGeom>
              <a:avLst/>
              <a:gdLst/>
              <a:ahLst/>
              <a:cxnLst/>
              <a:rect l="l" t="t" r="r" b="b"/>
              <a:pathLst>
                <a:path w="720" h="1431" extrusionOk="0">
                  <a:moveTo>
                    <a:pt x="660" y="1"/>
                  </a:moveTo>
                  <a:cubicBezTo>
                    <a:pt x="643" y="1"/>
                    <a:pt x="629" y="13"/>
                    <a:pt x="629" y="49"/>
                  </a:cubicBezTo>
                  <a:cubicBezTo>
                    <a:pt x="538" y="535"/>
                    <a:pt x="325" y="991"/>
                    <a:pt x="21" y="1417"/>
                  </a:cubicBezTo>
                  <a:cubicBezTo>
                    <a:pt x="1" y="1417"/>
                    <a:pt x="7" y="1430"/>
                    <a:pt x="32" y="1430"/>
                  </a:cubicBezTo>
                  <a:cubicBezTo>
                    <a:pt x="44" y="1430"/>
                    <a:pt x="61" y="1427"/>
                    <a:pt x="82" y="1417"/>
                  </a:cubicBezTo>
                  <a:cubicBezTo>
                    <a:pt x="416" y="991"/>
                    <a:pt x="598" y="535"/>
                    <a:pt x="720" y="49"/>
                  </a:cubicBezTo>
                  <a:cubicBezTo>
                    <a:pt x="720" y="30"/>
                    <a:pt x="686" y="1"/>
                    <a:pt x="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5844950" y="1165950"/>
              <a:ext cx="106825" cy="122875"/>
            </a:xfrm>
            <a:custGeom>
              <a:avLst/>
              <a:gdLst/>
              <a:ahLst/>
              <a:cxnLst/>
              <a:rect l="l" t="t" r="r" b="b"/>
              <a:pathLst>
                <a:path w="4273" h="4915" extrusionOk="0">
                  <a:moveTo>
                    <a:pt x="4242" y="1"/>
                  </a:moveTo>
                  <a:cubicBezTo>
                    <a:pt x="3087" y="1825"/>
                    <a:pt x="1689" y="3375"/>
                    <a:pt x="47" y="4803"/>
                  </a:cubicBezTo>
                  <a:cubicBezTo>
                    <a:pt x="1" y="4850"/>
                    <a:pt x="26" y="4915"/>
                    <a:pt x="53" y="4915"/>
                  </a:cubicBezTo>
                  <a:cubicBezTo>
                    <a:pt x="62" y="4915"/>
                    <a:pt x="71" y="4909"/>
                    <a:pt x="78" y="4895"/>
                  </a:cubicBezTo>
                  <a:cubicBezTo>
                    <a:pt x="1749" y="3527"/>
                    <a:pt x="3178" y="1885"/>
                    <a:pt x="4272" y="31"/>
                  </a:cubicBezTo>
                  <a:cubicBezTo>
                    <a:pt x="4272" y="1"/>
                    <a:pt x="4242" y="1"/>
                    <a:pt x="4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5851000" y="1157600"/>
              <a:ext cx="55925" cy="71600"/>
            </a:xfrm>
            <a:custGeom>
              <a:avLst/>
              <a:gdLst/>
              <a:ahLst/>
              <a:cxnLst/>
              <a:rect l="l" t="t" r="r" b="b"/>
              <a:pathLst>
                <a:path w="2237" h="2864" extrusionOk="0">
                  <a:moveTo>
                    <a:pt x="2237" y="1"/>
                  </a:moveTo>
                  <a:lnTo>
                    <a:pt x="2237" y="1"/>
                  </a:lnTo>
                  <a:cubicBezTo>
                    <a:pt x="1659" y="1064"/>
                    <a:pt x="960" y="1976"/>
                    <a:pt x="79" y="2797"/>
                  </a:cubicBezTo>
                  <a:cubicBezTo>
                    <a:pt x="1" y="2797"/>
                    <a:pt x="57" y="2864"/>
                    <a:pt x="93" y="2864"/>
                  </a:cubicBezTo>
                  <a:cubicBezTo>
                    <a:pt x="99" y="2864"/>
                    <a:pt x="105" y="2862"/>
                    <a:pt x="109" y="2858"/>
                  </a:cubicBezTo>
                  <a:cubicBezTo>
                    <a:pt x="1021" y="2037"/>
                    <a:pt x="1720" y="1095"/>
                    <a:pt x="22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5763725" y="1176400"/>
              <a:ext cx="93675" cy="98650"/>
            </a:xfrm>
            <a:custGeom>
              <a:avLst/>
              <a:gdLst/>
              <a:ahLst/>
              <a:cxnLst/>
              <a:rect l="l" t="t" r="r" b="b"/>
              <a:pathLst>
                <a:path w="3747" h="3946" extrusionOk="0">
                  <a:moveTo>
                    <a:pt x="3665" y="0"/>
                  </a:moveTo>
                  <a:cubicBezTo>
                    <a:pt x="3654" y="0"/>
                    <a:pt x="3642" y="3"/>
                    <a:pt x="3631" y="8"/>
                  </a:cubicBezTo>
                  <a:cubicBezTo>
                    <a:pt x="2658" y="1498"/>
                    <a:pt x="1442" y="2683"/>
                    <a:pt x="74" y="3778"/>
                  </a:cubicBezTo>
                  <a:cubicBezTo>
                    <a:pt x="0" y="3852"/>
                    <a:pt x="47" y="3946"/>
                    <a:pt x="99" y="3946"/>
                  </a:cubicBezTo>
                  <a:cubicBezTo>
                    <a:pt x="111" y="3946"/>
                    <a:pt x="124" y="3941"/>
                    <a:pt x="135" y="3930"/>
                  </a:cubicBezTo>
                  <a:cubicBezTo>
                    <a:pt x="1594" y="2896"/>
                    <a:pt x="2780" y="1559"/>
                    <a:pt x="3722" y="69"/>
                  </a:cubicBezTo>
                  <a:cubicBezTo>
                    <a:pt x="3746" y="45"/>
                    <a:pt x="3711" y="0"/>
                    <a:pt x="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5707050" y="1184200"/>
              <a:ext cx="66150" cy="61575"/>
            </a:xfrm>
            <a:custGeom>
              <a:avLst/>
              <a:gdLst/>
              <a:ahLst/>
              <a:cxnLst/>
              <a:rect l="l" t="t" r="r" b="b"/>
              <a:pathLst>
                <a:path w="2646" h="2463" extrusionOk="0">
                  <a:moveTo>
                    <a:pt x="2645" y="0"/>
                  </a:moveTo>
                  <a:cubicBezTo>
                    <a:pt x="1885" y="912"/>
                    <a:pt x="1034" y="1703"/>
                    <a:pt x="92" y="2432"/>
                  </a:cubicBezTo>
                  <a:cubicBezTo>
                    <a:pt x="1" y="2432"/>
                    <a:pt x="92" y="2462"/>
                    <a:pt x="122" y="2462"/>
                  </a:cubicBezTo>
                  <a:cubicBezTo>
                    <a:pt x="1126" y="1824"/>
                    <a:pt x="1946" y="973"/>
                    <a:pt x="2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5681350" y="1199950"/>
              <a:ext cx="38525" cy="30075"/>
            </a:xfrm>
            <a:custGeom>
              <a:avLst/>
              <a:gdLst/>
              <a:ahLst/>
              <a:cxnLst/>
              <a:rect l="l" t="t" r="r" b="b"/>
              <a:pathLst>
                <a:path w="1541" h="1203" extrusionOk="0">
                  <a:moveTo>
                    <a:pt x="1485" y="1"/>
                  </a:moveTo>
                  <a:cubicBezTo>
                    <a:pt x="1476" y="1"/>
                    <a:pt x="1466" y="3"/>
                    <a:pt x="1454" y="9"/>
                  </a:cubicBezTo>
                  <a:cubicBezTo>
                    <a:pt x="998" y="404"/>
                    <a:pt x="512" y="738"/>
                    <a:pt x="26" y="1073"/>
                  </a:cubicBezTo>
                  <a:cubicBezTo>
                    <a:pt x="1" y="1148"/>
                    <a:pt x="38" y="1202"/>
                    <a:pt x="68" y="1202"/>
                  </a:cubicBezTo>
                  <a:cubicBezTo>
                    <a:pt x="75" y="1202"/>
                    <a:pt x="81" y="1200"/>
                    <a:pt x="87" y="1194"/>
                  </a:cubicBezTo>
                  <a:cubicBezTo>
                    <a:pt x="573" y="890"/>
                    <a:pt x="1090" y="495"/>
                    <a:pt x="1515" y="100"/>
                  </a:cubicBezTo>
                  <a:cubicBezTo>
                    <a:pt x="1540" y="50"/>
                    <a:pt x="1524" y="1"/>
                    <a:pt x="1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6381075" y="497250"/>
              <a:ext cx="310825" cy="44875"/>
            </a:xfrm>
            <a:custGeom>
              <a:avLst/>
              <a:gdLst/>
              <a:ahLst/>
              <a:cxnLst/>
              <a:rect l="l" t="t" r="r" b="b"/>
              <a:pathLst>
                <a:path w="12433" h="1795" extrusionOk="0">
                  <a:moveTo>
                    <a:pt x="12342" y="1"/>
                  </a:moveTo>
                  <a:cubicBezTo>
                    <a:pt x="8238" y="183"/>
                    <a:pt x="4074" y="639"/>
                    <a:pt x="62" y="1673"/>
                  </a:cubicBezTo>
                  <a:cubicBezTo>
                    <a:pt x="1" y="1703"/>
                    <a:pt x="31" y="1794"/>
                    <a:pt x="122" y="1794"/>
                  </a:cubicBezTo>
                  <a:cubicBezTo>
                    <a:pt x="4226" y="1034"/>
                    <a:pt x="8208" y="305"/>
                    <a:pt x="12342" y="92"/>
                  </a:cubicBezTo>
                  <a:cubicBezTo>
                    <a:pt x="12433" y="92"/>
                    <a:pt x="12372" y="1"/>
                    <a:pt x="12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6342425" y="533725"/>
              <a:ext cx="173175" cy="35100"/>
            </a:xfrm>
            <a:custGeom>
              <a:avLst/>
              <a:gdLst/>
              <a:ahLst/>
              <a:cxnLst/>
              <a:rect l="l" t="t" r="r" b="b"/>
              <a:pathLst>
                <a:path w="6927" h="1404" extrusionOk="0">
                  <a:moveTo>
                    <a:pt x="6927" y="1"/>
                  </a:moveTo>
                  <a:lnTo>
                    <a:pt x="6927" y="1"/>
                  </a:lnTo>
                  <a:cubicBezTo>
                    <a:pt x="4617" y="183"/>
                    <a:pt x="2276" y="548"/>
                    <a:pt x="27" y="1308"/>
                  </a:cubicBezTo>
                  <a:cubicBezTo>
                    <a:pt x="0" y="1308"/>
                    <a:pt x="21" y="1404"/>
                    <a:pt x="47" y="1404"/>
                  </a:cubicBezTo>
                  <a:cubicBezTo>
                    <a:pt x="51" y="1404"/>
                    <a:pt x="54" y="1402"/>
                    <a:pt x="57" y="1399"/>
                  </a:cubicBezTo>
                  <a:cubicBezTo>
                    <a:pt x="2337" y="791"/>
                    <a:pt x="4586" y="214"/>
                    <a:pt x="6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6291425" y="566400"/>
              <a:ext cx="309300" cy="60075"/>
            </a:xfrm>
            <a:custGeom>
              <a:avLst/>
              <a:gdLst/>
              <a:ahLst/>
              <a:cxnLst/>
              <a:rect l="l" t="t" r="r" b="b"/>
              <a:pathLst>
                <a:path w="12372" h="2403" extrusionOk="0">
                  <a:moveTo>
                    <a:pt x="12371" y="1"/>
                  </a:moveTo>
                  <a:cubicBezTo>
                    <a:pt x="8268" y="548"/>
                    <a:pt x="4104" y="1217"/>
                    <a:pt x="91" y="2250"/>
                  </a:cubicBezTo>
                  <a:cubicBezTo>
                    <a:pt x="0" y="2281"/>
                    <a:pt x="61" y="2402"/>
                    <a:pt x="122" y="2402"/>
                  </a:cubicBezTo>
                  <a:cubicBezTo>
                    <a:pt x="4225" y="1642"/>
                    <a:pt x="8207" y="609"/>
                    <a:pt x="12371" y="31"/>
                  </a:cubicBezTo>
                  <a:lnTo>
                    <a:pt x="1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6137925" y="652275"/>
              <a:ext cx="376175" cy="60050"/>
            </a:xfrm>
            <a:custGeom>
              <a:avLst/>
              <a:gdLst/>
              <a:ahLst/>
              <a:cxnLst/>
              <a:rect l="l" t="t" r="r" b="b"/>
              <a:pathLst>
                <a:path w="15047" h="2402" extrusionOk="0">
                  <a:moveTo>
                    <a:pt x="15016" y="1"/>
                  </a:moveTo>
                  <a:cubicBezTo>
                    <a:pt x="10000" y="213"/>
                    <a:pt x="4985" y="1004"/>
                    <a:pt x="122" y="2250"/>
                  </a:cubicBezTo>
                  <a:cubicBezTo>
                    <a:pt x="0" y="2250"/>
                    <a:pt x="31" y="2402"/>
                    <a:pt x="152" y="2402"/>
                  </a:cubicBezTo>
                  <a:cubicBezTo>
                    <a:pt x="5137" y="1520"/>
                    <a:pt x="9940" y="335"/>
                    <a:pt x="15016" y="31"/>
                  </a:cubicBezTo>
                  <a:cubicBezTo>
                    <a:pt x="15046" y="31"/>
                    <a:pt x="15046" y="1"/>
                    <a:pt x="15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6191875" y="659125"/>
              <a:ext cx="97275" cy="12925"/>
            </a:xfrm>
            <a:custGeom>
              <a:avLst/>
              <a:gdLst/>
              <a:ahLst/>
              <a:cxnLst/>
              <a:rect l="l" t="t" r="r" b="b"/>
              <a:pathLst>
                <a:path w="3891" h="517" extrusionOk="0">
                  <a:moveTo>
                    <a:pt x="3830" y="0"/>
                  </a:moveTo>
                  <a:cubicBezTo>
                    <a:pt x="2584" y="61"/>
                    <a:pt x="1338" y="213"/>
                    <a:pt x="92" y="456"/>
                  </a:cubicBezTo>
                  <a:cubicBezTo>
                    <a:pt x="0" y="456"/>
                    <a:pt x="0" y="517"/>
                    <a:pt x="92" y="517"/>
                  </a:cubicBezTo>
                  <a:cubicBezTo>
                    <a:pt x="1338" y="395"/>
                    <a:pt x="2584" y="213"/>
                    <a:pt x="3830" y="61"/>
                  </a:cubicBezTo>
                  <a:cubicBezTo>
                    <a:pt x="3891" y="61"/>
                    <a:pt x="3891" y="0"/>
                    <a:pt x="3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6123475" y="734025"/>
              <a:ext cx="323750" cy="17825"/>
            </a:xfrm>
            <a:custGeom>
              <a:avLst/>
              <a:gdLst/>
              <a:ahLst/>
              <a:cxnLst/>
              <a:rect l="l" t="t" r="r" b="b"/>
              <a:pathLst>
                <a:path w="12950" h="713" extrusionOk="0">
                  <a:moveTo>
                    <a:pt x="7756" y="0"/>
                  </a:moveTo>
                  <a:cubicBezTo>
                    <a:pt x="5174" y="0"/>
                    <a:pt x="2585" y="161"/>
                    <a:pt x="62" y="560"/>
                  </a:cubicBezTo>
                  <a:cubicBezTo>
                    <a:pt x="1" y="591"/>
                    <a:pt x="1" y="712"/>
                    <a:pt x="122" y="712"/>
                  </a:cubicBezTo>
                  <a:cubicBezTo>
                    <a:pt x="3627" y="439"/>
                    <a:pt x="7092" y="186"/>
                    <a:pt x="10599" y="186"/>
                  </a:cubicBezTo>
                  <a:cubicBezTo>
                    <a:pt x="11380" y="186"/>
                    <a:pt x="12163" y="198"/>
                    <a:pt x="12949" y="226"/>
                  </a:cubicBezTo>
                  <a:lnTo>
                    <a:pt x="12949" y="196"/>
                  </a:lnTo>
                  <a:cubicBezTo>
                    <a:pt x="11236" y="73"/>
                    <a:pt x="9497" y="0"/>
                    <a:pt x="7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6048250" y="790975"/>
              <a:ext cx="318425" cy="17875"/>
            </a:xfrm>
            <a:custGeom>
              <a:avLst/>
              <a:gdLst/>
              <a:ahLst/>
              <a:cxnLst/>
              <a:rect l="l" t="t" r="r" b="b"/>
              <a:pathLst>
                <a:path w="12737" h="715" extrusionOk="0">
                  <a:moveTo>
                    <a:pt x="4679" y="1"/>
                  </a:moveTo>
                  <a:cubicBezTo>
                    <a:pt x="3140" y="1"/>
                    <a:pt x="1606" y="81"/>
                    <a:pt x="92" y="258"/>
                  </a:cubicBezTo>
                  <a:cubicBezTo>
                    <a:pt x="1" y="258"/>
                    <a:pt x="31" y="380"/>
                    <a:pt x="122" y="380"/>
                  </a:cubicBezTo>
                  <a:cubicBezTo>
                    <a:pt x="1637" y="325"/>
                    <a:pt x="3140" y="290"/>
                    <a:pt x="4640" y="290"/>
                  </a:cubicBezTo>
                  <a:cubicBezTo>
                    <a:pt x="7323" y="290"/>
                    <a:pt x="9996" y="402"/>
                    <a:pt x="12706" y="714"/>
                  </a:cubicBezTo>
                  <a:cubicBezTo>
                    <a:pt x="12736" y="714"/>
                    <a:pt x="12736" y="653"/>
                    <a:pt x="12706" y="653"/>
                  </a:cubicBezTo>
                  <a:cubicBezTo>
                    <a:pt x="10075" y="247"/>
                    <a:pt x="7371" y="1"/>
                    <a:pt x="4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6111325" y="765925"/>
              <a:ext cx="95000" cy="5675"/>
            </a:xfrm>
            <a:custGeom>
              <a:avLst/>
              <a:gdLst/>
              <a:ahLst/>
              <a:cxnLst/>
              <a:rect l="l" t="t" r="r" b="b"/>
              <a:pathLst>
                <a:path w="3800" h="227" extrusionOk="0">
                  <a:moveTo>
                    <a:pt x="1679" y="1"/>
                  </a:moveTo>
                  <a:cubicBezTo>
                    <a:pt x="1140" y="1"/>
                    <a:pt x="600" y="41"/>
                    <a:pt x="61" y="135"/>
                  </a:cubicBezTo>
                  <a:cubicBezTo>
                    <a:pt x="0" y="135"/>
                    <a:pt x="0" y="196"/>
                    <a:pt x="61" y="196"/>
                  </a:cubicBezTo>
                  <a:cubicBezTo>
                    <a:pt x="641" y="124"/>
                    <a:pt x="1222" y="86"/>
                    <a:pt x="1802" y="86"/>
                  </a:cubicBezTo>
                  <a:cubicBezTo>
                    <a:pt x="2437" y="86"/>
                    <a:pt x="3073" y="131"/>
                    <a:pt x="3709" y="227"/>
                  </a:cubicBezTo>
                  <a:cubicBezTo>
                    <a:pt x="3769" y="227"/>
                    <a:pt x="3800" y="166"/>
                    <a:pt x="3709" y="166"/>
                  </a:cubicBezTo>
                  <a:cubicBezTo>
                    <a:pt x="3032" y="64"/>
                    <a:pt x="2356" y="1"/>
                    <a:pt x="1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6010275" y="852700"/>
              <a:ext cx="261400" cy="10100"/>
            </a:xfrm>
            <a:custGeom>
              <a:avLst/>
              <a:gdLst/>
              <a:ahLst/>
              <a:cxnLst/>
              <a:rect l="l" t="t" r="r" b="b"/>
              <a:pathLst>
                <a:path w="10456" h="404" extrusionOk="0">
                  <a:moveTo>
                    <a:pt x="3369" y="1"/>
                  </a:moveTo>
                  <a:cubicBezTo>
                    <a:pt x="2280" y="1"/>
                    <a:pt x="1189" y="32"/>
                    <a:pt x="91" y="99"/>
                  </a:cubicBezTo>
                  <a:cubicBezTo>
                    <a:pt x="81" y="96"/>
                    <a:pt x="72" y="94"/>
                    <a:pt x="64" y="94"/>
                  </a:cubicBezTo>
                  <a:cubicBezTo>
                    <a:pt x="1" y="94"/>
                    <a:pt x="10" y="190"/>
                    <a:pt x="91" y="190"/>
                  </a:cubicBezTo>
                  <a:cubicBezTo>
                    <a:pt x="1394" y="145"/>
                    <a:pt x="2689" y="116"/>
                    <a:pt x="3982" y="116"/>
                  </a:cubicBezTo>
                  <a:cubicBezTo>
                    <a:pt x="6126" y="116"/>
                    <a:pt x="8264" y="195"/>
                    <a:pt x="10425" y="403"/>
                  </a:cubicBezTo>
                  <a:cubicBezTo>
                    <a:pt x="10456" y="403"/>
                    <a:pt x="10456" y="373"/>
                    <a:pt x="10425" y="373"/>
                  </a:cubicBezTo>
                  <a:cubicBezTo>
                    <a:pt x="8058" y="144"/>
                    <a:pt x="5719" y="1"/>
                    <a:pt x="3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5844600" y="868175"/>
              <a:ext cx="380725" cy="44000"/>
            </a:xfrm>
            <a:custGeom>
              <a:avLst/>
              <a:gdLst/>
              <a:ahLst/>
              <a:cxnLst/>
              <a:rect l="l" t="t" r="r" b="b"/>
              <a:pathLst>
                <a:path w="15229" h="1760" extrusionOk="0">
                  <a:moveTo>
                    <a:pt x="2764" y="1"/>
                  </a:moveTo>
                  <a:cubicBezTo>
                    <a:pt x="1865" y="1"/>
                    <a:pt x="964" y="29"/>
                    <a:pt x="61" y="88"/>
                  </a:cubicBezTo>
                  <a:cubicBezTo>
                    <a:pt x="1" y="88"/>
                    <a:pt x="1" y="179"/>
                    <a:pt x="61" y="179"/>
                  </a:cubicBezTo>
                  <a:cubicBezTo>
                    <a:pt x="937" y="138"/>
                    <a:pt x="1809" y="117"/>
                    <a:pt x="2677" y="117"/>
                  </a:cubicBezTo>
                  <a:cubicBezTo>
                    <a:pt x="6928" y="117"/>
                    <a:pt x="11089" y="624"/>
                    <a:pt x="15229" y="1760"/>
                  </a:cubicBezTo>
                  <a:cubicBezTo>
                    <a:pt x="11145" y="632"/>
                    <a:pt x="6979" y="1"/>
                    <a:pt x="2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5972250" y="923550"/>
              <a:ext cx="142900" cy="21300"/>
            </a:xfrm>
            <a:custGeom>
              <a:avLst/>
              <a:gdLst/>
              <a:ahLst/>
              <a:cxnLst/>
              <a:rect l="l" t="t" r="r" b="b"/>
              <a:pathLst>
                <a:path w="5716" h="852" extrusionOk="0">
                  <a:moveTo>
                    <a:pt x="1" y="1"/>
                  </a:moveTo>
                  <a:lnTo>
                    <a:pt x="1" y="62"/>
                  </a:lnTo>
                  <a:cubicBezTo>
                    <a:pt x="1916" y="274"/>
                    <a:pt x="3770" y="548"/>
                    <a:pt x="5685" y="852"/>
                  </a:cubicBezTo>
                  <a:cubicBezTo>
                    <a:pt x="5715" y="852"/>
                    <a:pt x="5715" y="761"/>
                    <a:pt x="5685" y="761"/>
                  </a:cubicBezTo>
                  <a:cubicBezTo>
                    <a:pt x="3800" y="457"/>
                    <a:pt x="1916" y="24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5916400" y="962550"/>
              <a:ext cx="141000" cy="28650"/>
            </a:xfrm>
            <a:custGeom>
              <a:avLst/>
              <a:gdLst/>
              <a:ahLst/>
              <a:cxnLst/>
              <a:rect l="l" t="t" r="r" b="b"/>
              <a:pathLst>
                <a:path w="5640" h="1146" extrusionOk="0">
                  <a:moveTo>
                    <a:pt x="38" y="0"/>
                  </a:moveTo>
                  <a:lnTo>
                    <a:pt x="38" y="0"/>
                  </a:lnTo>
                  <a:cubicBezTo>
                    <a:pt x="24" y="0"/>
                    <a:pt x="1" y="52"/>
                    <a:pt x="46" y="52"/>
                  </a:cubicBezTo>
                  <a:cubicBezTo>
                    <a:pt x="1931" y="325"/>
                    <a:pt x="3785" y="629"/>
                    <a:pt x="5639" y="1146"/>
                  </a:cubicBezTo>
                  <a:cubicBezTo>
                    <a:pt x="3816" y="629"/>
                    <a:pt x="1931" y="173"/>
                    <a:pt x="46" y="21"/>
                  </a:cubicBezTo>
                  <a:cubicBezTo>
                    <a:pt x="46" y="6"/>
                    <a:pt x="43"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5738975" y="1001600"/>
              <a:ext cx="297900" cy="43575"/>
            </a:xfrm>
            <a:custGeom>
              <a:avLst/>
              <a:gdLst/>
              <a:ahLst/>
              <a:cxnLst/>
              <a:rect l="l" t="t" r="r" b="b"/>
              <a:pathLst>
                <a:path w="11916" h="1743" extrusionOk="0">
                  <a:moveTo>
                    <a:pt x="938" y="0"/>
                  </a:moveTo>
                  <a:cubicBezTo>
                    <a:pt x="666" y="0"/>
                    <a:pt x="394" y="3"/>
                    <a:pt x="122" y="10"/>
                  </a:cubicBezTo>
                  <a:cubicBezTo>
                    <a:pt x="0" y="10"/>
                    <a:pt x="31" y="131"/>
                    <a:pt x="122" y="131"/>
                  </a:cubicBezTo>
                  <a:cubicBezTo>
                    <a:pt x="321" y="128"/>
                    <a:pt x="521" y="127"/>
                    <a:pt x="719" y="127"/>
                  </a:cubicBezTo>
                  <a:cubicBezTo>
                    <a:pt x="4493" y="127"/>
                    <a:pt x="8188" y="674"/>
                    <a:pt x="11855" y="1742"/>
                  </a:cubicBezTo>
                  <a:cubicBezTo>
                    <a:pt x="11885" y="1742"/>
                    <a:pt x="11916" y="1681"/>
                    <a:pt x="11855" y="1681"/>
                  </a:cubicBezTo>
                  <a:cubicBezTo>
                    <a:pt x="8259" y="577"/>
                    <a:pt x="4636" y="0"/>
                    <a:pt x="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5812675" y="1022350"/>
              <a:ext cx="77550" cy="11425"/>
            </a:xfrm>
            <a:custGeom>
              <a:avLst/>
              <a:gdLst/>
              <a:ahLst/>
              <a:cxnLst/>
              <a:rect l="l" t="t" r="r" b="b"/>
              <a:pathLst>
                <a:path w="3102" h="457" extrusionOk="0">
                  <a:moveTo>
                    <a:pt x="92" y="0"/>
                  </a:moveTo>
                  <a:cubicBezTo>
                    <a:pt x="62" y="61"/>
                    <a:pt x="1" y="152"/>
                    <a:pt x="92" y="152"/>
                  </a:cubicBezTo>
                  <a:cubicBezTo>
                    <a:pt x="1065" y="243"/>
                    <a:pt x="2037" y="304"/>
                    <a:pt x="3010" y="456"/>
                  </a:cubicBezTo>
                  <a:cubicBezTo>
                    <a:pt x="3101" y="456"/>
                    <a:pt x="3101" y="395"/>
                    <a:pt x="3010" y="365"/>
                  </a:cubicBezTo>
                  <a:cubicBezTo>
                    <a:pt x="2068" y="213"/>
                    <a:pt x="1065" y="61"/>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5693400" y="1051075"/>
              <a:ext cx="233300" cy="53350"/>
            </a:xfrm>
            <a:custGeom>
              <a:avLst/>
              <a:gdLst/>
              <a:ahLst/>
              <a:cxnLst/>
              <a:rect l="l" t="t" r="r" b="b"/>
              <a:pathLst>
                <a:path w="9332" h="2134" extrusionOk="0">
                  <a:moveTo>
                    <a:pt x="39" y="0"/>
                  </a:moveTo>
                  <a:cubicBezTo>
                    <a:pt x="1" y="0"/>
                    <a:pt x="8" y="75"/>
                    <a:pt x="61" y="128"/>
                  </a:cubicBezTo>
                  <a:cubicBezTo>
                    <a:pt x="3252" y="462"/>
                    <a:pt x="6292" y="979"/>
                    <a:pt x="9331" y="2134"/>
                  </a:cubicBezTo>
                  <a:cubicBezTo>
                    <a:pt x="6413" y="918"/>
                    <a:pt x="3252" y="67"/>
                    <a:pt x="61" y="6"/>
                  </a:cubicBezTo>
                  <a:cubicBezTo>
                    <a:pt x="52" y="2"/>
                    <a:pt x="45"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5611325" y="1104150"/>
              <a:ext cx="212775" cy="17775"/>
            </a:xfrm>
            <a:custGeom>
              <a:avLst/>
              <a:gdLst/>
              <a:ahLst/>
              <a:cxnLst/>
              <a:rect l="l" t="t" r="r" b="b"/>
              <a:pathLst>
                <a:path w="8511" h="711" extrusionOk="0">
                  <a:moveTo>
                    <a:pt x="2873" y="1"/>
                  </a:moveTo>
                  <a:cubicBezTo>
                    <a:pt x="1935" y="1"/>
                    <a:pt x="1003" y="62"/>
                    <a:pt x="91" y="193"/>
                  </a:cubicBezTo>
                  <a:cubicBezTo>
                    <a:pt x="0" y="193"/>
                    <a:pt x="0" y="315"/>
                    <a:pt x="122" y="315"/>
                  </a:cubicBezTo>
                  <a:cubicBezTo>
                    <a:pt x="997" y="278"/>
                    <a:pt x="1857" y="255"/>
                    <a:pt x="2710" y="255"/>
                  </a:cubicBezTo>
                  <a:cubicBezTo>
                    <a:pt x="4641" y="255"/>
                    <a:pt x="6531" y="373"/>
                    <a:pt x="8450" y="710"/>
                  </a:cubicBezTo>
                  <a:cubicBezTo>
                    <a:pt x="8480" y="710"/>
                    <a:pt x="8511" y="649"/>
                    <a:pt x="8450" y="649"/>
                  </a:cubicBezTo>
                  <a:cubicBezTo>
                    <a:pt x="6647" y="244"/>
                    <a:pt x="4749" y="1"/>
                    <a:pt x="2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5697950" y="1145800"/>
              <a:ext cx="67650" cy="8800"/>
            </a:xfrm>
            <a:custGeom>
              <a:avLst/>
              <a:gdLst/>
              <a:ahLst/>
              <a:cxnLst/>
              <a:rect l="l" t="t" r="r" b="b"/>
              <a:pathLst>
                <a:path w="2706" h="352" extrusionOk="0">
                  <a:moveTo>
                    <a:pt x="706" y="0"/>
                  </a:moveTo>
                  <a:cubicBezTo>
                    <a:pt x="471" y="0"/>
                    <a:pt x="236" y="16"/>
                    <a:pt x="0" y="47"/>
                  </a:cubicBezTo>
                  <a:cubicBezTo>
                    <a:pt x="0" y="47"/>
                    <a:pt x="0" y="77"/>
                    <a:pt x="31" y="77"/>
                  </a:cubicBezTo>
                  <a:cubicBezTo>
                    <a:pt x="240" y="63"/>
                    <a:pt x="449" y="56"/>
                    <a:pt x="656" y="56"/>
                  </a:cubicBezTo>
                  <a:cubicBezTo>
                    <a:pt x="1348" y="56"/>
                    <a:pt x="2027" y="140"/>
                    <a:pt x="2705" y="351"/>
                  </a:cubicBezTo>
                  <a:cubicBezTo>
                    <a:pt x="2052" y="126"/>
                    <a:pt x="1381" y="0"/>
                    <a:pt x="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5647025" y="1164300"/>
              <a:ext cx="66125" cy="8600"/>
            </a:xfrm>
            <a:custGeom>
              <a:avLst/>
              <a:gdLst/>
              <a:ahLst/>
              <a:cxnLst/>
              <a:rect l="l" t="t" r="r" b="b"/>
              <a:pathLst>
                <a:path w="2645" h="344" extrusionOk="0">
                  <a:moveTo>
                    <a:pt x="783" y="0"/>
                  </a:moveTo>
                  <a:cubicBezTo>
                    <a:pt x="556" y="0"/>
                    <a:pt x="326" y="11"/>
                    <a:pt x="92" y="37"/>
                  </a:cubicBezTo>
                  <a:cubicBezTo>
                    <a:pt x="1" y="37"/>
                    <a:pt x="31" y="158"/>
                    <a:pt x="92" y="158"/>
                  </a:cubicBezTo>
                  <a:cubicBezTo>
                    <a:pt x="274" y="145"/>
                    <a:pt x="453" y="139"/>
                    <a:pt x="630" y="139"/>
                  </a:cubicBezTo>
                  <a:cubicBezTo>
                    <a:pt x="1281" y="139"/>
                    <a:pt x="1902" y="221"/>
                    <a:pt x="2523" y="341"/>
                  </a:cubicBezTo>
                  <a:cubicBezTo>
                    <a:pt x="2533" y="343"/>
                    <a:pt x="2541" y="344"/>
                    <a:pt x="2549" y="344"/>
                  </a:cubicBezTo>
                  <a:cubicBezTo>
                    <a:pt x="2645" y="344"/>
                    <a:pt x="2640" y="189"/>
                    <a:pt x="2584" y="189"/>
                  </a:cubicBezTo>
                  <a:cubicBezTo>
                    <a:pt x="1967" y="78"/>
                    <a:pt x="1383" y="0"/>
                    <a:pt x="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8"/>
          <p:cNvGrpSpPr/>
          <p:nvPr/>
        </p:nvGrpSpPr>
        <p:grpSpPr>
          <a:xfrm rot="1911872" flipH="1">
            <a:off x="7370114" y="-556637"/>
            <a:ext cx="2121320" cy="2192253"/>
            <a:chOff x="5317225" y="823600"/>
            <a:chExt cx="1451175" cy="1499700"/>
          </a:xfrm>
        </p:grpSpPr>
        <p:sp>
          <p:nvSpPr>
            <p:cNvPr id="518" name="Google Shape;518;p8"/>
            <p:cNvSpPr/>
            <p:nvPr/>
          </p:nvSpPr>
          <p:spPr>
            <a:xfrm>
              <a:off x="6226075" y="823600"/>
              <a:ext cx="542325" cy="431050"/>
            </a:xfrm>
            <a:custGeom>
              <a:avLst/>
              <a:gdLst/>
              <a:ahLst/>
              <a:cxnLst/>
              <a:rect l="l" t="t" r="r" b="b"/>
              <a:pathLst>
                <a:path w="21693" h="17242" extrusionOk="0">
                  <a:moveTo>
                    <a:pt x="17519" y="1"/>
                  </a:moveTo>
                  <a:cubicBezTo>
                    <a:pt x="15828" y="1"/>
                    <a:pt x="13538" y="859"/>
                    <a:pt x="10791" y="3512"/>
                  </a:cubicBezTo>
                  <a:cubicBezTo>
                    <a:pt x="7933" y="6218"/>
                    <a:pt x="1520" y="13938"/>
                    <a:pt x="0" y="17190"/>
                  </a:cubicBezTo>
                  <a:cubicBezTo>
                    <a:pt x="50" y="17225"/>
                    <a:pt x="106" y="17241"/>
                    <a:pt x="170" y="17241"/>
                  </a:cubicBezTo>
                  <a:cubicBezTo>
                    <a:pt x="2043" y="17241"/>
                    <a:pt x="9869" y="2751"/>
                    <a:pt x="18378" y="2751"/>
                  </a:cubicBezTo>
                  <a:cubicBezTo>
                    <a:pt x="18766" y="2751"/>
                    <a:pt x="19155" y="2781"/>
                    <a:pt x="19545" y="2844"/>
                  </a:cubicBezTo>
                  <a:cubicBezTo>
                    <a:pt x="19665" y="2863"/>
                    <a:pt x="19776" y="2872"/>
                    <a:pt x="19879" y="2872"/>
                  </a:cubicBezTo>
                  <a:cubicBezTo>
                    <a:pt x="21693" y="2872"/>
                    <a:pt x="20611" y="1"/>
                    <a:pt x="17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5317225" y="889350"/>
              <a:ext cx="937750" cy="1386075"/>
            </a:xfrm>
            <a:custGeom>
              <a:avLst/>
              <a:gdLst/>
              <a:ahLst/>
              <a:cxnLst/>
              <a:rect l="l" t="t" r="r" b="b"/>
              <a:pathLst>
                <a:path w="37510" h="55443" extrusionOk="0">
                  <a:moveTo>
                    <a:pt x="29927" y="0"/>
                  </a:moveTo>
                  <a:cubicBezTo>
                    <a:pt x="27797" y="0"/>
                    <a:pt x="25580" y="717"/>
                    <a:pt x="23922" y="2098"/>
                  </a:cubicBezTo>
                  <a:cubicBezTo>
                    <a:pt x="35238" y="2454"/>
                    <a:pt x="35278" y="9735"/>
                    <a:pt x="32641" y="9735"/>
                  </a:cubicBezTo>
                  <a:cubicBezTo>
                    <a:pt x="31899" y="9735"/>
                    <a:pt x="30945" y="9159"/>
                    <a:pt x="29971" y="7691"/>
                  </a:cubicBezTo>
                  <a:cubicBezTo>
                    <a:pt x="27457" y="3904"/>
                    <a:pt x="23382" y="1993"/>
                    <a:pt x="19298" y="1993"/>
                  </a:cubicBezTo>
                  <a:cubicBezTo>
                    <a:pt x="15482" y="1993"/>
                    <a:pt x="11658" y="3660"/>
                    <a:pt x="9089" y="7022"/>
                  </a:cubicBezTo>
                  <a:cubicBezTo>
                    <a:pt x="9179" y="7025"/>
                    <a:pt x="9268" y="7026"/>
                    <a:pt x="9357" y="7026"/>
                  </a:cubicBezTo>
                  <a:cubicBezTo>
                    <a:pt x="13148" y="7026"/>
                    <a:pt x="16710" y="4787"/>
                    <a:pt x="20467" y="4787"/>
                  </a:cubicBezTo>
                  <a:cubicBezTo>
                    <a:pt x="20857" y="4787"/>
                    <a:pt x="21248" y="4811"/>
                    <a:pt x="21643" y="4864"/>
                  </a:cubicBezTo>
                  <a:cubicBezTo>
                    <a:pt x="26127" y="5456"/>
                    <a:pt x="27435" y="9741"/>
                    <a:pt x="25828" y="9741"/>
                  </a:cubicBezTo>
                  <a:cubicBezTo>
                    <a:pt x="25452" y="9741"/>
                    <a:pt x="24917" y="9507"/>
                    <a:pt x="24226" y="8937"/>
                  </a:cubicBezTo>
                  <a:cubicBezTo>
                    <a:pt x="22810" y="7768"/>
                    <a:pt x="20629" y="7235"/>
                    <a:pt x="18265" y="7235"/>
                  </a:cubicBezTo>
                  <a:cubicBezTo>
                    <a:pt x="11903" y="7235"/>
                    <a:pt x="4217" y="11100"/>
                    <a:pt x="6566" y="16840"/>
                  </a:cubicBezTo>
                  <a:cubicBezTo>
                    <a:pt x="10162" y="14005"/>
                    <a:pt x="15996" y="11314"/>
                    <a:pt x="20395" y="11314"/>
                  </a:cubicBezTo>
                  <a:cubicBezTo>
                    <a:pt x="23024" y="11314"/>
                    <a:pt x="25140" y="12275"/>
                    <a:pt x="25959" y="14743"/>
                  </a:cubicBezTo>
                  <a:cubicBezTo>
                    <a:pt x="24909" y="15307"/>
                    <a:pt x="23884" y="15452"/>
                    <a:pt x="22656" y="15452"/>
                  </a:cubicBezTo>
                  <a:cubicBezTo>
                    <a:pt x="21354" y="15452"/>
                    <a:pt x="19823" y="15289"/>
                    <a:pt x="17791" y="15289"/>
                  </a:cubicBezTo>
                  <a:cubicBezTo>
                    <a:pt x="16578" y="15289"/>
                    <a:pt x="15186" y="15347"/>
                    <a:pt x="13557" y="15533"/>
                  </a:cubicBezTo>
                  <a:cubicBezTo>
                    <a:pt x="5594" y="16506"/>
                    <a:pt x="3162" y="20822"/>
                    <a:pt x="3831" y="24105"/>
                  </a:cubicBezTo>
                  <a:cubicBezTo>
                    <a:pt x="7648" y="21535"/>
                    <a:pt x="12082" y="19135"/>
                    <a:pt x="16546" y="19135"/>
                  </a:cubicBezTo>
                  <a:cubicBezTo>
                    <a:pt x="17415" y="19135"/>
                    <a:pt x="18284" y="19226"/>
                    <a:pt x="19150" y="19424"/>
                  </a:cubicBezTo>
                  <a:cubicBezTo>
                    <a:pt x="22494" y="24013"/>
                    <a:pt x="15533" y="24196"/>
                    <a:pt x="12524" y="24469"/>
                  </a:cubicBezTo>
                  <a:cubicBezTo>
                    <a:pt x="5168" y="25108"/>
                    <a:pt x="1369" y="27783"/>
                    <a:pt x="2341" y="36263"/>
                  </a:cubicBezTo>
                  <a:cubicBezTo>
                    <a:pt x="6080" y="34743"/>
                    <a:pt x="6110" y="29120"/>
                    <a:pt x="12797" y="28573"/>
                  </a:cubicBezTo>
                  <a:cubicBezTo>
                    <a:pt x="13107" y="28548"/>
                    <a:pt x="13397" y="28537"/>
                    <a:pt x="13669" y="28537"/>
                  </a:cubicBezTo>
                  <a:cubicBezTo>
                    <a:pt x="17090" y="28537"/>
                    <a:pt x="17750" y="30364"/>
                    <a:pt x="19637" y="31096"/>
                  </a:cubicBezTo>
                  <a:cubicBezTo>
                    <a:pt x="19273" y="31173"/>
                    <a:pt x="18925" y="31201"/>
                    <a:pt x="18577" y="31201"/>
                  </a:cubicBezTo>
                  <a:cubicBezTo>
                    <a:pt x="17701" y="31201"/>
                    <a:pt x="16828" y="31025"/>
                    <a:pt x="15712" y="31025"/>
                  </a:cubicBezTo>
                  <a:cubicBezTo>
                    <a:pt x="14311" y="31025"/>
                    <a:pt x="12528" y="31302"/>
                    <a:pt x="9879" y="32555"/>
                  </a:cubicBezTo>
                  <a:cubicBezTo>
                    <a:pt x="5715" y="34500"/>
                    <a:pt x="2037" y="37843"/>
                    <a:pt x="2493" y="42372"/>
                  </a:cubicBezTo>
                  <a:cubicBezTo>
                    <a:pt x="9749" y="36891"/>
                    <a:pt x="10638" y="36069"/>
                    <a:pt x="11128" y="36069"/>
                  </a:cubicBezTo>
                  <a:cubicBezTo>
                    <a:pt x="11200" y="36069"/>
                    <a:pt x="11264" y="36087"/>
                    <a:pt x="11338" y="36111"/>
                  </a:cubicBezTo>
                  <a:cubicBezTo>
                    <a:pt x="12494" y="36415"/>
                    <a:pt x="12797" y="40093"/>
                    <a:pt x="8117" y="41764"/>
                  </a:cubicBezTo>
                  <a:cubicBezTo>
                    <a:pt x="5989" y="42524"/>
                    <a:pt x="3496" y="42950"/>
                    <a:pt x="2159" y="44774"/>
                  </a:cubicBezTo>
                  <a:cubicBezTo>
                    <a:pt x="1" y="47722"/>
                    <a:pt x="2341" y="52342"/>
                    <a:pt x="396" y="55442"/>
                  </a:cubicBezTo>
                  <a:cubicBezTo>
                    <a:pt x="4347" y="54561"/>
                    <a:pt x="5563" y="49515"/>
                    <a:pt x="7357" y="46871"/>
                  </a:cubicBezTo>
                  <a:cubicBezTo>
                    <a:pt x="10396" y="42342"/>
                    <a:pt x="15229" y="38968"/>
                    <a:pt x="20913" y="32980"/>
                  </a:cubicBezTo>
                  <a:cubicBezTo>
                    <a:pt x="24395" y="29376"/>
                    <a:pt x="24503" y="27996"/>
                    <a:pt x="24111" y="27996"/>
                  </a:cubicBezTo>
                  <a:cubicBezTo>
                    <a:pt x="24013" y="27996"/>
                    <a:pt x="23885" y="28081"/>
                    <a:pt x="23770" y="28238"/>
                  </a:cubicBezTo>
                  <a:cubicBezTo>
                    <a:pt x="23075" y="29138"/>
                    <a:pt x="22324" y="29626"/>
                    <a:pt x="21269" y="29626"/>
                  </a:cubicBezTo>
                  <a:cubicBezTo>
                    <a:pt x="20756" y="29626"/>
                    <a:pt x="20170" y="29510"/>
                    <a:pt x="19485" y="29272"/>
                  </a:cubicBezTo>
                  <a:cubicBezTo>
                    <a:pt x="16122" y="28143"/>
                    <a:pt x="18507" y="25250"/>
                    <a:pt x="21252" y="25250"/>
                  </a:cubicBezTo>
                  <a:cubicBezTo>
                    <a:pt x="22055" y="25250"/>
                    <a:pt x="22889" y="25498"/>
                    <a:pt x="23618" y="26111"/>
                  </a:cubicBezTo>
                  <a:cubicBezTo>
                    <a:pt x="24194" y="26580"/>
                    <a:pt x="24347" y="27064"/>
                    <a:pt x="24675" y="27064"/>
                  </a:cubicBezTo>
                  <a:cubicBezTo>
                    <a:pt x="25005" y="27064"/>
                    <a:pt x="25513" y="26572"/>
                    <a:pt x="26810" y="25077"/>
                  </a:cubicBezTo>
                  <a:cubicBezTo>
                    <a:pt x="28482" y="23193"/>
                    <a:pt x="31156" y="20670"/>
                    <a:pt x="29728" y="20001"/>
                  </a:cubicBezTo>
                  <a:cubicBezTo>
                    <a:pt x="29649" y="19959"/>
                    <a:pt x="29583" y="19941"/>
                    <a:pt x="29529" y="19941"/>
                  </a:cubicBezTo>
                  <a:cubicBezTo>
                    <a:pt x="29272" y="19941"/>
                    <a:pt x="29272" y="20358"/>
                    <a:pt x="29272" y="20609"/>
                  </a:cubicBezTo>
                  <a:cubicBezTo>
                    <a:pt x="29272" y="21458"/>
                    <a:pt x="27003" y="23737"/>
                    <a:pt x="25154" y="23737"/>
                  </a:cubicBezTo>
                  <a:cubicBezTo>
                    <a:pt x="24950" y="23737"/>
                    <a:pt x="24751" y="23709"/>
                    <a:pt x="24561" y="23649"/>
                  </a:cubicBezTo>
                  <a:cubicBezTo>
                    <a:pt x="21419" y="22624"/>
                    <a:pt x="23495" y="17968"/>
                    <a:pt x="27098" y="17968"/>
                  </a:cubicBezTo>
                  <a:cubicBezTo>
                    <a:pt x="28305" y="17968"/>
                    <a:pt x="29684" y="18491"/>
                    <a:pt x="31096" y="19849"/>
                  </a:cubicBezTo>
                  <a:cubicBezTo>
                    <a:pt x="35533" y="17296"/>
                    <a:pt x="37509" y="10062"/>
                    <a:pt x="36780" y="5229"/>
                  </a:cubicBezTo>
                  <a:cubicBezTo>
                    <a:pt x="36246" y="1680"/>
                    <a:pt x="33189" y="0"/>
                    <a:pt x="29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5390175" y="1974475"/>
              <a:ext cx="236350" cy="300950"/>
            </a:xfrm>
            <a:custGeom>
              <a:avLst/>
              <a:gdLst/>
              <a:ahLst/>
              <a:cxnLst/>
              <a:rect l="l" t="t" r="r" b="b"/>
              <a:pathLst>
                <a:path w="9454" h="12038" extrusionOk="0">
                  <a:moveTo>
                    <a:pt x="9302" y="1"/>
                  </a:moveTo>
                  <a:lnTo>
                    <a:pt x="9302" y="1"/>
                  </a:lnTo>
                  <a:cubicBezTo>
                    <a:pt x="2585" y="4682"/>
                    <a:pt x="4104" y="9241"/>
                    <a:pt x="1" y="12037"/>
                  </a:cubicBezTo>
                  <a:cubicBezTo>
                    <a:pt x="2615" y="11612"/>
                    <a:pt x="6354" y="9545"/>
                    <a:pt x="7934" y="7357"/>
                  </a:cubicBezTo>
                  <a:cubicBezTo>
                    <a:pt x="9272" y="5502"/>
                    <a:pt x="9454" y="2129"/>
                    <a:pt x="9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5580150" y="1582700"/>
              <a:ext cx="508400" cy="740600"/>
            </a:xfrm>
            <a:custGeom>
              <a:avLst/>
              <a:gdLst/>
              <a:ahLst/>
              <a:cxnLst/>
              <a:rect l="l" t="t" r="r" b="b"/>
              <a:pathLst>
                <a:path w="20336" h="29624" extrusionOk="0">
                  <a:moveTo>
                    <a:pt x="15696" y="1"/>
                  </a:moveTo>
                  <a:cubicBezTo>
                    <a:pt x="15244" y="1"/>
                    <a:pt x="13147" y="3755"/>
                    <a:pt x="11095" y="6067"/>
                  </a:cubicBezTo>
                  <a:cubicBezTo>
                    <a:pt x="13447" y="7003"/>
                    <a:pt x="13800" y="9790"/>
                    <a:pt x="12592" y="9790"/>
                  </a:cubicBezTo>
                  <a:cubicBezTo>
                    <a:pt x="12348" y="9790"/>
                    <a:pt x="12040" y="9676"/>
                    <a:pt x="11673" y="9410"/>
                  </a:cubicBezTo>
                  <a:cubicBezTo>
                    <a:pt x="10484" y="8525"/>
                    <a:pt x="10334" y="7732"/>
                    <a:pt x="9866" y="7732"/>
                  </a:cubicBezTo>
                  <a:cubicBezTo>
                    <a:pt x="9257" y="7732"/>
                    <a:pt x="8109" y="9074"/>
                    <a:pt x="3436" y="13301"/>
                  </a:cubicBezTo>
                  <a:cubicBezTo>
                    <a:pt x="1338" y="15216"/>
                    <a:pt x="4651" y="16948"/>
                    <a:pt x="4104" y="19684"/>
                  </a:cubicBezTo>
                  <a:cubicBezTo>
                    <a:pt x="3466" y="23240"/>
                    <a:pt x="1" y="25915"/>
                    <a:pt x="305" y="29623"/>
                  </a:cubicBezTo>
                  <a:cubicBezTo>
                    <a:pt x="15199" y="22420"/>
                    <a:pt x="7934" y="14942"/>
                    <a:pt x="7904" y="11903"/>
                  </a:cubicBezTo>
                  <a:cubicBezTo>
                    <a:pt x="7885" y="10534"/>
                    <a:pt x="8563" y="9884"/>
                    <a:pt x="9425" y="9884"/>
                  </a:cubicBezTo>
                  <a:cubicBezTo>
                    <a:pt x="11377" y="9884"/>
                    <a:pt x="14277" y="13215"/>
                    <a:pt x="12189" y="19076"/>
                  </a:cubicBezTo>
                  <a:cubicBezTo>
                    <a:pt x="11126" y="22085"/>
                    <a:pt x="9393" y="25064"/>
                    <a:pt x="9606" y="28256"/>
                  </a:cubicBezTo>
                  <a:cubicBezTo>
                    <a:pt x="16293" y="25550"/>
                    <a:pt x="20336" y="17921"/>
                    <a:pt x="17509" y="10231"/>
                  </a:cubicBezTo>
                  <a:cubicBezTo>
                    <a:pt x="16992" y="8772"/>
                    <a:pt x="14317" y="4851"/>
                    <a:pt x="16414" y="3818"/>
                  </a:cubicBezTo>
                  <a:cubicBezTo>
                    <a:pt x="16597" y="3726"/>
                    <a:pt x="16840" y="3666"/>
                    <a:pt x="16992" y="3514"/>
                  </a:cubicBezTo>
                  <a:cubicBezTo>
                    <a:pt x="17873" y="2784"/>
                    <a:pt x="16232" y="2571"/>
                    <a:pt x="16202" y="2571"/>
                  </a:cubicBezTo>
                  <a:cubicBezTo>
                    <a:pt x="15320" y="2207"/>
                    <a:pt x="15715" y="839"/>
                    <a:pt x="15776" y="352"/>
                  </a:cubicBezTo>
                  <a:cubicBezTo>
                    <a:pt x="15803" y="109"/>
                    <a:pt x="15773" y="1"/>
                    <a:pt x="15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5999625" y="1325700"/>
              <a:ext cx="701400" cy="902600"/>
            </a:xfrm>
            <a:custGeom>
              <a:avLst/>
              <a:gdLst/>
              <a:ahLst/>
              <a:cxnLst/>
              <a:rect l="l" t="t" r="r" b="b"/>
              <a:pathLst>
                <a:path w="28056" h="36104" extrusionOk="0">
                  <a:moveTo>
                    <a:pt x="11406" y="0"/>
                  </a:moveTo>
                  <a:cubicBezTo>
                    <a:pt x="10486" y="0"/>
                    <a:pt x="9529" y="172"/>
                    <a:pt x="8663" y="420"/>
                  </a:cubicBezTo>
                  <a:cubicBezTo>
                    <a:pt x="7447" y="784"/>
                    <a:pt x="5471" y="3733"/>
                    <a:pt x="4499" y="4645"/>
                  </a:cubicBezTo>
                  <a:cubicBezTo>
                    <a:pt x="3040" y="6043"/>
                    <a:pt x="1368" y="7319"/>
                    <a:pt x="0" y="8778"/>
                  </a:cubicBezTo>
                  <a:cubicBezTo>
                    <a:pt x="791" y="9265"/>
                    <a:pt x="1976" y="9295"/>
                    <a:pt x="2493" y="10329"/>
                  </a:cubicBezTo>
                  <a:cubicBezTo>
                    <a:pt x="3009" y="11392"/>
                    <a:pt x="2401" y="12851"/>
                    <a:pt x="1307" y="13246"/>
                  </a:cubicBezTo>
                  <a:cubicBezTo>
                    <a:pt x="8754" y="22183"/>
                    <a:pt x="2250" y="30694"/>
                    <a:pt x="1702" y="36104"/>
                  </a:cubicBezTo>
                  <a:cubicBezTo>
                    <a:pt x="7508" y="34189"/>
                    <a:pt x="11338" y="27624"/>
                    <a:pt x="10213" y="21605"/>
                  </a:cubicBezTo>
                  <a:cubicBezTo>
                    <a:pt x="9058" y="15617"/>
                    <a:pt x="3982" y="11332"/>
                    <a:pt x="5563" y="9234"/>
                  </a:cubicBezTo>
                  <a:cubicBezTo>
                    <a:pt x="5891" y="8802"/>
                    <a:pt x="6317" y="8601"/>
                    <a:pt x="6804" y="8601"/>
                  </a:cubicBezTo>
                  <a:cubicBezTo>
                    <a:pt x="10875" y="8601"/>
                    <a:pt x="19187" y="22652"/>
                    <a:pt x="9848" y="33429"/>
                  </a:cubicBezTo>
                  <a:cubicBezTo>
                    <a:pt x="12128" y="32244"/>
                    <a:pt x="14438" y="30998"/>
                    <a:pt x="16080" y="29022"/>
                  </a:cubicBezTo>
                  <a:cubicBezTo>
                    <a:pt x="18785" y="25800"/>
                    <a:pt x="19301" y="21089"/>
                    <a:pt x="18025" y="17107"/>
                  </a:cubicBezTo>
                  <a:cubicBezTo>
                    <a:pt x="15745" y="10025"/>
                    <a:pt x="9879" y="7380"/>
                    <a:pt x="9544" y="6043"/>
                  </a:cubicBezTo>
                  <a:cubicBezTo>
                    <a:pt x="9360" y="5407"/>
                    <a:pt x="9909" y="4369"/>
                    <a:pt x="11155" y="4369"/>
                  </a:cubicBezTo>
                  <a:cubicBezTo>
                    <a:pt x="11755" y="4369"/>
                    <a:pt x="12516" y="4610"/>
                    <a:pt x="13435" y="5252"/>
                  </a:cubicBezTo>
                  <a:cubicBezTo>
                    <a:pt x="19879" y="9812"/>
                    <a:pt x="22979" y="18657"/>
                    <a:pt x="20760" y="26256"/>
                  </a:cubicBezTo>
                  <a:cubicBezTo>
                    <a:pt x="21946" y="24706"/>
                    <a:pt x="23952" y="23885"/>
                    <a:pt x="25289" y="22456"/>
                  </a:cubicBezTo>
                  <a:cubicBezTo>
                    <a:pt x="28055" y="19326"/>
                    <a:pt x="27843" y="13246"/>
                    <a:pt x="20760" y="8535"/>
                  </a:cubicBezTo>
                  <a:cubicBezTo>
                    <a:pt x="14104" y="4128"/>
                    <a:pt x="16718" y="3915"/>
                    <a:pt x="14803" y="1392"/>
                  </a:cubicBezTo>
                  <a:cubicBezTo>
                    <a:pt x="14010" y="365"/>
                    <a:pt x="12747" y="0"/>
                    <a:pt x="11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6211625" y="1132625"/>
              <a:ext cx="512950" cy="485500"/>
            </a:xfrm>
            <a:custGeom>
              <a:avLst/>
              <a:gdLst/>
              <a:ahLst/>
              <a:cxnLst/>
              <a:rect l="l" t="t" r="r" b="b"/>
              <a:pathLst>
                <a:path w="20518" h="19420" extrusionOk="0">
                  <a:moveTo>
                    <a:pt x="12543" y="0"/>
                  </a:moveTo>
                  <a:cubicBezTo>
                    <a:pt x="12061" y="0"/>
                    <a:pt x="11566" y="58"/>
                    <a:pt x="11065" y="179"/>
                  </a:cubicBezTo>
                  <a:cubicBezTo>
                    <a:pt x="8511" y="787"/>
                    <a:pt x="6657" y="2915"/>
                    <a:pt x="4256" y="3978"/>
                  </a:cubicBezTo>
                  <a:cubicBezTo>
                    <a:pt x="2706" y="4677"/>
                    <a:pt x="548" y="5164"/>
                    <a:pt x="1" y="7079"/>
                  </a:cubicBezTo>
                  <a:cubicBezTo>
                    <a:pt x="465" y="7049"/>
                    <a:pt x="923" y="7034"/>
                    <a:pt x="1375" y="7034"/>
                  </a:cubicBezTo>
                  <a:cubicBezTo>
                    <a:pt x="10064" y="7034"/>
                    <a:pt x="16379" y="12485"/>
                    <a:pt x="17448" y="19419"/>
                  </a:cubicBezTo>
                  <a:cubicBezTo>
                    <a:pt x="20518" y="15134"/>
                    <a:pt x="19971" y="11243"/>
                    <a:pt x="17934" y="9237"/>
                  </a:cubicBezTo>
                  <a:cubicBezTo>
                    <a:pt x="16065" y="7398"/>
                    <a:pt x="12995" y="7276"/>
                    <a:pt x="10483" y="7276"/>
                  </a:cubicBezTo>
                  <a:cubicBezTo>
                    <a:pt x="10101" y="7276"/>
                    <a:pt x="9731" y="7279"/>
                    <a:pt x="9380" y="7279"/>
                  </a:cubicBezTo>
                  <a:cubicBezTo>
                    <a:pt x="7431" y="7279"/>
                    <a:pt x="6075" y="7192"/>
                    <a:pt x="6384" y="6045"/>
                  </a:cubicBezTo>
                  <a:cubicBezTo>
                    <a:pt x="6777" y="4589"/>
                    <a:pt x="8479" y="3784"/>
                    <a:pt x="10540" y="3784"/>
                  </a:cubicBezTo>
                  <a:cubicBezTo>
                    <a:pt x="13255" y="3784"/>
                    <a:pt x="16593" y="5180"/>
                    <a:pt x="18390" y="8325"/>
                  </a:cubicBezTo>
                  <a:cubicBezTo>
                    <a:pt x="19886" y="4163"/>
                    <a:pt x="16659" y="0"/>
                    <a:pt x="1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8"/>
          <p:cNvGrpSpPr/>
          <p:nvPr/>
        </p:nvGrpSpPr>
        <p:grpSpPr>
          <a:xfrm rot="623988" flipH="1">
            <a:off x="-375277" y="3768609"/>
            <a:ext cx="2567081" cy="2290862"/>
            <a:chOff x="2256375" y="3191075"/>
            <a:chExt cx="1822250" cy="1626175"/>
          </a:xfrm>
        </p:grpSpPr>
        <p:sp>
          <p:nvSpPr>
            <p:cNvPr id="525" name="Google Shape;525;p8"/>
            <p:cNvSpPr/>
            <p:nvPr/>
          </p:nvSpPr>
          <p:spPr>
            <a:xfrm>
              <a:off x="2787075" y="4248825"/>
              <a:ext cx="277100" cy="411725"/>
            </a:xfrm>
            <a:custGeom>
              <a:avLst/>
              <a:gdLst/>
              <a:ahLst/>
              <a:cxnLst/>
              <a:rect l="l" t="t" r="r" b="b"/>
              <a:pathLst>
                <a:path w="11084" h="16469" extrusionOk="0">
                  <a:moveTo>
                    <a:pt x="10445" y="1"/>
                  </a:moveTo>
                  <a:lnTo>
                    <a:pt x="10445" y="1"/>
                  </a:lnTo>
                  <a:cubicBezTo>
                    <a:pt x="6762" y="1670"/>
                    <a:pt x="1" y="16469"/>
                    <a:pt x="3829" y="16469"/>
                  </a:cubicBezTo>
                  <a:cubicBezTo>
                    <a:pt x="4045" y="16469"/>
                    <a:pt x="4294" y="16422"/>
                    <a:pt x="4579" y="16323"/>
                  </a:cubicBezTo>
                  <a:cubicBezTo>
                    <a:pt x="5916" y="15867"/>
                    <a:pt x="5521" y="13892"/>
                    <a:pt x="5460" y="13162"/>
                  </a:cubicBezTo>
                  <a:cubicBezTo>
                    <a:pt x="4944" y="7053"/>
                    <a:pt x="11084" y="2068"/>
                    <a:pt x="10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2256375" y="3888650"/>
              <a:ext cx="759925" cy="346075"/>
            </a:xfrm>
            <a:custGeom>
              <a:avLst/>
              <a:gdLst/>
              <a:ahLst/>
              <a:cxnLst/>
              <a:rect l="l" t="t" r="r" b="b"/>
              <a:pathLst>
                <a:path w="30397" h="13843" extrusionOk="0">
                  <a:moveTo>
                    <a:pt x="1" y="0"/>
                  </a:moveTo>
                  <a:lnTo>
                    <a:pt x="1" y="0"/>
                  </a:lnTo>
                  <a:cubicBezTo>
                    <a:pt x="2250" y="4195"/>
                    <a:pt x="5624" y="7842"/>
                    <a:pt x="9849" y="10031"/>
                  </a:cubicBezTo>
                  <a:cubicBezTo>
                    <a:pt x="12524" y="11429"/>
                    <a:pt x="15503" y="12189"/>
                    <a:pt x="18482" y="12706"/>
                  </a:cubicBezTo>
                  <a:cubicBezTo>
                    <a:pt x="20457" y="13101"/>
                    <a:pt x="22433" y="13374"/>
                    <a:pt x="24530" y="13526"/>
                  </a:cubicBezTo>
                  <a:cubicBezTo>
                    <a:pt x="26268" y="13684"/>
                    <a:pt x="27868" y="13842"/>
                    <a:pt x="29549" y="13842"/>
                  </a:cubicBezTo>
                  <a:cubicBezTo>
                    <a:pt x="29809" y="13842"/>
                    <a:pt x="30071" y="13838"/>
                    <a:pt x="30336" y="13830"/>
                  </a:cubicBezTo>
                  <a:cubicBezTo>
                    <a:pt x="30397" y="13830"/>
                    <a:pt x="28056" y="12098"/>
                    <a:pt x="27661" y="11946"/>
                  </a:cubicBezTo>
                  <a:cubicBezTo>
                    <a:pt x="26506" y="11551"/>
                    <a:pt x="25229" y="11307"/>
                    <a:pt x="24014" y="11004"/>
                  </a:cubicBezTo>
                  <a:cubicBezTo>
                    <a:pt x="21734" y="10426"/>
                    <a:pt x="19424" y="10061"/>
                    <a:pt x="17144" y="9484"/>
                  </a:cubicBezTo>
                  <a:cubicBezTo>
                    <a:pt x="10731" y="7903"/>
                    <a:pt x="4773" y="4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3081625" y="4267075"/>
              <a:ext cx="550200" cy="550175"/>
            </a:xfrm>
            <a:custGeom>
              <a:avLst/>
              <a:gdLst/>
              <a:ahLst/>
              <a:cxnLst/>
              <a:rect l="l" t="t" r="r" b="b"/>
              <a:pathLst>
                <a:path w="22008" h="22007" extrusionOk="0">
                  <a:moveTo>
                    <a:pt x="1" y="0"/>
                  </a:moveTo>
                  <a:cubicBezTo>
                    <a:pt x="1" y="2584"/>
                    <a:pt x="1794" y="5168"/>
                    <a:pt x="2980" y="7417"/>
                  </a:cubicBezTo>
                  <a:cubicBezTo>
                    <a:pt x="4317" y="9970"/>
                    <a:pt x="5867" y="12402"/>
                    <a:pt x="7782" y="14560"/>
                  </a:cubicBezTo>
                  <a:cubicBezTo>
                    <a:pt x="11430" y="18663"/>
                    <a:pt x="16506" y="21733"/>
                    <a:pt x="22007" y="22007"/>
                  </a:cubicBezTo>
                  <a:cubicBezTo>
                    <a:pt x="15259" y="18967"/>
                    <a:pt x="9484" y="13739"/>
                    <a:pt x="5746" y="7295"/>
                  </a:cubicBezTo>
                  <a:cubicBezTo>
                    <a:pt x="4773" y="5563"/>
                    <a:pt x="3891" y="3739"/>
                    <a:pt x="2676" y="2128"/>
                  </a:cubicBezTo>
                  <a:cubicBezTo>
                    <a:pt x="2068" y="1338"/>
                    <a:pt x="1095" y="21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2402275" y="3666750"/>
              <a:ext cx="642900" cy="544125"/>
            </a:xfrm>
            <a:custGeom>
              <a:avLst/>
              <a:gdLst/>
              <a:ahLst/>
              <a:cxnLst/>
              <a:rect l="l" t="t" r="r" b="b"/>
              <a:pathLst>
                <a:path w="25716" h="21765" extrusionOk="0">
                  <a:moveTo>
                    <a:pt x="1" y="1"/>
                  </a:moveTo>
                  <a:cubicBezTo>
                    <a:pt x="791" y="3770"/>
                    <a:pt x="2372" y="7326"/>
                    <a:pt x="4803" y="10305"/>
                  </a:cubicBezTo>
                  <a:cubicBezTo>
                    <a:pt x="6232" y="11977"/>
                    <a:pt x="7813" y="13405"/>
                    <a:pt x="9636" y="14591"/>
                  </a:cubicBezTo>
                  <a:cubicBezTo>
                    <a:pt x="12190" y="16232"/>
                    <a:pt x="15016" y="17326"/>
                    <a:pt x="17813" y="18329"/>
                  </a:cubicBezTo>
                  <a:cubicBezTo>
                    <a:pt x="19211" y="18876"/>
                    <a:pt x="20670" y="19424"/>
                    <a:pt x="22038" y="20031"/>
                  </a:cubicBezTo>
                  <a:cubicBezTo>
                    <a:pt x="23162" y="20518"/>
                    <a:pt x="24530" y="21673"/>
                    <a:pt x="25716" y="21764"/>
                  </a:cubicBezTo>
                  <a:cubicBezTo>
                    <a:pt x="23740" y="18360"/>
                    <a:pt x="19789" y="15533"/>
                    <a:pt x="16323" y="13770"/>
                  </a:cubicBezTo>
                  <a:cubicBezTo>
                    <a:pt x="14378" y="12767"/>
                    <a:pt x="12342" y="12007"/>
                    <a:pt x="10427" y="10943"/>
                  </a:cubicBezTo>
                  <a:cubicBezTo>
                    <a:pt x="5989" y="8481"/>
                    <a:pt x="2493" y="4439"/>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3092275" y="4238575"/>
              <a:ext cx="705200" cy="381750"/>
            </a:xfrm>
            <a:custGeom>
              <a:avLst/>
              <a:gdLst/>
              <a:ahLst/>
              <a:cxnLst/>
              <a:rect l="l" t="t" r="r" b="b"/>
              <a:pathLst>
                <a:path w="28208" h="15270" extrusionOk="0">
                  <a:moveTo>
                    <a:pt x="908" y="0"/>
                  </a:moveTo>
                  <a:cubicBezTo>
                    <a:pt x="575" y="0"/>
                    <a:pt x="267" y="88"/>
                    <a:pt x="0" y="289"/>
                  </a:cubicBezTo>
                  <a:cubicBezTo>
                    <a:pt x="1581" y="988"/>
                    <a:pt x="2250" y="2630"/>
                    <a:pt x="3283" y="3937"/>
                  </a:cubicBezTo>
                  <a:cubicBezTo>
                    <a:pt x="4529" y="5456"/>
                    <a:pt x="5867" y="6885"/>
                    <a:pt x="7174" y="8374"/>
                  </a:cubicBezTo>
                  <a:cubicBezTo>
                    <a:pt x="11212" y="12767"/>
                    <a:pt x="17176" y="15269"/>
                    <a:pt x="23129" y="15269"/>
                  </a:cubicBezTo>
                  <a:cubicBezTo>
                    <a:pt x="24838" y="15269"/>
                    <a:pt x="26546" y="15063"/>
                    <a:pt x="28207" y="14636"/>
                  </a:cubicBezTo>
                  <a:cubicBezTo>
                    <a:pt x="20031" y="13390"/>
                    <a:pt x="12858" y="8648"/>
                    <a:pt x="6383" y="3481"/>
                  </a:cubicBezTo>
                  <a:cubicBezTo>
                    <a:pt x="5355" y="2632"/>
                    <a:pt x="2739" y="0"/>
                    <a:pt x="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2520825" y="3491975"/>
              <a:ext cx="543350" cy="695325"/>
            </a:xfrm>
            <a:custGeom>
              <a:avLst/>
              <a:gdLst/>
              <a:ahLst/>
              <a:cxnLst/>
              <a:rect l="l" t="t" r="r" b="b"/>
              <a:pathLst>
                <a:path w="21734" h="27813" extrusionOk="0">
                  <a:moveTo>
                    <a:pt x="487" y="1"/>
                  </a:moveTo>
                  <a:lnTo>
                    <a:pt x="487" y="1"/>
                  </a:lnTo>
                  <a:cubicBezTo>
                    <a:pt x="1" y="5958"/>
                    <a:pt x="2615" y="12098"/>
                    <a:pt x="7265" y="15898"/>
                  </a:cubicBezTo>
                  <a:cubicBezTo>
                    <a:pt x="9727" y="17904"/>
                    <a:pt x="12645" y="19241"/>
                    <a:pt x="15320" y="21035"/>
                  </a:cubicBezTo>
                  <a:cubicBezTo>
                    <a:pt x="18147" y="22889"/>
                    <a:pt x="19576" y="25351"/>
                    <a:pt x="21734" y="27813"/>
                  </a:cubicBezTo>
                  <a:cubicBezTo>
                    <a:pt x="21642" y="26323"/>
                    <a:pt x="21126" y="25381"/>
                    <a:pt x="20335" y="24135"/>
                  </a:cubicBezTo>
                  <a:cubicBezTo>
                    <a:pt x="17813" y="20305"/>
                    <a:pt x="15199" y="16414"/>
                    <a:pt x="11551" y="13618"/>
                  </a:cubicBezTo>
                  <a:cubicBezTo>
                    <a:pt x="9940" y="12372"/>
                    <a:pt x="8116" y="11338"/>
                    <a:pt x="6566" y="10031"/>
                  </a:cubicBezTo>
                  <a:cubicBezTo>
                    <a:pt x="3496" y="7478"/>
                    <a:pt x="1338" y="389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3192575" y="4230950"/>
              <a:ext cx="773600" cy="203650"/>
            </a:xfrm>
            <a:custGeom>
              <a:avLst/>
              <a:gdLst/>
              <a:ahLst/>
              <a:cxnLst/>
              <a:rect l="l" t="t" r="r" b="b"/>
              <a:pathLst>
                <a:path w="30944" h="8146" extrusionOk="0">
                  <a:moveTo>
                    <a:pt x="1638" y="1"/>
                  </a:moveTo>
                  <a:cubicBezTo>
                    <a:pt x="980" y="1"/>
                    <a:pt x="406" y="90"/>
                    <a:pt x="0" y="321"/>
                  </a:cubicBezTo>
                  <a:cubicBezTo>
                    <a:pt x="639" y="2266"/>
                    <a:pt x="4286" y="3573"/>
                    <a:pt x="5988" y="4394"/>
                  </a:cubicBezTo>
                  <a:cubicBezTo>
                    <a:pt x="8542" y="5609"/>
                    <a:pt x="11247" y="6521"/>
                    <a:pt x="14013" y="7160"/>
                  </a:cubicBezTo>
                  <a:cubicBezTo>
                    <a:pt x="16882" y="7810"/>
                    <a:pt x="19851" y="8145"/>
                    <a:pt x="22824" y="8145"/>
                  </a:cubicBezTo>
                  <a:cubicBezTo>
                    <a:pt x="25551" y="8145"/>
                    <a:pt x="28282" y="7863"/>
                    <a:pt x="30943" y="7281"/>
                  </a:cubicBezTo>
                  <a:lnTo>
                    <a:pt x="30943" y="7281"/>
                  </a:lnTo>
                  <a:cubicBezTo>
                    <a:pt x="30856" y="7299"/>
                    <a:pt x="30760" y="7307"/>
                    <a:pt x="30657" y="7307"/>
                  </a:cubicBezTo>
                  <a:cubicBezTo>
                    <a:pt x="29680" y="7307"/>
                    <a:pt x="28060" y="6589"/>
                    <a:pt x="27235" y="6369"/>
                  </a:cubicBezTo>
                  <a:cubicBezTo>
                    <a:pt x="25898" y="6005"/>
                    <a:pt x="24560" y="5640"/>
                    <a:pt x="23253" y="5245"/>
                  </a:cubicBezTo>
                  <a:cubicBezTo>
                    <a:pt x="20578" y="4485"/>
                    <a:pt x="17964" y="3664"/>
                    <a:pt x="15290" y="2904"/>
                  </a:cubicBezTo>
                  <a:cubicBezTo>
                    <a:pt x="12676" y="2144"/>
                    <a:pt x="10031" y="1445"/>
                    <a:pt x="7326" y="959"/>
                  </a:cubicBezTo>
                  <a:cubicBezTo>
                    <a:pt x="6024" y="712"/>
                    <a:pt x="3495" y="1"/>
                    <a:pt x="16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2688000" y="3321000"/>
              <a:ext cx="316900" cy="686200"/>
            </a:xfrm>
            <a:custGeom>
              <a:avLst/>
              <a:gdLst/>
              <a:ahLst/>
              <a:cxnLst/>
              <a:rect l="l" t="t" r="r" b="b"/>
              <a:pathLst>
                <a:path w="12676" h="27448" extrusionOk="0">
                  <a:moveTo>
                    <a:pt x="1460" y="1"/>
                  </a:moveTo>
                  <a:cubicBezTo>
                    <a:pt x="1" y="3344"/>
                    <a:pt x="487" y="7265"/>
                    <a:pt x="1885" y="10639"/>
                  </a:cubicBezTo>
                  <a:cubicBezTo>
                    <a:pt x="3344" y="13983"/>
                    <a:pt x="5563" y="16931"/>
                    <a:pt x="7782" y="19849"/>
                  </a:cubicBezTo>
                  <a:cubicBezTo>
                    <a:pt x="9606" y="22281"/>
                    <a:pt x="10913" y="25077"/>
                    <a:pt x="12676" y="27448"/>
                  </a:cubicBezTo>
                  <a:cubicBezTo>
                    <a:pt x="11885" y="21703"/>
                    <a:pt x="9636" y="15472"/>
                    <a:pt x="6536" y="10578"/>
                  </a:cubicBezTo>
                  <a:cubicBezTo>
                    <a:pt x="4408" y="7235"/>
                    <a:pt x="1521" y="3952"/>
                    <a:pt x="14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2872650" y="3255650"/>
              <a:ext cx="246250" cy="936975"/>
            </a:xfrm>
            <a:custGeom>
              <a:avLst/>
              <a:gdLst/>
              <a:ahLst/>
              <a:cxnLst/>
              <a:rect l="l" t="t" r="r" b="b"/>
              <a:pathLst>
                <a:path w="9850" h="37479" extrusionOk="0">
                  <a:moveTo>
                    <a:pt x="1004" y="1"/>
                  </a:moveTo>
                  <a:cubicBezTo>
                    <a:pt x="1" y="2706"/>
                    <a:pt x="214" y="5654"/>
                    <a:pt x="974" y="8420"/>
                  </a:cubicBezTo>
                  <a:cubicBezTo>
                    <a:pt x="1733" y="11217"/>
                    <a:pt x="2949" y="13800"/>
                    <a:pt x="4013" y="16445"/>
                  </a:cubicBezTo>
                  <a:cubicBezTo>
                    <a:pt x="5411" y="19910"/>
                    <a:pt x="6475" y="23497"/>
                    <a:pt x="7265" y="27083"/>
                  </a:cubicBezTo>
                  <a:cubicBezTo>
                    <a:pt x="7995" y="30579"/>
                    <a:pt x="7965" y="33983"/>
                    <a:pt x="8451" y="37479"/>
                  </a:cubicBezTo>
                  <a:cubicBezTo>
                    <a:pt x="9849" y="33983"/>
                    <a:pt x="9302" y="29150"/>
                    <a:pt x="9059" y="25472"/>
                  </a:cubicBezTo>
                  <a:cubicBezTo>
                    <a:pt x="8481" y="16536"/>
                    <a:pt x="4743" y="8116"/>
                    <a:pt x="1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3140900" y="4152500"/>
              <a:ext cx="902775" cy="145625"/>
            </a:xfrm>
            <a:custGeom>
              <a:avLst/>
              <a:gdLst/>
              <a:ahLst/>
              <a:cxnLst/>
              <a:rect l="l" t="t" r="r" b="b"/>
              <a:pathLst>
                <a:path w="36111" h="5825" extrusionOk="0">
                  <a:moveTo>
                    <a:pt x="17652" y="0"/>
                  </a:moveTo>
                  <a:cubicBezTo>
                    <a:pt x="14833" y="0"/>
                    <a:pt x="12007" y="252"/>
                    <a:pt x="9180" y="541"/>
                  </a:cubicBezTo>
                  <a:cubicBezTo>
                    <a:pt x="7508" y="693"/>
                    <a:pt x="5837" y="723"/>
                    <a:pt x="4165" y="936"/>
                  </a:cubicBezTo>
                  <a:cubicBezTo>
                    <a:pt x="2736" y="1149"/>
                    <a:pt x="1186" y="905"/>
                    <a:pt x="1" y="1969"/>
                  </a:cubicBezTo>
                  <a:cubicBezTo>
                    <a:pt x="163" y="2114"/>
                    <a:pt x="358" y="2151"/>
                    <a:pt x="566" y="2151"/>
                  </a:cubicBezTo>
                  <a:cubicBezTo>
                    <a:pt x="708" y="2151"/>
                    <a:pt x="856" y="2134"/>
                    <a:pt x="1004" y="2121"/>
                  </a:cubicBezTo>
                  <a:cubicBezTo>
                    <a:pt x="2295" y="1922"/>
                    <a:pt x="3604" y="1827"/>
                    <a:pt x="4917" y="1827"/>
                  </a:cubicBezTo>
                  <a:cubicBezTo>
                    <a:pt x="6603" y="1827"/>
                    <a:pt x="8296" y="1983"/>
                    <a:pt x="9970" y="2273"/>
                  </a:cubicBezTo>
                  <a:cubicBezTo>
                    <a:pt x="12402" y="2729"/>
                    <a:pt x="14743" y="3611"/>
                    <a:pt x="17144" y="4279"/>
                  </a:cubicBezTo>
                  <a:cubicBezTo>
                    <a:pt x="20305" y="5161"/>
                    <a:pt x="23557" y="5708"/>
                    <a:pt x="26840" y="5799"/>
                  </a:cubicBezTo>
                  <a:cubicBezTo>
                    <a:pt x="27266" y="5815"/>
                    <a:pt x="27693" y="5825"/>
                    <a:pt x="28120" y="5825"/>
                  </a:cubicBezTo>
                  <a:cubicBezTo>
                    <a:pt x="30898" y="5825"/>
                    <a:pt x="33687" y="5436"/>
                    <a:pt x="36111" y="4067"/>
                  </a:cubicBezTo>
                  <a:cubicBezTo>
                    <a:pt x="31673" y="2456"/>
                    <a:pt x="27235" y="875"/>
                    <a:pt x="22554" y="298"/>
                  </a:cubicBezTo>
                  <a:cubicBezTo>
                    <a:pt x="20924" y="85"/>
                    <a:pt x="19289" y="0"/>
                    <a:pt x="17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3076300" y="3227550"/>
              <a:ext cx="126175" cy="936300"/>
            </a:xfrm>
            <a:custGeom>
              <a:avLst/>
              <a:gdLst/>
              <a:ahLst/>
              <a:cxnLst/>
              <a:rect l="l" t="t" r="r" b="b"/>
              <a:pathLst>
                <a:path w="5047" h="37452" extrusionOk="0">
                  <a:moveTo>
                    <a:pt x="2858" y="0"/>
                  </a:moveTo>
                  <a:lnTo>
                    <a:pt x="2858" y="0"/>
                  </a:lnTo>
                  <a:cubicBezTo>
                    <a:pt x="426" y="3283"/>
                    <a:pt x="1" y="7629"/>
                    <a:pt x="426" y="11702"/>
                  </a:cubicBezTo>
                  <a:cubicBezTo>
                    <a:pt x="852" y="15745"/>
                    <a:pt x="1946" y="19696"/>
                    <a:pt x="2281" y="23769"/>
                  </a:cubicBezTo>
                  <a:cubicBezTo>
                    <a:pt x="2554" y="26991"/>
                    <a:pt x="2281" y="30244"/>
                    <a:pt x="1855" y="33374"/>
                  </a:cubicBezTo>
                  <a:cubicBezTo>
                    <a:pt x="1794" y="34043"/>
                    <a:pt x="943" y="37326"/>
                    <a:pt x="1673" y="37448"/>
                  </a:cubicBezTo>
                  <a:cubicBezTo>
                    <a:pt x="1686" y="37450"/>
                    <a:pt x="1699" y="37451"/>
                    <a:pt x="1712" y="37451"/>
                  </a:cubicBezTo>
                  <a:cubicBezTo>
                    <a:pt x="2342" y="37451"/>
                    <a:pt x="3074" y="34640"/>
                    <a:pt x="3223" y="34104"/>
                  </a:cubicBezTo>
                  <a:cubicBezTo>
                    <a:pt x="4986" y="28572"/>
                    <a:pt x="5047" y="22584"/>
                    <a:pt x="4226" y="16900"/>
                  </a:cubicBezTo>
                  <a:cubicBezTo>
                    <a:pt x="3436" y="11277"/>
                    <a:pt x="1794" y="5563"/>
                    <a:pt x="2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3156100" y="4047125"/>
              <a:ext cx="922525" cy="115125"/>
            </a:xfrm>
            <a:custGeom>
              <a:avLst/>
              <a:gdLst/>
              <a:ahLst/>
              <a:cxnLst/>
              <a:rect l="l" t="t" r="r" b="b"/>
              <a:pathLst>
                <a:path w="36901" h="4605" extrusionOk="0">
                  <a:moveTo>
                    <a:pt x="23577" y="0"/>
                  </a:moveTo>
                  <a:cubicBezTo>
                    <a:pt x="18716" y="0"/>
                    <a:pt x="13832" y="882"/>
                    <a:pt x="8998" y="1747"/>
                  </a:cubicBezTo>
                  <a:cubicBezTo>
                    <a:pt x="6262" y="2233"/>
                    <a:pt x="2128" y="2628"/>
                    <a:pt x="1" y="4543"/>
                  </a:cubicBezTo>
                  <a:cubicBezTo>
                    <a:pt x="187" y="4586"/>
                    <a:pt x="384" y="4604"/>
                    <a:pt x="589" y="4604"/>
                  </a:cubicBezTo>
                  <a:cubicBezTo>
                    <a:pt x="1386" y="4604"/>
                    <a:pt x="2290" y="4330"/>
                    <a:pt x="3040" y="4209"/>
                  </a:cubicBezTo>
                  <a:cubicBezTo>
                    <a:pt x="5046" y="3905"/>
                    <a:pt x="7113" y="3783"/>
                    <a:pt x="9150" y="3631"/>
                  </a:cubicBezTo>
                  <a:cubicBezTo>
                    <a:pt x="12674" y="3411"/>
                    <a:pt x="16231" y="3254"/>
                    <a:pt x="19785" y="3254"/>
                  </a:cubicBezTo>
                  <a:cubicBezTo>
                    <a:pt x="21134" y="3254"/>
                    <a:pt x="22484" y="3277"/>
                    <a:pt x="23831" y="3327"/>
                  </a:cubicBezTo>
                  <a:cubicBezTo>
                    <a:pt x="25268" y="3396"/>
                    <a:pt x="26755" y="3483"/>
                    <a:pt x="28233" y="3483"/>
                  </a:cubicBezTo>
                  <a:cubicBezTo>
                    <a:pt x="31350" y="3483"/>
                    <a:pt x="34426" y="3094"/>
                    <a:pt x="36901" y="1321"/>
                  </a:cubicBezTo>
                  <a:lnTo>
                    <a:pt x="36901" y="1321"/>
                  </a:lnTo>
                  <a:cubicBezTo>
                    <a:pt x="36475" y="1369"/>
                    <a:pt x="36050" y="1391"/>
                    <a:pt x="35626" y="1391"/>
                  </a:cubicBezTo>
                  <a:cubicBezTo>
                    <a:pt x="33385" y="1391"/>
                    <a:pt x="31166" y="792"/>
                    <a:pt x="28968" y="409"/>
                  </a:cubicBezTo>
                  <a:cubicBezTo>
                    <a:pt x="27176" y="121"/>
                    <a:pt x="25378" y="0"/>
                    <a:pt x="23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3181350" y="3191075"/>
              <a:ext cx="228575" cy="911875"/>
            </a:xfrm>
            <a:custGeom>
              <a:avLst/>
              <a:gdLst/>
              <a:ahLst/>
              <a:cxnLst/>
              <a:rect l="l" t="t" r="r" b="b"/>
              <a:pathLst>
                <a:path w="9143" h="36475" extrusionOk="0">
                  <a:moveTo>
                    <a:pt x="9143" y="0"/>
                  </a:moveTo>
                  <a:lnTo>
                    <a:pt x="9143" y="0"/>
                  </a:lnTo>
                  <a:cubicBezTo>
                    <a:pt x="5951" y="2797"/>
                    <a:pt x="4188" y="6991"/>
                    <a:pt x="3367" y="11155"/>
                  </a:cubicBezTo>
                  <a:cubicBezTo>
                    <a:pt x="2516" y="15380"/>
                    <a:pt x="2516" y="19696"/>
                    <a:pt x="2273" y="23952"/>
                  </a:cubicBezTo>
                  <a:cubicBezTo>
                    <a:pt x="2091" y="26536"/>
                    <a:pt x="1848" y="29058"/>
                    <a:pt x="1331" y="31551"/>
                  </a:cubicBezTo>
                  <a:cubicBezTo>
                    <a:pt x="968" y="33156"/>
                    <a:pt x="1" y="34791"/>
                    <a:pt x="144" y="36456"/>
                  </a:cubicBezTo>
                  <a:lnTo>
                    <a:pt x="144" y="36456"/>
                  </a:lnTo>
                  <a:cubicBezTo>
                    <a:pt x="166" y="36224"/>
                    <a:pt x="1459" y="35132"/>
                    <a:pt x="1665" y="34955"/>
                  </a:cubicBezTo>
                  <a:cubicBezTo>
                    <a:pt x="3276" y="33253"/>
                    <a:pt x="4036" y="31338"/>
                    <a:pt x="4766" y="29119"/>
                  </a:cubicBezTo>
                  <a:cubicBezTo>
                    <a:pt x="5708" y="26019"/>
                    <a:pt x="6225" y="22797"/>
                    <a:pt x="6559" y="19605"/>
                  </a:cubicBezTo>
                  <a:cubicBezTo>
                    <a:pt x="7228" y="13040"/>
                    <a:pt x="7137" y="6322"/>
                    <a:pt x="9143" y="0"/>
                  </a:cubicBezTo>
                  <a:close/>
                  <a:moveTo>
                    <a:pt x="144" y="36456"/>
                  </a:moveTo>
                  <a:lnTo>
                    <a:pt x="144" y="36456"/>
                  </a:lnTo>
                  <a:cubicBezTo>
                    <a:pt x="143" y="36463"/>
                    <a:pt x="144" y="36469"/>
                    <a:pt x="146" y="36475"/>
                  </a:cubicBezTo>
                  <a:cubicBezTo>
                    <a:pt x="145" y="36469"/>
                    <a:pt x="144" y="36462"/>
                    <a:pt x="144" y="364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3240450" y="3841525"/>
              <a:ext cx="789550" cy="249275"/>
            </a:xfrm>
            <a:custGeom>
              <a:avLst/>
              <a:gdLst/>
              <a:ahLst/>
              <a:cxnLst/>
              <a:rect l="l" t="t" r="r" b="b"/>
              <a:pathLst>
                <a:path w="31582" h="9971" extrusionOk="0">
                  <a:moveTo>
                    <a:pt x="31582" y="1"/>
                  </a:moveTo>
                  <a:lnTo>
                    <a:pt x="31582" y="1"/>
                  </a:lnTo>
                  <a:cubicBezTo>
                    <a:pt x="26809" y="2858"/>
                    <a:pt x="20973" y="3132"/>
                    <a:pt x="15441" y="3739"/>
                  </a:cubicBezTo>
                  <a:cubicBezTo>
                    <a:pt x="12675" y="4043"/>
                    <a:pt x="9879" y="4499"/>
                    <a:pt x="7204" y="5350"/>
                  </a:cubicBezTo>
                  <a:cubicBezTo>
                    <a:pt x="4955" y="6110"/>
                    <a:pt x="912" y="7539"/>
                    <a:pt x="0" y="9971"/>
                  </a:cubicBezTo>
                  <a:cubicBezTo>
                    <a:pt x="3466" y="9515"/>
                    <a:pt x="6900" y="8420"/>
                    <a:pt x="10335" y="7904"/>
                  </a:cubicBezTo>
                  <a:cubicBezTo>
                    <a:pt x="13375" y="7448"/>
                    <a:pt x="16384" y="7113"/>
                    <a:pt x="19423" y="6840"/>
                  </a:cubicBezTo>
                  <a:cubicBezTo>
                    <a:pt x="21885" y="6657"/>
                    <a:pt x="24469" y="6475"/>
                    <a:pt x="26718" y="5381"/>
                  </a:cubicBezTo>
                  <a:cubicBezTo>
                    <a:pt x="28937" y="4256"/>
                    <a:pt x="30700" y="2341"/>
                    <a:pt x="31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3295925" y="3261725"/>
              <a:ext cx="411875" cy="743200"/>
            </a:xfrm>
            <a:custGeom>
              <a:avLst/>
              <a:gdLst/>
              <a:ahLst/>
              <a:cxnLst/>
              <a:rect l="l" t="t" r="r" b="b"/>
              <a:pathLst>
                <a:path w="16475" h="29728" extrusionOk="0">
                  <a:moveTo>
                    <a:pt x="16475" y="1"/>
                  </a:moveTo>
                  <a:lnTo>
                    <a:pt x="16475" y="1"/>
                  </a:lnTo>
                  <a:cubicBezTo>
                    <a:pt x="11095" y="2189"/>
                    <a:pt x="7569" y="7478"/>
                    <a:pt x="5350" y="12919"/>
                  </a:cubicBezTo>
                  <a:cubicBezTo>
                    <a:pt x="4408" y="15290"/>
                    <a:pt x="3648" y="17782"/>
                    <a:pt x="2858" y="20244"/>
                  </a:cubicBezTo>
                  <a:cubicBezTo>
                    <a:pt x="1854" y="23466"/>
                    <a:pt x="791" y="26475"/>
                    <a:pt x="0" y="29728"/>
                  </a:cubicBezTo>
                  <a:cubicBezTo>
                    <a:pt x="1216" y="28208"/>
                    <a:pt x="2462" y="26779"/>
                    <a:pt x="3526" y="25168"/>
                  </a:cubicBezTo>
                  <a:cubicBezTo>
                    <a:pt x="4772" y="23284"/>
                    <a:pt x="5836" y="21278"/>
                    <a:pt x="6748" y="19181"/>
                  </a:cubicBezTo>
                  <a:cubicBezTo>
                    <a:pt x="8207" y="15837"/>
                    <a:pt x="9180" y="12342"/>
                    <a:pt x="10517" y="8968"/>
                  </a:cubicBezTo>
                  <a:cubicBezTo>
                    <a:pt x="11855" y="5563"/>
                    <a:pt x="13678" y="2311"/>
                    <a:pt x="16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3387100" y="3640150"/>
              <a:ext cx="680900" cy="328300"/>
            </a:xfrm>
            <a:custGeom>
              <a:avLst/>
              <a:gdLst/>
              <a:ahLst/>
              <a:cxnLst/>
              <a:rect l="l" t="t" r="r" b="b"/>
              <a:pathLst>
                <a:path w="27236" h="13132" extrusionOk="0">
                  <a:moveTo>
                    <a:pt x="27235" y="2189"/>
                  </a:moveTo>
                  <a:lnTo>
                    <a:pt x="27235" y="2189"/>
                  </a:lnTo>
                  <a:cubicBezTo>
                    <a:pt x="11703" y="5351"/>
                    <a:pt x="12129" y="1"/>
                    <a:pt x="1" y="13132"/>
                  </a:cubicBezTo>
                  <a:cubicBezTo>
                    <a:pt x="2645" y="11855"/>
                    <a:pt x="8572" y="9089"/>
                    <a:pt x="11521" y="8633"/>
                  </a:cubicBezTo>
                  <a:cubicBezTo>
                    <a:pt x="16749" y="7873"/>
                    <a:pt x="25047" y="8573"/>
                    <a:pt x="27235" y="21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3380750" y="3330875"/>
              <a:ext cx="547425" cy="601275"/>
            </a:xfrm>
            <a:custGeom>
              <a:avLst/>
              <a:gdLst/>
              <a:ahLst/>
              <a:cxnLst/>
              <a:rect l="l" t="t" r="r" b="b"/>
              <a:pathLst>
                <a:path w="21897" h="24051" extrusionOk="0">
                  <a:moveTo>
                    <a:pt x="21897" y="1"/>
                  </a:moveTo>
                  <a:cubicBezTo>
                    <a:pt x="16517" y="6050"/>
                    <a:pt x="10741" y="4925"/>
                    <a:pt x="4845" y="15776"/>
                  </a:cubicBezTo>
                  <a:cubicBezTo>
                    <a:pt x="2112" y="20812"/>
                    <a:pt x="1" y="24050"/>
                    <a:pt x="381" y="24050"/>
                  </a:cubicBezTo>
                  <a:cubicBezTo>
                    <a:pt x="673" y="24050"/>
                    <a:pt x="2435" y="22138"/>
                    <a:pt x="6516" y="17661"/>
                  </a:cubicBezTo>
                  <a:cubicBezTo>
                    <a:pt x="13295" y="10244"/>
                    <a:pt x="19374" y="9576"/>
                    <a:pt x="21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8"/>
          <p:cNvSpPr txBox="1">
            <a:spLocks noGrp="1"/>
          </p:cNvSpPr>
          <p:nvPr>
            <p:ph type="title"/>
          </p:nvPr>
        </p:nvSpPr>
        <p:spPr>
          <a:xfrm>
            <a:off x="1046550" y="1307100"/>
            <a:ext cx="70509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6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65"/>
        <p:cNvGrpSpPr/>
        <p:nvPr/>
      </p:nvGrpSpPr>
      <p:grpSpPr>
        <a:xfrm>
          <a:off x="0" y="0"/>
          <a:ext cx="0" cy="0"/>
          <a:chOff x="0" y="0"/>
          <a:chExt cx="0" cy="0"/>
        </a:xfrm>
      </p:grpSpPr>
      <p:sp>
        <p:nvSpPr>
          <p:cNvPr id="866" name="Google Shape;866;p13"/>
          <p:cNvSpPr/>
          <p:nvPr/>
        </p:nvSpPr>
        <p:spPr>
          <a:xfrm rot="-5596457">
            <a:off x="-2786356" y="1589984"/>
            <a:ext cx="5701325" cy="1834984"/>
          </a:xfrm>
          <a:custGeom>
            <a:avLst/>
            <a:gdLst/>
            <a:ahLst/>
            <a:cxnLst/>
            <a:rect l="l" t="t" r="r" b="b"/>
            <a:pathLst>
              <a:path w="211796" h="68167" extrusionOk="0">
                <a:moveTo>
                  <a:pt x="66163" y="0"/>
                </a:moveTo>
                <a:cubicBezTo>
                  <a:pt x="28527" y="0"/>
                  <a:pt x="1" y="10980"/>
                  <a:pt x="6715" y="43242"/>
                </a:cubicBezTo>
                <a:cubicBezTo>
                  <a:pt x="9117" y="54975"/>
                  <a:pt x="21488" y="62513"/>
                  <a:pt x="33008" y="65856"/>
                </a:cubicBezTo>
                <a:cubicBezTo>
                  <a:pt x="38719" y="67518"/>
                  <a:pt x="44633" y="68166"/>
                  <a:pt x="50594" y="68166"/>
                </a:cubicBezTo>
                <a:cubicBezTo>
                  <a:pt x="56623" y="68166"/>
                  <a:pt x="62700" y="67503"/>
                  <a:pt x="68662" y="66555"/>
                </a:cubicBezTo>
                <a:cubicBezTo>
                  <a:pt x="76926" y="65228"/>
                  <a:pt x="85190" y="63303"/>
                  <a:pt x="93543" y="63303"/>
                </a:cubicBezTo>
                <a:cubicBezTo>
                  <a:pt x="93608" y="63303"/>
                  <a:pt x="93673" y="63303"/>
                  <a:pt x="93738" y="63303"/>
                </a:cubicBezTo>
                <a:cubicBezTo>
                  <a:pt x="105401" y="63361"/>
                  <a:pt x="116845" y="67047"/>
                  <a:pt x="128485" y="67047"/>
                </a:cubicBezTo>
                <a:cubicBezTo>
                  <a:pt x="129131" y="67047"/>
                  <a:pt x="129778" y="67035"/>
                  <a:pt x="130426" y="67011"/>
                </a:cubicBezTo>
                <a:cubicBezTo>
                  <a:pt x="140152" y="66616"/>
                  <a:pt x="149606" y="63394"/>
                  <a:pt x="159332" y="63090"/>
                </a:cubicBezTo>
                <a:cubicBezTo>
                  <a:pt x="159835" y="63075"/>
                  <a:pt x="160337" y="63068"/>
                  <a:pt x="160839" y="63068"/>
                </a:cubicBezTo>
                <a:cubicBezTo>
                  <a:pt x="169306" y="63068"/>
                  <a:pt x="177753" y="65080"/>
                  <a:pt x="186197" y="65080"/>
                </a:cubicBezTo>
                <a:cubicBezTo>
                  <a:pt x="187405" y="65080"/>
                  <a:pt x="188612" y="65038"/>
                  <a:pt x="189819" y="64944"/>
                </a:cubicBezTo>
                <a:cubicBezTo>
                  <a:pt x="200002" y="64154"/>
                  <a:pt x="211126" y="57619"/>
                  <a:pt x="211734" y="47437"/>
                </a:cubicBezTo>
                <a:cubicBezTo>
                  <a:pt x="211795" y="45856"/>
                  <a:pt x="211643" y="44306"/>
                  <a:pt x="211126" y="42877"/>
                </a:cubicBezTo>
                <a:cubicBezTo>
                  <a:pt x="210367" y="40780"/>
                  <a:pt x="208847" y="39017"/>
                  <a:pt x="207266" y="37406"/>
                </a:cubicBezTo>
                <a:cubicBezTo>
                  <a:pt x="192988" y="22626"/>
                  <a:pt x="120189" y="0"/>
                  <a:pt x="66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rot="6257684">
            <a:off x="6832704" y="3420021"/>
            <a:ext cx="4154060" cy="3058879"/>
          </a:xfrm>
          <a:custGeom>
            <a:avLst/>
            <a:gdLst/>
            <a:ahLst/>
            <a:cxnLst/>
            <a:rect l="l" t="t" r="r" b="b"/>
            <a:pathLst>
              <a:path w="166169" h="122360" extrusionOk="0">
                <a:moveTo>
                  <a:pt x="58730" y="1"/>
                </a:moveTo>
                <a:cubicBezTo>
                  <a:pt x="27610" y="1"/>
                  <a:pt x="0" y="14062"/>
                  <a:pt x="8780" y="32302"/>
                </a:cubicBezTo>
                <a:cubicBezTo>
                  <a:pt x="12336" y="39870"/>
                  <a:pt x="19023" y="45888"/>
                  <a:pt x="26987" y="48806"/>
                </a:cubicBezTo>
                <a:cubicBezTo>
                  <a:pt x="32701" y="50843"/>
                  <a:pt x="44434" y="51025"/>
                  <a:pt x="45346" y="61724"/>
                </a:cubicBezTo>
                <a:cubicBezTo>
                  <a:pt x="46866" y="78898"/>
                  <a:pt x="56957" y="98989"/>
                  <a:pt x="82672" y="101178"/>
                </a:cubicBezTo>
                <a:cubicBezTo>
                  <a:pt x="83601" y="101259"/>
                  <a:pt x="84550" y="101291"/>
                  <a:pt x="85511" y="101291"/>
                </a:cubicBezTo>
                <a:cubicBezTo>
                  <a:pt x="88606" y="101291"/>
                  <a:pt x="91826" y="100968"/>
                  <a:pt x="94890" y="100968"/>
                </a:cubicBezTo>
                <a:cubicBezTo>
                  <a:pt x="99038" y="100968"/>
                  <a:pt x="102900" y="101559"/>
                  <a:pt x="105773" y="104339"/>
                </a:cubicBezTo>
                <a:cubicBezTo>
                  <a:pt x="107992" y="106467"/>
                  <a:pt x="108964" y="109537"/>
                  <a:pt x="110575" y="112120"/>
                </a:cubicBezTo>
                <a:cubicBezTo>
                  <a:pt x="113797" y="117348"/>
                  <a:pt x="119694" y="120631"/>
                  <a:pt x="125895" y="121665"/>
                </a:cubicBezTo>
                <a:cubicBezTo>
                  <a:pt x="128319" y="122071"/>
                  <a:pt x="130875" y="122359"/>
                  <a:pt x="133403" y="122359"/>
                </a:cubicBezTo>
                <a:cubicBezTo>
                  <a:pt x="137310" y="122359"/>
                  <a:pt x="141152" y="121670"/>
                  <a:pt x="144345" y="119658"/>
                </a:cubicBezTo>
                <a:cubicBezTo>
                  <a:pt x="166169" y="106102"/>
                  <a:pt x="157810" y="42788"/>
                  <a:pt x="101912" y="10569"/>
                </a:cubicBezTo>
                <a:cubicBezTo>
                  <a:pt x="89073" y="3171"/>
                  <a:pt x="73506" y="1"/>
                  <a:pt x="58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8" name="Google Shape;868;p13"/>
          <p:cNvGrpSpPr/>
          <p:nvPr/>
        </p:nvGrpSpPr>
        <p:grpSpPr>
          <a:xfrm rot="9976254">
            <a:off x="8087608" y="32634"/>
            <a:ext cx="1060634" cy="2435401"/>
            <a:chOff x="2139411" y="875801"/>
            <a:chExt cx="1060774" cy="2435724"/>
          </a:xfrm>
        </p:grpSpPr>
        <p:sp>
          <p:nvSpPr>
            <p:cNvPr id="869" name="Google Shape;869;p13"/>
            <p:cNvSpPr/>
            <p:nvPr/>
          </p:nvSpPr>
          <p:spPr>
            <a:xfrm>
              <a:off x="2139411" y="875801"/>
              <a:ext cx="1060774" cy="2107566"/>
            </a:xfrm>
            <a:custGeom>
              <a:avLst/>
              <a:gdLst/>
              <a:ahLst/>
              <a:cxnLst/>
              <a:rect l="l" t="t" r="r" b="b"/>
              <a:pathLst>
                <a:path w="44683" h="88777" extrusionOk="0">
                  <a:moveTo>
                    <a:pt x="44682" y="1"/>
                  </a:moveTo>
                  <a:cubicBezTo>
                    <a:pt x="36202" y="4195"/>
                    <a:pt x="39424" y="6900"/>
                    <a:pt x="38208" y="9180"/>
                  </a:cubicBezTo>
                  <a:cubicBezTo>
                    <a:pt x="38066" y="9436"/>
                    <a:pt x="37878" y="9585"/>
                    <a:pt x="37693" y="9585"/>
                  </a:cubicBezTo>
                  <a:cubicBezTo>
                    <a:pt x="37481" y="9585"/>
                    <a:pt x="37274" y="9391"/>
                    <a:pt x="37144" y="8937"/>
                  </a:cubicBezTo>
                  <a:cubicBezTo>
                    <a:pt x="36627" y="7180"/>
                    <a:pt x="36846" y="6240"/>
                    <a:pt x="36427" y="6240"/>
                  </a:cubicBezTo>
                  <a:cubicBezTo>
                    <a:pt x="36034" y="6240"/>
                    <a:pt x="35080" y="7065"/>
                    <a:pt x="32433" y="8815"/>
                  </a:cubicBezTo>
                  <a:cubicBezTo>
                    <a:pt x="30427" y="10153"/>
                    <a:pt x="30700" y="10913"/>
                    <a:pt x="31339" y="13192"/>
                  </a:cubicBezTo>
                  <a:cubicBezTo>
                    <a:pt x="31612" y="14226"/>
                    <a:pt x="31552" y="15563"/>
                    <a:pt x="30640" y="16019"/>
                  </a:cubicBezTo>
                  <a:cubicBezTo>
                    <a:pt x="29849" y="14651"/>
                    <a:pt x="29393" y="13132"/>
                    <a:pt x="29333" y="11521"/>
                  </a:cubicBezTo>
                  <a:cubicBezTo>
                    <a:pt x="26475" y="11855"/>
                    <a:pt x="24074" y="14651"/>
                    <a:pt x="24226" y="17539"/>
                  </a:cubicBezTo>
                  <a:cubicBezTo>
                    <a:pt x="24348" y="20366"/>
                    <a:pt x="26597" y="23071"/>
                    <a:pt x="25837" y="25837"/>
                  </a:cubicBezTo>
                  <a:cubicBezTo>
                    <a:pt x="25627" y="26601"/>
                    <a:pt x="25324" y="26932"/>
                    <a:pt x="24988" y="26932"/>
                  </a:cubicBezTo>
                  <a:cubicBezTo>
                    <a:pt x="23867" y="26932"/>
                    <a:pt x="22372" y="23252"/>
                    <a:pt x="22676" y="19697"/>
                  </a:cubicBezTo>
                  <a:lnTo>
                    <a:pt x="22676" y="19697"/>
                  </a:lnTo>
                  <a:cubicBezTo>
                    <a:pt x="16445" y="25229"/>
                    <a:pt x="17418" y="27934"/>
                    <a:pt x="21004" y="35168"/>
                  </a:cubicBezTo>
                  <a:cubicBezTo>
                    <a:pt x="21913" y="36986"/>
                    <a:pt x="21345" y="38188"/>
                    <a:pt x="20493" y="38188"/>
                  </a:cubicBezTo>
                  <a:cubicBezTo>
                    <a:pt x="20035" y="38188"/>
                    <a:pt x="19495" y="37840"/>
                    <a:pt x="19059" y="37053"/>
                  </a:cubicBezTo>
                  <a:cubicBezTo>
                    <a:pt x="15723" y="31251"/>
                    <a:pt x="16258" y="27298"/>
                    <a:pt x="15815" y="27298"/>
                  </a:cubicBezTo>
                  <a:cubicBezTo>
                    <a:pt x="15514" y="27298"/>
                    <a:pt x="14766" y="29107"/>
                    <a:pt x="12068" y="33375"/>
                  </a:cubicBezTo>
                  <a:cubicBezTo>
                    <a:pt x="9059" y="38086"/>
                    <a:pt x="16810" y="41855"/>
                    <a:pt x="16658" y="45746"/>
                  </a:cubicBezTo>
                  <a:cubicBezTo>
                    <a:pt x="16639" y="46357"/>
                    <a:pt x="16393" y="46628"/>
                    <a:pt x="16010" y="46628"/>
                  </a:cubicBezTo>
                  <a:cubicBezTo>
                    <a:pt x="14542" y="46628"/>
                    <a:pt x="11054" y="42645"/>
                    <a:pt x="10548" y="38451"/>
                  </a:cubicBezTo>
                  <a:lnTo>
                    <a:pt x="10548" y="38451"/>
                  </a:lnTo>
                  <a:cubicBezTo>
                    <a:pt x="3709" y="46445"/>
                    <a:pt x="6718" y="48482"/>
                    <a:pt x="13101" y="56658"/>
                  </a:cubicBezTo>
                  <a:cubicBezTo>
                    <a:pt x="14444" y="58369"/>
                    <a:pt x="14192" y="59841"/>
                    <a:pt x="13138" y="59841"/>
                  </a:cubicBezTo>
                  <a:cubicBezTo>
                    <a:pt x="11663" y="59841"/>
                    <a:pt x="8617" y="56959"/>
                    <a:pt x="6171" y="47813"/>
                  </a:cubicBezTo>
                  <a:cubicBezTo>
                    <a:pt x="5685" y="51156"/>
                    <a:pt x="1" y="53254"/>
                    <a:pt x="6110" y="60640"/>
                  </a:cubicBezTo>
                  <a:cubicBezTo>
                    <a:pt x="7934" y="62859"/>
                    <a:pt x="10183" y="65108"/>
                    <a:pt x="10548" y="67935"/>
                  </a:cubicBezTo>
                  <a:cubicBezTo>
                    <a:pt x="10639" y="68634"/>
                    <a:pt x="10487" y="69546"/>
                    <a:pt x="9788" y="69728"/>
                  </a:cubicBezTo>
                  <a:cubicBezTo>
                    <a:pt x="9753" y="69738"/>
                    <a:pt x="9716" y="69743"/>
                    <a:pt x="9677" y="69743"/>
                  </a:cubicBezTo>
                  <a:cubicBezTo>
                    <a:pt x="8050" y="69743"/>
                    <a:pt x="3509" y="61185"/>
                    <a:pt x="2767" y="59819"/>
                  </a:cubicBezTo>
                  <a:cubicBezTo>
                    <a:pt x="1429" y="63072"/>
                    <a:pt x="1095" y="67236"/>
                    <a:pt x="1612" y="68300"/>
                  </a:cubicBezTo>
                  <a:cubicBezTo>
                    <a:pt x="2068" y="69272"/>
                    <a:pt x="3709" y="69759"/>
                    <a:pt x="4955" y="72342"/>
                  </a:cubicBezTo>
                  <a:cubicBezTo>
                    <a:pt x="5349" y="73129"/>
                    <a:pt x="5131" y="73713"/>
                    <a:pt x="4615" y="73713"/>
                  </a:cubicBezTo>
                  <a:cubicBezTo>
                    <a:pt x="4334" y="73713"/>
                    <a:pt x="3964" y="73540"/>
                    <a:pt x="3557" y="73132"/>
                  </a:cubicBezTo>
                  <a:cubicBezTo>
                    <a:pt x="3040" y="72646"/>
                    <a:pt x="2524" y="72129"/>
                    <a:pt x="2007" y="71613"/>
                  </a:cubicBezTo>
                  <a:lnTo>
                    <a:pt x="2007" y="71613"/>
                  </a:lnTo>
                  <a:cubicBezTo>
                    <a:pt x="1095" y="73984"/>
                    <a:pt x="1825" y="76871"/>
                    <a:pt x="3709" y="78512"/>
                  </a:cubicBezTo>
                  <a:cubicBezTo>
                    <a:pt x="4925" y="79576"/>
                    <a:pt x="7843" y="80792"/>
                    <a:pt x="7509" y="83011"/>
                  </a:cubicBezTo>
                  <a:cubicBezTo>
                    <a:pt x="5837" y="82190"/>
                    <a:pt x="4469" y="80853"/>
                    <a:pt x="2949" y="79759"/>
                  </a:cubicBezTo>
                  <a:lnTo>
                    <a:pt x="2949" y="79759"/>
                  </a:lnTo>
                  <a:cubicBezTo>
                    <a:pt x="3435" y="82160"/>
                    <a:pt x="4469" y="84044"/>
                    <a:pt x="5928" y="86020"/>
                  </a:cubicBezTo>
                  <a:cubicBezTo>
                    <a:pt x="7293" y="87875"/>
                    <a:pt x="8096" y="88616"/>
                    <a:pt x="8599" y="88616"/>
                  </a:cubicBezTo>
                  <a:cubicBezTo>
                    <a:pt x="9529" y="88616"/>
                    <a:pt x="9427" y="86079"/>
                    <a:pt x="9940" y="83376"/>
                  </a:cubicBezTo>
                  <a:cubicBezTo>
                    <a:pt x="13686" y="63250"/>
                    <a:pt x="34779" y="12757"/>
                    <a:pt x="35647" y="12757"/>
                  </a:cubicBezTo>
                  <a:cubicBezTo>
                    <a:pt x="35912" y="12757"/>
                    <a:pt x="34279" y="17497"/>
                    <a:pt x="29667" y="29302"/>
                  </a:cubicBezTo>
                  <a:cubicBezTo>
                    <a:pt x="8933" y="82312"/>
                    <a:pt x="8773" y="88777"/>
                    <a:pt x="13182" y="88777"/>
                  </a:cubicBezTo>
                  <a:cubicBezTo>
                    <a:pt x="13964" y="88777"/>
                    <a:pt x="14888" y="88574"/>
                    <a:pt x="15867" y="88391"/>
                  </a:cubicBezTo>
                  <a:cubicBezTo>
                    <a:pt x="18329" y="87935"/>
                    <a:pt x="20275" y="86476"/>
                    <a:pt x="21339" y="84166"/>
                  </a:cubicBezTo>
                  <a:cubicBezTo>
                    <a:pt x="21198" y="84106"/>
                    <a:pt x="21049" y="84084"/>
                    <a:pt x="20896" y="84084"/>
                  </a:cubicBezTo>
                  <a:cubicBezTo>
                    <a:pt x="20385" y="84084"/>
                    <a:pt x="19821" y="84338"/>
                    <a:pt x="19312" y="84338"/>
                  </a:cubicBezTo>
                  <a:cubicBezTo>
                    <a:pt x="19116" y="84338"/>
                    <a:pt x="18928" y="84300"/>
                    <a:pt x="18755" y="84196"/>
                  </a:cubicBezTo>
                  <a:cubicBezTo>
                    <a:pt x="18016" y="83812"/>
                    <a:pt x="17852" y="81821"/>
                    <a:pt x="20606" y="81821"/>
                  </a:cubicBezTo>
                  <a:cubicBezTo>
                    <a:pt x="20686" y="81821"/>
                    <a:pt x="20768" y="81822"/>
                    <a:pt x="20852" y="81826"/>
                  </a:cubicBezTo>
                  <a:cubicBezTo>
                    <a:pt x="21174" y="81836"/>
                    <a:pt x="21458" y="81845"/>
                    <a:pt x="21715" y="81845"/>
                  </a:cubicBezTo>
                  <a:cubicBezTo>
                    <a:pt x="22966" y="81845"/>
                    <a:pt x="23578" y="81621"/>
                    <a:pt x="24712" y="80184"/>
                  </a:cubicBezTo>
                  <a:cubicBezTo>
                    <a:pt x="26080" y="78391"/>
                    <a:pt x="27266" y="76506"/>
                    <a:pt x="28208" y="74439"/>
                  </a:cubicBezTo>
                  <a:lnTo>
                    <a:pt x="28208" y="74439"/>
                  </a:lnTo>
                  <a:cubicBezTo>
                    <a:pt x="26600" y="74707"/>
                    <a:pt x="22785" y="77495"/>
                    <a:pt x="21491" y="77495"/>
                  </a:cubicBezTo>
                  <a:cubicBezTo>
                    <a:pt x="21171" y="77495"/>
                    <a:pt x="21005" y="77324"/>
                    <a:pt x="21065" y="76901"/>
                  </a:cubicBezTo>
                  <a:cubicBezTo>
                    <a:pt x="21764" y="72312"/>
                    <a:pt x="29485" y="76020"/>
                    <a:pt x="30700" y="69303"/>
                  </a:cubicBezTo>
                  <a:lnTo>
                    <a:pt x="30700" y="69303"/>
                  </a:lnTo>
                  <a:cubicBezTo>
                    <a:pt x="29029" y="70275"/>
                    <a:pt x="27357" y="71218"/>
                    <a:pt x="25716" y="72160"/>
                  </a:cubicBezTo>
                  <a:cubicBezTo>
                    <a:pt x="25286" y="72410"/>
                    <a:pt x="24926" y="72516"/>
                    <a:pt x="24641" y="72516"/>
                  </a:cubicBezTo>
                  <a:cubicBezTo>
                    <a:pt x="23714" y="72516"/>
                    <a:pt x="23579" y="71402"/>
                    <a:pt x="24439" y="70518"/>
                  </a:cubicBezTo>
                  <a:cubicBezTo>
                    <a:pt x="27904" y="67023"/>
                    <a:pt x="31248" y="72342"/>
                    <a:pt x="33497" y="63254"/>
                  </a:cubicBezTo>
                  <a:lnTo>
                    <a:pt x="33497" y="63254"/>
                  </a:lnTo>
                  <a:cubicBezTo>
                    <a:pt x="30210" y="64598"/>
                    <a:pt x="27188" y="68851"/>
                    <a:pt x="24199" y="68851"/>
                  </a:cubicBezTo>
                  <a:cubicBezTo>
                    <a:pt x="24147" y="68851"/>
                    <a:pt x="24096" y="68849"/>
                    <a:pt x="24044" y="68847"/>
                  </a:cubicBezTo>
                  <a:cubicBezTo>
                    <a:pt x="20247" y="68699"/>
                    <a:pt x="21552" y="63023"/>
                    <a:pt x="26993" y="63023"/>
                  </a:cubicBezTo>
                  <a:cubicBezTo>
                    <a:pt x="27171" y="63023"/>
                    <a:pt x="27353" y="63029"/>
                    <a:pt x="27539" y="63041"/>
                  </a:cubicBezTo>
                  <a:cubicBezTo>
                    <a:pt x="27719" y="63054"/>
                    <a:pt x="27899" y="63060"/>
                    <a:pt x="28079" y="63060"/>
                  </a:cubicBezTo>
                  <a:cubicBezTo>
                    <a:pt x="32600" y="63060"/>
                    <a:pt x="36917" y="59040"/>
                    <a:pt x="37327" y="52433"/>
                  </a:cubicBezTo>
                  <a:lnTo>
                    <a:pt x="37327" y="52433"/>
                  </a:lnTo>
                  <a:cubicBezTo>
                    <a:pt x="33863" y="55270"/>
                    <a:pt x="28815" y="59398"/>
                    <a:pt x="26851" y="59398"/>
                  </a:cubicBezTo>
                  <a:cubicBezTo>
                    <a:pt x="26816" y="59398"/>
                    <a:pt x="26782" y="59396"/>
                    <a:pt x="26749" y="59394"/>
                  </a:cubicBezTo>
                  <a:cubicBezTo>
                    <a:pt x="26050" y="59363"/>
                    <a:pt x="25533" y="58938"/>
                    <a:pt x="25898" y="58147"/>
                  </a:cubicBezTo>
                  <a:cubicBezTo>
                    <a:pt x="27387" y="55108"/>
                    <a:pt x="34409" y="54865"/>
                    <a:pt x="37418" y="51096"/>
                  </a:cubicBezTo>
                  <a:cubicBezTo>
                    <a:pt x="38786" y="49394"/>
                    <a:pt x="39211" y="47144"/>
                    <a:pt x="39546" y="45017"/>
                  </a:cubicBezTo>
                  <a:lnTo>
                    <a:pt x="39546" y="45017"/>
                  </a:lnTo>
                  <a:cubicBezTo>
                    <a:pt x="36658" y="46597"/>
                    <a:pt x="33770" y="48147"/>
                    <a:pt x="30913" y="49697"/>
                  </a:cubicBezTo>
                  <a:cubicBezTo>
                    <a:pt x="28872" y="50802"/>
                    <a:pt x="27052" y="51251"/>
                    <a:pt x="25811" y="51251"/>
                  </a:cubicBezTo>
                  <a:cubicBezTo>
                    <a:pt x="22781" y="51251"/>
                    <a:pt x="23195" y="48574"/>
                    <a:pt x="32251" y="46202"/>
                  </a:cubicBezTo>
                  <a:cubicBezTo>
                    <a:pt x="38543" y="44561"/>
                    <a:pt x="41035" y="42494"/>
                    <a:pt x="41734" y="35807"/>
                  </a:cubicBezTo>
                  <a:lnTo>
                    <a:pt x="41734" y="35807"/>
                  </a:lnTo>
                  <a:cubicBezTo>
                    <a:pt x="33162" y="41491"/>
                    <a:pt x="32828" y="41916"/>
                    <a:pt x="31673" y="41916"/>
                  </a:cubicBezTo>
                  <a:cubicBezTo>
                    <a:pt x="29545" y="41916"/>
                    <a:pt x="29333" y="38998"/>
                    <a:pt x="33071" y="37326"/>
                  </a:cubicBezTo>
                  <a:cubicBezTo>
                    <a:pt x="35777" y="36111"/>
                    <a:pt x="39546" y="36293"/>
                    <a:pt x="41491" y="33770"/>
                  </a:cubicBezTo>
                  <a:cubicBezTo>
                    <a:pt x="42555" y="32402"/>
                    <a:pt x="42646" y="31004"/>
                    <a:pt x="43801" y="25077"/>
                  </a:cubicBezTo>
                  <a:lnTo>
                    <a:pt x="43801" y="25077"/>
                  </a:lnTo>
                  <a:cubicBezTo>
                    <a:pt x="40552" y="26001"/>
                    <a:pt x="38232" y="30281"/>
                    <a:pt x="36342" y="30281"/>
                  </a:cubicBezTo>
                  <a:cubicBezTo>
                    <a:pt x="36181" y="30281"/>
                    <a:pt x="36023" y="30250"/>
                    <a:pt x="35868" y="30183"/>
                  </a:cubicBezTo>
                  <a:cubicBezTo>
                    <a:pt x="35108" y="29819"/>
                    <a:pt x="34591" y="28542"/>
                    <a:pt x="36020" y="27144"/>
                  </a:cubicBezTo>
                  <a:cubicBezTo>
                    <a:pt x="39302" y="23800"/>
                    <a:pt x="43497" y="27205"/>
                    <a:pt x="43801" y="17964"/>
                  </a:cubicBezTo>
                  <a:lnTo>
                    <a:pt x="43801" y="17964"/>
                  </a:lnTo>
                  <a:cubicBezTo>
                    <a:pt x="37873" y="21966"/>
                    <a:pt x="36301" y="23037"/>
                    <a:pt x="35512" y="23037"/>
                  </a:cubicBezTo>
                  <a:cubicBezTo>
                    <a:pt x="35330" y="23037"/>
                    <a:pt x="35189" y="22980"/>
                    <a:pt x="35047" y="22889"/>
                  </a:cubicBezTo>
                  <a:cubicBezTo>
                    <a:pt x="33922" y="22098"/>
                    <a:pt x="35594" y="18724"/>
                    <a:pt x="37114" y="18238"/>
                  </a:cubicBezTo>
                  <a:cubicBezTo>
                    <a:pt x="37369" y="18156"/>
                    <a:pt x="37662" y="18132"/>
                    <a:pt x="37982" y="18132"/>
                  </a:cubicBezTo>
                  <a:cubicBezTo>
                    <a:pt x="38424" y="18132"/>
                    <a:pt x="38915" y="18178"/>
                    <a:pt x="39421" y="18178"/>
                  </a:cubicBezTo>
                  <a:cubicBezTo>
                    <a:pt x="41253" y="18178"/>
                    <a:pt x="43275" y="17578"/>
                    <a:pt x="43831" y="12037"/>
                  </a:cubicBezTo>
                  <a:lnTo>
                    <a:pt x="43831" y="12037"/>
                  </a:lnTo>
                  <a:cubicBezTo>
                    <a:pt x="43011" y="12311"/>
                    <a:pt x="42403" y="13040"/>
                    <a:pt x="41552" y="13375"/>
                  </a:cubicBezTo>
                  <a:cubicBezTo>
                    <a:pt x="41336" y="13469"/>
                    <a:pt x="41110" y="13512"/>
                    <a:pt x="40890" y="13512"/>
                  </a:cubicBezTo>
                  <a:cubicBezTo>
                    <a:pt x="39839" y="13512"/>
                    <a:pt x="38941" y="12532"/>
                    <a:pt x="40123" y="11551"/>
                  </a:cubicBezTo>
                  <a:cubicBezTo>
                    <a:pt x="41582" y="10305"/>
                    <a:pt x="43953" y="10457"/>
                    <a:pt x="43953" y="5168"/>
                  </a:cubicBezTo>
                  <a:cubicBezTo>
                    <a:pt x="43953" y="3435"/>
                    <a:pt x="43801" y="1520"/>
                    <a:pt x="44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2252600" y="2987425"/>
              <a:ext cx="101075" cy="324100"/>
            </a:xfrm>
            <a:custGeom>
              <a:avLst/>
              <a:gdLst/>
              <a:ahLst/>
              <a:cxnLst/>
              <a:rect l="l" t="t" r="r" b="b"/>
              <a:pathLst>
                <a:path w="4043" h="12964" extrusionOk="0">
                  <a:moveTo>
                    <a:pt x="3313" y="0"/>
                  </a:moveTo>
                  <a:cubicBezTo>
                    <a:pt x="1216" y="3769"/>
                    <a:pt x="0" y="10912"/>
                    <a:pt x="243" y="11915"/>
                  </a:cubicBezTo>
                  <a:cubicBezTo>
                    <a:pt x="340" y="12411"/>
                    <a:pt x="854" y="12963"/>
                    <a:pt x="1357" y="12963"/>
                  </a:cubicBezTo>
                  <a:cubicBezTo>
                    <a:pt x="1964" y="12963"/>
                    <a:pt x="2554" y="12159"/>
                    <a:pt x="2371" y="9484"/>
                  </a:cubicBezTo>
                  <a:cubicBezTo>
                    <a:pt x="2280" y="8632"/>
                    <a:pt x="4043" y="122"/>
                    <a:pt x="3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13"/>
          <p:cNvGrpSpPr/>
          <p:nvPr/>
        </p:nvGrpSpPr>
        <p:grpSpPr>
          <a:xfrm rot="4325648">
            <a:off x="-280517" y="3453893"/>
            <a:ext cx="1987480" cy="1260489"/>
            <a:chOff x="6842350" y="3082750"/>
            <a:chExt cx="1677350" cy="1063800"/>
          </a:xfrm>
        </p:grpSpPr>
        <p:sp>
          <p:nvSpPr>
            <p:cNvPr id="872" name="Google Shape;872;p13"/>
            <p:cNvSpPr/>
            <p:nvPr/>
          </p:nvSpPr>
          <p:spPr>
            <a:xfrm>
              <a:off x="6842350" y="3082750"/>
              <a:ext cx="1677350" cy="1063800"/>
            </a:xfrm>
            <a:custGeom>
              <a:avLst/>
              <a:gdLst/>
              <a:ahLst/>
              <a:cxnLst/>
              <a:rect l="l" t="t" r="r" b="b"/>
              <a:pathLst>
                <a:path w="67094" h="42552" extrusionOk="0">
                  <a:moveTo>
                    <a:pt x="34286" y="18619"/>
                  </a:moveTo>
                  <a:cubicBezTo>
                    <a:pt x="38086" y="22084"/>
                    <a:pt x="41703" y="25762"/>
                    <a:pt x="45563" y="29227"/>
                  </a:cubicBezTo>
                  <a:cubicBezTo>
                    <a:pt x="50513" y="33670"/>
                    <a:pt x="55972" y="37688"/>
                    <a:pt x="62454" y="37688"/>
                  </a:cubicBezTo>
                  <a:cubicBezTo>
                    <a:pt x="63729" y="37688"/>
                    <a:pt x="65044" y="37532"/>
                    <a:pt x="66403" y="37194"/>
                  </a:cubicBezTo>
                  <a:lnTo>
                    <a:pt x="66403" y="37194"/>
                  </a:lnTo>
                  <a:cubicBezTo>
                    <a:pt x="66377" y="37206"/>
                    <a:pt x="66358" y="37256"/>
                    <a:pt x="66384" y="37282"/>
                  </a:cubicBezTo>
                  <a:cubicBezTo>
                    <a:pt x="66506" y="37859"/>
                    <a:pt x="66506" y="38376"/>
                    <a:pt x="66415" y="38923"/>
                  </a:cubicBezTo>
                  <a:lnTo>
                    <a:pt x="66384" y="38923"/>
                  </a:lnTo>
                  <a:cubicBezTo>
                    <a:pt x="66184" y="38928"/>
                    <a:pt x="65985" y="38930"/>
                    <a:pt x="65787" y="38930"/>
                  </a:cubicBezTo>
                  <a:cubicBezTo>
                    <a:pt x="52032" y="38930"/>
                    <a:pt x="43397" y="27580"/>
                    <a:pt x="34408" y="18741"/>
                  </a:cubicBezTo>
                  <a:lnTo>
                    <a:pt x="34286" y="18619"/>
                  </a:lnTo>
                  <a:close/>
                  <a:moveTo>
                    <a:pt x="13653" y="848"/>
                  </a:moveTo>
                  <a:cubicBezTo>
                    <a:pt x="16280" y="848"/>
                    <a:pt x="18282" y="3327"/>
                    <a:pt x="21095" y="3512"/>
                  </a:cubicBezTo>
                  <a:cubicBezTo>
                    <a:pt x="21336" y="3527"/>
                    <a:pt x="21578" y="3534"/>
                    <a:pt x="21819" y="3534"/>
                  </a:cubicBezTo>
                  <a:cubicBezTo>
                    <a:pt x="24040" y="3534"/>
                    <a:pt x="26232" y="2972"/>
                    <a:pt x="28432" y="2972"/>
                  </a:cubicBezTo>
                  <a:cubicBezTo>
                    <a:pt x="28964" y="2972"/>
                    <a:pt x="29497" y="3005"/>
                    <a:pt x="30031" y="3087"/>
                  </a:cubicBezTo>
                  <a:cubicBezTo>
                    <a:pt x="33557" y="3604"/>
                    <a:pt x="35715" y="6613"/>
                    <a:pt x="38542" y="8437"/>
                  </a:cubicBezTo>
                  <a:cubicBezTo>
                    <a:pt x="41247" y="10200"/>
                    <a:pt x="44347" y="10351"/>
                    <a:pt x="47417" y="10990"/>
                  </a:cubicBezTo>
                  <a:cubicBezTo>
                    <a:pt x="49302" y="11415"/>
                    <a:pt x="51217" y="11993"/>
                    <a:pt x="52585" y="13391"/>
                  </a:cubicBezTo>
                  <a:cubicBezTo>
                    <a:pt x="54044" y="14789"/>
                    <a:pt x="54500" y="16735"/>
                    <a:pt x="55442" y="18376"/>
                  </a:cubicBezTo>
                  <a:cubicBezTo>
                    <a:pt x="56992" y="21203"/>
                    <a:pt x="60001" y="22054"/>
                    <a:pt x="62098" y="24333"/>
                  </a:cubicBezTo>
                  <a:cubicBezTo>
                    <a:pt x="65746" y="28285"/>
                    <a:pt x="63983" y="33938"/>
                    <a:pt x="60123" y="36887"/>
                  </a:cubicBezTo>
                  <a:lnTo>
                    <a:pt x="60092" y="36948"/>
                  </a:lnTo>
                  <a:cubicBezTo>
                    <a:pt x="53466" y="35945"/>
                    <a:pt x="47964" y="31051"/>
                    <a:pt x="42980" y="26309"/>
                  </a:cubicBezTo>
                  <a:cubicBezTo>
                    <a:pt x="37539" y="21142"/>
                    <a:pt x="32311" y="15306"/>
                    <a:pt x="25624" y="11719"/>
                  </a:cubicBezTo>
                  <a:cubicBezTo>
                    <a:pt x="20163" y="8244"/>
                    <a:pt x="14028" y="5937"/>
                    <a:pt x="7509" y="5937"/>
                  </a:cubicBezTo>
                  <a:cubicBezTo>
                    <a:pt x="6444" y="5937"/>
                    <a:pt x="5370" y="5998"/>
                    <a:pt x="4286" y="6127"/>
                  </a:cubicBezTo>
                  <a:cubicBezTo>
                    <a:pt x="4225" y="6127"/>
                    <a:pt x="4225" y="6248"/>
                    <a:pt x="4286" y="6278"/>
                  </a:cubicBezTo>
                  <a:cubicBezTo>
                    <a:pt x="10760" y="6582"/>
                    <a:pt x="16839" y="7525"/>
                    <a:pt x="22645" y="10564"/>
                  </a:cubicBezTo>
                  <a:cubicBezTo>
                    <a:pt x="28420" y="13604"/>
                    <a:pt x="33101" y="18254"/>
                    <a:pt x="37569" y="22905"/>
                  </a:cubicBezTo>
                  <a:cubicBezTo>
                    <a:pt x="43618" y="29227"/>
                    <a:pt x="50639" y="36552"/>
                    <a:pt x="59363" y="38832"/>
                  </a:cubicBezTo>
                  <a:cubicBezTo>
                    <a:pt x="56847" y="40761"/>
                    <a:pt x="53920" y="41867"/>
                    <a:pt x="50771" y="41867"/>
                  </a:cubicBezTo>
                  <a:cubicBezTo>
                    <a:pt x="50496" y="41867"/>
                    <a:pt x="50219" y="41858"/>
                    <a:pt x="49940" y="41841"/>
                  </a:cubicBezTo>
                  <a:cubicBezTo>
                    <a:pt x="46050" y="41568"/>
                    <a:pt x="43405" y="39562"/>
                    <a:pt x="40548" y="37160"/>
                  </a:cubicBezTo>
                  <a:cubicBezTo>
                    <a:pt x="38420" y="35367"/>
                    <a:pt x="36384" y="34151"/>
                    <a:pt x="33648" y="33634"/>
                  </a:cubicBezTo>
                  <a:cubicBezTo>
                    <a:pt x="30061" y="32905"/>
                    <a:pt x="27417" y="31720"/>
                    <a:pt x="25137" y="28802"/>
                  </a:cubicBezTo>
                  <a:cubicBezTo>
                    <a:pt x="23101" y="26248"/>
                    <a:pt x="22098" y="23178"/>
                    <a:pt x="20274" y="20473"/>
                  </a:cubicBezTo>
                  <a:cubicBezTo>
                    <a:pt x="18754" y="18254"/>
                    <a:pt x="16475" y="17221"/>
                    <a:pt x="14195" y="15883"/>
                  </a:cubicBezTo>
                  <a:cubicBezTo>
                    <a:pt x="11398" y="14242"/>
                    <a:pt x="10183" y="11446"/>
                    <a:pt x="7690" y="9592"/>
                  </a:cubicBezTo>
                  <a:cubicBezTo>
                    <a:pt x="5925" y="8295"/>
                    <a:pt x="3759" y="7500"/>
                    <a:pt x="1579" y="7500"/>
                  </a:cubicBezTo>
                  <a:cubicBezTo>
                    <a:pt x="1379" y="7500"/>
                    <a:pt x="1179" y="7506"/>
                    <a:pt x="978" y="7520"/>
                  </a:cubicBezTo>
                  <a:lnTo>
                    <a:pt x="978" y="7520"/>
                  </a:lnTo>
                  <a:cubicBezTo>
                    <a:pt x="4320" y="4604"/>
                    <a:pt x="8179" y="2326"/>
                    <a:pt x="12462" y="1020"/>
                  </a:cubicBezTo>
                  <a:cubicBezTo>
                    <a:pt x="12875" y="900"/>
                    <a:pt x="13271" y="848"/>
                    <a:pt x="13653" y="848"/>
                  </a:cubicBezTo>
                  <a:close/>
                  <a:moveTo>
                    <a:pt x="14098" y="1"/>
                  </a:moveTo>
                  <a:cubicBezTo>
                    <a:pt x="12809" y="1"/>
                    <a:pt x="11465" y="632"/>
                    <a:pt x="10304" y="1081"/>
                  </a:cubicBezTo>
                  <a:cubicBezTo>
                    <a:pt x="6657" y="2449"/>
                    <a:pt x="2888" y="5093"/>
                    <a:pt x="0" y="7677"/>
                  </a:cubicBezTo>
                  <a:cubicBezTo>
                    <a:pt x="4711" y="8011"/>
                    <a:pt x="7569" y="9804"/>
                    <a:pt x="10091" y="13117"/>
                  </a:cubicBezTo>
                  <a:cubicBezTo>
                    <a:pt x="12067" y="15701"/>
                    <a:pt x="14742" y="16643"/>
                    <a:pt x="17326" y="18437"/>
                  </a:cubicBezTo>
                  <a:cubicBezTo>
                    <a:pt x="20365" y="20564"/>
                    <a:pt x="21399" y="24485"/>
                    <a:pt x="23344" y="27525"/>
                  </a:cubicBezTo>
                  <a:cubicBezTo>
                    <a:pt x="24742" y="29683"/>
                    <a:pt x="26444" y="31720"/>
                    <a:pt x="28754" y="32935"/>
                  </a:cubicBezTo>
                  <a:cubicBezTo>
                    <a:pt x="31703" y="34455"/>
                    <a:pt x="35077" y="34151"/>
                    <a:pt x="37873" y="36036"/>
                  </a:cubicBezTo>
                  <a:cubicBezTo>
                    <a:pt x="40396" y="37647"/>
                    <a:pt x="42341" y="40018"/>
                    <a:pt x="45077" y="41294"/>
                  </a:cubicBezTo>
                  <a:cubicBezTo>
                    <a:pt x="46873" y="42136"/>
                    <a:pt x="48844" y="42551"/>
                    <a:pt x="50811" y="42551"/>
                  </a:cubicBezTo>
                  <a:cubicBezTo>
                    <a:pt x="54169" y="42551"/>
                    <a:pt x="57517" y="41342"/>
                    <a:pt x="59971" y="38984"/>
                  </a:cubicBezTo>
                  <a:cubicBezTo>
                    <a:pt x="61511" y="39334"/>
                    <a:pt x="63123" y="39523"/>
                    <a:pt x="64793" y="39523"/>
                  </a:cubicBezTo>
                  <a:cubicBezTo>
                    <a:pt x="65298" y="39523"/>
                    <a:pt x="65808" y="39506"/>
                    <a:pt x="66323" y="39470"/>
                  </a:cubicBezTo>
                  <a:lnTo>
                    <a:pt x="66354" y="39470"/>
                  </a:lnTo>
                  <a:cubicBezTo>
                    <a:pt x="67093" y="39323"/>
                    <a:pt x="66883" y="36698"/>
                    <a:pt x="66395" y="36698"/>
                  </a:cubicBezTo>
                  <a:cubicBezTo>
                    <a:pt x="66381" y="36698"/>
                    <a:pt x="66368" y="36700"/>
                    <a:pt x="66354" y="36704"/>
                  </a:cubicBezTo>
                  <a:cubicBezTo>
                    <a:pt x="65108" y="37074"/>
                    <a:pt x="63888" y="37207"/>
                    <a:pt x="62700" y="37207"/>
                  </a:cubicBezTo>
                  <a:cubicBezTo>
                    <a:pt x="62033" y="37207"/>
                    <a:pt x="61376" y="37165"/>
                    <a:pt x="60731" y="37100"/>
                  </a:cubicBezTo>
                  <a:cubicBezTo>
                    <a:pt x="64652" y="33938"/>
                    <a:pt x="66354" y="28011"/>
                    <a:pt x="62554" y="23969"/>
                  </a:cubicBezTo>
                  <a:cubicBezTo>
                    <a:pt x="60123" y="21385"/>
                    <a:pt x="57083" y="20595"/>
                    <a:pt x="55472" y="17190"/>
                  </a:cubicBezTo>
                  <a:cubicBezTo>
                    <a:pt x="54348" y="14698"/>
                    <a:pt x="53314" y="12662"/>
                    <a:pt x="50761" y="11446"/>
                  </a:cubicBezTo>
                  <a:cubicBezTo>
                    <a:pt x="47995" y="10108"/>
                    <a:pt x="44834" y="10139"/>
                    <a:pt x="41946" y="9318"/>
                  </a:cubicBezTo>
                  <a:cubicBezTo>
                    <a:pt x="38724" y="8376"/>
                    <a:pt x="36688" y="5883"/>
                    <a:pt x="33982" y="4060"/>
                  </a:cubicBezTo>
                  <a:cubicBezTo>
                    <a:pt x="32107" y="2826"/>
                    <a:pt x="30166" y="2375"/>
                    <a:pt x="28032" y="2375"/>
                  </a:cubicBezTo>
                  <a:cubicBezTo>
                    <a:pt x="27641" y="2375"/>
                    <a:pt x="27244" y="2390"/>
                    <a:pt x="26839" y="2418"/>
                  </a:cubicBezTo>
                  <a:cubicBezTo>
                    <a:pt x="25209" y="2561"/>
                    <a:pt x="23521" y="2868"/>
                    <a:pt x="21883" y="2868"/>
                  </a:cubicBezTo>
                  <a:cubicBezTo>
                    <a:pt x="20375" y="2868"/>
                    <a:pt x="18909" y="2608"/>
                    <a:pt x="17569" y="1719"/>
                  </a:cubicBezTo>
                  <a:cubicBezTo>
                    <a:pt x="16627" y="1111"/>
                    <a:pt x="15867" y="230"/>
                    <a:pt x="14681" y="47"/>
                  </a:cubicBezTo>
                  <a:cubicBezTo>
                    <a:pt x="14489" y="15"/>
                    <a:pt x="14294" y="1"/>
                    <a:pt x="14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7086275" y="3170650"/>
              <a:ext cx="163950" cy="108600"/>
            </a:xfrm>
            <a:custGeom>
              <a:avLst/>
              <a:gdLst/>
              <a:ahLst/>
              <a:cxnLst/>
              <a:rect l="l" t="t" r="r" b="b"/>
              <a:pathLst>
                <a:path w="6558" h="4344" extrusionOk="0">
                  <a:moveTo>
                    <a:pt x="1737" y="1"/>
                  </a:moveTo>
                  <a:cubicBezTo>
                    <a:pt x="1720" y="1"/>
                    <a:pt x="1712" y="36"/>
                    <a:pt x="1733" y="57"/>
                  </a:cubicBezTo>
                  <a:cubicBezTo>
                    <a:pt x="3070" y="1516"/>
                    <a:pt x="4529" y="2854"/>
                    <a:pt x="6262" y="3887"/>
                  </a:cubicBezTo>
                  <a:cubicBezTo>
                    <a:pt x="6292" y="3887"/>
                    <a:pt x="6292" y="3857"/>
                    <a:pt x="6292" y="3857"/>
                  </a:cubicBezTo>
                  <a:cubicBezTo>
                    <a:pt x="4681" y="2671"/>
                    <a:pt x="3131" y="1455"/>
                    <a:pt x="1763" y="27"/>
                  </a:cubicBezTo>
                  <a:cubicBezTo>
                    <a:pt x="1754" y="8"/>
                    <a:pt x="1744" y="1"/>
                    <a:pt x="1737" y="1"/>
                  </a:cubicBezTo>
                  <a:close/>
                  <a:moveTo>
                    <a:pt x="0" y="179"/>
                  </a:moveTo>
                  <a:cubicBezTo>
                    <a:pt x="1337" y="2185"/>
                    <a:pt x="4012" y="3401"/>
                    <a:pt x="6170" y="4313"/>
                  </a:cubicBezTo>
                  <a:cubicBezTo>
                    <a:pt x="6213" y="4334"/>
                    <a:pt x="6253" y="4343"/>
                    <a:pt x="6288" y="4343"/>
                  </a:cubicBezTo>
                  <a:cubicBezTo>
                    <a:pt x="6501" y="4343"/>
                    <a:pt x="6557" y="4000"/>
                    <a:pt x="6322" y="3948"/>
                  </a:cubicBezTo>
                  <a:cubicBezTo>
                    <a:pt x="6292" y="3948"/>
                    <a:pt x="6292" y="3948"/>
                    <a:pt x="6262" y="3887"/>
                  </a:cubicBezTo>
                  <a:cubicBezTo>
                    <a:pt x="5137" y="3431"/>
                    <a:pt x="4012" y="2975"/>
                    <a:pt x="2948" y="2428"/>
                  </a:cubicBezTo>
                  <a:cubicBezTo>
                    <a:pt x="1854" y="1820"/>
                    <a:pt x="973" y="1060"/>
                    <a:pt x="61"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7028525" y="3246550"/>
              <a:ext cx="114000" cy="28900"/>
            </a:xfrm>
            <a:custGeom>
              <a:avLst/>
              <a:gdLst/>
              <a:ahLst/>
              <a:cxnLst/>
              <a:rect l="l" t="t" r="r" b="b"/>
              <a:pathLst>
                <a:path w="4560" h="1156" extrusionOk="0">
                  <a:moveTo>
                    <a:pt x="4407" y="0"/>
                  </a:moveTo>
                  <a:cubicBezTo>
                    <a:pt x="2948" y="91"/>
                    <a:pt x="1337" y="486"/>
                    <a:pt x="0" y="1155"/>
                  </a:cubicBezTo>
                  <a:cubicBezTo>
                    <a:pt x="1489" y="669"/>
                    <a:pt x="2857" y="334"/>
                    <a:pt x="4468" y="213"/>
                  </a:cubicBezTo>
                  <a:cubicBezTo>
                    <a:pt x="4559" y="213"/>
                    <a:pt x="4559" y="0"/>
                    <a:pt x="4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7097125" y="3286050"/>
              <a:ext cx="208025" cy="55650"/>
            </a:xfrm>
            <a:custGeom>
              <a:avLst/>
              <a:gdLst/>
              <a:ahLst/>
              <a:cxnLst/>
              <a:rect l="l" t="t" r="r" b="b"/>
              <a:pathLst>
                <a:path w="8321" h="2226" extrusionOk="0">
                  <a:moveTo>
                    <a:pt x="8046" y="1"/>
                  </a:moveTo>
                  <a:cubicBezTo>
                    <a:pt x="5220" y="1"/>
                    <a:pt x="2514" y="821"/>
                    <a:pt x="52" y="2159"/>
                  </a:cubicBezTo>
                  <a:cubicBezTo>
                    <a:pt x="0" y="2159"/>
                    <a:pt x="38" y="2226"/>
                    <a:pt x="68" y="2226"/>
                  </a:cubicBezTo>
                  <a:cubicBezTo>
                    <a:pt x="74" y="2226"/>
                    <a:pt x="78" y="2224"/>
                    <a:pt x="83" y="2219"/>
                  </a:cubicBezTo>
                  <a:cubicBezTo>
                    <a:pt x="2666" y="1034"/>
                    <a:pt x="5250" y="548"/>
                    <a:pt x="8046" y="365"/>
                  </a:cubicBezTo>
                  <a:cubicBezTo>
                    <a:pt x="8290" y="365"/>
                    <a:pt x="8320" y="1"/>
                    <a:pt x="8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7273950" y="3166100"/>
              <a:ext cx="156900" cy="184425"/>
            </a:xfrm>
            <a:custGeom>
              <a:avLst/>
              <a:gdLst/>
              <a:ahLst/>
              <a:cxnLst/>
              <a:rect l="l" t="t" r="r" b="b"/>
              <a:pathLst>
                <a:path w="6276" h="7377" extrusionOk="0">
                  <a:moveTo>
                    <a:pt x="34" y="0"/>
                  </a:moveTo>
                  <a:cubicBezTo>
                    <a:pt x="15" y="0"/>
                    <a:pt x="1" y="36"/>
                    <a:pt x="1" y="57"/>
                  </a:cubicBezTo>
                  <a:cubicBezTo>
                    <a:pt x="1247" y="2853"/>
                    <a:pt x="3375" y="5680"/>
                    <a:pt x="5989" y="7352"/>
                  </a:cubicBezTo>
                  <a:cubicBezTo>
                    <a:pt x="6018" y="7369"/>
                    <a:pt x="6047" y="7377"/>
                    <a:pt x="6074" y="7377"/>
                  </a:cubicBezTo>
                  <a:cubicBezTo>
                    <a:pt x="6190" y="7377"/>
                    <a:pt x="6275" y="7243"/>
                    <a:pt x="6202" y="7169"/>
                  </a:cubicBezTo>
                  <a:cubicBezTo>
                    <a:pt x="3679" y="5042"/>
                    <a:pt x="1733" y="2914"/>
                    <a:pt x="62" y="27"/>
                  </a:cubicBezTo>
                  <a:cubicBezTo>
                    <a:pt x="52" y="8"/>
                    <a:pt x="43"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7209375" y="3368275"/>
              <a:ext cx="269775" cy="55350"/>
            </a:xfrm>
            <a:custGeom>
              <a:avLst/>
              <a:gdLst/>
              <a:ahLst/>
              <a:cxnLst/>
              <a:rect l="l" t="t" r="r" b="b"/>
              <a:pathLst>
                <a:path w="10791" h="2214" extrusionOk="0">
                  <a:moveTo>
                    <a:pt x="8129" y="1"/>
                  </a:moveTo>
                  <a:cubicBezTo>
                    <a:pt x="5318" y="1"/>
                    <a:pt x="2487" y="1134"/>
                    <a:pt x="0" y="2213"/>
                  </a:cubicBezTo>
                  <a:cubicBezTo>
                    <a:pt x="2818" y="1250"/>
                    <a:pt x="5388" y="458"/>
                    <a:pt x="8238" y="458"/>
                  </a:cubicBezTo>
                  <a:cubicBezTo>
                    <a:pt x="8986" y="458"/>
                    <a:pt x="9752" y="513"/>
                    <a:pt x="10547" y="633"/>
                  </a:cubicBezTo>
                  <a:cubicBezTo>
                    <a:pt x="10699" y="633"/>
                    <a:pt x="10791" y="359"/>
                    <a:pt x="10608" y="329"/>
                  </a:cubicBezTo>
                  <a:cubicBezTo>
                    <a:pt x="9790" y="100"/>
                    <a:pt x="8960" y="1"/>
                    <a:pt x="8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7453525" y="3197250"/>
              <a:ext cx="174350" cy="289850"/>
            </a:xfrm>
            <a:custGeom>
              <a:avLst/>
              <a:gdLst/>
              <a:ahLst/>
              <a:cxnLst/>
              <a:rect l="l" t="t" r="r" b="b"/>
              <a:pathLst>
                <a:path w="6974" h="11594" extrusionOk="0">
                  <a:moveTo>
                    <a:pt x="72" y="1"/>
                  </a:moveTo>
                  <a:cubicBezTo>
                    <a:pt x="38" y="1"/>
                    <a:pt x="1" y="36"/>
                    <a:pt x="22" y="57"/>
                  </a:cubicBezTo>
                  <a:cubicBezTo>
                    <a:pt x="1481" y="4191"/>
                    <a:pt x="3760" y="8173"/>
                    <a:pt x="6557" y="11516"/>
                  </a:cubicBezTo>
                  <a:cubicBezTo>
                    <a:pt x="6596" y="11571"/>
                    <a:pt x="6645" y="11594"/>
                    <a:pt x="6694" y="11594"/>
                  </a:cubicBezTo>
                  <a:cubicBezTo>
                    <a:pt x="6835" y="11594"/>
                    <a:pt x="6973" y="11408"/>
                    <a:pt x="6861" y="11273"/>
                  </a:cubicBezTo>
                  <a:cubicBezTo>
                    <a:pt x="4125" y="7686"/>
                    <a:pt x="1937" y="4130"/>
                    <a:pt x="113" y="27"/>
                  </a:cubicBezTo>
                  <a:cubicBezTo>
                    <a:pt x="103" y="8"/>
                    <a:pt x="88"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7358300" y="3492625"/>
              <a:ext cx="315550" cy="30850"/>
            </a:xfrm>
            <a:custGeom>
              <a:avLst/>
              <a:gdLst/>
              <a:ahLst/>
              <a:cxnLst/>
              <a:rect l="l" t="t" r="r" b="b"/>
              <a:pathLst>
                <a:path w="12622" h="1234" extrusionOk="0">
                  <a:moveTo>
                    <a:pt x="6448" y="0"/>
                  </a:moveTo>
                  <a:cubicBezTo>
                    <a:pt x="4360" y="0"/>
                    <a:pt x="2270" y="279"/>
                    <a:pt x="1" y="704"/>
                  </a:cubicBezTo>
                  <a:cubicBezTo>
                    <a:pt x="1938" y="528"/>
                    <a:pt x="3932" y="125"/>
                    <a:pt x="5901" y="125"/>
                  </a:cubicBezTo>
                  <a:cubicBezTo>
                    <a:pt x="5971" y="125"/>
                    <a:pt x="6041" y="126"/>
                    <a:pt x="6110" y="127"/>
                  </a:cubicBezTo>
                  <a:cubicBezTo>
                    <a:pt x="8208" y="188"/>
                    <a:pt x="10214" y="674"/>
                    <a:pt x="12281" y="1221"/>
                  </a:cubicBezTo>
                  <a:cubicBezTo>
                    <a:pt x="12307" y="1230"/>
                    <a:pt x="12332" y="1234"/>
                    <a:pt x="12354" y="1234"/>
                  </a:cubicBezTo>
                  <a:cubicBezTo>
                    <a:pt x="12569" y="1234"/>
                    <a:pt x="12622" y="881"/>
                    <a:pt x="12402" y="826"/>
                  </a:cubicBezTo>
                  <a:cubicBezTo>
                    <a:pt x="10324" y="240"/>
                    <a:pt x="8387" y="0"/>
                    <a:pt x="6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7680500" y="3270100"/>
              <a:ext cx="143600" cy="387600"/>
            </a:xfrm>
            <a:custGeom>
              <a:avLst/>
              <a:gdLst/>
              <a:ahLst/>
              <a:cxnLst/>
              <a:rect l="l" t="t" r="r" b="b"/>
              <a:pathLst>
                <a:path w="5744" h="15504" extrusionOk="0">
                  <a:moveTo>
                    <a:pt x="1" y="0"/>
                  </a:moveTo>
                  <a:cubicBezTo>
                    <a:pt x="730" y="5350"/>
                    <a:pt x="2554" y="10760"/>
                    <a:pt x="5350" y="15380"/>
                  </a:cubicBezTo>
                  <a:cubicBezTo>
                    <a:pt x="5394" y="15467"/>
                    <a:pt x="5460" y="15504"/>
                    <a:pt x="5524" y="15504"/>
                  </a:cubicBezTo>
                  <a:cubicBezTo>
                    <a:pt x="5638" y="15504"/>
                    <a:pt x="5743" y="15385"/>
                    <a:pt x="5685" y="15228"/>
                  </a:cubicBezTo>
                  <a:cubicBezTo>
                    <a:pt x="3162" y="10335"/>
                    <a:pt x="1216" y="538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7503450" y="3699550"/>
              <a:ext cx="388325" cy="55150"/>
            </a:xfrm>
            <a:custGeom>
              <a:avLst/>
              <a:gdLst/>
              <a:ahLst/>
              <a:cxnLst/>
              <a:rect l="l" t="t" r="r" b="b"/>
              <a:pathLst>
                <a:path w="15533" h="2206" extrusionOk="0">
                  <a:moveTo>
                    <a:pt x="6049" y="0"/>
                  </a:moveTo>
                  <a:cubicBezTo>
                    <a:pt x="4041" y="0"/>
                    <a:pt x="2032" y="216"/>
                    <a:pt x="92" y="604"/>
                  </a:cubicBezTo>
                  <a:cubicBezTo>
                    <a:pt x="0" y="604"/>
                    <a:pt x="61" y="725"/>
                    <a:pt x="122" y="725"/>
                  </a:cubicBezTo>
                  <a:cubicBezTo>
                    <a:pt x="1613" y="493"/>
                    <a:pt x="3068" y="384"/>
                    <a:pt x="4502" y="384"/>
                  </a:cubicBezTo>
                  <a:cubicBezTo>
                    <a:pt x="8122" y="384"/>
                    <a:pt x="11605" y="1074"/>
                    <a:pt x="15198" y="2184"/>
                  </a:cubicBezTo>
                  <a:cubicBezTo>
                    <a:pt x="15228" y="2199"/>
                    <a:pt x="15256" y="2206"/>
                    <a:pt x="15282" y="2206"/>
                  </a:cubicBezTo>
                  <a:cubicBezTo>
                    <a:pt x="15466" y="2206"/>
                    <a:pt x="15533" y="1869"/>
                    <a:pt x="15320" y="1789"/>
                  </a:cubicBezTo>
                  <a:cubicBezTo>
                    <a:pt x="12413" y="541"/>
                    <a:pt x="9232" y="0"/>
                    <a:pt x="6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7941900" y="3397575"/>
              <a:ext cx="114825" cy="471425"/>
            </a:xfrm>
            <a:custGeom>
              <a:avLst/>
              <a:gdLst/>
              <a:ahLst/>
              <a:cxnLst/>
              <a:rect l="l" t="t" r="r" b="b"/>
              <a:pathLst>
                <a:path w="4593" h="18857" extrusionOk="0">
                  <a:moveTo>
                    <a:pt x="897" y="0"/>
                  </a:moveTo>
                  <a:cubicBezTo>
                    <a:pt x="875" y="0"/>
                    <a:pt x="852" y="23"/>
                    <a:pt x="852" y="69"/>
                  </a:cubicBezTo>
                  <a:cubicBezTo>
                    <a:pt x="1" y="6300"/>
                    <a:pt x="973" y="13291"/>
                    <a:pt x="4195" y="18762"/>
                  </a:cubicBezTo>
                  <a:cubicBezTo>
                    <a:pt x="4234" y="18829"/>
                    <a:pt x="4290" y="18857"/>
                    <a:pt x="4346" y="18857"/>
                  </a:cubicBezTo>
                  <a:cubicBezTo>
                    <a:pt x="4469" y="18857"/>
                    <a:pt x="4592" y="18725"/>
                    <a:pt x="4530" y="18579"/>
                  </a:cubicBezTo>
                  <a:cubicBezTo>
                    <a:pt x="1824" y="12500"/>
                    <a:pt x="396" y="6756"/>
                    <a:pt x="943" y="69"/>
                  </a:cubicBezTo>
                  <a:cubicBezTo>
                    <a:pt x="943" y="23"/>
                    <a:pt x="920" y="0"/>
                    <a:pt x="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7799050" y="3885775"/>
              <a:ext cx="262675" cy="34800"/>
            </a:xfrm>
            <a:custGeom>
              <a:avLst/>
              <a:gdLst/>
              <a:ahLst/>
              <a:cxnLst/>
              <a:rect l="l" t="t" r="r" b="b"/>
              <a:pathLst>
                <a:path w="10507" h="1392" extrusionOk="0">
                  <a:moveTo>
                    <a:pt x="7521" y="0"/>
                  </a:moveTo>
                  <a:cubicBezTo>
                    <a:pt x="5021" y="0"/>
                    <a:pt x="2640" y="654"/>
                    <a:pt x="91" y="1240"/>
                  </a:cubicBezTo>
                  <a:cubicBezTo>
                    <a:pt x="0" y="1270"/>
                    <a:pt x="0" y="1392"/>
                    <a:pt x="122" y="1392"/>
                  </a:cubicBezTo>
                  <a:cubicBezTo>
                    <a:pt x="2460" y="924"/>
                    <a:pt x="4723" y="457"/>
                    <a:pt x="7027" y="457"/>
                  </a:cubicBezTo>
                  <a:cubicBezTo>
                    <a:pt x="8018" y="457"/>
                    <a:pt x="9016" y="543"/>
                    <a:pt x="10031" y="754"/>
                  </a:cubicBezTo>
                  <a:cubicBezTo>
                    <a:pt x="10042" y="755"/>
                    <a:pt x="10052" y="755"/>
                    <a:pt x="10063" y="755"/>
                  </a:cubicBezTo>
                  <a:cubicBezTo>
                    <a:pt x="10374" y="755"/>
                    <a:pt x="10506" y="326"/>
                    <a:pt x="10183" y="267"/>
                  </a:cubicBezTo>
                  <a:cubicBezTo>
                    <a:pt x="9273" y="79"/>
                    <a:pt x="8390" y="0"/>
                    <a:pt x="7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152400" y="3625350"/>
              <a:ext cx="113350" cy="366200"/>
            </a:xfrm>
            <a:custGeom>
              <a:avLst/>
              <a:gdLst/>
              <a:ahLst/>
              <a:cxnLst/>
              <a:rect l="l" t="t" r="r" b="b"/>
              <a:pathLst>
                <a:path w="4534" h="14648" extrusionOk="0">
                  <a:moveTo>
                    <a:pt x="46" y="0"/>
                  </a:moveTo>
                  <a:cubicBezTo>
                    <a:pt x="23" y="0"/>
                    <a:pt x="0" y="15"/>
                    <a:pt x="0" y="46"/>
                  </a:cubicBezTo>
                  <a:cubicBezTo>
                    <a:pt x="608" y="4818"/>
                    <a:pt x="1246" y="10380"/>
                    <a:pt x="3952" y="14514"/>
                  </a:cubicBezTo>
                  <a:cubicBezTo>
                    <a:pt x="3999" y="14609"/>
                    <a:pt x="4079" y="14648"/>
                    <a:pt x="4161" y="14648"/>
                  </a:cubicBezTo>
                  <a:cubicBezTo>
                    <a:pt x="4342" y="14648"/>
                    <a:pt x="4533" y="14459"/>
                    <a:pt x="4408" y="14271"/>
                  </a:cubicBezTo>
                  <a:cubicBezTo>
                    <a:pt x="1642" y="10076"/>
                    <a:pt x="1246" y="4818"/>
                    <a:pt x="91" y="46"/>
                  </a:cubicBezTo>
                  <a:cubicBezTo>
                    <a:pt x="91" y="15"/>
                    <a:pt x="6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8011825" y="4015375"/>
              <a:ext cx="276100" cy="29950"/>
            </a:xfrm>
            <a:custGeom>
              <a:avLst/>
              <a:gdLst/>
              <a:ahLst/>
              <a:cxnLst/>
              <a:rect l="l" t="t" r="r" b="b"/>
              <a:pathLst>
                <a:path w="11044" h="1198" extrusionOk="0">
                  <a:moveTo>
                    <a:pt x="6458" y="1"/>
                  </a:moveTo>
                  <a:cubicBezTo>
                    <a:pt x="4305" y="1"/>
                    <a:pt x="2162" y="355"/>
                    <a:pt x="30" y="1102"/>
                  </a:cubicBezTo>
                  <a:cubicBezTo>
                    <a:pt x="3" y="1102"/>
                    <a:pt x="0" y="1198"/>
                    <a:pt x="21" y="1198"/>
                  </a:cubicBezTo>
                  <a:cubicBezTo>
                    <a:pt x="24" y="1198"/>
                    <a:pt x="27" y="1196"/>
                    <a:pt x="30" y="1193"/>
                  </a:cubicBezTo>
                  <a:cubicBezTo>
                    <a:pt x="2081" y="685"/>
                    <a:pt x="4110" y="419"/>
                    <a:pt x="6143" y="419"/>
                  </a:cubicBezTo>
                  <a:cubicBezTo>
                    <a:pt x="7637" y="419"/>
                    <a:pt x="9132" y="562"/>
                    <a:pt x="10639" y="858"/>
                  </a:cubicBezTo>
                  <a:cubicBezTo>
                    <a:pt x="10662" y="863"/>
                    <a:pt x="10684" y="865"/>
                    <a:pt x="10705" y="865"/>
                  </a:cubicBezTo>
                  <a:cubicBezTo>
                    <a:pt x="10959" y="865"/>
                    <a:pt x="11043" y="548"/>
                    <a:pt x="10791" y="463"/>
                  </a:cubicBezTo>
                  <a:cubicBezTo>
                    <a:pt x="9341" y="159"/>
                    <a:pt x="7897" y="1"/>
                    <a:pt x="6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7497375" y="3638025"/>
              <a:ext cx="274825" cy="35700"/>
            </a:xfrm>
            <a:custGeom>
              <a:avLst/>
              <a:gdLst/>
              <a:ahLst/>
              <a:cxnLst/>
              <a:rect l="l" t="t" r="r" b="b"/>
              <a:pathLst>
                <a:path w="10993" h="1428" extrusionOk="0">
                  <a:moveTo>
                    <a:pt x="1488" y="0"/>
                  </a:moveTo>
                  <a:cubicBezTo>
                    <a:pt x="991" y="0"/>
                    <a:pt x="495" y="9"/>
                    <a:pt x="0" y="25"/>
                  </a:cubicBezTo>
                  <a:cubicBezTo>
                    <a:pt x="3708" y="25"/>
                    <a:pt x="7204" y="633"/>
                    <a:pt x="10821" y="1423"/>
                  </a:cubicBezTo>
                  <a:cubicBezTo>
                    <a:pt x="10835" y="1426"/>
                    <a:pt x="10847" y="1427"/>
                    <a:pt x="10859" y="1427"/>
                  </a:cubicBezTo>
                  <a:cubicBezTo>
                    <a:pt x="10977" y="1427"/>
                    <a:pt x="10992" y="1299"/>
                    <a:pt x="10882" y="1271"/>
                  </a:cubicBezTo>
                  <a:cubicBezTo>
                    <a:pt x="7860" y="352"/>
                    <a:pt x="4657" y="0"/>
                    <a:pt x="1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7599200" y="3526175"/>
              <a:ext cx="61550" cy="13825"/>
            </a:xfrm>
            <a:custGeom>
              <a:avLst/>
              <a:gdLst/>
              <a:ahLst/>
              <a:cxnLst/>
              <a:rect l="l" t="t" r="r" b="b"/>
              <a:pathLst>
                <a:path w="2462" h="553" extrusionOk="0">
                  <a:moveTo>
                    <a:pt x="91" y="1"/>
                  </a:moveTo>
                  <a:cubicBezTo>
                    <a:pt x="0" y="1"/>
                    <a:pt x="0" y="122"/>
                    <a:pt x="91" y="122"/>
                  </a:cubicBezTo>
                  <a:cubicBezTo>
                    <a:pt x="851" y="244"/>
                    <a:pt x="1611" y="457"/>
                    <a:pt x="2401" y="548"/>
                  </a:cubicBezTo>
                  <a:cubicBezTo>
                    <a:pt x="2408" y="551"/>
                    <a:pt x="2414" y="553"/>
                    <a:pt x="2419" y="553"/>
                  </a:cubicBezTo>
                  <a:cubicBezTo>
                    <a:pt x="2461" y="553"/>
                    <a:pt x="2455" y="457"/>
                    <a:pt x="2401" y="457"/>
                  </a:cubicBezTo>
                  <a:cubicBezTo>
                    <a:pt x="1702" y="153"/>
                    <a:pt x="851" y="92"/>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7275500" y="3434350"/>
              <a:ext cx="250750" cy="26650"/>
            </a:xfrm>
            <a:custGeom>
              <a:avLst/>
              <a:gdLst/>
              <a:ahLst/>
              <a:cxnLst/>
              <a:rect l="l" t="t" r="r" b="b"/>
              <a:pathLst>
                <a:path w="10030" h="1066" extrusionOk="0">
                  <a:moveTo>
                    <a:pt x="7132" y="1"/>
                  </a:moveTo>
                  <a:cubicBezTo>
                    <a:pt x="4743" y="1"/>
                    <a:pt x="2370" y="367"/>
                    <a:pt x="60" y="999"/>
                  </a:cubicBezTo>
                  <a:cubicBezTo>
                    <a:pt x="8" y="999"/>
                    <a:pt x="1" y="1066"/>
                    <a:pt x="57" y="1066"/>
                  </a:cubicBezTo>
                  <a:cubicBezTo>
                    <a:pt x="67" y="1066"/>
                    <a:pt x="78" y="1064"/>
                    <a:pt x="91" y="1060"/>
                  </a:cubicBezTo>
                  <a:cubicBezTo>
                    <a:pt x="2404" y="411"/>
                    <a:pt x="4733" y="147"/>
                    <a:pt x="7099" y="147"/>
                  </a:cubicBezTo>
                  <a:cubicBezTo>
                    <a:pt x="8059" y="147"/>
                    <a:pt x="9026" y="190"/>
                    <a:pt x="10000" y="269"/>
                  </a:cubicBezTo>
                  <a:cubicBezTo>
                    <a:pt x="10003" y="273"/>
                    <a:pt x="10006" y="274"/>
                    <a:pt x="10009" y="274"/>
                  </a:cubicBezTo>
                  <a:cubicBezTo>
                    <a:pt x="10029" y="274"/>
                    <a:pt x="10023" y="178"/>
                    <a:pt x="9969" y="178"/>
                  </a:cubicBezTo>
                  <a:cubicBezTo>
                    <a:pt x="9023" y="58"/>
                    <a:pt x="8076" y="1"/>
                    <a:pt x="7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7140975" y="3314175"/>
              <a:ext cx="110200" cy="24325"/>
            </a:xfrm>
            <a:custGeom>
              <a:avLst/>
              <a:gdLst/>
              <a:ahLst/>
              <a:cxnLst/>
              <a:rect l="l" t="t" r="r" b="b"/>
              <a:pathLst>
                <a:path w="4408" h="973" extrusionOk="0">
                  <a:moveTo>
                    <a:pt x="4378" y="0"/>
                  </a:moveTo>
                  <a:cubicBezTo>
                    <a:pt x="2888" y="122"/>
                    <a:pt x="1399" y="456"/>
                    <a:pt x="1" y="912"/>
                  </a:cubicBezTo>
                  <a:lnTo>
                    <a:pt x="1" y="973"/>
                  </a:lnTo>
                  <a:cubicBezTo>
                    <a:pt x="1429" y="547"/>
                    <a:pt x="2888" y="243"/>
                    <a:pt x="4378" y="61"/>
                  </a:cubicBezTo>
                  <a:cubicBezTo>
                    <a:pt x="4408" y="61"/>
                    <a:pt x="4408" y="0"/>
                    <a:pt x="4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7261800" y="3312350"/>
              <a:ext cx="88925" cy="11075"/>
            </a:xfrm>
            <a:custGeom>
              <a:avLst/>
              <a:gdLst/>
              <a:ahLst/>
              <a:cxnLst/>
              <a:rect l="l" t="t" r="r" b="b"/>
              <a:pathLst>
                <a:path w="3557" h="443" extrusionOk="0">
                  <a:moveTo>
                    <a:pt x="1280" y="1"/>
                  </a:moveTo>
                  <a:cubicBezTo>
                    <a:pt x="852" y="1"/>
                    <a:pt x="431" y="29"/>
                    <a:pt x="31" y="73"/>
                  </a:cubicBezTo>
                  <a:cubicBezTo>
                    <a:pt x="0" y="73"/>
                    <a:pt x="0" y="134"/>
                    <a:pt x="31" y="134"/>
                  </a:cubicBezTo>
                  <a:cubicBezTo>
                    <a:pt x="226" y="119"/>
                    <a:pt x="420" y="112"/>
                    <a:pt x="611" y="112"/>
                  </a:cubicBezTo>
                  <a:cubicBezTo>
                    <a:pt x="1580" y="112"/>
                    <a:pt x="2506" y="286"/>
                    <a:pt x="3496" y="438"/>
                  </a:cubicBezTo>
                  <a:cubicBezTo>
                    <a:pt x="3503" y="441"/>
                    <a:pt x="3509" y="443"/>
                    <a:pt x="3514" y="443"/>
                  </a:cubicBezTo>
                  <a:cubicBezTo>
                    <a:pt x="3556" y="443"/>
                    <a:pt x="3550" y="343"/>
                    <a:pt x="3496" y="316"/>
                  </a:cubicBezTo>
                  <a:cubicBezTo>
                    <a:pt x="2783" y="85"/>
                    <a:pt x="2021" y="1"/>
                    <a:pt x="1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7087025" y="3274650"/>
              <a:ext cx="78250" cy="18275"/>
            </a:xfrm>
            <a:custGeom>
              <a:avLst/>
              <a:gdLst/>
              <a:ahLst/>
              <a:cxnLst/>
              <a:rect l="l" t="t" r="r" b="b"/>
              <a:pathLst>
                <a:path w="3130" h="731" extrusionOk="0">
                  <a:moveTo>
                    <a:pt x="3101" y="1"/>
                  </a:moveTo>
                  <a:cubicBezTo>
                    <a:pt x="2037" y="122"/>
                    <a:pt x="1004" y="396"/>
                    <a:pt x="31" y="700"/>
                  </a:cubicBezTo>
                  <a:cubicBezTo>
                    <a:pt x="0" y="700"/>
                    <a:pt x="31" y="730"/>
                    <a:pt x="31" y="730"/>
                  </a:cubicBezTo>
                  <a:cubicBezTo>
                    <a:pt x="1064" y="426"/>
                    <a:pt x="2067" y="244"/>
                    <a:pt x="3101" y="31"/>
                  </a:cubicBezTo>
                  <a:cubicBezTo>
                    <a:pt x="3107" y="37"/>
                    <a:pt x="3112" y="40"/>
                    <a:pt x="3115" y="40"/>
                  </a:cubicBezTo>
                  <a:cubicBezTo>
                    <a:pt x="3130" y="40"/>
                    <a:pt x="3125" y="1"/>
                    <a:pt x="3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7041425" y="3166750"/>
              <a:ext cx="62350" cy="53225"/>
            </a:xfrm>
            <a:custGeom>
              <a:avLst/>
              <a:gdLst/>
              <a:ahLst/>
              <a:cxnLst/>
              <a:rect l="l" t="t" r="r" b="b"/>
              <a:pathLst>
                <a:path w="2494" h="2129" extrusionOk="0">
                  <a:moveTo>
                    <a:pt x="1" y="1"/>
                  </a:moveTo>
                  <a:cubicBezTo>
                    <a:pt x="761" y="760"/>
                    <a:pt x="1551" y="1520"/>
                    <a:pt x="2463" y="2128"/>
                  </a:cubicBezTo>
                  <a:cubicBezTo>
                    <a:pt x="2463" y="2128"/>
                    <a:pt x="2493" y="2128"/>
                    <a:pt x="2463" y="2067"/>
                  </a:cubicBezTo>
                  <a:cubicBezTo>
                    <a:pt x="1612" y="1399"/>
                    <a:pt x="791" y="76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7205025" y="3144075"/>
              <a:ext cx="69500" cy="81525"/>
            </a:xfrm>
            <a:custGeom>
              <a:avLst/>
              <a:gdLst/>
              <a:ahLst/>
              <a:cxnLst/>
              <a:rect l="l" t="t" r="r" b="b"/>
              <a:pathLst>
                <a:path w="2780" h="3261" extrusionOk="0">
                  <a:moveTo>
                    <a:pt x="52" y="1"/>
                  </a:moveTo>
                  <a:cubicBezTo>
                    <a:pt x="25" y="1"/>
                    <a:pt x="1" y="44"/>
                    <a:pt x="22" y="87"/>
                  </a:cubicBezTo>
                  <a:cubicBezTo>
                    <a:pt x="904" y="1181"/>
                    <a:pt x="1755" y="2215"/>
                    <a:pt x="2727" y="3248"/>
                  </a:cubicBezTo>
                  <a:cubicBezTo>
                    <a:pt x="2736" y="3257"/>
                    <a:pt x="2745" y="3261"/>
                    <a:pt x="2753" y="3261"/>
                  </a:cubicBezTo>
                  <a:cubicBezTo>
                    <a:pt x="2770" y="3261"/>
                    <a:pt x="2779" y="3239"/>
                    <a:pt x="2758" y="3218"/>
                  </a:cubicBezTo>
                  <a:cubicBezTo>
                    <a:pt x="1846" y="2154"/>
                    <a:pt x="964" y="1090"/>
                    <a:pt x="83" y="26"/>
                  </a:cubicBezTo>
                  <a:cubicBezTo>
                    <a:pt x="74" y="8"/>
                    <a:pt x="63"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
            <p:cNvSpPr/>
            <p:nvPr/>
          </p:nvSpPr>
          <p:spPr>
            <a:xfrm>
              <a:off x="7302500" y="3259250"/>
              <a:ext cx="52550" cy="47225"/>
            </a:xfrm>
            <a:custGeom>
              <a:avLst/>
              <a:gdLst/>
              <a:ahLst/>
              <a:cxnLst/>
              <a:rect l="l" t="t" r="r" b="b"/>
              <a:pathLst>
                <a:path w="2102" h="1889" extrusionOk="0">
                  <a:moveTo>
                    <a:pt x="99" y="0"/>
                  </a:moveTo>
                  <a:cubicBezTo>
                    <a:pt x="46" y="0"/>
                    <a:pt x="1" y="45"/>
                    <a:pt x="75" y="70"/>
                  </a:cubicBezTo>
                  <a:cubicBezTo>
                    <a:pt x="713" y="677"/>
                    <a:pt x="1321" y="1346"/>
                    <a:pt x="2050" y="1863"/>
                  </a:cubicBezTo>
                  <a:cubicBezTo>
                    <a:pt x="2060" y="1882"/>
                    <a:pt x="2069" y="1889"/>
                    <a:pt x="2077" y="1889"/>
                  </a:cubicBezTo>
                  <a:cubicBezTo>
                    <a:pt x="2094" y="1889"/>
                    <a:pt x="2102" y="1853"/>
                    <a:pt x="2081" y="1833"/>
                  </a:cubicBezTo>
                  <a:cubicBezTo>
                    <a:pt x="1503" y="1194"/>
                    <a:pt x="804" y="617"/>
                    <a:pt x="135" y="9"/>
                  </a:cubicBezTo>
                  <a:cubicBezTo>
                    <a:pt x="124" y="3"/>
                    <a:pt x="111"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7357000" y="3195325"/>
              <a:ext cx="155600" cy="207025"/>
            </a:xfrm>
            <a:custGeom>
              <a:avLst/>
              <a:gdLst/>
              <a:ahLst/>
              <a:cxnLst/>
              <a:rect l="l" t="t" r="r" b="b"/>
              <a:pathLst>
                <a:path w="6224" h="8281" extrusionOk="0">
                  <a:moveTo>
                    <a:pt x="55" y="1"/>
                  </a:moveTo>
                  <a:cubicBezTo>
                    <a:pt x="27" y="1"/>
                    <a:pt x="0" y="29"/>
                    <a:pt x="22" y="73"/>
                  </a:cubicBezTo>
                  <a:cubicBezTo>
                    <a:pt x="1603" y="2900"/>
                    <a:pt x="3548" y="5514"/>
                    <a:pt x="5858" y="7855"/>
                  </a:cubicBezTo>
                  <a:cubicBezTo>
                    <a:pt x="5479" y="7826"/>
                    <a:pt x="5103" y="7813"/>
                    <a:pt x="4728" y="7813"/>
                  </a:cubicBezTo>
                  <a:cubicBezTo>
                    <a:pt x="3483" y="7813"/>
                    <a:pt x="2257" y="7962"/>
                    <a:pt x="995" y="8219"/>
                  </a:cubicBezTo>
                  <a:lnTo>
                    <a:pt x="995" y="8280"/>
                  </a:lnTo>
                  <a:cubicBezTo>
                    <a:pt x="2209" y="7982"/>
                    <a:pt x="3424" y="7840"/>
                    <a:pt x="4664" y="7840"/>
                  </a:cubicBezTo>
                  <a:cubicBezTo>
                    <a:pt x="5069" y="7840"/>
                    <a:pt x="5477" y="7855"/>
                    <a:pt x="5889" y="7885"/>
                  </a:cubicBezTo>
                  <a:lnTo>
                    <a:pt x="6132" y="8128"/>
                  </a:lnTo>
                  <a:cubicBezTo>
                    <a:pt x="6140" y="8136"/>
                    <a:pt x="6150" y="8140"/>
                    <a:pt x="6161" y="8140"/>
                  </a:cubicBezTo>
                  <a:cubicBezTo>
                    <a:pt x="6190" y="8140"/>
                    <a:pt x="6223" y="8112"/>
                    <a:pt x="6223" y="8067"/>
                  </a:cubicBezTo>
                  <a:lnTo>
                    <a:pt x="6071" y="7915"/>
                  </a:lnTo>
                  <a:cubicBezTo>
                    <a:pt x="6071" y="7885"/>
                    <a:pt x="6132" y="7885"/>
                    <a:pt x="6223" y="7855"/>
                  </a:cubicBezTo>
                  <a:lnTo>
                    <a:pt x="5980" y="7855"/>
                  </a:lnTo>
                  <a:cubicBezTo>
                    <a:pt x="3700" y="5453"/>
                    <a:pt x="1755" y="2870"/>
                    <a:pt x="83" y="13"/>
                  </a:cubicBezTo>
                  <a:cubicBezTo>
                    <a:pt x="75" y="4"/>
                    <a:pt x="65"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7477300" y="3300925"/>
              <a:ext cx="76675" cy="113100"/>
            </a:xfrm>
            <a:custGeom>
              <a:avLst/>
              <a:gdLst/>
              <a:ahLst/>
              <a:cxnLst/>
              <a:rect l="l" t="t" r="r" b="b"/>
              <a:pathLst>
                <a:path w="3067" h="4524" extrusionOk="0">
                  <a:moveTo>
                    <a:pt x="56" y="1"/>
                  </a:moveTo>
                  <a:cubicBezTo>
                    <a:pt x="33" y="1"/>
                    <a:pt x="0" y="22"/>
                    <a:pt x="43" y="44"/>
                  </a:cubicBezTo>
                  <a:cubicBezTo>
                    <a:pt x="925" y="1564"/>
                    <a:pt x="1897" y="3083"/>
                    <a:pt x="2992" y="4512"/>
                  </a:cubicBezTo>
                  <a:cubicBezTo>
                    <a:pt x="3000" y="4520"/>
                    <a:pt x="3010" y="4524"/>
                    <a:pt x="3020" y="4524"/>
                  </a:cubicBezTo>
                  <a:cubicBezTo>
                    <a:pt x="3046" y="4524"/>
                    <a:pt x="3067" y="4496"/>
                    <a:pt x="3022" y="4451"/>
                  </a:cubicBezTo>
                  <a:cubicBezTo>
                    <a:pt x="2080" y="2931"/>
                    <a:pt x="1016" y="1533"/>
                    <a:pt x="74" y="14"/>
                  </a:cubicBezTo>
                  <a:cubicBezTo>
                    <a:pt x="74" y="5"/>
                    <a:pt x="66"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7608700" y="3245400"/>
              <a:ext cx="148350" cy="346050"/>
            </a:xfrm>
            <a:custGeom>
              <a:avLst/>
              <a:gdLst/>
              <a:ahLst/>
              <a:cxnLst/>
              <a:rect l="l" t="t" r="r" b="b"/>
              <a:pathLst>
                <a:path w="5934" h="13842" extrusionOk="0">
                  <a:moveTo>
                    <a:pt x="19" y="0"/>
                  </a:moveTo>
                  <a:cubicBezTo>
                    <a:pt x="8" y="0"/>
                    <a:pt x="0" y="16"/>
                    <a:pt x="15" y="46"/>
                  </a:cubicBezTo>
                  <a:cubicBezTo>
                    <a:pt x="1474" y="4788"/>
                    <a:pt x="3511" y="9408"/>
                    <a:pt x="5821" y="13815"/>
                  </a:cubicBezTo>
                  <a:cubicBezTo>
                    <a:pt x="5840" y="13834"/>
                    <a:pt x="5859" y="13841"/>
                    <a:pt x="5875" y="13841"/>
                  </a:cubicBezTo>
                  <a:cubicBezTo>
                    <a:pt x="5911" y="13841"/>
                    <a:pt x="5933" y="13806"/>
                    <a:pt x="5912" y="13785"/>
                  </a:cubicBezTo>
                  <a:cubicBezTo>
                    <a:pt x="3541" y="9347"/>
                    <a:pt x="1717" y="4788"/>
                    <a:pt x="46" y="46"/>
                  </a:cubicBezTo>
                  <a:cubicBezTo>
                    <a:pt x="46" y="16"/>
                    <a:pt x="31"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7829450" y="3419225"/>
              <a:ext cx="109500" cy="347650"/>
            </a:xfrm>
            <a:custGeom>
              <a:avLst/>
              <a:gdLst/>
              <a:ahLst/>
              <a:cxnLst/>
              <a:rect l="l" t="t" r="r" b="b"/>
              <a:pathLst>
                <a:path w="4380" h="13906" extrusionOk="0">
                  <a:moveTo>
                    <a:pt x="46" y="0"/>
                  </a:moveTo>
                  <a:cubicBezTo>
                    <a:pt x="23" y="0"/>
                    <a:pt x="0" y="8"/>
                    <a:pt x="0" y="23"/>
                  </a:cubicBezTo>
                  <a:cubicBezTo>
                    <a:pt x="1094" y="4552"/>
                    <a:pt x="1702" y="9841"/>
                    <a:pt x="4195" y="13853"/>
                  </a:cubicBezTo>
                  <a:cubicBezTo>
                    <a:pt x="4214" y="13891"/>
                    <a:pt x="4241" y="13905"/>
                    <a:pt x="4268" y="13905"/>
                  </a:cubicBezTo>
                  <a:cubicBezTo>
                    <a:pt x="4326" y="13905"/>
                    <a:pt x="4379" y="13834"/>
                    <a:pt x="4316" y="13792"/>
                  </a:cubicBezTo>
                  <a:cubicBezTo>
                    <a:pt x="1976" y="9689"/>
                    <a:pt x="1307" y="4552"/>
                    <a:pt x="91" y="23"/>
                  </a:cubicBezTo>
                  <a:cubicBezTo>
                    <a:pt x="91" y="8"/>
                    <a:pt x="68"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7931650" y="3616800"/>
              <a:ext cx="46550" cy="188900"/>
            </a:xfrm>
            <a:custGeom>
              <a:avLst/>
              <a:gdLst/>
              <a:ahLst/>
              <a:cxnLst/>
              <a:rect l="l" t="t" r="r" b="b"/>
              <a:pathLst>
                <a:path w="1862" h="7556" extrusionOk="0">
                  <a:moveTo>
                    <a:pt x="19" y="0"/>
                  </a:moveTo>
                  <a:cubicBezTo>
                    <a:pt x="8" y="0"/>
                    <a:pt x="0" y="8"/>
                    <a:pt x="16" y="23"/>
                  </a:cubicBezTo>
                  <a:cubicBezTo>
                    <a:pt x="471" y="2394"/>
                    <a:pt x="563" y="5433"/>
                    <a:pt x="1718" y="7531"/>
                  </a:cubicBezTo>
                  <a:cubicBezTo>
                    <a:pt x="1735" y="7548"/>
                    <a:pt x="1754" y="7555"/>
                    <a:pt x="1772" y="7555"/>
                  </a:cubicBezTo>
                  <a:cubicBezTo>
                    <a:pt x="1820" y="7555"/>
                    <a:pt x="1861" y="7505"/>
                    <a:pt x="1839" y="7440"/>
                  </a:cubicBezTo>
                  <a:cubicBezTo>
                    <a:pt x="654" y="5342"/>
                    <a:pt x="502" y="2424"/>
                    <a:pt x="46" y="23"/>
                  </a:cubicBezTo>
                  <a:cubicBezTo>
                    <a:pt x="46" y="8"/>
                    <a:pt x="31"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7886425" y="3434525"/>
              <a:ext cx="32700" cy="225325"/>
            </a:xfrm>
            <a:custGeom>
              <a:avLst/>
              <a:gdLst/>
              <a:ahLst/>
              <a:cxnLst/>
              <a:rect l="l" t="t" r="r" b="b"/>
              <a:pathLst>
                <a:path w="1308" h="9013" extrusionOk="0">
                  <a:moveTo>
                    <a:pt x="10" y="1"/>
                  </a:moveTo>
                  <a:cubicBezTo>
                    <a:pt x="5" y="1"/>
                    <a:pt x="1" y="8"/>
                    <a:pt x="1" y="19"/>
                  </a:cubicBezTo>
                  <a:cubicBezTo>
                    <a:pt x="244" y="3028"/>
                    <a:pt x="609" y="6037"/>
                    <a:pt x="1247" y="8986"/>
                  </a:cubicBezTo>
                  <a:cubicBezTo>
                    <a:pt x="1247" y="9006"/>
                    <a:pt x="1254" y="9013"/>
                    <a:pt x="1263" y="9013"/>
                  </a:cubicBezTo>
                  <a:cubicBezTo>
                    <a:pt x="1281" y="9013"/>
                    <a:pt x="1308" y="8986"/>
                    <a:pt x="1308" y="8986"/>
                  </a:cubicBezTo>
                  <a:cubicBezTo>
                    <a:pt x="730" y="6037"/>
                    <a:pt x="274" y="3059"/>
                    <a:pt x="31" y="80"/>
                  </a:cubicBezTo>
                  <a:cubicBezTo>
                    <a:pt x="31" y="22"/>
                    <a:pt x="19"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7758000" y="3320450"/>
              <a:ext cx="71475" cy="277525"/>
            </a:xfrm>
            <a:custGeom>
              <a:avLst/>
              <a:gdLst/>
              <a:ahLst/>
              <a:cxnLst/>
              <a:rect l="l" t="t" r="r" b="b"/>
              <a:pathLst>
                <a:path w="2859" h="11101" extrusionOk="0">
                  <a:moveTo>
                    <a:pt x="46" y="0"/>
                  </a:moveTo>
                  <a:cubicBezTo>
                    <a:pt x="24" y="0"/>
                    <a:pt x="1" y="8"/>
                    <a:pt x="1" y="23"/>
                  </a:cubicBezTo>
                  <a:cubicBezTo>
                    <a:pt x="396" y="3883"/>
                    <a:pt x="1338" y="7561"/>
                    <a:pt x="2828" y="11087"/>
                  </a:cubicBezTo>
                  <a:cubicBezTo>
                    <a:pt x="2828" y="11097"/>
                    <a:pt x="2831" y="11100"/>
                    <a:pt x="2836" y="11100"/>
                  </a:cubicBezTo>
                  <a:cubicBezTo>
                    <a:pt x="2845" y="11100"/>
                    <a:pt x="2858" y="11087"/>
                    <a:pt x="2858" y="11087"/>
                  </a:cubicBezTo>
                  <a:cubicBezTo>
                    <a:pt x="1460" y="7531"/>
                    <a:pt x="548" y="3883"/>
                    <a:pt x="92" y="23"/>
                  </a:cubicBezTo>
                  <a:cubicBezTo>
                    <a:pt x="92" y="8"/>
                    <a:pt x="6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7475325" y="3661325"/>
              <a:ext cx="254600" cy="16100"/>
            </a:xfrm>
            <a:custGeom>
              <a:avLst/>
              <a:gdLst/>
              <a:ahLst/>
              <a:cxnLst/>
              <a:rect l="l" t="t" r="r" b="b"/>
              <a:pathLst>
                <a:path w="10184" h="644" extrusionOk="0">
                  <a:moveTo>
                    <a:pt x="5216" y="1"/>
                  </a:moveTo>
                  <a:cubicBezTo>
                    <a:pt x="3459" y="1"/>
                    <a:pt x="1706" y="207"/>
                    <a:pt x="1" y="583"/>
                  </a:cubicBezTo>
                  <a:lnTo>
                    <a:pt x="1" y="613"/>
                  </a:lnTo>
                  <a:cubicBezTo>
                    <a:pt x="1655" y="279"/>
                    <a:pt x="3254" y="126"/>
                    <a:pt x="4850" y="126"/>
                  </a:cubicBezTo>
                  <a:cubicBezTo>
                    <a:pt x="6597" y="126"/>
                    <a:pt x="8342" y="310"/>
                    <a:pt x="10153" y="643"/>
                  </a:cubicBezTo>
                  <a:cubicBezTo>
                    <a:pt x="10153" y="643"/>
                    <a:pt x="10183" y="583"/>
                    <a:pt x="10153" y="583"/>
                  </a:cubicBezTo>
                  <a:cubicBezTo>
                    <a:pt x="8530" y="184"/>
                    <a:pt x="6872" y="1"/>
                    <a:pt x="5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7647825" y="3756425"/>
              <a:ext cx="309300" cy="64625"/>
            </a:xfrm>
            <a:custGeom>
              <a:avLst/>
              <a:gdLst/>
              <a:ahLst/>
              <a:cxnLst/>
              <a:rect l="l" t="t" r="r" b="b"/>
              <a:pathLst>
                <a:path w="12372" h="2585" extrusionOk="0">
                  <a:moveTo>
                    <a:pt x="61" y="0"/>
                  </a:moveTo>
                  <a:cubicBezTo>
                    <a:pt x="1" y="0"/>
                    <a:pt x="1" y="31"/>
                    <a:pt x="61" y="31"/>
                  </a:cubicBezTo>
                  <a:cubicBezTo>
                    <a:pt x="4226" y="487"/>
                    <a:pt x="8268" y="1095"/>
                    <a:pt x="12220" y="2584"/>
                  </a:cubicBezTo>
                  <a:cubicBezTo>
                    <a:pt x="12280" y="2584"/>
                    <a:pt x="12372" y="2493"/>
                    <a:pt x="12280" y="2463"/>
                  </a:cubicBezTo>
                  <a:cubicBezTo>
                    <a:pt x="8481" y="669"/>
                    <a:pt x="4195" y="335"/>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7786875" y="3845875"/>
              <a:ext cx="164925" cy="6325"/>
            </a:xfrm>
            <a:custGeom>
              <a:avLst/>
              <a:gdLst/>
              <a:ahLst/>
              <a:cxnLst/>
              <a:rect l="l" t="t" r="r" b="b"/>
              <a:pathLst>
                <a:path w="6597" h="253" extrusionOk="0">
                  <a:moveTo>
                    <a:pt x="3481" y="1"/>
                  </a:moveTo>
                  <a:cubicBezTo>
                    <a:pt x="2326" y="1"/>
                    <a:pt x="1170" y="78"/>
                    <a:pt x="31" y="222"/>
                  </a:cubicBezTo>
                  <a:cubicBezTo>
                    <a:pt x="1" y="222"/>
                    <a:pt x="31" y="252"/>
                    <a:pt x="31" y="252"/>
                  </a:cubicBezTo>
                  <a:cubicBezTo>
                    <a:pt x="1126" y="146"/>
                    <a:pt x="2212" y="93"/>
                    <a:pt x="3299" y="93"/>
                  </a:cubicBezTo>
                  <a:cubicBezTo>
                    <a:pt x="4386" y="93"/>
                    <a:pt x="5472" y="146"/>
                    <a:pt x="6566" y="252"/>
                  </a:cubicBezTo>
                  <a:cubicBezTo>
                    <a:pt x="6597" y="252"/>
                    <a:pt x="6597" y="192"/>
                    <a:pt x="6566" y="192"/>
                  </a:cubicBezTo>
                  <a:cubicBezTo>
                    <a:pt x="5547" y="62"/>
                    <a:pt x="4514"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7878825" y="3936000"/>
              <a:ext cx="227975" cy="14975"/>
            </a:xfrm>
            <a:custGeom>
              <a:avLst/>
              <a:gdLst/>
              <a:ahLst/>
              <a:cxnLst/>
              <a:rect l="l" t="t" r="r" b="b"/>
              <a:pathLst>
                <a:path w="9119" h="599" extrusionOk="0">
                  <a:moveTo>
                    <a:pt x="5669" y="1"/>
                  </a:moveTo>
                  <a:cubicBezTo>
                    <a:pt x="3781" y="1"/>
                    <a:pt x="1894" y="207"/>
                    <a:pt x="31" y="568"/>
                  </a:cubicBezTo>
                  <a:cubicBezTo>
                    <a:pt x="1" y="568"/>
                    <a:pt x="31" y="599"/>
                    <a:pt x="31" y="599"/>
                  </a:cubicBezTo>
                  <a:cubicBezTo>
                    <a:pt x="1910" y="295"/>
                    <a:pt x="3776" y="169"/>
                    <a:pt x="5639" y="169"/>
                  </a:cubicBezTo>
                  <a:cubicBezTo>
                    <a:pt x="6759" y="169"/>
                    <a:pt x="7879" y="215"/>
                    <a:pt x="8998" y="295"/>
                  </a:cubicBezTo>
                  <a:cubicBezTo>
                    <a:pt x="9015" y="299"/>
                    <a:pt x="9030" y="301"/>
                    <a:pt x="9043" y="301"/>
                  </a:cubicBezTo>
                  <a:cubicBezTo>
                    <a:pt x="9118" y="301"/>
                    <a:pt x="9111" y="234"/>
                    <a:pt x="9059" y="234"/>
                  </a:cubicBezTo>
                  <a:cubicBezTo>
                    <a:pt x="7932" y="75"/>
                    <a:pt x="6800" y="1"/>
                    <a:pt x="5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8059675" y="3988200"/>
              <a:ext cx="45525" cy="3350"/>
            </a:xfrm>
            <a:custGeom>
              <a:avLst/>
              <a:gdLst/>
              <a:ahLst/>
              <a:cxnLst/>
              <a:rect l="l" t="t" r="r" b="b"/>
              <a:pathLst>
                <a:path w="1821" h="134" extrusionOk="0">
                  <a:moveTo>
                    <a:pt x="31" y="0"/>
                  </a:moveTo>
                  <a:cubicBezTo>
                    <a:pt x="1" y="0"/>
                    <a:pt x="1" y="31"/>
                    <a:pt x="31" y="31"/>
                  </a:cubicBezTo>
                  <a:cubicBezTo>
                    <a:pt x="609" y="61"/>
                    <a:pt x="1217" y="122"/>
                    <a:pt x="1764" y="122"/>
                  </a:cubicBezTo>
                  <a:cubicBezTo>
                    <a:pt x="1780" y="130"/>
                    <a:pt x="1792" y="134"/>
                    <a:pt x="1800" y="134"/>
                  </a:cubicBezTo>
                  <a:cubicBezTo>
                    <a:pt x="1820" y="134"/>
                    <a:pt x="1808" y="105"/>
                    <a:pt x="1764" y="61"/>
                  </a:cubicBezTo>
                  <a:cubicBezTo>
                    <a:pt x="1217" y="31"/>
                    <a:pt x="609"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8154675" y="3993500"/>
              <a:ext cx="61575" cy="9925"/>
            </a:xfrm>
            <a:custGeom>
              <a:avLst/>
              <a:gdLst/>
              <a:ahLst/>
              <a:cxnLst/>
              <a:rect l="l" t="t" r="r" b="b"/>
              <a:pathLst>
                <a:path w="2463" h="397" extrusionOk="0">
                  <a:moveTo>
                    <a:pt x="31" y="1"/>
                  </a:moveTo>
                  <a:cubicBezTo>
                    <a:pt x="0" y="1"/>
                    <a:pt x="0" y="62"/>
                    <a:pt x="31" y="62"/>
                  </a:cubicBezTo>
                  <a:cubicBezTo>
                    <a:pt x="821" y="92"/>
                    <a:pt x="1581" y="244"/>
                    <a:pt x="2371" y="396"/>
                  </a:cubicBezTo>
                  <a:cubicBezTo>
                    <a:pt x="2462" y="366"/>
                    <a:pt x="2462" y="305"/>
                    <a:pt x="2432" y="305"/>
                  </a:cubicBezTo>
                  <a:cubicBezTo>
                    <a:pt x="1672" y="92"/>
                    <a:pt x="82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8086275" y="4055675"/>
              <a:ext cx="199875" cy="22975"/>
            </a:xfrm>
            <a:custGeom>
              <a:avLst/>
              <a:gdLst/>
              <a:ahLst/>
              <a:cxnLst/>
              <a:rect l="l" t="t" r="r" b="b"/>
              <a:pathLst>
                <a:path w="7995" h="919" extrusionOk="0">
                  <a:moveTo>
                    <a:pt x="6642" y="0"/>
                  </a:moveTo>
                  <a:cubicBezTo>
                    <a:pt x="4400" y="0"/>
                    <a:pt x="2168" y="322"/>
                    <a:pt x="1" y="857"/>
                  </a:cubicBezTo>
                  <a:lnTo>
                    <a:pt x="1" y="918"/>
                  </a:lnTo>
                  <a:cubicBezTo>
                    <a:pt x="2615" y="341"/>
                    <a:pt x="5229" y="158"/>
                    <a:pt x="7934" y="158"/>
                  </a:cubicBezTo>
                  <a:cubicBezTo>
                    <a:pt x="7995" y="98"/>
                    <a:pt x="7995" y="37"/>
                    <a:pt x="7934" y="37"/>
                  </a:cubicBezTo>
                  <a:cubicBezTo>
                    <a:pt x="7503" y="12"/>
                    <a:pt x="7072" y="0"/>
                    <a:pt x="6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8065775" y="3590000"/>
              <a:ext cx="94250" cy="344125"/>
            </a:xfrm>
            <a:custGeom>
              <a:avLst/>
              <a:gdLst/>
              <a:ahLst/>
              <a:cxnLst/>
              <a:rect l="l" t="t" r="r" b="b"/>
              <a:pathLst>
                <a:path w="3770" h="13765" extrusionOk="0">
                  <a:moveTo>
                    <a:pt x="0" y="1"/>
                  </a:moveTo>
                  <a:cubicBezTo>
                    <a:pt x="699" y="4682"/>
                    <a:pt x="1793" y="9363"/>
                    <a:pt x="3648" y="13709"/>
                  </a:cubicBezTo>
                  <a:cubicBezTo>
                    <a:pt x="3673" y="13747"/>
                    <a:pt x="3699" y="13764"/>
                    <a:pt x="3720" y="13764"/>
                  </a:cubicBezTo>
                  <a:cubicBezTo>
                    <a:pt x="3749" y="13764"/>
                    <a:pt x="3769" y="13732"/>
                    <a:pt x="3769" y="13679"/>
                  </a:cubicBezTo>
                  <a:cubicBezTo>
                    <a:pt x="2128" y="9211"/>
                    <a:pt x="760" y="474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8023200" y="3505650"/>
              <a:ext cx="38800" cy="246800"/>
            </a:xfrm>
            <a:custGeom>
              <a:avLst/>
              <a:gdLst/>
              <a:ahLst/>
              <a:cxnLst/>
              <a:rect l="l" t="t" r="r" b="b"/>
              <a:pathLst>
                <a:path w="1552" h="9872" extrusionOk="0">
                  <a:moveTo>
                    <a:pt x="31" y="1"/>
                  </a:moveTo>
                  <a:cubicBezTo>
                    <a:pt x="1" y="3344"/>
                    <a:pt x="427" y="6658"/>
                    <a:pt x="1490" y="9849"/>
                  </a:cubicBezTo>
                  <a:cubicBezTo>
                    <a:pt x="1490" y="9864"/>
                    <a:pt x="1506" y="9872"/>
                    <a:pt x="1521" y="9872"/>
                  </a:cubicBezTo>
                  <a:cubicBezTo>
                    <a:pt x="1536" y="9872"/>
                    <a:pt x="1551" y="9864"/>
                    <a:pt x="1551" y="9849"/>
                  </a:cubicBezTo>
                  <a:cubicBezTo>
                    <a:pt x="639" y="6566"/>
                    <a:pt x="92" y="3375"/>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8080200" y="3813425"/>
              <a:ext cx="17875" cy="48275"/>
            </a:xfrm>
            <a:custGeom>
              <a:avLst/>
              <a:gdLst/>
              <a:ahLst/>
              <a:cxnLst/>
              <a:rect l="l" t="t" r="r" b="b"/>
              <a:pathLst>
                <a:path w="715" h="1931" extrusionOk="0">
                  <a:moveTo>
                    <a:pt x="1" y="0"/>
                  </a:moveTo>
                  <a:cubicBezTo>
                    <a:pt x="244" y="638"/>
                    <a:pt x="457" y="1246"/>
                    <a:pt x="639" y="1885"/>
                  </a:cubicBezTo>
                  <a:cubicBezTo>
                    <a:pt x="639" y="1915"/>
                    <a:pt x="662" y="1930"/>
                    <a:pt x="681" y="1930"/>
                  </a:cubicBezTo>
                  <a:cubicBezTo>
                    <a:pt x="700" y="1930"/>
                    <a:pt x="715" y="1915"/>
                    <a:pt x="700" y="1885"/>
                  </a:cubicBezTo>
                  <a:cubicBezTo>
                    <a:pt x="548" y="1246"/>
                    <a:pt x="305" y="63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8107550" y="3517250"/>
              <a:ext cx="17500" cy="191725"/>
            </a:xfrm>
            <a:custGeom>
              <a:avLst/>
              <a:gdLst/>
              <a:ahLst/>
              <a:cxnLst/>
              <a:rect l="l" t="t" r="r" b="b"/>
              <a:pathLst>
                <a:path w="700" h="7669" extrusionOk="0">
                  <a:moveTo>
                    <a:pt x="62" y="0"/>
                  </a:moveTo>
                  <a:cubicBezTo>
                    <a:pt x="31" y="0"/>
                    <a:pt x="1" y="8"/>
                    <a:pt x="1" y="23"/>
                  </a:cubicBezTo>
                  <a:cubicBezTo>
                    <a:pt x="1" y="2576"/>
                    <a:pt x="153" y="5130"/>
                    <a:pt x="578" y="7622"/>
                  </a:cubicBezTo>
                  <a:cubicBezTo>
                    <a:pt x="578" y="7656"/>
                    <a:pt x="595" y="7669"/>
                    <a:pt x="616" y="7669"/>
                  </a:cubicBezTo>
                  <a:cubicBezTo>
                    <a:pt x="651" y="7669"/>
                    <a:pt x="700" y="7630"/>
                    <a:pt x="700" y="7592"/>
                  </a:cubicBezTo>
                  <a:cubicBezTo>
                    <a:pt x="426" y="5069"/>
                    <a:pt x="153" y="2576"/>
                    <a:pt x="122" y="23"/>
                  </a:cubicBezTo>
                  <a:cubicBezTo>
                    <a:pt x="122" y="8"/>
                    <a:pt x="9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8243575" y="3629150"/>
              <a:ext cx="91750" cy="374125"/>
            </a:xfrm>
            <a:custGeom>
              <a:avLst/>
              <a:gdLst/>
              <a:ahLst/>
              <a:cxnLst/>
              <a:rect l="l" t="t" r="r" b="b"/>
              <a:pathLst>
                <a:path w="3670" h="14965" extrusionOk="0">
                  <a:moveTo>
                    <a:pt x="46" y="0"/>
                  </a:moveTo>
                  <a:cubicBezTo>
                    <a:pt x="24" y="0"/>
                    <a:pt x="1" y="15"/>
                    <a:pt x="1" y="46"/>
                  </a:cubicBezTo>
                  <a:cubicBezTo>
                    <a:pt x="396" y="5213"/>
                    <a:pt x="761" y="10411"/>
                    <a:pt x="3587" y="14940"/>
                  </a:cubicBezTo>
                  <a:cubicBezTo>
                    <a:pt x="3596" y="14957"/>
                    <a:pt x="3608" y="14965"/>
                    <a:pt x="3619" y="14965"/>
                  </a:cubicBezTo>
                  <a:cubicBezTo>
                    <a:pt x="3646" y="14965"/>
                    <a:pt x="3670" y="14922"/>
                    <a:pt x="3648" y="14879"/>
                  </a:cubicBezTo>
                  <a:cubicBezTo>
                    <a:pt x="1004" y="10380"/>
                    <a:pt x="396" y="5122"/>
                    <a:pt x="92" y="46"/>
                  </a:cubicBezTo>
                  <a:cubicBezTo>
                    <a:pt x="92" y="15"/>
                    <a:pt x="6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8334775" y="3736275"/>
              <a:ext cx="49200" cy="252550"/>
            </a:xfrm>
            <a:custGeom>
              <a:avLst/>
              <a:gdLst/>
              <a:ahLst/>
              <a:cxnLst/>
              <a:rect l="l" t="t" r="r" b="b"/>
              <a:pathLst>
                <a:path w="1968" h="10102" extrusionOk="0">
                  <a:moveTo>
                    <a:pt x="46" y="1"/>
                  </a:moveTo>
                  <a:cubicBezTo>
                    <a:pt x="23" y="1"/>
                    <a:pt x="0" y="16"/>
                    <a:pt x="0" y="47"/>
                  </a:cubicBezTo>
                  <a:cubicBezTo>
                    <a:pt x="243" y="3269"/>
                    <a:pt x="304" y="7159"/>
                    <a:pt x="1794" y="10077"/>
                  </a:cubicBezTo>
                  <a:cubicBezTo>
                    <a:pt x="1802" y="10094"/>
                    <a:pt x="1820" y="10102"/>
                    <a:pt x="1841" y="10102"/>
                  </a:cubicBezTo>
                  <a:cubicBezTo>
                    <a:pt x="1895" y="10102"/>
                    <a:pt x="1967" y="10052"/>
                    <a:pt x="1946" y="9986"/>
                  </a:cubicBezTo>
                  <a:cubicBezTo>
                    <a:pt x="487" y="7068"/>
                    <a:pt x="395" y="3238"/>
                    <a:pt x="91" y="47"/>
                  </a:cubicBezTo>
                  <a:cubicBezTo>
                    <a:pt x="91" y="16"/>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8307800" y="3797650"/>
              <a:ext cx="57175" cy="211975"/>
            </a:xfrm>
            <a:custGeom>
              <a:avLst/>
              <a:gdLst/>
              <a:ahLst/>
              <a:cxnLst/>
              <a:rect l="l" t="t" r="r" b="b"/>
              <a:pathLst>
                <a:path w="2287" h="8479" extrusionOk="0">
                  <a:moveTo>
                    <a:pt x="19" y="0"/>
                  </a:moveTo>
                  <a:cubicBezTo>
                    <a:pt x="8" y="0"/>
                    <a:pt x="0" y="8"/>
                    <a:pt x="15" y="23"/>
                  </a:cubicBezTo>
                  <a:cubicBezTo>
                    <a:pt x="289" y="2880"/>
                    <a:pt x="866" y="5616"/>
                    <a:pt x="1778" y="8291"/>
                  </a:cubicBezTo>
                  <a:cubicBezTo>
                    <a:pt x="1817" y="8420"/>
                    <a:pt x="1923" y="8478"/>
                    <a:pt x="2023" y="8478"/>
                  </a:cubicBezTo>
                  <a:cubicBezTo>
                    <a:pt x="2159" y="8478"/>
                    <a:pt x="2287" y="8374"/>
                    <a:pt x="2234" y="8200"/>
                  </a:cubicBezTo>
                  <a:cubicBezTo>
                    <a:pt x="1322" y="5525"/>
                    <a:pt x="593" y="2789"/>
                    <a:pt x="46" y="23"/>
                  </a:cubicBezTo>
                  <a:cubicBezTo>
                    <a:pt x="46" y="8"/>
                    <a:pt x="31"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6978350" y="3240400"/>
              <a:ext cx="99550" cy="25150"/>
            </a:xfrm>
            <a:custGeom>
              <a:avLst/>
              <a:gdLst/>
              <a:ahLst/>
              <a:cxnLst/>
              <a:rect l="l" t="t" r="r" b="b"/>
              <a:pathLst>
                <a:path w="3982" h="1006" extrusionOk="0">
                  <a:moveTo>
                    <a:pt x="3758" y="1"/>
                  </a:moveTo>
                  <a:cubicBezTo>
                    <a:pt x="2489" y="1"/>
                    <a:pt x="1050" y="336"/>
                    <a:pt x="1" y="1006"/>
                  </a:cubicBezTo>
                  <a:cubicBezTo>
                    <a:pt x="1338" y="580"/>
                    <a:pt x="2524" y="246"/>
                    <a:pt x="3922" y="94"/>
                  </a:cubicBezTo>
                  <a:cubicBezTo>
                    <a:pt x="3930" y="98"/>
                    <a:pt x="3938" y="100"/>
                    <a:pt x="3944" y="100"/>
                  </a:cubicBezTo>
                  <a:cubicBezTo>
                    <a:pt x="3982" y="100"/>
                    <a:pt x="3974" y="29"/>
                    <a:pt x="3922" y="3"/>
                  </a:cubicBezTo>
                  <a:cubicBezTo>
                    <a:pt x="3867" y="2"/>
                    <a:pt x="3813" y="1"/>
                    <a:pt x="3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7019550" y="3193900"/>
              <a:ext cx="58375" cy="43100"/>
            </a:xfrm>
            <a:custGeom>
              <a:avLst/>
              <a:gdLst/>
              <a:ahLst/>
              <a:cxnLst/>
              <a:rect l="l" t="t" r="r" b="b"/>
              <a:pathLst>
                <a:path w="2335" h="1724" extrusionOk="0">
                  <a:moveTo>
                    <a:pt x="37" y="0"/>
                  </a:moveTo>
                  <a:cubicBezTo>
                    <a:pt x="15" y="0"/>
                    <a:pt x="0" y="39"/>
                    <a:pt x="25" y="39"/>
                  </a:cubicBezTo>
                  <a:cubicBezTo>
                    <a:pt x="754" y="647"/>
                    <a:pt x="1514" y="1225"/>
                    <a:pt x="2304" y="1711"/>
                  </a:cubicBezTo>
                  <a:cubicBezTo>
                    <a:pt x="2313" y="1720"/>
                    <a:pt x="2320" y="1723"/>
                    <a:pt x="2324" y="1723"/>
                  </a:cubicBezTo>
                  <a:cubicBezTo>
                    <a:pt x="2335" y="1723"/>
                    <a:pt x="2335" y="1702"/>
                    <a:pt x="2335" y="1681"/>
                  </a:cubicBezTo>
                  <a:cubicBezTo>
                    <a:pt x="1544" y="1133"/>
                    <a:pt x="785" y="586"/>
                    <a:pt x="55" y="9"/>
                  </a:cubicBezTo>
                  <a:cubicBezTo>
                    <a:pt x="49" y="3"/>
                    <a:pt x="43"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7106025" y="3156875"/>
              <a:ext cx="36375" cy="48050"/>
            </a:xfrm>
            <a:custGeom>
              <a:avLst/>
              <a:gdLst/>
              <a:ahLst/>
              <a:cxnLst/>
              <a:rect l="l" t="t" r="r" b="b"/>
              <a:pathLst>
                <a:path w="1455" h="1922" extrusionOk="0">
                  <a:moveTo>
                    <a:pt x="0" y="0"/>
                  </a:moveTo>
                  <a:cubicBezTo>
                    <a:pt x="335" y="730"/>
                    <a:pt x="791" y="1399"/>
                    <a:pt x="1399" y="1915"/>
                  </a:cubicBezTo>
                  <a:cubicBezTo>
                    <a:pt x="1403" y="1920"/>
                    <a:pt x="1407" y="1921"/>
                    <a:pt x="1411" y="1921"/>
                  </a:cubicBezTo>
                  <a:cubicBezTo>
                    <a:pt x="1436" y="1921"/>
                    <a:pt x="1455" y="1854"/>
                    <a:pt x="1429" y="1854"/>
                  </a:cubicBezTo>
                  <a:cubicBezTo>
                    <a:pt x="912" y="1307"/>
                    <a:pt x="365" y="73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7153900" y="3140925"/>
              <a:ext cx="59300" cy="73725"/>
            </a:xfrm>
            <a:custGeom>
              <a:avLst/>
              <a:gdLst/>
              <a:ahLst/>
              <a:cxnLst/>
              <a:rect l="l" t="t" r="r" b="b"/>
              <a:pathLst>
                <a:path w="2372" h="2949" extrusionOk="0">
                  <a:moveTo>
                    <a:pt x="0" y="0"/>
                  </a:moveTo>
                  <a:cubicBezTo>
                    <a:pt x="699" y="1064"/>
                    <a:pt x="1459" y="2037"/>
                    <a:pt x="2341" y="2948"/>
                  </a:cubicBezTo>
                  <a:cubicBezTo>
                    <a:pt x="2341" y="2948"/>
                    <a:pt x="2371" y="2948"/>
                    <a:pt x="2371" y="2918"/>
                  </a:cubicBezTo>
                  <a:cubicBezTo>
                    <a:pt x="1520" y="1976"/>
                    <a:pt x="730" y="103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7326400" y="3180125"/>
              <a:ext cx="69925" cy="112800"/>
            </a:xfrm>
            <a:custGeom>
              <a:avLst/>
              <a:gdLst/>
              <a:ahLst/>
              <a:cxnLst/>
              <a:rect l="l" t="t" r="r" b="b"/>
              <a:pathLst>
                <a:path w="2797" h="4512" extrusionOk="0">
                  <a:moveTo>
                    <a:pt x="37" y="1"/>
                  </a:moveTo>
                  <a:cubicBezTo>
                    <a:pt x="16" y="1"/>
                    <a:pt x="0" y="29"/>
                    <a:pt x="0" y="73"/>
                  </a:cubicBezTo>
                  <a:cubicBezTo>
                    <a:pt x="851" y="1593"/>
                    <a:pt x="1793" y="3022"/>
                    <a:pt x="2766" y="4511"/>
                  </a:cubicBezTo>
                  <a:lnTo>
                    <a:pt x="2797" y="4511"/>
                  </a:lnTo>
                  <a:cubicBezTo>
                    <a:pt x="1885" y="2991"/>
                    <a:pt x="973" y="1502"/>
                    <a:pt x="61" y="13"/>
                  </a:cubicBezTo>
                  <a:cubicBezTo>
                    <a:pt x="53" y="4"/>
                    <a:pt x="45"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7259525" y="3352175"/>
              <a:ext cx="136800" cy="25850"/>
            </a:xfrm>
            <a:custGeom>
              <a:avLst/>
              <a:gdLst/>
              <a:ahLst/>
              <a:cxnLst/>
              <a:rect l="l" t="t" r="r" b="b"/>
              <a:pathLst>
                <a:path w="5472" h="1034" extrusionOk="0">
                  <a:moveTo>
                    <a:pt x="5411" y="0"/>
                  </a:moveTo>
                  <a:cubicBezTo>
                    <a:pt x="3587" y="61"/>
                    <a:pt x="1702" y="334"/>
                    <a:pt x="0" y="1033"/>
                  </a:cubicBezTo>
                  <a:cubicBezTo>
                    <a:pt x="1794" y="517"/>
                    <a:pt x="3496" y="122"/>
                    <a:pt x="5350" y="91"/>
                  </a:cubicBezTo>
                  <a:cubicBezTo>
                    <a:pt x="5472" y="91"/>
                    <a:pt x="5472" y="0"/>
                    <a:pt x="5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7431250" y="3456275"/>
              <a:ext cx="54750" cy="7625"/>
            </a:xfrm>
            <a:custGeom>
              <a:avLst/>
              <a:gdLst/>
              <a:ahLst/>
              <a:cxnLst/>
              <a:rect l="l" t="t" r="r" b="b"/>
              <a:pathLst>
                <a:path w="2190" h="305" extrusionOk="0">
                  <a:moveTo>
                    <a:pt x="2128" y="0"/>
                  </a:moveTo>
                  <a:cubicBezTo>
                    <a:pt x="1429" y="0"/>
                    <a:pt x="730" y="61"/>
                    <a:pt x="62" y="213"/>
                  </a:cubicBezTo>
                  <a:cubicBezTo>
                    <a:pt x="1" y="213"/>
                    <a:pt x="1" y="304"/>
                    <a:pt x="62" y="304"/>
                  </a:cubicBezTo>
                  <a:cubicBezTo>
                    <a:pt x="730" y="152"/>
                    <a:pt x="1429" y="122"/>
                    <a:pt x="2098" y="61"/>
                  </a:cubicBezTo>
                  <a:cubicBezTo>
                    <a:pt x="2189" y="61"/>
                    <a:pt x="2189" y="0"/>
                    <a:pt x="2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7498875" y="3574775"/>
              <a:ext cx="237875" cy="31225"/>
            </a:xfrm>
            <a:custGeom>
              <a:avLst/>
              <a:gdLst/>
              <a:ahLst/>
              <a:cxnLst/>
              <a:rect l="l" t="t" r="r" b="b"/>
              <a:pathLst>
                <a:path w="9515" h="1249" extrusionOk="0">
                  <a:moveTo>
                    <a:pt x="421" y="0"/>
                  </a:moveTo>
                  <a:cubicBezTo>
                    <a:pt x="291" y="0"/>
                    <a:pt x="161" y="1"/>
                    <a:pt x="31" y="2"/>
                  </a:cubicBezTo>
                  <a:cubicBezTo>
                    <a:pt x="1" y="2"/>
                    <a:pt x="1" y="32"/>
                    <a:pt x="31" y="32"/>
                  </a:cubicBezTo>
                  <a:cubicBezTo>
                    <a:pt x="3223" y="154"/>
                    <a:pt x="6262" y="610"/>
                    <a:pt x="9393" y="1248"/>
                  </a:cubicBezTo>
                  <a:cubicBezTo>
                    <a:pt x="9454" y="1248"/>
                    <a:pt x="9515" y="1157"/>
                    <a:pt x="9424" y="1096"/>
                  </a:cubicBezTo>
                  <a:cubicBezTo>
                    <a:pt x="6510" y="339"/>
                    <a:pt x="3429" y="0"/>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7577150" y="3260600"/>
              <a:ext cx="79825" cy="202825"/>
            </a:xfrm>
            <a:custGeom>
              <a:avLst/>
              <a:gdLst/>
              <a:ahLst/>
              <a:cxnLst/>
              <a:rect l="l" t="t" r="r" b="b"/>
              <a:pathLst>
                <a:path w="3193" h="8113" extrusionOk="0">
                  <a:moveTo>
                    <a:pt x="24" y="0"/>
                  </a:moveTo>
                  <a:cubicBezTo>
                    <a:pt x="8" y="0"/>
                    <a:pt x="1" y="16"/>
                    <a:pt x="31" y="46"/>
                  </a:cubicBezTo>
                  <a:cubicBezTo>
                    <a:pt x="517" y="2934"/>
                    <a:pt x="1551" y="5608"/>
                    <a:pt x="3131" y="8101"/>
                  </a:cubicBezTo>
                  <a:cubicBezTo>
                    <a:pt x="3131" y="8109"/>
                    <a:pt x="3136" y="8113"/>
                    <a:pt x="3142" y="8113"/>
                  </a:cubicBezTo>
                  <a:cubicBezTo>
                    <a:pt x="3160" y="8113"/>
                    <a:pt x="3192" y="8084"/>
                    <a:pt x="3192" y="8040"/>
                  </a:cubicBezTo>
                  <a:cubicBezTo>
                    <a:pt x="1672" y="5578"/>
                    <a:pt x="639" y="2873"/>
                    <a:pt x="62" y="46"/>
                  </a:cubicBezTo>
                  <a:cubicBezTo>
                    <a:pt x="62" y="16"/>
                    <a:pt x="39"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7639850" y="3205700"/>
              <a:ext cx="25475" cy="108400"/>
            </a:xfrm>
            <a:custGeom>
              <a:avLst/>
              <a:gdLst/>
              <a:ahLst/>
              <a:cxnLst/>
              <a:rect l="l" t="t" r="r" b="b"/>
              <a:pathLst>
                <a:path w="1019" h="4336" extrusionOk="0">
                  <a:moveTo>
                    <a:pt x="35" y="0"/>
                  </a:moveTo>
                  <a:cubicBezTo>
                    <a:pt x="16" y="0"/>
                    <a:pt x="0" y="8"/>
                    <a:pt x="16" y="23"/>
                  </a:cubicBezTo>
                  <a:cubicBezTo>
                    <a:pt x="320" y="1482"/>
                    <a:pt x="623" y="2880"/>
                    <a:pt x="988" y="4309"/>
                  </a:cubicBezTo>
                  <a:cubicBezTo>
                    <a:pt x="988" y="4329"/>
                    <a:pt x="992" y="4336"/>
                    <a:pt x="996" y="4336"/>
                  </a:cubicBezTo>
                  <a:cubicBezTo>
                    <a:pt x="1005" y="4336"/>
                    <a:pt x="1019" y="4309"/>
                    <a:pt x="1019" y="4309"/>
                  </a:cubicBezTo>
                  <a:cubicBezTo>
                    <a:pt x="715" y="2880"/>
                    <a:pt x="380" y="1421"/>
                    <a:pt x="76" y="23"/>
                  </a:cubicBezTo>
                  <a:cubicBezTo>
                    <a:pt x="76" y="8"/>
                    <a:pt x="54"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7727625" y="3286250"/>
              <a:ext cx="45600" cy="223800"/>
            </a:xfrm>
            <a:custGeom>
              <a:avLst/>
              <a:gdLst/>
              <a:ahLst/>
              <a:cxnLst/>
              <a:rect l="l" t="t" r="r" b="b"/>
              <a:pathLst>
                <a:path w="1824" h="8952" extrusionOk="0">
                  <a:moveTo>
                    <a:pt x="46" y="0"/>
                  </a:moveTo>
                  <a:cubicBezTo>
                    <a:pt x="23" y="0"/>
                    <a:pt x="0" y="8"/>
                    <a:pt x="0" y="23"/>
                  </a:cubicBezTo>
                  <a:cubicBezTo>
                    <a:pt x="456" y="3032"/>
                    <a:pt x="973" y="6011"/>
                    <a:pt x="1763" y="8929"/>
                  </a:cubicBezTo>
                  <a:cubicBezTo>
                    <a:pt x="1763" y="8944"/>
                    <a:pt x="1778" y="8952"/>
                    <a:pt x="1793" y="8952"/>
                  </a:cubicBezTo>
                  <a:cubicBezTo>
                    <a:pt x="1809" y="8952"/>
                    <a:pt x="1824" y="8944"/>
                    <a:pt x="1824" y="8929"/>
                  </a:cubicBezTo>
                  <a:cubicBezTo>
                    <a:pt x="1155" y="5950"/>
                    <a:pt x="517" y="3032"/>
                    <a:pt x="91" y="23"/>
                  </a:cubicBezTo>
                  <a:cubicBezTo>
                    <a:pt x="91" y="8"/>
                    <a:pt x="68"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7831725" y="3513675"/>
              <a:ext cx="54425" cy="174875"/>
            </a:xfrm>
            <a:custGeom>
              <a:avLst/>
              <a:gdLst/>
              <a:ahLst/>
              <a:cxnLst/>
              <a:rect l="l" t="t" r="r" b="b"/>
              <a:pathLst>
                <a:path w="2177" h="6995" extrusionOk="0">
                  <a:moveTo>
                    <a:pt x="23" y="1"/>
                  </a:moveTo>
                  <a:cubicBezTo>
                    <a:pt x="14" y="1"/>
                    <a:pt x="0" y="14"/>
                    <a:pt x="0" y="14"/>
                  </a:cubicBezTo>
                  <a:cubicBezTo>
                    <a:pt x="517" y="2355"/>
                    <a:pt x="1216" y="4726"/>
                    <a:pt x="2067" y="6975"/>
                  </a:cubicBezTo>
                  <a:cubicBezTo>
                    <a:pt x="2092" y="6987"/>
                    <a:pt x="2118" y="6995"/>
                    <a:pt x="2136" y="6995"/>
                  </a:cubicBezTo>
                  <a:cubicBezTo>
                    <a:pt x="2163" y="6995"/>
                    <a:pt x="2176" y="6980"/>
                    <a:pt x="2158" y="6944"/>
                  </a:cubicBezTo>
                  <a:cubicBezTo>
                    <a:pt x="1398" y="4665"/>
                    <a:pt x="639" y="2385"/>
                    <a:pt x="31" y="14"/>
                  </a:cubicBezTo>
                  <a:cubicBezTo>
                    <a:pt x="31" y="4"/>
                    <a:pt x="27"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7628075" y="3806000"/>
              <a:ext cx="183150" cy="8950"/>
            </a:xfrm>
            <a:custGeom>
              <a:avLst/>
              <a:gdLst/>
              <a:ahLst/>
              <a:cxnLst/>
              <a:rect l="l" t="t" r="r" b="b"/>
              <a:pathLst>
                <a:path w="7326" h="358" extrusionOk="0">
                  <a:moveTo>
                    <a:pt x="3173" y="1"/>
                  </a:moveTo>
                  <a:cubicBezTo>
                    <a:pt x="2115" y="1"/>
                    <a:pt x="1058" y="57"/>
                    <a:pt x="0" y="176"/>
                  </a:cubicBezTo>
                  <a:lnTo>
                    <a:pt x="0" y="206"/>
                  </a:lnTo>
                  <a:cubicBezTo>
                    <a:pt x="1012" y="117"/>
                    <a:pt x="2018" y="71"/>
                    <a:pt x="3023" y="71"/>
                  </a:cubicBezTo>
                  <a:cubicBezTo>
                    <a:pt x="4434" y="71"/>
                    <a:pt x="5844" y="163"/>
                    <a:pt x="7265" y="358"/>
                  </a:cubicBezTo>
                  <a:cubicBezTo>
                    <a:pt x="7326" y="328"/>
                    <a:pt x="7326" y="267"/>
                    <a:pt x="7295" y="267"/>
                  </a:cubicBezTo>
                  <a:cubicBezTo>
                    <a:pt x="5921" y="95"/>
                    <a:pt x="4547" y="1"/>
                    <a:pt x="3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7718500" y="3735150"/>
              <a:ext cx="140600" cy="28150"/>
            </a:xfrm>
            <a:custGeom>
              <a:avLst/>
              <a:gdLst/>
              <a:ahLst/>
              <a:cxnLst/>
              <a:rect l="l" t="t" r="r" b="b"/>
              <a:pathLst>
                <a:path w="5624" h="1126" extrusionOk="0">
                  <a:moveTo>
                    <a:pt x="0" y="0"/>
                  </a:moveTo>
                  <a:lnTo>
                    <a:pt x="0" y="61"/>
                  </a:lnTo>
                  <a:cubicBezTo>
                    <a:pt x="1885" y="213"/>
                    <a:pt x="3800" y="365"/>
                    <a:pt x="5593" y="1125"/>
                  </a:cubicBezTo>
                  <a:cubicBezTo>
                    <a:pt x="5624" y="1125"/>
                    <a:pt x="5624" y="1034"/>
                    <a:pt x="5593" y="1003"/>
                  </a:cubicBezTo>
                  <a:cubicBezTo>
                    <a:pt x="3800" y="244"/>
                    <a:pt x="1885" y="9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7803600" y="3917525"/>
              <a:ext cx="142125" cy="34225"/>
            </a:xfrm>
            <a:custGeom>
              <a:avLst/>
              <a:gdLst/>
              <a:ahLst/>
              <a:cxnLst/>
              <a:rect l="l" t="t" r="r" b="b"/>
              <a:pathLst>
                <a:path w="5685" h="1369" extrusionOk="0">
                  <a:moveTo>
                    <a:pt x="5624" y="0"/>
                  </a:moveTo>
                  <a:cubicBezTo>
                    <a:pt x="3709" y="213"/>
                    <a:pt x="1824" y="699"/>
                    <a:pt x="1" y="1368"/>
                  </a:cubicBezTo>
                  <a:cubicBezTo>
                    <a:pt x="1824" y="699"/>
                    <a:pt x="3709" y="304"/>
                    <a:pt x="5624" y="92"/>
                  </a:cubicBezTo>
                  <a:cubicBezTo>
                    <a:pt x="5685" y="61"/>
                    <a:pt x="5685" y="0"/>
                    <a:pt x="5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7935875" y="3958425"/>
              <a:ext cx="120000" cy="16625"/>
            </a:xfrm>
            <a:custGeom>
              <a:avLst/>
              <a:gdLst/>
              <a:ahLst/>
              <a:cxnLst/>
              <a:rect l="l" t="t" r="r" b="b"/>
              <a:pathLst>
                <a:path w="4800" h="665" extrusionOk="0">
                  <a:moveTo>
                    <a:pt x="4737" y="1"/>
                  </a:moveTo>
                  <a:cubicBezTo>
                    <a:pt x="4729" y="1"/>
                    <a:pt x="4720" y="2"/>
                    <a:pt x="4710" y="6"/>
                  </a:cubicBezTo>
                  <a:cubicBezTo>
                    <a:pt x="3099" y="97"/>
                    <a:pt x="1549" y="310"/>
                    <a:pt x="29" y="614"/>
                  </a:cubicBezTo>
                  <a:cubicBezTo>
                    <a:pt x="6" y="614"/>
                    <a:pt x="0" y="665"/>
                    <a:pt x="12" y="665"/>
                  </a:cubicBezTo>
                  <a:cubicBezTo>
                    <a:pt x="16" y="665"/>
                    <a:pt x="21" y="659"/>
                    <a:pt x="29" y="644"/>
                  </a:cubicBezTo>
                  <a:cubicBezTo>
                    <a:pt x="1609" y="401"/>
                    <a:pt x="3160" y="249"/>
                    <a:pt x="4710" y="97"/>
                  </a:cubicBezTo>
                  <a:cubicBezTo>
                    <a:pt x="4791" y="97"/>
                    <a:pt x="4800" y="1"/>
                    <a:pt x="4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8136825" y="3731725"/>
              <a:ext cx="46750" cy="185125"/>
            </a:xfrm>
            <a:custGeom>
              <a:avLst/>
              <a:gdLst/>
              <a:ahLst/>
              <a:cxnLst/>
              <a:rect l="l" t="t" r="r" b="b"/>
              <a:pathLst>
                <a:path w="1870" h="7405" extrusionOk="0">
                  <a:moveTo>
                    <a:pt x="4" y="1"/>
                  </a:moveTo>
                  <a:cubicBezTo>
                    <a:pt x="0" y="1"/>
                    <a:pt x="0" y="16"/>
                    <a:pt x="15" y="46"/>
                  </a:cubicBezTo>
                  <a:cubicBezTo>
                    <a:pt x="15" y="16"/>
                    <a:pt x="8" y="1"/>
                    <a:pt x="4" y="1"/>
                  </a:cubicBezTo>
                  <a:close/>
                  <a:moveTo>
                    <a:pt x="15" y="46"/>
                  </a:moveTo>
                  <a:lnTo>
                    <a:pt x="15" y="46"/>
                  </a:lnTo>
                  <a:cubicBezTo>
                    <a:pt x="319" y="2539"/>
                    <a:pt x="897" y="5001"/>
                    <a:pt x="1778" y="7372"/>
                  </a:cubicBezTo>
                  <a:cubicBezTo>
                    <a:pt x="1790" y="7395"/>
                    <a:pt x="1806" y="7405"/>
                    <a:pt x="1821" y="7405"/>
                  </a:cubicBezTo>
                  <a:cubicBezTo>
                    <a:pt x="1846" y="7405"/>
                    <a:pt x="1869" y="7379"/>
                    <a:pt x="1869" y="7341"/>
                  </a:cubicBezTo>
                  <a:cubicBezTo>
                    <a:pt x="1049" y="4940"/>
                    <a:pt x="410" y="2508"/>
                    <a:pt x="15"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8209375" y="3615850"/>
              <a:ext cx="49425" cy="287875"/>
            </a:xfrm>
            <a:custGeom>
              <a:avLst/>
              <a:gdLst/>
              <a:ahLst/>
              <a:cxnLst/>
              <a:rect l="l" t="t" r="r" b="b"/>
              <a:pathLst>
                <a:path w="1977" h="11515" extrusionOk="0">
                  <a:moveTo>
                    <a:pt x="1" y="0"/>
                  </a:moveTo>
                  <a:lnTo>
                    <a:pt x="1" y="0"/>
                  </a:lnTo>
                  <a:cubicBezTo>
                    <a:pt x="153" y="3921"/>
                    <a:pt x="730" y="7751"/>
                    <a:pt x="1855" y="11459"/>
                  </a:cubicBezTo>
                  <a:cubicBezTo>
                    <a:pt x="1855" y="11498"/>
                    <a:pt x="1876" y="11514"/>
                    <a:pt x="1901" y="11514"/>
                  </a:cubicBezTo>
                  <a:cubicBezTo>
                    <a:pt x="1936" y="11514"/>
                    <a:pt x="1977" y="11482"/>
                    <a:pt x="1977" y="11429"/>
                  </a:cubicBezTo>
                  <a:cubicBezTo>
                    <a:pt x="913" y="7660"/>
                    <a:pt x="244" y="39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8270550" y="3693925"/>
              <a:ext cx="19400" cy="124150"/>
            </a:xfrm>
            <a:custGeom>
              <a:avLst/>
              <a:gdLst/>
              <a:ahLst/>
              <a:cxnLst/>
              <a:rect l="l" t="t" r="r" b="b"/>
              <a:pathLst>
                <a:path w="776" h="4966" extrusionOk="0">
                  <a:moveTo>
                    <a:pt x="88" y="0"/>
                  </a:moveTo>
                  <a:cubicBezTo>
                    <a:pt x="39" y="0"/>
                    <a:pt x="1" y="23"/>
                    <a:pt x="16" y="69"/>
                  </a:cubicBezTo>
                  <a:cubicBezTo>
                    <a:pt x="138" y="1710"/>
                    <a:pt x="320" y="3321"/>
                    <a:pt x="685" y="4932"/>
                  </a:cubicBezTo>
                  <a:cubicBezTo>
                    <a:pt x="685" y="4955"/>
                    <a:pt x="698" y="4965"/>
                    <a:pt x="714" y="4965"/>
                  </a:cubicBezTo>
                  <a:cubicBezTo>
                    <a:pt x="741" y="4965"/>
                    <a:pt x="776" y="4939"/>
                    <a:pt x="776" y="4902"/>
                  </a:cubicBezTo>
                  <a:cubicBezTo>
                    <a:pt x="563" y="3291"/>
                    <a:pt x="320" y="1710"/>
                    <a:pt x="229" y="69"/>
                  </a:cubicBezTo>
                  <a:cubicBezTo>
                    <a:pt x="198" y="23"/>
                    <a:pt x="138" y="0"/>
                    <a:pt x="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8299825" y="3878925"/>
              <a:ext cx="18250" cy="51400"/>
            </a:xfrm>
            <a:custGeom>
              <a:avLst/>
              <a:gdLst/>
              <a:ahLst/>
              <a:cxnLst/>
              <a:rect l="l" t="t" r="r" b="b"/>
              <a:pathLst>
                <a:path w="730" h="2056" extrusionOk="0">
                  <a:moveTo>
                    <a:pt x="110" y="0"/>
                  </a:moveTo>
                  <a:cubicBezTo>
                    <a:pt x="63" y="0"/>
                    <a:pt x="0" y="50"/>
                    <a:pt x="0" y="116"/>
                  </a:cubicBezTo>
                  <a:cubicBezTo>
                    <a:pt x="274" y="724"/>
                    <a:pt x="426" y="1362"/>
                    <a:pt x="608" y="2000"/>
                  </a:cubicBezTo>
                  <a:cubicBezTo>
                    <a:pt x="621" y="2038"/>
                    <a:pt x="644" y="2055"/>
                    <a:pt x="667" y="2055"/>
                  </a:cubicBezTo>
                  <a:cubicBezTo>
                    <a:pt x="699" y="2055"/>
                    <a:pt x="730" y="2023"/>
                    <a:pt x="730" y="1970"/>
                  </a:cubicBezTo>
                  <a:cubicBezTo>
                    <a:pt x="638" y="1301"/>
                    <a:pt x="426" y="693"/>
                    <a:pt x="152" y="25"/>
                  </a:cubicBezTo>
                  <a:cubicBezTo>
                    <a:pt x="144" y="8"/>
                    <a:pt x="128"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6" name="Google Shape;936;p13"/>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7" name="Google Shape;937;p13"/>
          <p:cNvSpPr txBox="1">
            <a:spLocks noGrp="1"/>
          </p:cNvSpPr>
          <p:nvPr>
            <p:ph type="subTitle" idx="1"/>
          </p:nvPr>
        </p:nvSpPr>
        <p:spPr>
          <a:xfrm>
            <a:off x="1686961" y="2345575"/>
            <a:ext cx="2730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38" name="Google Shape;938;p13"/>
          <p:cNvSpPr txBox="1">
            <a:spLocks noGrp="1"/>
          </p:cNvSpPr>
          <p:nvPr>
            <p:ph type="subTitle" idx="2"/>
          </p:nvPr>
        </p:nvSpPr>
        <p:spPr>
          <a:xfrm>
            <a:off x="4727036" y="2345575"/>
            <a:ext cx="2730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39" name="Google Shape;939;p13"/>
          <p:cNvSpPr txBox="1">
            <a:spLocks noGrp="1"/>
          </p:cNvSpPr>
          <p:nvPr>
            <p:ph type="subTitle" idx="3"/>
          </p:nvPr>
        </p:nvSpPr>
        <p:spPr>
          <a:xfrm>
            <a:off x="1686961" y="4083775"/>
            <a:ext cx="2730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0" name="Google Shape;940;p13"/>
          <p:cNvSpPr txBox="1">
            <a:spLocks noGrp="1"/>
          </p:cNvSpPr>
          <p:nvPr>
            <p:ph type="subTitle" idx="4"/>
          </p:nvPr>
        </p:nvSpPr>
        <p:spPr>
          <a:xfrm>
            <a:off x="4727037" y="4083775"/>
            <a:ext cx="2730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1" name="Google Shape;941;p13"/>
          <p:cNvSpPr txBox="1">
            <a:spLocks noGrp="1"/>
          </p:cNvSpPr>
          <p:nvPr>
            <p:ph type="title" idx="5" hasCustomPrompt="1"/>
          </p:nvPr>
        </p:nvSpPr>
        <p:spPr>
          <a:xfrm>
            <a:off x="2720614" y="1465758"/>
            <a:ext cx="7347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2" name="Google Shape;942;p13"/>
          <p:cNvSpPr txBox="1">
            <a:spLocks noGrp="1"/>
          </p:cNvSpPr>
          <p:nvPr>
            <p:ph type="title" idx="6" hasCustomPrompt="1"/>
          </p:nvPr>
        </p:nvSpPr>
        <p:spPr>
          <a:xfrm>
            <a:off x="2720614" y="3233279"/>
            <a:ext cx="7347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3" name="Google Shape;943;p13"/>
          <p:cNvSpPr txBox="1">
            <a:spLocks noGrp="1"/>
          </p:cNvSpPr>
          <p:nvPr>
            <p:ph type="title" idx="7" hasCustomPrompt="1"/>
          </p:nvPr>
        </p:nvSpPr>
        <p:spPr>
          <a:xfrm>
            <a:off x="5724689" y="1465758"/>
            <a:ext cx="7347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4" name="Google Shape;944;p13"/>
          <p:cNvSpPr txBox="1">
            <a:spLocks noGrp="1"/>
          </p:cNvSpPr>
          <p:nvPr>
            <p:ph type="title" idx="8" hasCustomPrompt="1"/>
          </p:nvPr>
        </p:nvSpPr>
        <p:spPr>
          <a:xfrm>
            <a:off x="5724689" y="3233279"/>
            <a:ext cx="7347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5" name="Google Shape;945;p13"/>
          <p:cNvSpPr txBox="1">
            <a:spLocks noGrp="1"/>
          </p:cNvSpPr>
          <p:nvPr>
            <p:ph type="subTitle" idx="9"/>
          </p:nvPr>
        </p:nvSpPr>
        <p:spPr>
          <a:xfrm>
            <a:off x="1686961" y="2056575"/>
            <a:ext cx="27300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6" name="Google Shape;946;p13"/>
          <p:cNvSpPr txBox="1">
            <a:spLocks noGrp="1"/>
          </p:cNvSpPr>
          <p:nvPr>
            <p:ph type="subTitle" idx="13"/>
          </p:nvPr>
        </p:nvSpPr>
        <p:spPr>
          <a:xfrm>
            <a:off x="4727039" y="2056575"/>
            <a:ext cx="27300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7" name="Google Shape;947;p13"/>
          <p:cNvSpPr txBox="1">
            <a:spLocks noGrp="1"/>
          </p:cNvSpPr>
          <p:nvPr>
            <p:ph type="subTitle" idx="14"/>
          </p:nvPr>
        </p:nvSpPr>
        <p:spPr>
          <a:xfrm>
            <a:off x="1686961" y="3794850"/>
            <a:ext cx="27300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8" name="Google Shape;948;p13"/>
          <p:cNvSpPr txBox="1">
            <a:spLocks noGrp="1"/>
          </p:cNvSpPr>
          <p:nvPr>
            <p:ph type="subTitle" idx="15"/>
          </p:nvPr>
        </p:nvSpPr>
        <p:spPr>
          <a:xfrm>
            <a:off x="4727036" y="3794850"/>
            <a:ext cx="27300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49"/>
        <p:cNvGrpSpPr/>
        <p:nvPr/>
      </p:nvGrpSpPr>
      <p:grpSpPr>
        <a:xfrm>
          <a:off x="0" y="0"/>
          <a:ext cx="0" cy="0"/>
          <a:chOff x="0" y="0"/>
          <a:chExt cx="0" cy="0"/>
        </a:xfrm>
      </p:grpSpPr>
      <p:sp>
        <p:nvSpPr>
          <p:cNvPr id="950" name="Google Shape;950;p14"/>
          <p:cNvSpPr/>
          <p:nvPr/>
        </p:nvSpPr>
        <p:spPr>
          <a:xfrm rot="1097618">
            <a:off x="-1236052" y="2766181"/>
            <a:ext cx="4641644" cy="2793917"/>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rot="-9601278">
            <a:off x="6823080" y="-1225669"/>
            <a:ext cx="4641847" cy="2794039"/>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2" name="Google Shape;952;p14"/>
          <p:cNvGrpSpPr/>
          <p:nvPr/>
        </p:nvGrpSpPr>
        <p:grpSpPr>
          <a:xfrm>
            <a:off x="1330900" y="3511575"/>
            <a:ext cx="1491675" cy="1441225"/>
            <a:chOff x="5621200" y="1951475"/>
            <a:chExt cx="1491675" cy="1441225"/>
          </a:xfrm>
        </p:grpSpPr>
        <p:sp>
          <p:nvSpPr>
            <p:cNvPr id="953" name="Google Shape;953;p14"/>
            <p:cNvSpPr/>
            <p:nvPr/>
          </p:nvSpPr>
          <p:spPr>
            <a:xfrm>
              <a:off x="5621200" y="1951475"/>
              <a:ext cx="1491675" cy="1441225"/>
            </a:xfrm>
            <a:custGeom>
              <a:avLst/>
              <a:gdLst/>
              <a:ahLst/>
              <a:cxnLst/>
              <a:rect l="l" t="t" r="r" b="b"/>
              <a:pathLst>
                <a:path w="59667" h="57649" extrusionOk="0">
                  <a:moveTo>
                    <a:pt x="17997" y="769"/>
                  </a:moveTo>
                  <a:cubicBezTo>
                    <a:pt x="18145" y="769"/>
                    <a:pt x="20093" y="2807"/>
                    <a:pt x="20304" y="3049"/>
                  </a:cubicBezTo>
                  <a:cubicBezTo>
                    <a:pt x="21186" y="3839"/>
                    <a:pt x="22098" y="4599"/>
                    <a:pt x="22979" y="5389"/>
                  </a:cubicBezTo>
                  <a:cubicBezTo>
                    <a:pt x="24651" y="6970"/>
                    <a:pt x="26140" y="8733"/>
                    <a:pt x="27113" y="10830"/>
                  </a:cubicBezTo>
                  <a:cubicBezTo>
                    <a:pt x="29210" y="15268"/>
                    <a:pt x="29484" y="20344"/>
                    <a:pt x="27843" y="24933"/>
                  </a:cubicBezTo>
                  <a:cubicBezTo>
                    <a:pt x="27265" y="24933"/>
                    <a:pt x="26657" y="25237"/>
                    <a:pt x="26353" y="25754"/>
                  </a:cubicBezTo>
                  <a:cubicBezTo>
                    <a:pt x="26191" y="25700"/>
                    <a:pt x="26019" y="25673"/>
                    <a:pt x="25847" y="25673"/>
                  </a:cubicBezTo>
                  <a:cubicBezTo>
                    <a:pt x="25437" y="25673"/>
                    <a:pt x="25030" y="25828"/>
                    <a:pt x="24773" y="26149"/>
                  </a:cubicBezTo>
                  <a:cubicBezTo>
                    <a:pt x="20517" y="23748"/>
                    <a:pt x="17265" y="19736"/>
                    <a:pt x="16231" y="14903"/>
                  </a:cubicBezTo>
                  <a:cubicBezTo>
                    <a:pt x="15563" y="12046"/>
                    <a:pt x="15654" y="9097"/>
                    <a:pt x="16444" y="6270"/>
                  </a:cubicBezTo>
                  <a:cubicBezTo>
                    <a:pt x="16748" y="5237"/>
                    <a:pt x="17174" y="4264"/>
                    <a:pt x="17508" y="3231"/>
                  </a:cubicBezTo>
                  <a:cubicBezTo>
                    <a:pt x="17599" y="3049"/>
                    <a:pt x="17964" y="769"/>
                    <a:pt x="17994" y="769"/>
                  </a:cubicBezTo>
                  <a:cubicBezTo>
                    <a:pt x="17995" y="769"/>
                    <a:pt x="17996" y="769"/>
                    <a:pt x="17997" y="769"/>
                  </a:cubicBezTo>
                  <a:close/>
                  <a:moveTo>
                    <a:pt x="27784" y="25257"/>
                  </a:moveTo>
                  <a:cubicBezTo>
                    <a:pt x="28180" y="25257"/>
                    <a:pt x="28586" y="25432"/>
                    <a:pt x="28876" y="25815"/>
                  </a:cubicBezTo>
                  <a:cubicBezTo>
                    <a:pt x="28663" y="25906"/>
                    <a:pt x="28511" y="26119"/>
                    <a:pt x="28390" y="26301"/>
                  </a:cubicBezTo>
                  <a:cubicBezTo>
                    <a:pt x="28266" y="26248"/>
                    <a:pt x="28153" y="26216"/>
                    <a:pt x="28044" y="26216"/>
                  </a:cubicBezTo>
                  <a:cubicBezTo>
                    <a:pt x="27965" y="26216"/>
                    <a:pt x="27889" y="26233"/>
                    <a:pt x="27812" y="26271"/>
                  </a:cubicBezTo>
                  <a:cubicBezTo>
                    <a:pt x="27569" y="26301"/>
                    <a:pt x="27387" y="26453"/>
                    <a:pt x="27235" y="26605"/>
                  </a:cubicBezTo>
                  <a:cubicBezTo>
                    <a:pt x="26992" y="26514"/>
                    <a:pt x="26748" y="26484"/>
                    <a:pt x="26475" y="26484"/>
                  </a:cubicBezTo>
                  <a:cubicBezTo>
                    <a:pt x="26531" y="25714"/>
                    <a:pt x="27144" y="25257"/>
                    <a:pt x="27784" y="25257"/>
                  </a:cubicBezTo>
                  <a:close/>
                  <a:moveTo>
                    <a:pt x="42298" y="2133"/>
                  </a:moveTo>
                  <a:cubicBezTo>
                    <a:pt x="42304" y="2133"/>
                    <a:pt x="42309" y="2134"/>
                    <a:pt x="42311" y="2137"/>
                  </a:cubicBezTo>
                  <a:cubicBezTo>
                    <a:pt x="42372" y="2167"/>
                    <a:pt x="42007" y="4994"/>
                    <a:pt x="42007" y="5328"/>
                  </a:cubicBezTo>
                  <a:cubicBezTo>
                    <a:pt x="42007" y="6848"/>
                    <a:pt x="42250" y="8337"/>
                    <a:pt x="42311" y="9857"/>
                  </a:cubicBezTo>
                  <a:cubicBezTo>
                    <a:pt x="42372" y="13383"/>
                    <a:pt x="41217" y="15997"/>
                    <a:pt x="38664" y="18429"/>
                  </a:cubicBezTo>
                  <a:cubicBezTo>
                    <a:pt x="38633" y="18459"/>
                    <a:pt x="38633" y="18550"/>
                    <a:pt x="38724" y="18581"/>
                  </a:cubicBezTo>
                  <a:cubicBezTo>
                    <a:pt x="35107" y="19948"/>
                    <a:pt x="32280" y="22988"/>
                    <a:pt x="31338" y="26727"/>
                  </a:cubicBezTo>
                  <a:cubicBezTo>
                    <a:pt x="31203" y="25958"/>
                    <a:pt x="30512" y="25543"/>
                    <a:pt x="29830" y="25543"/>
                  </a:cubicBezTo>
                  <a:cubicBezTo>
                    <a:pt x="29594" y="25543"/>
                    <a:pt x="29360" y="25592"/>
                    <a:pt x="29150" y="25693"/>
                  </a:cubicBezTo>
                  <a:cubicBezTo>
                    <a:pt x="28906" y="25298"/>
                    <a:pt x="28603" y="25085"/>
                    <a:pt x="28268" y="24964"/>
                  </a:cubicBezTo>
                  <a:cubicBezTo>
                    <a:pt x="29788" y="20830"/>
                    <a:pt x="29758" y="16240"/>
                    <a:pt x="28147" y="12137"/>
                  </a:cubicBezTo>
                  <a:cubicBezTo>
                    <a:pt x="28238" y="12076"/>
                    <a:pt x="28268" y="12046"/>
                    <a:pt x="28299" y="11985"/>
                  </a:cubicBezTo>
                  <a:cubicBezTo>
                    <a:pt x="29484" y="8976"/>
                    <a:pt x="32068" y="7061"/>
                    <a:pt x="34864" y="5663"/>
                  </a:cubicBezTo>
                  <a:cubicBezTo>
                    <a:pt x="36171" y="5024"/>
                    <a:pt x="37448" y="4477"/>
                    <a:pt x="38785" y="3930"/>
                  </a:cubicBezTo>
                  <a:cubicBezTo>
                    <a:pt x="39111" y="3782"/>
                    <a:pt x="42063" y="2133"/>
                    <a:pt x="42298" y="2133"/>
                  </a:cubicBezTo>
                  <a:close/>
                  <a:moveTo>
                    <a:pt x="25881" y="25934"/>
                  </a:moveTo>
                  <a:cubicBezTo>
                    <a:pt x="26007" y="25934"/>
                    <a:pt x="26126" y="25951"/>
                    <a:pt x="26232" y="25967"/>
                  </a:cubicBezTo>
                  <a:cubicBezTo>
                    <a:pt x="26171" y="26149"/>
                    <a:pt x="26140" y="26332"/>
                    <a:pt x="26140" y="26575"/>
                  </a:cubicBezTo>
                  <a:cubicBezTo>
                    <a:pt x="25654" y="26666"/>
                    <a:pt x="25229" y="27061"/>
                    <a:pt x="25077" y="27547"/>
                  </a:cubicBezTo>
                  <a:cubicBezTo>
                    <a:pt x="25077" y="27578"/>
                    <a:pt x="25077" y="27669"/>
                    <a:pt x="25046" y="27699"/>
                  </a:cubicBezTo>
                  <a:lnTo>
                    <a:pt x="24955" y="27699"/>
                  </a:lnTo>
                  <a:cubicBezTo>
                    <a:pt x="24712" y="27395"/>
                    <a:pt x="24590" y="27061"/>
                    <a:pt x="24773" y="26636"/>
                  </a:cubicBezTo>
                  <a:cubicBezTo>
                    <a:pt x="25129" y="26056"/>
                    <a:pt x="25534" y="25934"/>
                    <a:pt x="25881" y="25934"/>
                  </a:cubicBezTo>
                  <a:close/>
                  <a:moveTo>
                    <a:pt x="29736" y="25835"/>
                  </a:moveTo>
                  <a:cubicBezTo>
                    <a:pt x="30373" y="25835"/>
                    <a:pt x="31007" y="26301"/>
                    <a:pt x="31156" y="27061"/>
                  </a:cubicBezTo>
                  <a:cubicBezTo>
                    <a:pt x="31156" y="27081"/>
                    <a:pt x="31156" y="27088"/>
                    <a:pt x="31165" y="27090"/>
                  </a:cubicBezTo>
                  <a:lnTo>
                    <a:pt x="31165" y="27090"/>
                  </a:lnTo>
                  <a:cubicBezTo>
                    <a:pt x="31147" y="27090"/>
                    <a:pt x="31130" y="27089"/>
                    <a:pt x="31112" y="27089"/>
                  </a:cubicBezTo>
                  <a:cubicBezTo>
                    <a:pt x="30642" y="27089"/>
                    <a:pt x="30112" y="27358"/>
                    <a:pt x="29910" y="27791"/>
                  </a:cubicBezTo>
                  <a:cubicBezTo>
                    <a:pt x="29849" y="27699"/>
                    <a:pt x="29788" y="27669"/>
                    <a:pt x="29697" y="27578"/>
                  </a:cubicBezTo>
                  <a:cubicBezTo>
                    <a:pt x="29545" y="27487"/>
                    <a:pt x="29362" y="27426"/>
                    <a:pt x="29180" y="27426"/>
                  </a:cubicBezTo>
                  <a:cubicBezTo>
                    <a:pt x="29150" y="27061"/>
                    <a:pt x="28937" y="26666"/>
                    <a:pt x="28633" y="26453"/>
                  </a:cubicBezTo>
                  <a:cubicBezTo>
                    <a:pt x="28918" y="26026"/>
                    <a:pt x="29327" y="25835"/>
                    <a:pt x="29736" y="25835"/>
                  </a:cubicBezTo>
                  <a:close/>
                  <a:moveTo>
                    <a:pt x="27995" y="26514"/>
                  </a:moveTo>
                  <a:cubicBezTo>
                    <a:pt x="28147" y="26514"/>
                    <a:pt x="28268" y="26514"/>
                    <a:pt x="28390" y="26605"/>
                  </a:cubicBezTo>
                  <a:cubicBezTo>
                    <a:pt x="28420" y="26636"/>
                    <a:pt x="28451" y="26636"/>
                    <a:pt x="28451" y="26636"/>
                  </a:cubicBezTo>
                  <a:cubicBezTo>
                    <a:pt x="28754" y="26818"/>
                    <a:pt x="28937" y="27122"/>
                    <a:pt x="29028" y="27456"/>
                  </a:cubicBezTo>
                  <a:cubicBezTo>
                    <a:pt x="28846" y="27517"/>
                    <a:pt x="28633" y="27578"/>
                    <a:pt x="28481" y="27699"/>
                  </a:cubicBezTo>
                  <a:cubicBezTo>
                    <a:pt x="28390" y="27760"/>
                    <a:pt x="28299" y="27882"/>
                    <a:pt x="28238" y="28034"/>
                  </a:cubicBezTo>
                  <a:cubicBezTo>
                    <a:pt x="27995" y="27821"/>
                    <a:pt x="27660" y="27730"/>
                    <a:pt x="27326" y="27730"/>
                  </a:cubicBezTo>
                  <a:cubicBezTo>
                    <a:pt x="27387" y="27730"/>
                    <a:pt x="27387" y="27669"/>
                    <a:pt x="27356" y="27639"/>
                  </a:cubicBezTo>
                  <a:cubicBezTo>
                    <a:pt x="27113" y="27183"/>
                    <a:pt x="27478" y="26575"/>
                    <a:pt x="27995" y="26514"/>
                  </a:cubicBezTo>
                  <a:close/>
                  <a:moveTo>
                    <a:pt x="26582" y="26764"/>
                  </a:moveTo>
                  <a:cubicBezTo>
                    <a:pt x="26829" y="26764"/>
                    <a:pt x="27036" y="26807"/>
                    <a:pt x="27113" y="26818"/>
                  </a:cubicBezTo>
                  <a:cubicBezTo>
                    <a:pt x="26961" y="27122"/>
                    <a:pt x="26931" y="27487"/>
                    <a:pt x="27113" y="27791"/>
                  </a:cubicBezTo>
                  <a:lnTo>
                    <a:pt x="27113" y="27821"/>
                  </a:lnTo>
                  <a:cubicBezTo>
                    <a:pt x="26809" y="27882"/>
                    <a:pt x="26505" y="28034"/>
                    <a:pt x="26323" y="28277"/>
                  </a:cubicBezTo>
                  <a:cubicBezTo>
                    <a:pt x="26201" y="28429"/>
                    <a:pt x="26140" y="28611"/>
                    <a:pt x="26110" y="28794"/>
                  </a:cubicBezTo>
                  <a:cubicBezTo>
                    <a:pt x="26049" y="28794"/>
                    <a:pt x="25137" y="28794"/>
                    <a:pt x="25411" y="27578"/>
                  </a:cubicBezTo>
                  <a:cubicBezTo>
                    <a:pt x="25586" y="26898"/>
                    <a:pt x="26145" y="26764"/>
                    <a:pt x="26582" y="26764"/>
                  </a:cubicBezTo>
                  <a:close/>
                  <a:moveTo>
                    <a:pt x="29244" y="27749"/>
                  </a:moveTo>
                  <a:cubicBezTo>
                    <a:pt x="29374" y="27749"/>
                    <a:pt x="29501" y="27790"/>
                    <a:pt x="29606" y="27882"/>
                  </a:cubicBezTo>
                  <a:cubicBezTo>
                    <a:pt x="30001" y="28277"/>
                    <a:pt x="29818" y="29037"/>
                    <a:pt x="29362" y="29250"/>
                  </a:cubicBezTo>
                  <a:cubicBezTo>
                    <a:pt x="29150" y="28946"/>
                    <a:pt x="28754" y="28794"/>
                    <a:pt x="28390" y="28794"/>
                  </a:cubicBezTo>
                  <a:cubicBezTo>
                    <a:pt x="28420" y="28794"/>
                    <a:pt x="28420" y="28763"/>
                    <a:pt x="28420" y="28733"/>
                  </a:cubicBezTo>
                  <a:cubicBezTo>
                    <a:pt x="28481" y="28429"/>
                    <a:pt x="28451" y="28155"/>
                    <a:pt x="28754" y="27943"/>
                  </a:cubicBezTo>
                  <a:cubicBezTo>
                    <a:pt x="28893" y="27821"/>
                    <a:pt x="29071" y="27749"/>
                    <a:pt x="29244" y="27749"/>
                  </a:cubicBezTo>
                  <a:close/>
                  <a:moveTo>
                    <a:pt x="31047" y="27355"/>
                  </a:moveTo>
                  <a:cubicBezTo>
                    <a:pt x="31292" y="27355"/>
                    <a:pt x="31537" y="27442"/>
                    <a:pt x="31733" y="27639"/>
                  </a:cubicBezTo>
                  <a:cubicBezTo>
                    <a:pt x="32250" y="28155"/>
                    <a:pt x="31916" y="29098"/>
                    <a:pt x="31217" y="29341"/>
                  </a:cubicBezTo>
                  <a:cubicBezTo>
                    <a:pt x="31186" y="29341"/>
                    <a:pt x="31186" y="29371"/>
                    <a:pt x="31186" y="29371"/>
                  </a:cubicBezTo>
                  <a:cubicBezTo>
                    <a:pt x="31041" y="28934"/>
                    <a:pt x="30616" y="28609"/>
                    <a:pt x="30153" y="28609"/>
                  </a:cubicBezTo>
                  <a:cubicBezTo>
                    <a:pt x="30133" y="28609"/>
                    <a:pt x="30112" y="28610"/>
                    <a:pt x="30092" y="28611"/>
                  </a:cubicBezTo>
                  <a:cubicBezTo>
                    <a:pt x="30122" y="28398"/>
                    <a:pt x="30092" y="28155"/>
                    <a:pt x="30001" y="27973"/>
                  </a:cubicBezTo>
                  <a:lnTo>
                    <a:pt x="30062" y="27943"/>
                  </a:lnTo>
                  <a:cubicBezTo>
                    <a:pt x="30250" y="27585"/>
                    <a:pt x="30648" y="27355"/>
                    <a:pt x="31047" y="27355"/>
                  </a:cubicBezTo>
                  <a:close/>
                  <a:moveTo>
                    <a:pt x="8916" y="14772"/>
                  </a:moveTo>
                  <a:cubicBezTo>
                    <a:pt x="11490" y="14772"/>
                    <a:pt x="13882" y="15347"/>
                    <a:pt x="16231" y="16635"/>
                  </a:cubicBezTo>
                  <a:cubicBezTo>
                    <a:pt x="17630" y="20860"/>
                    <a:pt x="20669" y="24325"/>
                    <a:pt x="24499" y="26484"/>
                  </a:cubicBezTo>
                  <a:lnTo>
                    <a:pt x="24499" y="26514"/>
                  </a:lnTo>
                  <a:cubicBezTo>
                    <a:pt x="24347" y="26879"/>
                    <a:pt x="24378" y="27335"/>
                    <a:pt x="24529" y="27669"/>
                  </a:cubicBezTo>
                  <a:cubicBezTo>
                    <a:pt x="23891" y="27699"/>
                    <a:pt x="23314" y="28155"/>
                    <a:pt x="23192" y="28854"/>
                  </a:cubicBezTo>
                  <a:cubicBezTo>
                    <a:pt x="23162" y="29006"/>
                    <a:pt x="23162" y="29158"/>
                    <a:pt x="23192" y="29280"/>
                  </a:cubicBezTo>
                  <a:cubicBezTo>
                    <a:pt x="21776" y="28977"/>
                    <a:pt x="20342" y="28829"/>
                    <a:pt x="18907" y="28829"/>
                  </a:cubicBezTo>
                  <a:cubicBezTo>
                    <a:pt x="16737" y="28829"/>
                    <a:pt x="14567" y="29168"/>
                    <a:pt x="12462" y="29827"/>
                  </a:cubicBezTo>
                  <a:cubicBezTo>
                    <a:pt x="6657" y="28186"/>
                    <a:pt x="2797" y="21012"/>
                    <a:pt x="1854" y="15207"/>
                  </a:cubicBezTo>
                  <a:lnTo>
                    <a:pt x="1854" y="15207"/>
                  </a:lnTo>
                  <a:cubicBezTo>
                    <a:pt x="1961" y="15213"/>
                    <a:pt x="2084" y="15215"/>
                    <a:pt x="2221" y="15215"/>
                  </a:cubicBezTo>
                  <a:cubicBezTo>
                    <a:pt x="3492" y="15215"/>
                    <a:pt x="5954" y="14979"/>
                    <a:pt x="7326" y="14842"/>
                  </a:cubicBezTo>
                  <a:cubicBezTo>
                    <a:pt x="7864" y="14796"/>
                    <a:pt x="8394" y="14772"/>
                    <a:pt x="8916" y="14772"/>
                  </a:cubicBezTo>
                  <a:close/>
                  <a:moveTo>
                    <a:pt x="27305" y="28040"/>
                  </a:moveTo>
                  <a:cubicBezTo>
                    <a:pt x="27590" y="28040"/>
                    <a:pt x="27890" y="28135"/>
                    <a:pt x="28116" y="28277"/>
                  </a:cubicBezTo>
                  <a:cubicBezTo>
                    <a:pt x="28086" y="28459"/>
                    <a:pt x="28086" y="28642"/>
                    <a:pt x="28177" y="28794"/>
                  </a:cubicBezTo>
                  <a:lnTo>
                    <a:pt x="28238" y="28854"/>
                  </a:lnTo>
                  <a:cubicBezTo>
                    <a:pt x="28177" y="28854"/>
                    <a:pt x="27478" y="29401"/>
                    <a:pt x="27417" y="29797"/>
                  </a:cubicBezTo>
                  <a:cubicBezTo>
                    <a:pt x="27382" y="29792"/>
                    <a:pt x="27345" y="29789"/>
                    <a:pt x="27309" y="29789"/>
                  </a:cubicBezTo>
                  <a:cubicBezTo>
                    <a:pt x="27125" y="29789"/>
                    <a:pt x="26931" y="29852"/>
                    <a:pt x="26779" y="29979"/>
                  </a:cubicBezTo>
                  <a:cubicBezTo>
                    <a:pt x="26657" y="29797"/>
                    <a:pt x="25958" y="29675"/>
                    <a:pt x="26505" y="28490"/>
                  </a:cubicBezTo>
                  <a:cubicBezTo>
                    <a:pt x="26668" y="28165"/>
                    <a:pt x="26977" y="28040"/>
                    <a:pt x="27305" y="28040"/>
                  </a:cubicBezTo>
                  <a:close/>
                  <a:moveTo>
                    <a:pt x="24681" y="27851"/>
                  </a:moveTo>
                  <a:cubicBezTo>
                    <a:pt x="24803" y="28003"/>
                    <a:pt x="24955" y="28125"/>
                    <a:pt x="25107" y="28155"/>
                  </a:cubicBezTo>
                  <a:cubicBezTo>
                    <a:pt x="25137" y="28398"/>
                    <a:pt x="25259" y="28611"/>
                    <a:pt x="25411" y="28763"/>
                  </a:cubicBezTo>
                  <a:cubicBezTo>
                    <a:pt x="24773" y="28915"/>
                    <a:pt x="24226" y="29493"/>
                    <a:pt x="24286" y="30161"/>
                  </a:cubicBezTo>
                  <a:cubicBezTo>
                    <a:pt x="23739" y="29979"/>
                    <a:pt x="23405" y="29462"/>
                    <a:pt x="23526" y="28885"/>
                  </a:cubicBezTo>
                  <a:cubicBezTo>
                    <a:pt x="23618" y="28307"/>
                    <a:pt x="24134" y="27943"/>
                    <a:pt x="24681" y="27851"/>
                  </a:cubicBezTo>
                  <a:close/>
                  <a:moveTo>
                    <a:pt x="30001" y="28885"/>
                  </a:moveTo>
                  <a:cubicBezTo>
                    <a:pt x="30578" y="28915"/>
                    <a:pt x="31217" y="29553"/>
                    <a:pt x="30821" y="30131"/>
                  </a:cubicBezTo>
                  <a:cubicBezTo>
                    <a:pt x="30669" y="30374"/>
                    <a:pt x="30365" y="30465"/>
                    <a:pt x="30092" y="30465"/>
                  </a:cubicBezTo>
                  <a:cubicBezTo>
                    <a:pt x="29818" y="30465"/>
                    <a:pt x="29666" y="30374"/>
                    <a:pt x="29484" y="30253"/>
                  </a:cubicBezTo>
                  <a:cubicBezTo>
                    <a:pt x="29545" y="30161"/>
                    <a:pt x="29484" y="29462"/>
                    <a:pt x="29454" y="29401"/>
                  </a:cubicBezTo>
                  <a:cubicBezTo>
                    <a:pt x="29697" y="29341"/>
                    <a:pt x="29940" y="29158"/>
                    <a:pt x="30001" y="28885"/>
                  </a:cubicBezTo>
                  <a:close/>
                  <a:moveTo>
                    <a:pt x="28461" y="29208"/>
                  </a:moveTo>
                  <a:cubicBezTo>
                    <a:pt x="28767" y="29208"/>
                    <a:pt x="29104" y="29384"/>
                    <a:pt x="29210" y="29675"/>
                  </a:cubicBezTo>
                  <a:cubicBezTo>
                    <a:pt x="29210" y="29918"/>
                    <a:pt x="29180" y="30131"/>
                    <a:pt x="29058" y="30283"/>
                  </a:cubicBezTo>
                  <a:cubicBezTo>
                    <a:pt x="28998" y="30374"/>
                    <a:pt x="28906" y="30435"/>
                    <a:pt x="28785" y="30465"/>
                  </a:cubicBezTo>
                  <a:cubicBezTo>
                    <a:pt x="28715" y="30489"/>
                    <a:pt x="28644" y="30500"/>
                    <a:pt x="28574" y="30500"/>
                  </a:cubicBezTo>
                  <a:cubicBezTo>
                    <a:pt x="28281" y="30500"/>
                    <a:pt x="28013" y="30304"/>
                    <a:pt x="27964" y="30009"/>
                  </a:cubicBezTo>
                  <a:cubicBezTo>
                    <a:pt x="27843" y="29675"/>
                    <a:pt x="27995" y="29310"/>
                    <a:pt x="28329" y="29219"/>
                  </a:cubicBezTo>
                  <a:cubicBezTo>
                    <a:pt x="28372" y="29211"/>
                    <a:pt x="28416" y="29208"/>
                    <a:pt x="28461" y="29208"/>
                  </a:cubicBezTo>
                  <a:close/>
                  <a:moveTo>
                    <a:pt x="32068" y="29037"/>
                  </a:moveTo>
                  <a:cubicBezTo>
                    <a:pt x="32584" y="29219"/>
                    <a:pt x="32980" y="29857"/>
                    <a:pt x="32797" y="30374"/>
                  </a:cubicBezTo>
                  <a:cubicBezTo>
                    <a:pt x="32706" y="30617"/>
                    <a:pt x="32493" y="30860"/>
                    <a:pt x="32250" y="30982"/>
                  </a:cubicBezTo>
                  <a:cubicBezTo>
                    <a:pt x="32128" y="31012"/>
                    <a:pt x="32068" y="31043"/>
                    <a:pt x="31976" y="31073"/>
                  </a:cubicBezTo>
                  <a:cubicBezTo>
                    <a:pt x="31885" y="30678"/>
                    <a:pt x="31521" y="30374"/>
                    <a:pt x="31065" y="30313"/>
                  </a:cubicBezTo>
                  <a:cubicBezTo>
                    <a:pt x="31125" y="30283"/>
                    <a:pt x="31156" y="30253"/>
                    <a:pt x="31156" y="30222"/>
                  </a:cubicBezTo>
                  <a:cubicBezTo>
                    <a:pt x="31277" y="30009"/>
                    <a:pt x="31277" y="29797"/>
                    <a:pt x="31217" y="29553"/>
                  </a:cubicBezTo>
                  <a:lnTo>
                    <a:pt x="31308" y="29553"/>
                  </a:lnTo>
                  <a:cubicBezTo>
                    <a:pt x="31642" y="29493"/>
                    <a:pt x="31916" y="29310"/>
                    <a:pt x="32068" y="29037"/>
                  </a:cubicBezTo>
                  <a:close/>
                  <a:moveTo>
                    <a:pt x="25624" y="29037"/>
                  </a:moveTo>
                  <a:cubicBezTo>
                    <a:pt x="25745" y="29098"/>
                    <a:pt x="25897" y="29189"/>
                    <a:pt x="26049" y="29219"/>
                  </a:cubicBezTo>
                  <a:cubicBezTo>
                    <a:pt x="26049" y="29280"/>
                    <a:pt x="26323" y="30009"/>
                    <a:pt x="26536" y="30192"/>
                  </a:cubicBezTo>
                  <a:cubicBezTo>
                    <a:pt x="26323" y="30465"/>
                    <a:pt x="26201" y="30891"/>
                    <a:pt x="26323" y="31225"/>
                  </a:cubicBezTo>
                  <a:lnTo>
                    <a:pt x="26292" y="31256"/>
                  </a:lnTo>
                  <a:cubicBezTo>
                    <a:pt x="26292" y="31255"/>
                    <a:pt x="26292" y="31255"/>
                    <a:pt x="26291" y="31255"/>
                  </a:cubicBezTo>
                  <a:cubicBezTo>
                    <a:pt x="26264" y="31255"/>
                    <a:pt x="25940" y="31402"/>
                    <a:pt x="25584" y="31402"/>
                  </a:cubicBezTo>
                  <a:cubicBezTo>
                    <a:pt x="25165" y="31402"/>
                    <a:pt x="24701" y="31199"/>
                    <a:pt x="24621" y="30313"/>
                  </a:cubicBezTo>
                  <a:lnTo>
                    <a:pt x="24590" y="30313"/>
                  </a:lnTo>
                  <a:cubicBezTo>
                    <a:pt x="24469" y="29675"/>
                    <a:pt x="25046" y="29158"/>
                    <a:pt x="25624" y="29037"/>
                  </a:cubicBezTo>
                  <a:close/>
                  <a:moveTo>
                    <a:pt x="27447" y="30101"/>
                  </a:moveTo>
                  <a:cubicBezTo>
                    <a:pt x="27447" y="30131"/>
                    <a:pt x="27447" y="30161"/>
                    <a:pt x="27508" y="30222"/>
                  </a:cubicBezTo>
                  <a:cubicBezTo>
                    <a:pt x="27660" y="30526"/>
                    <a:pt x="27843" y="30709"/>
                    <a:pt x="28086" y="30830"/>
                  </a:cubicBezTo>
                  <a:cubicBezTo>
                    <a:pt x="28025" y="30982"/>
                    <a:pt x="27995" y="31073"/>
                    <a:pt x="27995" y="31225"/>
                  </a:cubicBezTo>
                  <a:cubicBezTo>
                    <a:pt x="27833" y="31387"/>
                    <a:pt x="27585" y="31489"/>
                    <a:pt x="27343" y="31489"/>
                  </a:cubicBezTo>
                  <a:cubicBezTo>
                    <a:pt x="27130" y="31489"/>
                    <a:pt x="26921" y="31410"/>
                    <a:pt x="26779" y="31225"/>
                  </a:cubicBezTo>
                  <a:lnTo>
                    <a:pt x="26688" y="31164"/>
                  </a:lnTo>
                  <a:cubicBezTo>
                    <a:pt x="26688" y="31164"/>
                    <a:pt x="26688" y="31134"/>
                    <a:pt x="26657" y="31134"/>
                  </a:cubicBezTo>
                  <a:cubicBezTo>
                    <a:pt x="26384" y="30678"/>
                    <a:pt x="26961" y="30101"/>
                    <a:pt x="27447" y="30101"/>
                  </a:cubicBezTo>
                  <a:close/>
                  <a:moveTo>
                    <a:pt x="23587" y="30131"/>
                  </a:moveTo>
                  <a:cubicBezTo>
                    <a:pt x="23770" y="30313"/>
                    <a:pt x="24013" y="30465"/>
                    <a:pt x="24256" y="30557"/>
                  </a:cubicBezTo>
                  <a:cubicBezTo>
                    <a:pt x="24378" y="30830"/>
                    <a:pt x="24529" y="31012"/>
                    <a:pt x="24681" y="31195"/>
                  </a:cubicBezTo>
                  <a:cubicBezTo>
                    <a:pt x="24529" y="31438"/>
                    <a:pt x="24438" y="31742"/>
                    <a:pt x="24438" y="31985"/>
                  </a:cubicBezTo>
                  <a:cubicBezTo>
                    <a:pt x="23709" y="31742"/>
                    <a:pt x="23374" y="30860"/>
                    <a:pt x="23587" y="30131"/>
                  </a:cubicBezTo>
                  <a:close/>
                  <a:moveTo>
                    <a:pt x="30943" y="30405"/>
                  </a:moveTo>
                  <a:cubicBezTo>
                    <a:pt x="31460" y="30617"/>
                    <a:pt x="31885" y="31134"/>
                    <a:pt x="31642" y="31651"/>
                  </a:cubicBezTo>
                  <a:cubicBezTo>
                    <a:pt x="31497" y="32014"/>
                    <a:pt x="31158" y="32165"/>
                    <a:pt x="30795" y="32165"/>
                  </a:cubicBezTo>
                  <a:cubicBezTo>
                    <a:pt x="30703" y="32165"/>
                    <a:pt x="30610" y="32156"/>
                    <a:pt x="30517" y="32137"/>
                  </a:cubicBezTo>
                  <a:cubicBezTo>
                    <a:pt x="30669" y="31651"/>
                    <a:pt x="30517" y="31073"/>
                    <a:pt x="30031" y="30739"/>
                  </a:cubicBezTo>
                  <a:cubicBezTo>
                    <a:pt x="30396" y="30739"/>
                    <a:pt x="30730" y="30587"/>
                    <a:pt x="30943" y="30405"/>
                  </a:cubicBezTo>
                  <a:close/>
                  <a:moveTo>
                    <a:pt x="42586" y="18273"/>
                  </a:moveTo>
                  <a:cubicBezTo>
                    <a:pt x="44613" y="18273"/>
                    <a:pt x="46598" y="18833"/>
                    <a:pt x="48603" y="19219"/>
                  </a:cubicBezTo>
                  <a:cubicBezTo>
                    <a:pt x="49470" y="19378"/>
                    <a:pt x="50274" y="19448"/>
                    <a:pt x="51076" y="19448"/>
                  </a:cubicBezTo>
                  <a:cubicBezTo>
                    <a:pt x="51962" y="19448"/>
                    <a:pt x="52843" y="19363"/>
                    <a:pt x="53801" y="19219"/>
                  </a:cubicBezTo>
                  <a:cubicBezTo>
                    <a:pt x="54105" y="19189"/>
                    <a:pt x="54287" y="19158"/>
                    <a:pt x="54408" y="19097"/>
                  </a:cubicBezTo>
                  <a:lnTo>
                    <a:pt x="54439" y="19158"/>
                  </a:lnTo>
                  <a:cubicBezTo>
                    <a:pt x="54560" y="19219"/>
                    <a:pt x="53679" y="21043"/>
                    <a:pt x="53618" y="21164"/>
                  </a:cubicBezTo>
                  <a:cubicBezTo>
                    <a:pt x="53101" y="22259"/>
                    <a:pt x="52554" y="23292"/>
                    <a:pt x="51946" y="24295"/>
                  </a:cubicBezTo>
                  <a:cubicBezTo>
                    <a:pt x="50639" y="26332"/>
                    <a:pt x="49059" y="28338"/>
                    <a:pt x="47083" y="29827"/>
                  </a:cubicBezTo>
                  <a:cubicBezTo>
                    <a:pt x="44780" y="31546"/>
                    <a:pt x="42091" y="32230"/>
                    <a:pt x="39360" y="32230"/>
                  </a:cubicBezTo>
                  <a:cubicBezTo>
                    <a:pt x="37118" y="32230"/>
                    <a:pt x="34847" y="31769"/>
                    <a:pt x="32736" y="31043"/>
                  </a:cubicBezTo>
                  <a:cubicBezTo>
                    <a:pt x="32980" y="30830"/>
                    <a:pt x="33131" y="30526"/>
                    <a:pt x="33162" y="30283"/>
                  </a:cubicBezTo>
                  <a:cubicBezTo>
                    <a:pt x="33283" y="29553"/>
                    <a:pt x="32828" y="29037"/>
                    <a:pt x="32128" y="28885"/>
                  </a:cubicBezTo>
                  <a:cubicBezTo>
                    <a:pt x="32372" y="28429"/>
                    <a:pt x="32372" y="27851"/>
                    <a:pt x="32037" y="27426"/>
                  </a:cubicBezTo>
                  <a:cubicBezTo>
                    <a:pt x="31916" y="27274"/>
                    <a:pt x="31733" y="27213"/>
                    <a:pt x="31521" y="27122"/>
                  </a:cubicBezTo>
                  <a:cubicBezTo>
                    <a:pt x="32706" y="22684"/>
                    <a:pt x="36445" y="19158"/>
                    <a:pt x="41004" y="18398"/>
                  </a:cubicBezTo>
                  <a:cubicBezTo>
                    <a:pt x="41535" y="18311"/>
                    <a:pt x="42062" y="18273"/>
                    <a:pt x="42586" y="18273"/>
                  </a:cubicBezTo>
                  <a:close/>
                  <a:moveTo>
                    <a:pt x="29393" y="30526"/>
                  </a:moveTo>
                  <a:cubicBezTo>
                    <a:pt x="29514" y="30617"/>
                    <a:pt x="29788" y="30830"/>
                    <a:pt x="29818" y="30830"/>
                  </a:cubicBezTo>
                  <a:cubicBezTo>
                    <a:pt x="30457" y="31286"/>
                    <a:pt x="30426" y="32532"/>
                    <a:pt x="29545" y="32684"/>
                  </a:cubicBezTo>
                  <a:cubicBezTo>
                    <a:pt x="29487" y="32693"/>
                    <a:pt x="29429" y="32697"/>
                    <a:pt x="29371" y="32697"/>
                  </a:cubicBezTo>
                  <a:cubicBezTo>
                    <a:pt x="29029" y="32697"/>
                    <a:pt x="28689" y="32549"/>
                    <a:pt x="28481" y="32289"/>
                  </a:cubicBezTo>
                  <a:cubicBezTo>
                    <a:pt x="28238" y="31924"/>
                    <a:pt x="28299" y="31377"/>
                    <a:pt x="28329" y="30921"/>
                  </a:cubicBezTo>
                  <a:lnTo>
                    <a:pt x="28329" y="30921"/>
                  </a:lnTo>
                  <a:cubicBezTo>
                    <a:pt x="28351" y="30927"/>
                    <a:pt x="28376" y="30929"/>
                    <a:pt x="28405" y="30929"/>
                  </a:cubicBezTo>
                  <a:cubicBezTo>
                    <a:pt x="28697" y="30929"/>
                    <a:pt x="29310" y="30665"/>
                    <a:pt x="29393" y="30526"/>
                  </a:cubicBezTo>
                  <a:close/>
                  <a:moveTo>
                    <a:pt x="26596" y="31499"/>
                  </a:moveTo>
                  <a:lnTo>
                    <a:pt x="26596" y="31499"/>
                  </a:lnTo>
                  <a:cubicBezTo>
                    <a:pt x="26782" y="31700"/>
                    <a:pt x="27048" y="31799"/>
                    <a:pt x="27311" y="31799"/>
                  </a:cubicBezTo>
                  <a:cubicBezTo>
                    <a:pt x="27564" y="31799"/>
                    <a:pt x="27816" y="31708"/>
                    <a:pt x="27995" y="31529"/>
                  </a:cubicBezTo>
                  <a:cubicBezTo>
                    <a:pt x="27995" y="31924"/>
                    <a:pt x="28086" y="32289"/>
                    <a:pt x="28329" y="32563"/>
                  </a:cubicBezTo>
                  <a:lnTo>
                    <a:pt x="28299" y="32563"/>
                  </a:lnTo>
                  <a:cubicBezTo>
                    <a:pt x="28077" y="32865"/>
                    <a:pt x="27695" y="33047"/>
                    <a:pt x="27330" y="33047"/>
                  </a:cubicBezTo>
                  <a:cubicBezTo>
                    <a:pt x="27145" y="33047"/>
                    <a:pt x="26963" y="33000"/>
                    <a:pt x="26809" y="32897"/>
                  </a:cubicBezTo>
                  <a:cubicBezTo>
                    <a:pt x="26353" y="32593"/>
                    <a:pt x="26292" y="31955"/>
                    <a:pt x="26596" y="31499"/>
                  </a:cubicBezTo>
                  <a:close/>
                  <a:moveTo>
                    <a:pt x="24955" y="31438"/>
                  </a:moveTo>
                  <a:lnTo>
                    <a:pt x="24955" y="31438"/>
                  </a:lnTo>
                  <a:cubicBezTo>
                    <a:pt x="25186" y="31585"/>
                    <a:pt x="25475" y="31688"/>
                    <a:pt x="25761" y="31688"/>
                  </a:cubicBezTo>
                  <a:cubicBezTo>
                    <a:pt x="25890" y="31688"/>
                    <a:pt x="26018" y="31667"/>
                    <a:pt x="26140" y="31620"/>
                  </a:cubicBezTo>
                  <a:lnTo>
                    <a:pt x="26140" y="31620"/>
                  </a:lnTo>
                  <a:cubicBezTo>
                    <a:pt x="25988" y="32076"/>
                    <a:pt x="26019" y="32593"/>
                    <a:pt x="26323" y="32988"/>
                  </a:cubicBezTo>
                  <a:cubicBezTo>
                    <a:pt x="26165" y="33041"/>
                    <a:pt x="25999" y="33072"/>
                    <a:pt x="25836" y="33072"/>
                  </a:cubicBezTo>
                  <a:cubicBezTo>
                    <a:pt x="25527" y="33072"/>
                    <a:pt x="25224" y="32962"/>
                    <a:pt x="24985" y="32684"/>
                  </a:cubicBezTo>
                  <a:cubicBezTo>
                    <a:pt x="24681" y="32289"/>
                    <a:pt x="24712" y="31803"/>
                    <a:pt x="24955" y="31438"/>
                  </a:cubicBezTo>
                  <a:close/>
                  <a:moveTo>
                    <a:pt x="30426" y="32411"/>
                  </a:moveTo>
                  <a:cubicBezTo>
                    <a:pt x="30609" y="32479"/>
                    <a:pt x="30774" y="32513"/>
                    <a:pt x="30961" y="32513"/>
                  </a:cubicBezTo>
                  <a:cubicBezTo>
                    <a:pt x="31023" y="32513"/>
                    <a:pt x="31087" y="32509"/>
                    <a:pt x="31156" y="32502"/>
                  </a:cubicBezTo>
                  <a:lnTo>
                    <a:pt x="31156" y="32502"/>
                  </a:lnTo>
                  <a:cubicBezTo>
                    <a:pt x="31308" y="33049"/>
                    <a:pt x="31125" y="33778"/>
                    <a:pt x="30517" y="34022"/>
                  </a:cubicBezTo>
                  <a:cubicBezTo>
                    <a:pt x="30416" y="34052"/>
                    <a:pt x="30318" y="34067"/>
                    <a:pt x="30224" y="34067"/>
                  </a:cubicBezTo>
                  <a:cubicBezTo>
                    <a:pt x="29669" y="34067"/>
                    <a:pt x="29254" y="33569"/>
                    <a:pt x="29150" y="33049"/>
                  </a:cubicBezTo>
                  <a:lnTo>
                    <a:pt x="29150" y="33049"/>
                  </a:lnTo>
                  <a:cubicBezTo>
                    <a:pt x="29206" y="33068"/>
                    <a:pt x="29266" y="33075"/>
                    <a:pt x="29327" y="33075"/>
                  </a:cubicBezTo>
                  <a:cubicBezTo>
                    <a:pt x="29464" y="33075"/>
                    <a:pt x="29611" y="33040"/>
                    <a:pt x="29758" y="33019"/>
                  </a:cubicBezTo>
                  <a:cubicBezTo>
                    <a:pt x="30092" y="32897"/>
                    <a:pt x="30305" y="32684"/>
                    <a:pt x="30426" y="32411"/>
                  </a:cubicBezTo>
                  <a:close/>
                  <a:moveTo>
                    <a:pt x="28390" y="32715"/>
                  </a:moveTo>
                  <a:cubicBezTo>
                    <a:pt x="28542" y="32836"/>
                    <a:pt x="28694" y="32897"/>
                    <a:pt x="28846" y="32988"/>
                  </a:cubicBezTo>
                  <a:cubicBezTo>
                    <a:pt x="28876" y="32988"/>
                    <a:pt x="28876" y="33019"/>
                    <a:pt x="28846" y="33019"/>
                  </a:cubicBezTo>
                  <a:cubicBezTo>
                    <a:pt x="28785" y="33292"/>
                    <a:pt x="28906" y="33566"/>
                    <a:pt x="29058" y="33778"/>
                  </a:cubicBezTo>
                  <a:cubicBezTo>
                    <a:pt x="28809" y="34028"/>
                    <a:pt x="28478" y="34236"/>
                    <a:pt x="28149" y="34236"/>
                  </a:cubicBezTo>
                  <a:cubicBezTo>
                    <a:pt x="28077" y="34236"/>
                    <a:pt x="28005" y="34226"/>
                    <a:pt x="27934" y="34204"/>
                  </a:cubicBezTo>
                  <a:cubicBezTo>
                    <a:pt x="27508" y="34082"/>
                    <a:pt x="27235" y="33748"/>
                    <a:pt x="27174" y="33353"/>
                  </a:cubicBezTo>
                  <a:lnTo>
                    <a:pt x="27174" y="33353"/>
                  </a:lnTo>
                  <a:cubicBezTo>
                    <a:pt x="27223" y="33359"/>
                    <a:pt x="27273" y="33362"/>
                    <a:pt x="27322" y="33362"/>
                  </a:cubicBezTo>
                  <a:cubicBezTo>
                    <a:pt x="27757" y="33362"/>
                    <a:pt x="28171" y="33124"/>
                    <a:pt x="28390" y="32715"/>
                  </a:cubicBezTo>
                  <a:close/>
                  <a:moveTo>
                    <a:pt x="26505" y="33140"/>
                  </a:moveTo>
                  <a:lnTo>
                    <a:pt x="26566" y="33171"/>
                  </a:lnTo>
                  <a:cubicBezTo>
                    <a:pt x="26627" y="33231"/>
                    <a:pt x="26748" y="33292"/>
                    <a:pt x="26870" y="33323"/>
                  </a:cubicBezTo>
                  <a:cubicBezTo>
                    <a:pt x="26870" y="33596"/>
                    <a:pt x="26961" y="33900"/>
                    <a:pt x="27174" y="34113"/>
                  </a:cubicBezTo>
                  <a:cubicBezTo>
                    <a:pt x="26939" y="34329"/>
                    <a:pt x="26659" y="34426"/>
                    <a:pt x="26388" y="34426"/>
                  </a:cubicBezTo>
                  <a:cubicBezTo>
                    <a:pt x="25783" y="34426"/>
                    <a:pt x="25217" y="33945"/>
                    <a:pt x="25259" y="33231"/>
                  </a:cubicBezTo>
                  <a:lnTo>
                    <a:pt x="25259" y="33231"/>
                  </a:lnTo>
                  <a:cubicBezTo>
                    <a:pt x="25450" y="33313"/>
                    <a:pt x="25654" y="33358"/>
                    <a:pt x="25850" y="33358"/>
                  </a:cubicBezTo>
                  <a:cubicBezTo>
                    <a:pt x="26091" y="33358"/>
                    <a:pt x="26321" y="33291"/>
                    <a:pt x="26505" y="33140"/>
                  </a:cubicBezTo>
                  <a:close/>
                  <a:moveTo>
                    <a:pt x="50305" y="27395"/>
                  </a:moveTo>
                  <a:cubicBezTo>
                    <a:pt x="52554" y="28763"/>
                    <a:pt x="54591" y="30374"/>
                    <a:pt x="56506" y="32167"/>
                  </a:cubicBezTo>
                  <a:cubicBezTo>
                    <a:pt x="56962" y="32623"/>
                    <a:pt x="58512" y="34265"/>
                    <a:pt x="58877" y="34751"/>
                  </a:cubicBezTo>
                  <a:cubicBezTo>
                    <a:pt x="58421" y="35511"/>
                    <a:pt x="56749" y="36453"/>
                    <a:pt x="56080" y="36818"/>
                  </a:cubicBezTo>
                  <a:cubicBezTo>
                    <a:pt x="53030" y="38379"/>
                    <a:pt x="49850" y="39409"/>
                    <a:pt x="46670" y="39409"/>
                  </a:cubicBezTo>
                  <a:cubicBezTo>
                    <a:pt x="44525" y="39409"/>
                    <a:pt x="42380" y="38941"/>
                    <a:pt x="40274" y="37851"/>
                  </a:cubicBezTo>
                  <a:cubicBezTo>
                    <a:pt x="38147" y="35116"/>
                    <a:pt x="35016" y="33110"/>
                    <a:pt x="31733" y="32137"/>
                  </a:cubicBezTo>
                  <a:cubicBezTo>
                    <a:pt x="31824" y="32046"/>
                    <a:pt x="31916" y="31924"/>
                    <a:pt x="31946" y="31803"/>
                  </a:cubicBezTo>
                  <a:cubicBezTo>
                    <a:pt x="31976" y="31651"/>
                    <a:pt x="32037" y="31529"/>
                    <a:pt x="32037" y="31377"/>
                  </a:cubicBezTo>
                  <a:cubicBezTo>
                    <a:pt x="32068" y="31408"/>
                    <a:pt x="32113" y="31423"/>
                    <a:pt x="32159" y="31423"/>
                  </a:cubicBezTo>
                  <a:cubicBezTo>
                    <a:pt x="32204" y="31423"/>
                    <a:pt x="32250" y="31408"/>
                    <a:pt x="32280" y="31377"/>
                  </a:cubicBezTo>
                  <a:cubicBezTo>
                    <a:pt x="32341" y="31438"/>
                    <a:pt x="32341" y="31438"/>
                    <a:pt x="32402" y="31468"/>
                  </a:cubicBezTo>
                  <a:cubicBezTo>
                    <a:pt x="34592" y="32228"/>
                    <a:pt x="36978" y="32713"/>
                    <a:pt x="39332" y="32713"/>
                  </a:cubicBezTo>
                  <a:cubicBezTo>
                    <a:pt x="41878" y="32713"/>
                    <a:pt x="44387" y="32145"/>
                    <a:pt x="46566" y="30739"/>
                  </a:cubicBezTo>
                  <a:cubicBezTo>
                    <a:pt x="47995" y="29827"/>
                    <a:pt x="49211" y="28672"/>
                    <a:pt x="50305" y="27395"/>
                  </a:cubicBezTo>
                  <a:close/>
                  <a:moveTo>
                    <a:pt x="18876" y="29327"/>
                  </a:moveTo>
                  <a:cubicBezTo>
                    <a:pt x="20314" y="29327"/>
                    <a:pt x="21754" y="29480"/>
                    <a:pt x="23162" y="29797"/>
                  </a:cubicBezTo>
                  <a:cubicBezTo>
                    <a:pt x="23253" y="29797"/>
                    <a:pt x="23283" y="29797"/>
                    <a:pt x="23314" y="29766"/>
                  </a:cubicBezTo>
                  <a:cubicBezTo>
                    <a:pt x="23374" y="29827"/>
                    <a:pt x="23405" y="29918"/>
                    <a:pt x="23466" y="29979"/>
                  </a:cubicBezTo>
                  <a:cubicBezTo>
                    <a:pt x="22858" y="30860"/>
                    <a:pt x="23466" y="32107"/>
                    <a:pt x="24469" y="32380"/>
                  </a:cubicBezTo>
                  <a:lnTo>
                    <a:pt x="24378" y="32380"/>
                  </a:lnTo>
                  <a:cubicBezTo>
                    <a:pt x="20882" y="34234"/>
                    <a:pt x="17690" y="36848"/>
                    <a:pt x="15745" y="40344"/>
                  </a:cubicBezTo>
                  <a:cubicBezTo>
                    <a:pt x="13357" y="41463"/>
                    <a:pt x="10846" y="42125"/>
                    <a:pt x="8268" y="42125"/>
                  </a:cubicBezTo>
                  <a:cubicBezTo>
                    <a:pt x="7204" y="42125"/>
                    <a:pt x="6129" y="42012"/>
                    <a:pt x="5046" y="41772"/>
                  </a:cubicBezTo>
                  <a:cubicBezTo>
                    <a:pt x="4195" y="41560"/>
                    <a:pt x="2037" y="41013"/>
                    <a:pt x="578" y="40070"/>
                  </a:cubicBezTo>
                  <a:cubicBezTo>
                    <a:pt x="730" y="39645"/>
                    <a:pt x="3526" y="36362"/>
                    <a:pt x="4225" y="35633"/>
                  </a:cubicBezTo>
                  <a:cubicBezTo>
                    <a:pt x="6566" y="33049"/>
                    <a:pt x="9605" y="31195"/>
                    <a:pt x="12918" y="30192"/>
                  </a:cubicBezTo>
                  <a:lnTo>
                    <a:pt x="12949" y="30192"/>
                  </a:lnTo>
                  <a:cubicBezTo>
                    <a:pt x="14862" y="29625"/>
                    <a:pt x="16868" y="29327"/>
                    <a:pt x="18876" y="29327"/>
                  </a:cubicBezTo>
                  <a:close/>
                  <a:moveTo>
                    <a:pt x="24681" y="32806"/>
                  </a:moveTo>
                  <a:cubicBezTo>
                    <a:pt x="24712" y="32836"/>
                    <a:pt x="24712" y="32867"/>
                    <a:pt x="24773" y="32867"/>
                  </a:cubicBezTo>
                  <a:cubicBezTo>
                    <a:pt x="24803" y="32958"/>
                    <a:pt x="24864" y="32988"/>
                    <a:pt x="24955" y="33019"/>
                  </a:cubicBezTo>
                  <a:cubicBezTo>
                    <a:pt x="24828" y="33975"/>
                    <a:pt x="25577" y="34723"/>
                    <a:pt x="26382" y="34723"/>
                  </a:cubicBezTo>
                  <a:cubicBezTo>
                    <a:pt x="26728" y="34723"/>
                    <a:pt x="27085" y="34585"/>
                    <a:pt x="27387" y="34265"/>
                  </a:cubicBezTo>
                  <a:cubicBezTo>
                    <a:pt x="27539" y="34386"/>
                    <a:pt x="27691" y="34478"/>
                    <a:pt x="27903" y="34508"/>
                  </a:cubicBezTo>
                  <a:lnTo>
                    <a:pt x="27903" y="34538"/>
                  </a:lnTo>
                  <a:cubicBezTo>
                    <a:pt x="27387" y="37061"/>
                    <a:pt x="27447" y="39432"/>
                    <a:pt x="28055" y="41651"/>
                  </a:cubicBezTo>
                  <a:cubicBezTo>
                    <a:pt x="28025" y="41651"/>
                    <a:pt x="28451" y="47335"/>
                    <a:pt x="21733" y="51469"/>
                  </a:cubicBezTo>
                  <a:cubicBezTo>
                    <a:pt x="20092" y="52502"/>
                    <a:pt x="15532" y="53900"/>
                    <a:pt x="14134" y="54174"/>
                  </a:cubicBezTo>
                  <a:cubicBezTo>
                    <a:pt x="14013" y="53475"/>
                    <a:pt x="14043" y="43961"/>
                    <a:pt x="16748" y="39675"/>
                  </a:cubicBezTo>
                  <a:cubicBezTo>
                    <a:pt x="18633" y="36666"/>
                    <a:pt x="21551" y="34478"/>
                    <a:pt x="24651" y="32836"/>
                  </a:cubicBezTo>
                  <a:lnTo>
                    <a:pt x="24681" y="32806"/>
                  </a:lnTo>
                  <a:close/>
                  <a:moveTo>
                    <a:pt x="31460" y="32411"/>
                  </a:moveTo>
                  <a:cubicBezTo>
                    <a:pt x="35533" y="33961"/>
                    <a:pt x="39363" y="36514"/>
                    <a:pt x="41369" y="40526"/>
                  </a:cubicBezTo>
                  <a:cubicBezTo>
                    <a:pt x="43740" y="45329"/>
                    <a:pt x="40730" y="54843"/>
                    <a:pt x="40852" y="57213"/>
                  </a:cubicBezTo>
                  <a:cubicBezTo>
                    <a:pt x="39727" y="56545"/>
                    <a:pt x="37995" y="54873"/>
                    <a:pt x="36992" y="54022"/>
                  </a:cubicBezTo>
                  <a:cubicBezTo>
                    <a:pt x="35320" y="52593"/>
                    <a:pt x="33739" y="51043"/>
                    <a:pt x="32372" y="49311"/>
                  </a:cubicBezTo>
                  <a:cubicBezTo>
                    <a:pt x="29089" y="45146"/>
                    <a:pt x="27204" y="39949"/>
                    <a:pt x="28238" y="34690"/>
                  </a:cubicBezTo>
                  <a:lnTo>
                    <a:pt x="28238" y="34569"/>
                  </a:lnTo>
                  <a:cubicBezTo>
                    <a:pt x="28633" y="34538"/>
                    <a:pt x="29028" y="34326"/>
                    <a:pt x="29210" y="33961"/>
                  </a:cubicBezTo>
                  <a:cubicBezTo>
                    <a:pt x="29465" y="34262"/>
                    <a:pt x="29862" y="34440"/>
                    <a:pt x="30238" y="34440"/>
                  </a:cubicBezTo>
                  <a:cubicBezTo>
                    <a:pt x="30355" y="34440"/>
                    <a:pt x="30470" y="34422"/>
                    <a:pt x="30578" y="34386"/>
                  </a:cubicBezTo>
                  <a:cubicBezTo>
                    <a:pt x="31338" y="34174"/>
                    <a:pt x="31764" y="33140"/>
                    <a:pt x="31277" y="32471"/>
                  </a:cubicBezTo>
                  <a:cubicBezTo>
                    <a:pt x="31338" y="32441"/>
                    <a:pt x="31369" y="32441"/>
                    <a:pt x="31460" y="32411"/>
                  </a:cubicBezTo>
                  <a:close/>
                  <a:moveTo>
                    <a:pt x="17788" y="1"/>
                  </a:moveTo>
                  <a:cubicBezTo>
                    <a:pt x="17672" y="1"/>
                    <a:pt x="17558" y="97"/>
                    <a:pt x="17599" y="222"/>
                  </a:cubicBezTo>
                  <a:cubicBezTo>
                    <a:pt x="17751" y="3201"/>
                    <a:pt x="15928" y="5967"/>
                    <a:pt x="15563" y="8884"/>
                  </a:cubicBezTo>
                  <a:cubicBezTo>
                    <a:pt x="15259" y="11286"/>
                    <a:pt x="15472" y="13748"/>
                    <a:pt x="16140" y="16088"/>
                  </a:cubicBezTo>
                  <a:cubicBezTo>
                    <a:pt x="14347" y="15116"/>
                    <a:pt x="12462" y="14508"/>
                    <a:pt x="10456" y="14356"/>
                  </a:cubicBezTo>
                  <a:cubicBezTo>
                    <a:pt x="10142" y="14333"/>
                    <a:pt x="9829" y="14324"/>
                    <a:pt x="9516" y="14324"/>
                  </a:cubicBezTo>
                  <a:cubicBezTo>
                    <a:pt x="7664" y="14324"/>
                    <a:pt x="5833" y="14660"/>
                    <a:pt x="4008" y="14660"/>
                  </a:cubicBezTo>
                  <a:cubicBezTo>
                    <a:pt x="3219" y="14660"/>
                    <a:pt x="2430" y="14597"/>
                    <a:pt x="1642" y="14416"/>
                  </a:cubicBezTo>
                  <a:cubicBezTo>
                    <a:pt x="1609" y="14407"/>
                    <a:pt x="1577" y="14403"/>
                    <a:pt x="1548" y="14403"/>
                  </a:cubicBezTo>
                  <a:cubicBezTo>
                    <a:pt x="1388" y="14403"/>
                    <a:pt x="1291" y="14531"/>
                    <a:pt x="1368" y="14660"/>
                  </a:cubicBezTo>
                  <a:cubicBezTo>
                    <a:pt x="2827" y="20648"/>
                    <a:pt x="5228" y="28459"/>
                    <a:pt x="12006" y="30070"/>
                  </a:cubicBezTo>
                  <a:cubicBezTo>
                    <a:pt x="11581" y="30222"/>
                    <a:pt x="11186" y="30374"/>
                    <a:pt x="10821" y="30526"/>
                  </a:cubicBezTo>
                  <a:cubicBezTo>
                    <a:pt x="8754" y="31377"/>
                    <a:pt x="6870" y="32593"/>
                    <a:pt x="5198" y="34113"/>
                  </a:cubicBezTo>
                  <a:cubicBezTo>
                    <a:pt x="3313" y="35876"/>
                    <a:pt x="1976" y="38064"/>
                    <a:pt x="213" y="39979"/>
                  </a:cubicBezTo>
                  <a:cubicBezTo>
                    <a:pt x="0" y="40010"/>
                    <a:pt x="0" y="40192"/>
                    <a:pt x="152" y="40314"/>
                  </a:cubicBezTo>
                  <a:cubicBezTo>
                    <a:pt x="2647" y="41800"/>
                    <a:pt x="5572" y="42605"/>
                    <a:pt x="8485" y="42605"/>
                  </a:cubicBezTo>
                  <a:cubicBezTo>
                    <a:pt x="10931" y="42605"/>
                    <a:pt x="13368" y="42037"/>
                    <a:pt x="15532" y="40830"/>
                  </a:cubicBezTo>
                  <a:lnTo>
                    <a:pt x="15532" y="40830"/>
                  </a:lnTo>
                  <a:cubicBezTo>
                    <a:pt x="13405" y="45146"/>
                    <a:pt x="14043" y="49888"/>
                    <a:pt x="13587" y="54508"/>
                  </a:cubicBezTo>
                  <a:cubicBezTo>
                    <a:pt x="13587" y="54644"/>
                    <a:pt x="13709" y="54756"/>
                    <a:pt x="13844" y="54756"/>
                  </a:cubicBezTo>
                  <a:cubicBezTo>
                    <a:pt x="13859" y="54756"/>
                    <a:pt x="13875" y="54755"/>
                    <a:pt x="13891" y="54751"/>
                  </a:cubicBezTo>
                  <a:cubicBezTo>
                    <a:pt x="20122" y="53384"/>
                    <a:pt x="28329" y="49827"/>
                    <a:pt x="28177" y="42289"/>
                  </a:cubicBezTo>
                  <a:lnTo>
                    <a:pt x="28177" y="42289"/>
                  </a:lnTo>
                  <a:cubicBezTo>
                    <a:pt x="30092" y="48612"/>
                    <a:pt x="35715" y="53718"/>
                    <a:pt x="40943" y="57609"/>
                  </a:cubicBezTo>
                  <a:cubicBezTo>
                    <a:pt x="40971" y="57637"/>
                    <a:pt x="41003" y="57649"/>
                    <a:pt x="41035" y="57649"/>
                  </a:cubicBezTo>
                  <a:cubicBezTo>
                    <a:pt x="41140" y="57649"/>
                    <a:pt x="41247" y="57520"/>
                    <a:pt x="41247" y="57426"/>
                  </a:cubicBezTo>
                  <a:cubicBezTo>
                    <a:pt x="41460" y="51742"/>
                    <a:pt x="44499" y="46271"/>
                    <a:pt x="42007" y="40739"/>
                  </a:cubicBezTo>
                  <a:cubicBezTo>
                    <a:pt x="41673" y="39979"/>
                    <a:pt x="41247" y="39250"/>
                    <a:pt x="40791" y="38581"/>
                  </a:cubicBezTo>
                  <a:lnTo>
                    <a:pt x="40791" y="38581"/>
                  </a:lnTo>
                  <a:cubicBezTo>
                    <a:pt x="42586" y="39678"/>
                    <a:pt x="44502" y="40126"/>
                    <a:pt x="46449" y="40126"/>
                  </a:cubicBezTo>
                  <a:cubicBezTo>
                    <a:pt x="51031" y="40126"/>
                    <a:pt x="55782" y="37645"/>
                    <a:pt x="59515" y="35298"/>
                  </a:cubicBezTo>
                  <a:cubicBezTo>
                    <a:pt x="59637" y="35237"/>
                    <a:pt x="59667" y="35085"/>
                    <a:pt x="59576" y="34964"/>
                  </a:cubicBezTo>
                  <a:cubicBezTo>
                    <a:pt x="57023" y="31803"/>
                    <a:pt x="53983" y="29219"/>
                    <a:pt x="50518" y="27122"/>
                  </a:cubicBezTo>
                  <a:cubicBezTo>
                    <a:pt x="52524" y="24629"/>
                    <a:pt x="54044" y="21620"/>
                    <a:pt x="55047" y="18733"/>
                  </a:cubicBezTo>
                  <a:cubicBezTo>
                    <a:pt x="55119" y="18588"/>
                    <a:pt x="54982" y="18501"/>
                    <a:pt x="54861" y="18501"/>
                  </a:cubicBezTo>
                  <a:cubicBezTo>
                    <a:pt x="54829" y="18501"/>
                    <a:pt x="54799" y="18507"/>
                    <a:pt x="54773" y="18520"/>
                  </a:cubicBezTo>
                  <a:cubicBezTo>
                    <a:pt x="53678" y="19020"/>
                    <a:pt x="52584" y="19203"/>
                    <a:pt x="51487" y="19203"/>
                  </a:cubicBezTo>
                  <a:cubicBezTo>
                    <a:pt x="49388" y="19203"/>
                    <a:pt x="47285" y="18535"/>
                    <a:pt x="45168" y="18155"/>
                  </a:cubicBezTo>
                  <a:cubicBezTo>
                    <a:pt x="44329" y="18009"/>
                    <a:pt x="43490" y="17927"/>
                    <a:pt x="42657" y="17927"/>
                  </a:cubicBezTo>
                  <a:cubicBezTo>
                    <a:pt x="41408" y="17927"/>
                    <a:pt x="40171" y="18113"/>
                    <a:pt x="38967" y="18550"/>
                  </a:cubicBezTo>
                  <a:cubicBezTo>
                    <a:pt x="40974" y="17152"/>
                    <a:pt x="42250" y="14872"/>
                    <a:pt x="42585" y="12441"/>
                  </a:cubicBezTo>
                  <a:cubicBezTo>
                    <a:pt x="43071" y="8824"/>
                    <a:pt x="41733" y="5237"/>
                    <a:pt x="42889" y="1681"/>
                  </a:cubicBezTo>
                  <a:cubicBezTo>
                    <a:pt x="42913" y="1536"/>
                    <a:pt x="42803" y="1410"/>
                    <a:pt x="42680" y="1410"/>
                  </a:cubicBezTo>
                  <a:cubicBezTo>
                    <a:pt x="42648" y="1410"/>
                    <a:pt x="42616" y="1419"/>
                    <a:pt x="42585" y="1438"/>
                  </a:cubicBezTo>
                  <a:cubicBezTo>
                    <a:pt x="37660" y="4599"/>
                    <a:pt x="30396" y="5693"/>
                    <a:pt x="27964" y="11711"/>
                  </a:cubicBezTo>
                  <a:cubicBezTo>
                    <a:pt x="25837" y="6666"/>
                    <a:pt x="21308" y="4112"/>
                    <a:pt x="17934" y="70"/>
                  </a:cubicBezTo>
                  <a:cubicBezTo>
                    <a:pt x="17895" y="22"/>
                    <a:pt x="17841" y="1"/>
                    <a:pt x="17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a:off x="6419850" y="2446375"/>
              <a:ext cx="549425" cy="249825"/>
            </a:xfrm>
            <a:custGeom>
              <a:avLst/>
              <a:gdLst/>
              <a:ahLst/>
              <a:cxnLst/>
              <a:rect l="l" t="t" r="r" b="b"/>
              <a:pathLst>
                <a:path w="21977" h="9993" extrusionOk="0">
                  <a:moveTo>
                    <a:pt x="21915" y="0"/>
                  </a:moveTo>
                  <a:cubicBezTo>
                    <a:pt x="18481" y="2067"/>
                    <a:pt x="15137" y="4195"/>
                    <a:pt x="11338" y="5563"/>
                  </a:cubicBezTo>
                  <a:cubicBezTo>
                    <a:pt x="8055" y="6779"/>
                    <a:pt x="4711" y="7721"/>
                    <a:pt x="1337" y="8481"/>
                  </a:cubicBezTo>
                  <a:cubicBezTo>
                    <a:pt x="3678" y="7022"/>
                    <a:pt x="5927" y="4955"/>
                    <a:pt x="7994" y="3131"/>
                  </a:cubicBezTo>
                  <a:cubicBezTo>
                    <a:pt x="7994" y="3070"/>
                    <a:pt x="7994" y="3070"/>
                    <a:pt x="7933" y="3070"/>
                  </a:cubicBezTo>
                  <a:cubicBezTo>
                    <a:pt x="5562" y="5016"/>
                    <a:pt x="2827" y="6596"/>
                    <a:pt x="456" y="8633"/>
                  </a:cubicBezTo>
                  <a:cubicBezTo>
                    <a:pt x="456" y="8663"/>
                    <a:pt x="426" y="8663"/>
                    <a:pt x="426" y="8694"/>
                  </a:cubicBezTo>
                  <a:cubicBezTo>
                    <a:pt x="243" y="8754"/>
                    <a:pt x="182" y="8876"/>
                    <a:pt x="243" y="8998"/>
                  </a:cubicBezTo>
                  <a:cubicBezTo>
                    <a:pt x="0" y="8998"/>
                    <a:pt x="30" y="9393"/>
                    <a:pt x="182" y="9393"/>
                  </a:cubicBezTo>
                  <a:cubicBezTo>
                    <a:pt x="2406" y="9542"/>
                    <a:pt x="4585" y="9993"/>
                    <a:pt x="6772" y="9993"/>
                  </a:cubicBezTo>
                  <a:cubicBezTo>
                    <a:pt x="7693" y="9993"/>
                    <a:pt x="8616" y="9913"/>
                    <a:pt x="9544" y="9697"/>
                  </a:cubicBezTo>
                  <a:cubicBezTo>
                    <a:pt x="9575" y="9697"/>
                    <a:pt x="9544" y="9666"/>
                    <a:pt x="9544" y="9666"/>
                  </a:cubicBezTo>
                  <a:cubicBezTo>
                    <a:pt x="8878" y="9782"/>
                    <a:pt x="8218" y="9829"/>
                    <a:pt x="7563" y="9829"/>
                  </a:cubicBezTo>
                  <a:cubicBezTo>
                    <a:pt x="5469" y="9829"/>
                    <a:pt x="3421" y="9351"/>
                    <a:pt x="1337" y="9119"/>
                  </a:cubicBezTo>
                  <a:cubicBezTo>
                    <a:pt x="8541" y="7721"/>
                    <a:pt x="16110" y="4529"/>
                    <a:pt x="21915" y="31"/>
                  </a:cubicBezTo>
                  <a:cubicBezTo>
                    <a:pt x="21976" y="0"/>
                    <a:pt x="21915" y="0"/>
                    <a:pt x="21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6321050" y="2038750"/>
              <a:ext cx="333625" cy="556850"/>
            </a:xfrm>
            <a:custGeom>
              <a:avLst/>
              <a:gdLst/>
              <a:ahLst/>
              <a:cxnLst/>
              <a:rect l="l" t="t" r="r" b="b"/>
              <a:pathLst>
                <a:path w="13345" h="22274" extrusionOk="0">
                  <a:moveTo>
                    <a:pt x="13320" y="1"/>
                  </a:moveTo>
                  <a:cubicBezTo>
                    <a:pt x="13317" y="1"/>
                    <a:pt x="13314" y="5"/>
                    <a:pt x="13314" y="13"/>
                  </a:cubicBezTo>
                  <a:cubicBezTo>
                    <a:pt x="8147" y="6123"/>
                    <a:pt x="3587" y="13691"/>
                    <a:pt x="1247" y="21412"/>
                  </a:cubicBezTo>
                  <a:lnTo>
                    <a:pt x="1247" y="21412"/>
                  </a:lnTo>
                  <a:cubicBezTo>
                    <a:pt x="700" y="14816"/>
                    <a:pt x="3678" y="8798"/>
                    <a:pt x="7144" y="3357"/>
                  </a:cubicBezTo>
                  <a:cubicBezTo>
                    <a:pt x="7165" y="3336"/>
                    <a:pt x="7142" y="3301"/>
                    <a:pt x="7116" y="3301"/>
                  </a:cubicBezTo>
                  <a:cubicBezTo>
                    <a:pt x="7105" y="3301"/>
                    <a:pt x="7092" y="3308"/>
                    <a:pt x="7083" y="3327"/>
                  </a:cubicBezTo>
                  <a:cubicBezTo>
                    <a:pt x="3223" y="8889"/>
                    <a:pt x="1" y="15029"/>
                    <a:pt x="882" y="22020"/>
                  </a:cubicBezTo>
                  <a:cubicBezTo>
                    <a:pt x="899" y="22189"/>
                    <a:pt x="1028" y="22273"/>
                    <a:pt x="1151" y="22273"/>
                  </a:cubicBezTo>
                  <a:cubicBezTo>
                    <a:pt x="1248" y="22273"/>
                    <a:pt x="1341" y="22219"/>
                    <a:pt x="1368" y="22111"/>
                  </a:cubicBezTo>
                  <a:cubicBezTo>
                    <a:pt x="1402" y="22128"/>
                    <a:pt x="1439" y="22136"/>
                    <a:pt x="1475" y="22136"/>
                  </a:cubicBezTo>
                  <a:cubicBezTo>
                    <a:pt x="1568" y="22136"/>
                    <a:pt x="1659" y="22086"/>
                    <a:pt x="1703" y="22020"/>
                  </a:cubicBezTo>
                  <a:cubicBezTo>
                    <a:pt x="4347" y="19345"/>
                    <a:pt x="6414" y="15941"/>
                    <a:pt x="8147" y="12628"/>
                  </a:cubicBezTo>
                  <a:cubicBezTo>
                    <a:pt x="8168" y="12607"/>
                    <a:pt x="8160" y="12571"/>
                    <a:pt x="8133" y="12571"/>
                  </a:cubicBezTo>
                  <a:cubicBezTo>
                    <a:pt x="8121" y="12571"/>
                    <a:pt x="8105" y="12578"/>
                    <a:pt x="8086" y="12597"/>
                  </a:cubicBezTo>
                  <a:cubicBezTo>
                    <a:pt x="6353" y="15637"/>
                    <a:pt x="4256" y="18312"/>
                    <a:pt x="2098" y="21047"/>
                  </a:cubicBezTo>
                  <a:cubicBezTo>
                    <a:pt x="3527" y="17369"/>
                    <a:pt x="4986" y="13752"/>
                    <a:pt x="6840" y="10257"/>
                  </a:cubicBezTo>
                  <a:cubicBezTo>
                    <a:pt x="8755" y="6670"/>
                    <a:pt x="10973" y="3357"/>
                    <a:pt x="13344" y="44"/>
                  </a:cubicBezTo>
                  <a:cubicBezTo>
                    <a:pt x="13344" y="22"/>
                    <a:pt x="13329" y="1"/>
                    <a:pt x="13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6046425" y="2039775"/>
              <a:ext cx="256425" cy="562075"/>
            </a:xfrm>
            <a:custGeom>
              <a:avLst/>
              <a:gdLst/>
              <a:ahLst/>
              <a:cxnLst/>
              <a:rect l="l" t="t" r="r" b="b"/>
              <a:pathLst>
                <a:path w="10257" h="22483" extrusionOk="0">
                  <a:moveTo>
                    <a:pt x="1456" y="0"/>
                  </a:moveTo>
                  <a:cubicBezTo>
                    <a:pt x="1415" y="0"/>
                    <a:pt x="1381" y="26"/>
                    <a:pt x="1381" y="64"/>
                  </a:cubicBezTo>
                  <a:cubicBezTo>
                    <a:pt x="2748" y="7176"/>
                    <a:pt x="5210" y="14137"/>
                    <a:pt x="8220" y="20702"/>
                  </a:cubicBezTo>
                  <a:cubicBezTo>
                    <a:pt x="4147" y="15991"/>
                    <a:pt x="833" y="10945"/>
                    <a:pt x="104" y="4562"/>
                  </a:cubicBezTo>
                  <a:cubicBezTo>
                    <a:pt x="104" y="4527"/>
                    <a:pt x="62" y="4512"/>
                    <a:pt x="34" y="4512"/>
                  </a:cubicBezTo>
                  <a:cubicBezTo>
                    <a:pt x="14" y="4512"/>
                    <a:pt x="0" y="4519"/>
                    <a:pt x="13" y="4532"/>
                  </a:cubicBezTo>
                  <a:cubicBezTo>
                    <a:pt x="104" y="11462"/>
                    <a:pt x="4420" y="17511"/>
                    <a:pt x="9040" y="22374"/>
                  </a:cubicBezTo>
                  <a:cubicBezTo>
                    <a:pt x="9098" y="22451"/>
                    <a:pt x="9165" y="22482"/>
                    <a:pt x="9230" y="22482"/>
                  </a:cubicBezTo>
                  <a:cubicBezTo>
                    <a:pt x="9369" y="22482"/>
                    <a:pt x="9496" y="22337"/>
                    <a:pt x="9496" y="22192"/>
                  </a:cubicBezTo>
                  <a:cubicBezTo>
                    <a:pt x="9527" y="22161"/>
                    <a:pt x="9527" y="22100"/>
                    <a:pt x="9527" y="22070"/>
                  </a:cubicBezTo>
                  <a:cubicBezTo>
                    <a:pt x="9527" y="22070"/>
                    <a:pt x="9587" y="22040"/>
                    <a:pt x="9587" y="22009"/>
                  </a:cubicBezTo>
                  <a:cubicBezTo>
                    <a:pt x="10256" y="17328"/>
                    <a:pt x="9587" y="12465"/>
                    <a:pt x="7217" y="8331"/>
                  </a:cubicBezTo>
                  <a:cubicBezTo>
                    <a:pt x="7207" y="8302"/>
                    <a:pt x="7191" y="8292"/>
                    <a:pt x="7176" y="8292"/>
                  </a:cubicBezTo>
                  <a:cubicBezTo>
                    <a:pt x="7144" y="8292"/>
                    <a:pt x="7114" y="8341"/>
                    <a:pt x="7156" y="8362"/>
                  </a:cubicBezTo>
                  <a:cubicBezTo>
                    <a:pt x="9010" y="12526"/>
                    <a:pt x="9831" y="16903"/>
                    <a:pt x="9223" y="21432"/>
                  </a:cubicBezTo>
                  <a:cubicBezTo>
                    <a:pt x="6092" y="14471"/>
                    <a:pt x="3691" y="7328"/>
                    <a:pt x="1533" y="33"/>
                  </a:cubicBezTo>
                  <a:cubicBezTo>
                    <a:pt x="1509" y="10"/>
                    <a:pt x="1482" y="0"/>
                    <a:pt x="1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6409950" y="2737875"/>
              <a:ext cx="652775" cy="133300"/>
            </a:xfrm>
            <a:custGeom>
              <a:avLst/>
              <a:gdLst/>
              <a:ahLst/>
              <a:cxnLst/>
              <a:rect l="l" t="t" r="r" b="b"/>
              <a:pathLst>
                <a:path w="26111" h="5332" extrusionOk="0">
                  <a:moveTo>
                    <a:pt x="385" y="0"/>
                  </a:moveTo>
                  <a:cubicBezTo>
                    <a:pt x="321" y="0"/>
                    <a:pt x="266" y="29"/>
                    <a:pt x="244" y="73"/>
                  </a:cubicBezTo>
                  <a:cubicBezTo>
                    <a:pt x="92" y="164"/>
                    <a:pt x="1" y="468"/>
                    <a:pt x="244" y="590"/>
                  </a:cubicBezTo>
                  <a:lnTo>
                    <a:pt x="487" y="681"/>
                  </a:lnTo>
                  <a:cubicBezTo>
                    <a:pt x="822" y="924"/>
                    <a:pt x="1186" y="1076"/>
                    <a:pt x="1521" y="1259"/>
                  </a:cubicBezTo>
                  <a:lnTo>
                    <a:pt x="2919" y="2049"/>
                  </a:lnTo>
                  <a:cubicBezTo>
                    <a:pt x="2928" y="2067"/>
                    <a:pt x="2939" y="2074"/>
                    <a:pt x="2951" y="2074"/>
                  </a:cubicBezTo>
                  <a:cubicBezTo>
                    <a:pt x="2980" y="2074"/>
                    <a:pt x="3010" y="2031"/>
                    <a:pt x="3010" y="1988"/>
                  </a:cubicBezTo>
                  <a:cubicBezTo>
                    <a:pt x="6171" y="2930"/>
                    <a:pt x="9059" y="4633"/>
                    <a:pt x="12342" y="5332"/>
                  </a:cubicBezTo>
                  <a:cubicBezTo>
                    <a:pt x="12372" y="5332"/>
                    <a:pt x="12372" y="5301"/>
                    <a:pt x="12342" y="5301"/>
                  </a:cubicBezTo>
                  <a:cubicBezTo>
                    <a:pt x="10275" y="4633"/>
                    <a:pt x="8269" y="3964"/>
                    <a:pt x="6323" y="3052"/>
                  </a:cubicBezTo>
                  <a:cubicBezTo>
                    <a:pt x="5958" y="2870"/>
                    <a:pt x="5594" y="2718"/>
                    <a:pt x="5229" y="2505"/>
                  </a:cubicBezTo>
                  <a:lnTo>
                    <a:pt x="5229" y="2505"/>
                  </a:lnTo>
                  <a:cubicBezTo>
                    <a:pt x="8940" y="3647"/>
                    <a:pt x="12854" y="4223"/>
                    <a:pt x="16752" y="4223"/>
                  </a:cubicBezTo>
                  <a:cubicBezTo>
                    <a:pt x="19912" y="4223"/>
                    <a:pt x="23060" y="3844"/>
                    <a:pt x="26080" y="3082"/>
                  </a:cubicBezTo>
                  <a:cubicBezTo>
                    <a:pt x="26111" y="3082"/>
                    <a:pt x="26111" y="3022"/>
                    <a:pt x="26050" y="3022"/>
                  </a:cubicBezTo>
                  <a:cubicBezTo>
                    <a:pt x="23336" y="3519"/>
                    <a:pt x="20640" y="3766"/>
                    <a:pt x="17970" y="3766"/>
                  </a:cubicBezTo>
                  <a:cubicBezTo>
                    <a:pt x="13135" y="3766"/>
                    <a:pt x="8380" y="2955"/>
                    <a:pt x="3740" y="1350"/>
                  </a:cubicBezTo>
                  <a:lnTo>
                    <a:pt x="3740" y="1350"/>
                  </a:lnTo>
                  <a:cubicBezTo>
                    <a:pt x="5471" y="1705"/>
                    <a:pt x="7234" y="1935"/>
                    <a:pt x="8992" y="1935"/>
                  </a:cubicBezTo>
                  <a:cubicBezTo>
                    <a:pt x="10691" y="1935"/>
                    <a:pt x="12386" y="1721"/>
                    <a:pt x="14044" y="1198"/>
                  </a:cubicBezTo>
                  <a:cubicBezTo>
                    <a:pt x="14074" y="1198"/>
                    <a:pt x="14074" y="1107"/>
                    <a:pt x="14044" y="1107"/>
                  </a:cubicBezTo>
                  <a:cubicBezTo>
                    <a:pt x="12534" y="1494"/>
                    <a:pt x="11037" y="1661"/>
                    <a:pt x="9550" y="1661"/>
                  </a:cubicBezTo>
                  <a:cubicBezTo>
                    <a:pt x="6486" y="1661"/>
                    <a:pt x="3465" y="954"/>
                    <a:pt x="457" y="12"/>
                  </a:cubicBezTo>
                  <a:cubicBezTo>
                    <a:pt x="432" y="4"/>
                    <a:pt x="408" y="0"/>
                    <a:pt x="3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6365875" y="2799375"/>
              <a:ext cx="252325" cy="507600"/>
            </a:xfrm>
            <a:custGeom>
              <a:avLst/>
              <a:gdLst/>
              <a:ahLst/>
              <a:cxnLst/>
              <a:rect l="l" t="t" r="r" b="b"/>
              <a:pathLst>
                <a:path w="10093" h="20304" extrusionOk="0">
                  <a:moveTo>
                    <a:pt x="711" y="1"/>
                  </a:moveTo>
                  <a:cubicBezTo>
                    <a:pt x="574" y="1"/>
                    <a:pt x="487" y="129"/>
                    <a:pt x="487" y="258"/>
                  </a:cubicBezTo>
                  <a:cubicBezTo>
                    <a:pt x="396" y="258"/>
                    <a:pt x="305" y="318"/>
                    <a:pt x="305" y="440"/>
                  </a:cubicBezTo>
                  <a:cubicBezTo>
                    <a:pt x="1" y="4118"/>
                    <a:pt x="1642" y="7948"/>
                    <a:pt x="2889" y="11413"/>
                  </a:cubicBezTo>
                  <a:cubicBezTo>
                    <a:pt x="2889" y="11422"/>
                    <a:pt x="2894" y="11425"/>
                    <a:pt x="2901" y="11425"/>
                  </a:cubicBezTo>
                  <a:cubicBezTo>
                    <a:pt x="2919" y="11425"/>
                    <a:pt x="2949" y="11404"/>
                    <a:pt x="2949" y="11382"/>
                  </a:cubicBezTo>
                  <a:cubicBezTo>
                    <a:pt x="1916" y="7917"/>
                    <a:pt x="943" y="4635"/>
                    <a:pt x="700" y="1078"/>
                  </a:cubicBezTo>
                  <a:lnTo>
                    <a:pt x="700" y="1078"/>
                  </a:lnTo>
                  <a:cubicBezTo>
                    <a:pt x="4469" y="7127"/>
                    <a:pt x="7630" y="13540"/>
                    <a:pt x="10062" y="20258"/>
                  </a:cubicBezTo>
                  <a:cubicBezTo>
                    <a:pt x="10062" y="20288"/>
                    <a:pt x="10070" y="20303"/>
                    <a:pt x="10077" y="20303"/>
                  </a:cubicBezTo>
                  <a:cubicBezTo>
                    <a:pt x="10085" y="20303"/>
                    <a:pt x="10092" y="20288"/>
                    <a:pt x="10092" y="20258"/>
                  </a:cubicBezTo>
                  <a:cubicBezTo>
                    <a:pt x="7782" y="13388"/>
                    <a:pt x="4773" y="6823"/>
                    <a:pt x="943" y="622"/>
                  </a:cubicBezTo>
                  <a:lnTo>
                    <a:pt x="943" y="622"/>
                  </a:lnTo>
                  <a:cubicBezTo>
                    <a:pt x="2919" y="1382"/>
                    <a:pt x="4621" y="3084"/>
                    <a:pt x="6080" y="4604"/>
                  </a:cubicBezTo>
                  <a:cubicBezTo>
                    <a:pt x="7448" y="6063"/>
                    <a:pt x="8998" y="7705"/>
                    <a:pt x="9819" y="9559"/>
                  </a:cubicBezTo>
                  <a:cubicBezTo>
                    <a:pt x="9819" y="9568"/>
                    <a:pt x="9827" y="9571"/>
                    <a:pt x="9838" y="9571"/>
                  </a:cubicBezTo>
                  <a:cubicBezTo>
                    <a:pt x="9864" y="9571"/>
                    <a:pt x="9910" y="9550"/>
                    <a:pt x="9910" y="9528"/>
                  </a:cubicBezTo>
                  <a:cubicBezTo>
                    <a:pt x="9180" y="7492"/>
                    <a:pt x="7600" y="5668"/>
                    <a:pt x="6141" y="4118"/>
                  </a:cubicBezTo>
                  <a:cubicBezTo>
                    <a:pt x="4682" y="2476"/>
                    <a:pt x="2919" y="744"/>
                    <a:pt x="791" y="14"/>
                  </a:cubicBezTo>
                  <a:cubicBezTo>
                    <a:pt x="763" y="5"/>
                    <a:pt x="736" y="1"/>
                    <a:pt x="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6042175" y="2795175"/>
              <a:ext cx="224200" cy="446725"/>
            </a:xfrm>
            <a:custGeom>
              <a:avLst/>
              <a:gdLst/>
              <a:ahLst/>
              <a:cxnLst/>
              <a:rect l="l" t="t" r="r" b="b"/>
              <a:pathLst>
                <a:path w="8968" h="17869" extrusionOk="0">
                  <a:moveTo>
                    <a:pt x="8390" y="0"/>
                  </a:moveTo>
                  <a:cubicBezTo>
                    <a:pt x="8238" y="0"/>
                    <a:pt x="8116" y="152"/>
                    <a:pt x="8116" y="274"/>
                  </a:cubicBezTo>
                  <a:lnTo>
                    <a:pt x="8116" y="334"/>
                  </a:lnTo>
                  <a:cubicBezTo>
                    <a:pt x="8116" y="426"/>
                    <a:pt x="8146" y="456"/>
                    <a:pt x="8207" y="486"/>
                  </a:cubicBezTo>
                  <a:cubicBezTo>
                    <a:pt x="7812" y="486"/>
                    <a:pt x="7478" y="638"/>
                    <a:pt x="7174" y="912"/>
                  </a:cubicBezTo>
                  <a:cubicBezTo>
                    <a:pt x="6991" y="1034"/>
                    <a:pt x="6839" y="1125"/>
                    <a:pt x="6627" y="1277"/>
                  </a:cubicBezTo>
                  <a:cubicBezTo>
                    <a:pt x="6140" y="1641"/>
                    <a:pt x="5684" y="2006"/>
                    <a:pt x="5259" y="2432"/>
                  </a:cubicBezTo>
                  <a:cubicBezTo>
                    <a:pt x="4469" y="3192"/>
                    <a:pt x="3739" y="4012"/>
                    <a:pt x="3101" y="4894"/>
                  </a:cubicBezTo>
                  <a:cubicBezTo>
                    <a:pt x="1672" y="6900"/>
                    <a:pt x="760" y="9180"/>
                    <a:pt x="244" y="11611"/>
                  </a:cubicBezTo>
                  <a:cubicBezTo>
                    <a:pt x="244" y="11669"/>
                    <a:pt x="280" y="11690"/>
                    <a:pt x="307" y="11690"/>
                  </a:cubicBezTo>
                  <a:cubicBezTo>
                    <a:pt x="323" y="11690"/>
                    <a:pt x="335" y="11683"/>
                    <a:pt x="335" y="11672"/>
                  </a:cubicBezTo>
                  <a:cubicBezTo>
                    <a:pt x="943" y="8997"/>
                    <a:pt x="2158" y="6535"/>
                    <a:pt x="3952" y="4438"/>
                  </a:cubicBezTo>
                  <a:cubicBezTo>
                    <a:pt x="4803" y="3404"/>
                    <a:pt x="5806" y="2493"/>
                    <a:pt x="6900" y="1702"/>
                  </a:cubicBezTo>
                  <a:cubicBezTo>
                    <a:pt x="7204" y="1429"/>
                    <a:pt x="7630" y="1246"/>
                    <a:pt x="7964" y="1034"/>
                  </a:cubicBezTo>
                  <a:lnTo>
                    <a:pt x="7964" y="1034"/>
                  </a:lnTo>
                  <a:cubicBezTo>
                    <a:pt x="4833" y="6383"/>
                    <a:pt x="1976" y="12006"/>
                    <a:pt x="0" y="17812"/>
                  </a:cubicBezTo>
                  <a:cubicBezTo>
                    <a:pt x="0" y="17833"/>
                    <a:pt x="15" y="17868"/>
                    <a:pt x="34" y="17868"/>
                  </a:cubicBezTo>
                  <a:cubicBezTo>
                    <a:pt x="42" y="17868"/>
                    <a:pt x="52" y="17861"/>
                    <a:pt x="61" y="17842"/>
                  </a:cubicBezTo>
                  <a:cubicBezTo>
                    <a:pt x="2797" y="12006"/>
                    <a:pt x="5532" y="6231"/>
                    <a:pt x="8876" y="730"/>
                  </a:cubicBezTo>
                  <a:cubicBezTo>
                    <a:pt x="8967" y="578"/>
                    <a:pt x="8876" y="426"/>
                    <a:pt x="8754" y="334"/>
                  </a:cubicBezTo>
                  <a:cubicBezTo>
                    <a:pt x="8815" y="182"/>
                    <a:pt x="8663" y="0"/>
                    <a:pt x="8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5706850" y="2727400"/>
              <a:ext cx="505100" cy="218000"/>
            </a:xfrm>
            <a:custGeom>
              <a:avLst/>
              <a:gdLst/>
              <a:ahLst/>
              <a:cxnLst/>
              <a:rect l="l" t="t" r="r" b="b"/>
              <a:pathLst>
                <a:path w="20204" h="8720" extrusionOk="0">
                  <a:moveTo>
                    <a:pt x="19789" y="1"/>
                  </a:moveTo>
                  <a:cubicBezTo>
                    <a:pt x="19772" y="1"/>
                    <a:pt x="19754" y="3"/>
                    <a:pt x="19736" y="6"/>
                  </a:cubicBezTo>
                  <a:cubicBezTo>
                    <a:pt x="12805" y="1526"/>
                    <a:pt x="5845" y="4444"/>
                    <a:pt x="70" y="8638"/>
                  </a:cubicBezTo>
                  <a:cubicBezTo>
                    <a:pt x="0" y="8661"/>
                    <a:pt x="1" y="8719"/>
                    <a:pt x="46" y="8719"/>
                  </a:cubicBezTo>
                  <a:cubicBezTo>
                    <a:pt x="60" y="8719"/>
                    <a:pt x="78" y="8714"/>
                    <a:pt x="100" y="8699"/>
                  </a:cubicBezTo>
                  <a:cubicBezTo>
                    <a:pt x="6088" y="5173"/>
                    <a:pt x="12167" y="2529"/>
                    <a:pt x="18915" y="796"/>
                  </a:cubicBezTo>
                  <a:lnTo>
                    <a:pt x="18915" y="796"/>
                  </a:lnTo>
                  <a:cubicBezTo>
                    <a:pt x="16088" y="3289"/>
                    <a:pt x="13170" y="6267"/>
                    <a:pt x="9705" y="7605"/>
                  </a:cubicBezTo>
                  <a:cubicBezTo>
                    <a:pt x="9650" y="7605"/>
                    <a:pt x="9670" y="7730"/>
                    <a:pt x="9720" y="7730"/>
                  </a:cubicBezTo>
                  <a:cubicBezTo>
                    <a:pt x="9725" y="7730"/>
                    <a:pt x="9730" y="7729"/>
                    <a:pt x="9736" y="7726"/>
                  </a:cubicBezTo>
                  <a:cubicBezTo>
                    <a:pt x="11620" y="7149"/>
                    <a:pt x="13292" y="5872"/>
                    <a:pt x="14842" y="4717"/>
                  </a:cubicBezTo>
                  <a:cubicBezTo>
                    <a:pt x="16575" y="3471"/>
                    <a:pt x="18307" y="2134"/>
                    <a:pt x="19827" y="583"/>
                  </a:cubicBezTo>
                  <a:lnTo>
                    <a:pt x="19888" y="583"/>
                  </a:lnTo>
                  <a:cubicBezTo>
                    <a:pt x="20204" y="469"/>
                    <a:pt x="20085" y="1"/>
                    <a:pt x="19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5713800" y="2375200"/>
              <a:ext cx="501300" cy="290275"/>
            </a:xfrm>
            <a:custGeom>
              <a:avLst/>
              <a:gdLst/>
              <a:ahLst/>
              <a:cxnLst/>
              <a:rect l="l" t="t" r="r" b="b"/>
              <a:pathLst>
                <a:path w="20052" h="11611" extrusionOk="0">
                  <a:moveTo>
                    <a:pt x="164" y="1"/>
                  </a:moveTo>
                  <a:cubicBezTo>
                    <a:pt x="73" y="1"/>
                    <a:pt x="1" y="87"/>
                    <a:pt x="65" y="173"/>
                  </a:cubicBezTo>
                  <a:cubicBezTo>
                    <a:pt x="2102" y="3273"/>
                    <a:pt x="5628" y="5735"/>
                    <a:pt x="8667" y="7741"/>
                  </a:cubicBezTo>
                  <a:cubicBezTo>
                    <a:pt x="10856" y="9139"/>
                    <a:pt x="13348" y="10446"/>
                    <a:pt x="15932" y="11085"/>
                  </a:cubicBezTo>
                  <a:cubicBezTo>
                    <a:pt x="15836" y="11086"/>
                    <a:pt x="15741" y="11086"/>
                    <a:pt x="15646" y="11086"/>
                  </a:cubicBezTo>
                  <a:cubicBezTo>
                    <a:pt x="12433" y="11086"/>
                    <a:pt x="9313" y="10577"/>
                    <a:pt x="6479" y="8835"/>
                  </a:cubicBezTo>
                  <a:cubicBezTo>
                    <a:pt x="6464" y="8826"/>
                    <a:pt x="6450" y="8821"/>
                    <a:pt x="6437" y="8821"/>
                  </a:cubicBezTo>
                  <a:cubicBezTo>
                    <a:pt x="6371" y="8821"/>
                    <a:pt x="6337" y="8936"/>
                    <a:pt x="6388" y="8987"/>
                  </a:cubicBezTo>
                  <a:cubicBezTo>
                    <a:pt x="9180" y="10999"/>
                    <a:pt x="12396" y="11610"/>
                    <a:pt x="15677" y="11610"/>
                  </a:cubicBezTo>
                  <a:cubicBezTo>
                    <a:pt x="16611" y="11610"/>
                    <a:pt x="17549" y="11561"/>
                    <a:pt x="18485" y="11480"/>
                  </a:cubicBezTo>
                  <a:lnTo>
                    <a:pt x="19670" y="11480"/>
                  </a:lnTo>
                  <a:cubicBezTo>
                    <a:pt x="19670" y="11480"/>
                    <a:pt x="19701" y="11419"/>
                    <a:pt x="19731" y="11419"/>
                  </a:cubicBezTo>
                  <a:cubicBezTo>
                    <a:pt x="19755" y="11428"/>
                    <a:pt x="19779" y="11433"/>
                    <a:pt x="19803" y="11433"/>
                  </a:cubicBezTo>
                  <a:cubicBezTo>
                    <a:pt x="19933" y="11433"/>
                    <a:pt x="20051" y="11304"/>
                    <a:pt x="19974" y="11176"/>
                  </a:cubicBezTo>
                  <a:cubicBezTo>
                    <a:pt x="16965" y="6981"/>
                    <a:pt x="12224" y="3182"/>
                    <a:pt x="7664" y="872"/>
                  </a:cubicBezTo>
                  <a:cubicBezTo>
                    <a:pt x="7654" y="868"/>
                    <a:pt x="7645" y="867"/>
                    <a:pt x="7635" y="867"/>
                  </a:cubicBezTo>
                  <a:cubicBezTo>
                    <a:pt x="7561" y="867"/>
                    <a:pt x="7519" y="966"/>
                    <a:pt x="7573" y="993"/>
                  </a:cubicBezTo>
                  <a:cubicBezTo>
                    <a:pt x="9853" y="2574"/>
                    <a:pt x="12132" y="4124"/>
                    <a:pt x="14230" y="5978"/>
                  </a:cubicBezTo>
                  <a:cubicBezTo>
                    <a:pt x="15962" y="7528"/>
                    <a:pt x="17482" y="9231"/>
                    <a:pt x="19123" y="10902"/>
                  </a:cubicBezTo>
                  <a:lnTo>
                    <a:pt x="19063" y="10902"/>
                  </a:lnTo>
                  <a:cubicBezTo>
                    <a:pt x="15354" y="10386"/>
                    <a:pt x="12163" y="9261"/>
                    <a:pt x="8971" y="7224"/>
                  </a:cubicBezTo>
                  <a:cubicBezTo>
                    <a:pt x="6023" y="5279"/>
                    <a:pt x="2345" y="2939"/>
                    <a:pt x="278" y="51"/>
                  </a:cubicBezTo>
                  <a:cubicBezTo>
                    <a:pt x="242" y="15"/>
                    <a:pt x="202" y="1"/>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6216950" y="2813400"/>
              <a:ext cx="63100" cy="279225"/>
            </a:xfrm>
            <a:custGeom>
              <a:avLst/>
              <a:gdLst/>
              <a:ahLst/>
              <a:cxnLst/>
              <a:rect l="l" t="t" r="r" b="b"/>
              <a:pathLst>
                <a:path w="2524" h="11169" extrusionOk="0">
                  <a:moveTo>
                    <a:pt x="1980" y="1"/>
                  </a:moveTo>
                  <a:cubicBezTo>
                    <a:pt x="1900" y="1"/>
                    <a:pt x="1824" y="61"/>
                    <a:pt x="1824" y="183"/>
                  </a:cubicBezTo>
                  <a:cubicBezTo>
                    <a:pt x="1885" y="4043"/>
                    <a:pt x="1368" y="7447"/>
                    <a:pt x="0" y="11125"/>
                  </a:cubicBezTo>
                  <a:cubicBezTo>
                    <a:pt x="0" y="11147"/>
                    <a:pt x="31" y="11168"/>
                    <a:pt x="49" y="11168"/>
                  </a:cubicBezTo>
                  <a:cubicBezTo>
                    <a:pt x="56" y="11168"/>
                    <a:pt x="61" y="11165"/>
                    <a:pt x="61" y="11156"/>
                  </a:cubicBezTo>
                  <a:cubicBezTo>
                    <a:pt x="1733" y="7873"/>
                    <a:pt x="2523" y="3861"/>
                    <a:pt x="2158" y="183"/>
                  </a:cubicBezTo>
                  <a:cubicBezTo>
                    <a:pt x="2143" y="61"/>
                    <a:pt x="2060" y="1"/>
                    <a:pt x="1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5892200" y="2705775"/>
              <a:ext cx="311800" cy="70000"/>
            </a:xfrm>
            <a:custGeom>
              <a:avLst/>
              <a:gdLst/>
              <a:ahLst/>
              <a:cxnLst/>
              <a:rect l="l" t="t" r="r" b="b"/>
              <a:pathLst>
                <a:path w="12472" h="2800" extrusionOk="0">
                  <a:moveTo>
                    <a:pt x="10177" y="1"/>
                  </a:moveTo>
                  <a:cubicBezTo>
                    <a:pt x="8889" y="1"/>
                    <a:pt x="7548" y="310"/>
                    <a:pt x="6334" y="506"/>
                  </a:cubicBezTo>
                  <a:cubicBezTo>
                    <a:pt x="4084" y="871"/>
                    <a:pt x="2048" y="1509"/>
                    <a:pt x="103" y="2664"/>
                  </a:cubicBezTo>
                  <a:cubicBezTo>
                    <a:pt x="1" y="2690"/>
                    <a:pt x="48" y="2800"/>
                    <a:pt x="119" y="2800"/>
                  </a:cubicBezTo>
                  <a:cubicBezTo>
                    <a:pt x="134" y="2800"/>
                    <a:pt x="148" y="2796"/>
                    <a:pt x="163" y="2786"/>
                  </a:cubicBezTo>
                  <a:cubicBezTo>
                    <a:pt x="1926" y="1813"/>
                    <a:pt x="3811" y="1327"/>
                    <a:pt x="5787" y="1023"/>
                  </a:cubicBezTo>
                  <a:cubicBezTo>
                    <a:pt x="7038" y="824"/>
                    <a:pt x="8563" y="496"/>
                    <a:pt x="9978" y="496"/>
                  </a:cubicBezTo>
                  <a:cubicBezTo>
                    <a:pt x="10728" y="496"/>
                    <a:pt x="11447" y="588"/>
                    <a:pt x="12079" y="840"/>
                  </a:cubicBezTo>
                  <a:cubicBezTo>
                    <a:pt x="12119" y="859"/>
                    <a:pt x="12156" y="867"/>
                    <a:pt x="12189" y="867"/>
                  </a:cubicBezTo>
                  <a:cubicBezTo>
                    <a:pt x="12430" y="867"/>
                    <a:pt x="12471" y="434"/>
                    <a:pt x="12231" y="354"/>
                  </a:cubicBezTo>
                  <a:cubicBezTo>
                    <a:pt x="11582" y="95"/>
                    <a:pt x="10888" y="1"/>
                    <a:pt x="10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4"/>
          <p:cNvGrpSpPr/>
          <p:nvPr/>
        </p:nvGrpSpPr>
        <p:grpSpPr>
          <a:xfrm rot="-5400000">
            <a:off x="7433869" y="-367073"/>
            <a:ext cx="1248075" cy="2172175"/>
            <a:chOff x="680075" y="875675"/>
            <a:chExt cx="1248075" cy="2172175"/>
          </a:xfrm>
        </p:grpSpPr>
        <p:sp>
          <p:nvSpPr>
            <p:cNvPr id="965" name="Google Shape;965;p14"/>
            <p:cNvSpPr/>
            <p:nvPr/>
          </p:nvSpPr>
          <p:spPr>
            <a:xfrm>
              <a:off x="1011525" y="1410500"/>
              <a:ext cx="386200" cy="1637350"/>
            </a:xfrm>
            <a:custGeom>
              <a:avLst/>
              <a:gdLst/>
              <a:ahLst/>
              <a:cxnLst/>
              <a:rect l="l" t="t" r="r" b="b"/>
              <a:pathLst>
                <a:path w="15448" h="65494" extrusionOk="0">
                  <a:moveTo>
                    <a:pt x="14973" y="1"/>
                  </a:moveTo>
                  <a:cubicBezTo>
                    <a:pt x="14931" y="1"/>
                    <a:pt x="14886" y="21"/>
                    <a:pt x="14840" y="67"/>
                  </a:cubicBezTo>
                  <a:cubicBezTo>
                    <a:pt x="7241" y="8183"/>
                    <a:pt x="4597" y="20371"/>
                    <a:pt x="3198" y="31071"/>
                  </a:cubicBezTo>
                  <a:cubicBezTo>
                    <a:pt x="2544" y="35797"/>
                    <a:pt x="1" y="65494"/>
                    <a:pt x="4779" y="65494"/>
                  </a:cubicBezTo>
                  <a:cubicBezTo>
                    <a:pt x="4887" y="65494"/>
                    <a:pt x="4998" y="65479"/>
                    <a:pt x="5113" y="65448"/>
                  </a:cubicBezTo>
                  <a:cubicBezTo>
                    <a:pt x="7910" y="64719"/>
                    <a:pt x="4931" y="58092"/>
                    <a:pt x="4505" y="55265"/>
                  </a:cubicBezTo>
                  <a:cubicBezTo>
                    <a:pt x="1709" y="36207"/>
                    <a:pt x="8730" y="9733"/>
                    <a:pt x="15448" y="553"/>
                  </a:cubicBezTo>
                  <a:cubicBezTo>
                    <a:pt x="15300" y="357"/>
                    <a:pt x="15153" y="1"/>
                    <a:pt x="1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1388600" y="878725"/>
              <a:ext cx="460500" cy="527600"/>
            </a:xfrm>
            <a:custGeom>
              <a:avLst/>
              <a:gdLst/>
              <a:ahLst/>
              <a:cxnLst/>
              <a:rect l="l" t="t" r="r" b="b"/>
              <a:pathLst>
                <a:path w="18420" h="21104" extrusionOk="0">
                  <a:moveTo>
                    <a:pt x="18420" y="0"/>
                  </a:moveTo>
                  <a:cubicBezTo>
                    <a:pt x="11763" y="3314"/>
                    <a:pt x="4772" y="6991"/>
                    <a:pt x="1125" y="13466"/>
                  </a:cubicBezTo>
                  <a:cubicBezTo>
                    <a:pt x="1064" y="14074"/>
                    <a:pt x="486" y="14773"/>
                    <a:pt x="304" y="15381"/>
                  </a:cubicBezTo>
                  <a:cubicBezTo>
                    <a:pt x="122" y="15958"/>
                    <a:pt x="0" y="16596"/>
                    <a:pt x="30" y="17235"/>
                  </a:cubicBezTo>
                  <a:cubicBezTo>
                    <a:pt x="30" y="17873"/>
                    <a:pt x="182" y="18663"/>
                    <a:pt x="608" y="19210"/>
                  </a:cubicBezTo>
                  <a:cubicBezTo>
                    <a:pt x="817" y="19470"/>
                    <a:pt x="988" y="19575"/>
                    <a:pt x="1138" y="19575"/>
                  </a:cubicBezTo>
                  <a:cubicBezTo>
                    <a:pt x="1445" y="19575"/>
                    <a:pt x="1669" y="19133"/>
                    <a:pt x="1976" y="18663"/>
                  </a:cubicBezTo>
                  <a:cubicBezTo>
                    <a:pt x="4134" y="15593"/>
                    <a:pt x="6566" y="12706"/>
                    <a:pt x="9271" y="10092"/>
                  </a:cubicBezTo>
                  <a:cubicBezTo>
                    <a:pt x="11125" y="8268"/>
                    <a:pt x="13131" y="6627"/>
                    <a:pt x="15228" y="5107"/>
                  </a:cubicBezTo>
                  <a:lnTo>
                    <a:pt x="15228" y="5107"/>
                  </a:lnTo>
                  <a:cubicBezTo>
                    <a:pt x="14043" y="6900"/>
                    <a:pt x="12341" y="8268"/>
                    <a:pt x="10791" y="9697"/>
                  </a:cubicBezTo>
                  <a:cubicBezTo>
                    <a:pt x="8207" y="12067"/>
                    <a:pt x="5836" y="14681"/>
                    <a:pt x="3769" y="17508"/>
                  </a:cubicBezTo>
                  <a:cubicBezTo>
                    <a:pt x="3161" y="18329"/>
                    <a:pt x="1125" y="20244"/>
                    <a:pt x="2675" y="20882"/>
                  </a:cubicBezTo>
                  <a:cubicBezTo>
                    <a:pt x="3100" y="21039"/>
                    <a:pt x="3566" y="21104"/>
                    <a:pt x="4044" y="21104"/>
                  </a:cubicBezTo>
                  <a:cubicBezTo>
                    <a:pt x="5140" y="21104"/>
                    <a:pt x="6296" y="20765"/>
                    <a:pt x="7143" y="20426"/>
                  </a:cubicBezTo>
                  <a:cubicBezTo>
                    <a:pt x="10943" y="18937"/>
                    <a:pt x="13739" y="15563"/>
                    <a:pt x="15411" y="11824"/>
                  </a:cubicBezTo>
                  <a:cubicBezTo>
                    <a:pt x="17082" y="8116"/>
                    <a:pt x="17751" y="4043"/>
                    <a:pt x="18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1049675" y="875675"/>
              <a:ext cx="272075" cy="668075"/>
            </a:xfrm>
            <a:custGeom>
              <a:avLst/>
              <a:gdLst/>
              <a:ahLst/>
              <a:cxnLst/>
              <a:rect l="l" t="t" r="r" b="b"/>
              <a:pathLst>
                <a:path w="10883" h="26723" extrusionOk="0">
                  <a:moveTo>
                    <a:pt x="1064" y="1"/>
                  </a:moveTo>
                  <a:lnTo>
                    <a:pt x="1064" y="1"/>
                  </a:lnTo>
                  <a:cubicBezTo>
                    <a:pt x="1" y="7144"/>
                    <a:pt x="669" y="14500"/>
                    <a:pt x="2919" y="21339"/>
                  </a:cubicBezTo>
                  <a:cubicBezTo>
                    <a:pt x="3344" y="22646"/>
                    <a:pt x="3830" y="23922"/>
                    <a:pt x="4621" y="24986"/>
                  </a:cubicBezTo>
                  <a:cubicBezTo>
                    <a:pt x="4838" y="25258"/>
                    <a:pt x="6249" y="26723"/>
                    <a:pt x="6782" y="26723"/>
                  </a:cubicBezTo>
                  <a:cubicBezTo>
                    <a:pt x="6845" y="26723"/>
                    <a:pt x="6896" y="26702"/>
                    <a:pt x="6931" y="26658"/>
                  </a:cubicBezTo>
                  <a:cubicBezTo>
                    <a:pt x="7052" y="26536"/>
                    <a:pt x="7022" y="26354"/>
                    <a:pt x="7022" y="26202"/>
                  </a:cubicBezTo>
                  <a:cubicBezTo>
                    <a:pt x="6840" y="24712"/>
                    <a:pt x="6627" y="23253"/>
                    <a:pt x="6445" y="21734"/>
                  </a:cubicBezTo>
                  <a:cubicBezTo>
                    <a:pt x="5654" y="15563"/>
                    <a:pt x="4803" y="9332"/>
                    <a:pt x="2615" y="3496"/>
                  </a:cubicBezTo>
                  <a:lnTo>
                    <a:pt x="2615" y="3496"/>
                  </a:lnTo>
                  <a:cubicBezTo>
                    <a:pt x="4499" y="6840"/>
                    <a:pt x="5472" y="10639"/>
                    <a:pt x="6141" y="14378"/>
                  </a:cubicBezTo>
                  <a:cubicBezTo>
                    <a:pt x="6475" y="16354"/>
                    <a:pt x="6779" y="18390"/>
                    <a:pt x="7083" y="20366"/>
                  </a:cubicBezTo>
                  <a:cubicBezTo>
                    <a:pt x="7235" y="21308"/>
                    <a:pt x="7448" y="22281"/>
                    <a:pt x="7630" y="23253"/>
                  </a:cubicBezTo>
                  <a:cubicBezTo>
                    <a:pt x="7782" y="23922"/>
                    <a:pt x="7843" y="25442"/>
                    <a:pt x="8359" y="25898"/>
                  </a:cubicBezTo>
                  <a:cubicBezTo>
                    <a:pt x="8876" y="25381"/>
                    <a:pt x="9180" y="24530"/>
                    <a:pt x="9514" y="23861"/>
                  </a:cubicBezTo>
                  <a:cubicBezTo>
                    <a:pt x="10730" y="21369"/>
                    <a:pt x="10882" y="18421"/>
                    <a:pt x="10700" y="15655"/>
                  </a:cubicBezTo>
                  <a:cubicBezTo>
                    <a:pt x="10548" y="13740"/>
                    <a:pt x="10274" y="11886"/>
                    <a:pt x="9666" y="10092"/>
                  </a:cubicBezTo>
                  <a:cubicBezTo>
                    <a:pt x="8207" y="5837"/>
                    <a:pt x="4803" y="2463"/>
                    <a:pt x="10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1256375" y="1508100"/>
              <a:ext cx="543350" cy="356975"/>
            </a:xfrm>
            <a:custGeom>
              <a:avLst/>
              <a:gdLst/>
              <a:ahLst/>
              <a:cxnLst/>
              <a:rect l="l" t="t" r="r" b="b"/>
              <a:pathLst>
                <a:path w="21734" h="14279" extrusionOk="0">
                  <a:moveTo>
                    <a:pt x="18754" y="0"/>
                  </a:moveTo>
                  <a:cubicBezTo>
                    <a:pt x="18479" y="0"/>
                    <a:pt x="18205" y="9"/>
                    <a:pt x="17934" y="23"/>
                  </a:cubicBezTo>
                  <a:cubicBezTo>
                    <a:pt x="13769" y="267"/>
                    <a:pt x="9696" y="1634"/>
                    <a:pt x="6201" y="3944"/>
                  </a:cubicBezTo>
                  <a:cubicBezTo>
                    <a:pt x="4347" y="5191"/>
                    <a:pt x="2614" y="6741"/>
                    <a:pt x="1459" y="8656"/>
                  </a:cubicBezTo>
                  <a:cubicBezTo>
                    <a:pt x="851" y="9598"/>
                    <a:pt x="426" y="10662"/>
                    <a:pt x="183" y="11756"/>
                  </a:cubicBezTo>
                  <a:cubicBezTo>
                    <a:pt x="183" y="11817"/>
                    <a:pt x="0" y="12759"/>
                    <a:pt x="122" y="12759"/>
                  </a:cubicBezTo>
                  <a:cubicBezTo>
                    <a:pt x="547" y="12668"/>
                    <a:pt x="912" y="12425"/>
                    <a:pt x="1246" y="12151"/>
                  </a:cubicBezTo>
                  <a:cubicBezTo>
                    <a:pt x="5259" y="9081"/>
                    <a:pt x="9453" y="6346"/>
                    <a:pt x="13921" y="3975"/>
                  </a:cubicBezTo>
                  <a:cubicBezTo>
                    <a:pt x="15624" y="3063"/>
                    <a:pt x="17356" y="2242"/>
                    <a:pt x="19302" y="1938"/>
                  </a:cubicBezTo>
                  <a:lnTo>
                    <a:pt x="19302" y="1938"/>
                  </a:lnTo>
                  <a:cubicBezTo>
                    <a:pt x="17660" y="2850"/>
                    <a:pt x="15988" y="3701"/>
                    <a:pt x="14377" y="4613"/>
                  </a:cubicBezTo>
                  <a:cubicBezTo>
                    <a:pt x="10244" y="6862"/>
                    <a:pt x="6110" y="9112"/>
                    <a:pt x="2462" y="12030"/>
                  </a:cubicBezTo>
                  <a:cubicBezTo>
                    <a:pt x="1976" y="12455"/>
                    <a:pt x="608" y="13549"/>
                    <a:pt x="1672" y="13853"/>
                  </a:cubicBezTo>
                  <a:cubicBezTo>
                    <a:pt x="2646" y="14144"/>
                    <a:pt x="3642" y="14278"/>
                    <a:pt x="4640" y="14278"/>
                  </a:cubicBezTo>
                  <a:cubicBezTo>
                    <a:pt x="7817" y="14278"/>
                    <a:pt x="11012" y="12917"/>
                    <a:pt x="13557" y="10905"/>
                  </a:cubicBezTo>
                  <a:cubicBezTo>
                    <a:pt x="16900" y="8230"/>
                    <a:pt x="19271" y="4613"/>
                    <a:pt x="21581" y="1057"/>
                  </a:cubicBezTo>
                  <a:cubicBezTo>
                    <a:pt x="21672" y="935"/>
                    <a:pt x="21733" y="783"/>
                    <a:pt x="21703" y="662"/>
                  </a:cubicBezTo>
                  <a:cubicBezTo>
                    <a:pt x="21672" y="601"/>
                    <a:pt x="21581" y="510"/>
                    <a:pt x="21460" y="479"/>
                  </a:cubicBezTo>
                  <a:cubicBezTo>
                    <a:pt x="20616" y="104"/>
                    <a:pt x="19681" y="0"/>
                    <a:pt x="18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4"/>
            <p:cNvSpPr/>
            <p:nvPr/>
          </p:nvSpPr>
          <p:spPr>
            <a:xfrm>
              <a:off x="807275" y="1485875"/>
              <a:ext cx="322975" cy="526375"/>
            </a:xfrm>
            <a:custGeom>
              <a:avLst/>
              <a:gdLst/>
              <a:ahLst/>
              <a:cxnLst/>
              <a:rect l="l" t="t" r="r" b="b"/>
              <a:pathLst>
                <a:path w="12919" h="21055" extrusionOk="0">
                  <a:moveTo>
                    <a:pt x="304" y="0"/>
                  </a:moveTo>
                  <a:lnTo>
                    <a:pt x="304" y="0"/>
                  </a:lnTo>
                  <a:cubicBezTo>
                    <a:pt x="0" y="5745"/>
                    <a:pt x="1429" y="11520"/>
                    <a:pt x="4408" y="16414"/>
                  </a:cubicBezTo>
                  <a:cubicBezTo>
                    <a:pt x="5168" y="17721"/>
                    <a:pt x="6080" y="18937"/>
                    <a:pt x="7295" y="19849"/>
                  </a:cubicBezTo>
                  <a:cubicBezTo>
                    <a:pt x="7842" y="20274"/>
                    <a:pt x="8450" y="20518"/>
                    <a:pt x="9149" y="20791"/>
                  </a:cubicBezTo>
                  <a:cubicBezTo>
                    <a:pt x="9189" y="20811"/>
                    <a:pt x="9966" y="21055"/>
                    <a:pt x="10441" y="21055"/>
                  </a:cubicBezTo>
                  <a:cubicBezTo>
                    <a:pt x="10688" y="21055"/>
                    <a:pt x="10853" y="20989"/>
                    <a:pt x="10791" y="20791"/>
                  </a:cubicBezTo>
                  <a:cubicBezTo>
                    <a:pt x="9757" y="17296"/>
                    <a:pt x="8238" y="13952"/>
                    <a:pt x="6748" y="10609"/>
                  </a:cubicBezTo>
                  <a:cubicBezTo>
                    <a:pt x="5350" y="7417"/>
                    <a:pt x="3861" y="4195"/>
                    <a:pt x="1459" y="1642"/>
                  </a:cubicBezTo>
                  <a:lnTo>
                    <a:pt x="1459" y="1642"/>
                  </a:lnTo>
                  <a:cubicBezTo>
                    <a:pt x="4347" y="3739"/>
                    <a:pt x="6262" y="6931"/>
                    <a:pt x="7751" y="10153"/>
                  </a:cubicBezTo>
                  <a:cubicBezTo>
                    <a:pt x="8450" y="11824"/>
                    <a:pt x="9119" y="13496"/>
                    <a:pt x="9757" y="15198"/>
                  </a:cubicBezTo>
                  <a:cubicBezTo>
                    <a:pt x="10335" y="16688"/>
                    <a:pt x="10821" y="18846"/>
                    <a:pt x="11855" y="20122"/>
                  </a:cubicBezTo>
                  <a:cubicBezTo>
                    <a:pt x="12341" y="19666"/>
                    <a:pt x="12341" y="18329"/>
                    <a:pt x="12463" y="17630"/>
                  </a:cubicBezTo>
                  <a:cubicBezTo>
                    <a:pt x="12919" y="14803"/>
                    <a:pt x="12584" y="11824"/>
                    <a:pt x="11460" y="9180"/>
                  </a:cubicBezTo>
                  <a:cubicBezTo>
                    <a:pt x="10852" y="7691"/>
                    <a:pt x="10061" y="6323"/>
                    <a:pt x="8998" y="5137"/>
                  </a:cubicBezTo>
                  <a:cubicBezTo>
                    <a:pt x="7934" y="4013"/>
                    <a:pt x="6627" y="3131"/>
                    <a:pt x="5320" y="2341"/>
                  </a:cubicBezTo>
                  <a:cubicBezTo>
                    <a:pt x="3709" y="1368"/>
                    <a:pt x="2067" y="578"/>
                    <a:pt x="3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4"/>
            <p:cNvSpPr/>
            <p:nvPr/>
          </p:nvSpPr>
          <p:spPr>
            <a:xfrm>
              <a:off x="1127950" y="1968675"/>
              <a:ext cx="800200" cy="595650"/>
            </a:xfrm>
            <a:custGeom>
              <a:avLst/>
              <a:gdLst/>
              <a:ahLst/>
              <a:cxnLst/>
              <a:rect l="l" t="t" r="r" b="b"/>
              <a:pathLst>
                <a:path w="32008" h="23826" extrusionOk="0">
                  <a:moveTo>
                    <a:pt x="25648" y="1"/>
                  </a:moveTo>
                  <a:cubicBezTo>
                    <a:pt x="25154" y="1"/>
                    <a:pt x="24659" y="24"/>
                    <a:pt x="24165" y="81"/>
                  </a:cubicBezTo>
                  <a:cubicBezTo>
                    <a:pt x="23040" y="233"/>
                    <a:pt x="21976" y="567"/>
                    <a:pt x="20882" y="902"/>
                  </a:cubicBezTo>
                  <a:cubicBezTo>
                    <a:pt x="19210" y="1479"/>
                    <a:pt x="17478" y="2087"/>
                    <a:pt x="15867" y="2725"/>
                  </a:cubicBezTo>
                  <a:cubicBezTo>
                    <a:pt x="13283" y="3759"/>
                    <a:pt x="10700" y="4853"/>
                    <a:pt x="8511" y="6646"/>
                  </a:cubicBezTo>
                  <a:cubicBezTo>
                    <a:pt x="7083" y="7862"/>
                    <a:pt x="5897" y="9321"/>
                    <a:pt x="4833" y="10871"/>
                  </a:cubicBezTo>
                  <a:cubicBezTo>
                    <a:pt x="3283" y="13181"/>
                    <a:pt x="1976" y="15704"/>
                    <a:pt x="1064" y="18349"/>
                  </a:cubicBezTo>
                  <a:cubicBezTo>
                    <a:pt x="760" y="19230"/>
                    <a:pt x="0" y="20871"/>
                    <a:pt x="547" y="21783"/>
                  </a:cubicBezTo>
                  <a:cubicBezTo>
                    <a:pt x="4408" y="18045"/>
                    <a:pt x="7903" y="13941"/>
                    <a:pt x="11946" y="10385"/>
                  </a:cubicBezTo>
                  <a:cubicBezTo>
                    <a:pt x="15958" y="6798"/>
                    <a:pt x="20639" y="3759"/>
                    <a:pt x="25928" y="2695"/>
                  </a:cubicBezTo>
                  <a:lnTo>
                    <a:pt x="25928" y="2695"/>
                  </a:lnTo>
                  <a:cubicBezTo>
                    <a:pt x="25290" y="3455"/>
                    <a:pt x="24317" y="3911"/>
                    <a:pt x="23466" y="4397"/>
                  </a:cubicBezTo>
                  <a:cubicBezTo>
                    <a:pt x="15016" y="8744"/>
                    <a:pt x="7569" y="14884"/>
                    <a:pt x="1733" y="22391"/>
                  </a:cubicBezTo>
                  <a:cubicBezTo>
                    <a:pt x="1581" y="22604"/>
                    <a:pt x="1368" y="22786"/>
                    <a:pt x="1338" y="23060"/>
                  </a:cubicBezTo>
                  <a:cubicBezTo>
                    <a:pt x="1244" y="23649"/>
                    <a:pt x="1675" y="23825"/>
                    <a:pt x="2236" y="23825"/>
                  </a:cubicBezTo>
                  <a:cubicBezTo>
                    <a:pt x="2949" y="23825"/>
                    <a:pt x="3872" y="23540"/>
                    <a:pt x="4195" y="23455"/>
                  </a:cubicBezTo>
                  <a:cubicBezTo>
                    <a:pt x="7417" y="22634"/>
                    <a:pt x="10548" y="21327"/>
                    <a:pt x="13344" y="19564"/>
                  </a:cubicBezTo>
                  <a:cubicBezTo>
                    <a:pt x="14955" y="18531"/>
                    <a:pt x="16414" y="17437"/>
                    <a:pt x="17782" y="16191"/>
                  </a:cubicBezTo>
                  <a:cubicBezTo>
                    <a:pt x="23040" y="11388"/>
                    <a:pt x="26536" y="4914"/>
                    <a:pt x="32007" y="354"/>
                  </a:cubicBezTo>
                  <a:cubicBezTo>
                    <a:pt x="30457" y="263"/>
                    <a:pt x="28937" y="142"/>
                    <a:pt x="27357" y="81"/>
                  </a:cubicBezTo>
                  <a:cubicBezTo>
                    <a:pt x="26787" y="32"/>
                    <a:pt x="26218" y="1"/>
                    <a:pt x="25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a:off x="680075" y="1912925"/>
              <a:ext cx="395125" cy="611700"/>
            </a:xfrm>
            <a:custGeom>
              <a:avLst/>
              <a:gdLst/>
              <a:ahLst/>
              <a:cxnLst/>
              <a:rect l="l" t="t" r="r" b="b"/>
              <a:pathLst>
                <a:path w="15805" h="24468" extrusionOk="0">
                  <a:moveTo>
                    <a:pt x="134" y="1"/>
                  </a:moveTo>
                  <a:lnTo>
                    <a:pt x="134" y="1"/>
                  </a:lnTo>
                  <a:cubicBezTo>
                    <a:pt x="1" y="17325"/>
                    <a:pt x="9747" y="24468"/>
                    <a:pt x="11767" y="24468"/>
                  </a:cubicBezTo>
                  <a:cubicBezTo>
                    <a:pt x="12054" y="24468"/>
                    <a:pt x="12185" y="24324"/>
                    <a:pt x="12110" y="24044"/>
                  </a:cubicBezTo>
                  <a:cubicBezTo>
                    <a:pt x="10164" y="16901"/>
                    <a:pt x="6335" y="10396"/>
                    <a:pt x="2566" y="4013"/>
                  </a:cubicBezTo>
                  <a:lnTo>
                    <a:pt x="2566" y="4013"/>
                  </a:lnTo>
                  <a:cubicBezTo>
                    <a:pt x="7702" y="9393"/>
                    <a:pt x="10134" y="16749"/>
                    <a:pt x="13417" y="23436"/>
                  </a:cubicBezTo>
                  <a:cubicBezTo>
                    <a:pt x="13425" y="23439"/>
                    <a:pt x="13433" y="23440"/>
                    <a:pt x="13442" y="23440"/>
                  </a:cubicBezTo>
                  <a:cubicBezTo>
                    <a:pt x="14019" y="23440"/>
                    <a:pt x="15804" y="16492"/>
                    <a:pt x="10833" y="9515"/>
                  </a:cubicBezTo>
                  <a:cubicBezTo>
                    <a:pt x="8037" y="5624"/>
                    <a:pt x="4085" y="2736"/>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14"/>
          <p:cNvGrpSpPr/>
          <p:nvPr/>
        </p:nvGrpSpPr>
        <p:grpSpPr>
          <a:xfrm>
            <a:off x="457275" y="2728904"/>
            <a:ext cx="1045581" cy="1025195"/>
            <a:chOff x="7039900" y="2161225"/>
            <a:chExt cx="961100" cy="942275"/>
          </a:xfrm>
        </p:grpSpPr>
        <p:sp>
          <p:nvSpPr>
            <p:cNvPr id="973" name="Google Shape;973;p14"/>
            <p:cNvSpPr/>
            <p:nvPr/>
          </p:nvSpPr>
          <p:spPr>
            <a:xfrm>
              <a:off x="7039900" y="2161225"/>
              <a:ext cx="961100" cy="942275"/>
            </a:xfrm>
            <a:custGeom>
              <a:avLst/>
              <a:gdLst/>
              <a:ahLst/>
              <a:cxnLst/>
              <a:rect l="l" t="t" r="r" b="b"/>
              <a:pathLst>
                <a:path w="38444" h="37691" extrusionOk="0">
                  <a:moveTo>
                    <a:pt x="13664" y="566"/>
                  </a:moveTo>
                  <a:cubicBezTo>
                    <a:pt x="13815" y="566"/>
                    <a:pt x="14009" y="593"/>
                    <a:pt x="14257" y="646"/>
                  </a:cubicBezTo>
                  <a:cubicBezTo>
                    <a:pt x="16871" y="1254"/>
                    <a:pt x="19272" y="2136"/>
                    <a:pt x="21278" y="3960"/>
                  </a:cubicBezTo>
                  <a:cubicBezTo>
                    <a:pt x="21126" y="4142"/>
                    <a:pt x="20974" y="4294"/>
                    <a:pt x="20822" y="4507"/>
                  </a:cubicBezTo>
                  <a:cubicBezTo>
                    <a:pt x="20123" y="5419"/>
                    <a:pt x="19576" y="6422"/>
                    <a:pt x="19211" y="7485"/>
                  </a:cubicBezTo>
                  <a:cubicBezTo>
                    <a:pt x="18634" y="9096"/>
                    <a:pt x="18451" y="10829"/>
                    <a:pt x="18634" y="12501"/>
                  </a:cubicBezTo>
                  <a:cubicBezTo>
                    <a:pt x="17934" y="10282"/>
                    <a:pt x="16688" y="8154"/>
                    <a:pt x="14956" y="6543"/>
                  </a:cubicBezTo>
                  <a:cubicBezTo>
                    <a:pt x="13983" y="5631"/>
                    <a:pt x="12889" y="5175"/>
                    <a:pt x="11764" y="4993"/>
                  </a:cubicBezTo>
                  <a:cubicBezTo>
                    <a:pt x="12372" y="4112"/>
                    <a:pt x="12828" y="3169"/>
                    <a:pt x="13010" y="2105"/>
                  </a:cubicBezTo>
                  <a:cubicBezTo>
                    <a:pt x="13160" y="1130"/>
                    <a:pt x="12961" y="566"/>
                    <a:pt x="13664" y="566"/>
                  </a:cubicBezTo>
                  <a:close/>
                  <a:moveTo>
                    <a:pt x="19211" y="15297"/>
                  </a:moveTo>
                  <a:cubicBezTo>
                    <a:pt x="19167" y="15342"/>
                    <a:pt x="19155" y="15419"/>
                    <a:pt x="19151" y="15481"/>
                  </a:cubicBezTo>
                  <a:lnTo>
                    <a:pt x="19151" y="15481"/>
                  </a:lnTo>
                  <a:cubicBezTo>
                    <a:pt x="19151" y="15480"/>
                    <a:pt x="19151" y="15480"/>
                    <a:pt x="19150" y="15480"/>
                  </a:cubicBezTo>
                  <a:cubicBezTo>
                    <a:pt x="19150" y="15388"/>
                    <a:pt x="19150" y="15358"/>
                    <a:pt x="19120" y="15297"/>
                  </a:cubicBezTo>
                  <a:close/>
                  <a:moveTo>
                    <a:pt x="32081" y="5520"/>
                  </a:moveTo>
                  <a:cubicBezTo>
                    <a:pt x="32667" y="5520"/>
                    <a:pt x="33263" y="5558"/>
                    <a:pt x="33862" y="5601"/>
                  </a:cubicBezTo>
                  <a:cubicBezTo>
                    <a:pt x="33953" y="5605"/>
                    <a:pt x="34053" y="5606"/>
                    <a:pt x="34158" y="5606"/>
                  </a:cubicBezTo>
                  <a:cubicBezTo>
                    <a:pt x="34200" y="5606"/>
                    <a:pt x="34243" y="5606"/>
                    <a:pt x="34287" y="5606"/>
                  </a:cubicBezTo>
                  <a:cubicBezTo>
                    <a:pt x="34898" y="5606"/>
                    <a:pt x="35637" y="5625"/>
                    <a:pt x="35929" y="6209"/>
                  </a:cubicBezTo>
                  <a:cubicBezTo>
                    <a:pt x="35989" y="6361"/>
                    <a:pt x="35777" y="7090"/>
                    <a:pt x="35777" y="7303"/>
                  </a:cubicBezTo>
                  <a:cubicBezTo>
                    <a:pt x="35321" y="10464"/>
                    <a:pt x="35534" y="13625"/>
                    <a:pt x="32616" y="15662"/>
                  </a:cubicBezTo>
                  <a:cubicBezTo>
                    <a:pt x="32464" y="15601"/>
                    <a:pt x="32312" y="15510"/>
                    <a:pt x="32160" y="15480"/>
                  </a:cubicBezTo>
                  <a:cubicBezTo>
                    <a:pt x="31053" y="15092"/>
                    <a:pt x="29690" y="14783"/>
                    <a:pt x="28375" y="14783"/>
                  </a:cubicBezTo>
                  <a:cubicBezTo>
                    <a:pt x="27521" y="14783"/>
                    <a:pt x="26688" y="14913"/>
                    <a:pt x="25959" y="15236"/>
                  </a:cubicBezTo>
                  <a:cubicBezTo>
                    <a:pt x="27144" y="13838"/>
                    <a:pt x="27904" y="11984"/>
                    <a:pt x="28056" y="10191"/>
                  </a:cubicBezTo>
                  <a:cubicBezTo>
                    <a:pt x="28117" y="9066"/>
                    <a:pt x="28026" y="7911"/>
                    <a:pt x="27722" y="6847"/>
                  </a:cubicBezTo>
                  <a:cubicBezTo>
                    <a:pt x="27783" y="6847"/>
                    <a:pt x="27813" y="6847"/>
                    <a:pt x="27904" y="6817"/>
                  </a:cubicBezTo>
                  <a:cubicBezTo>
                    <a:pt x="29150" y="5768"/>
                    <a:pt x="30583" y="5520"/>
                    <a:pt x="32081" y="5520"/>
                  </a:cubicBezTo>
                  <a:close/>
                  <a:moveTo>
                    <a:pt x="23953" y="1528"/>
                  </a:moveTo>
                  <a:cubicBezTo>
                    <a:pt x="24561" y="2653"/>
                    <a:pt x="25473" y="3504"/>
                    <a:pt x="26202" y="4598"/>
                  </a:cubicBezTo>
                  <a:cubicBezTo>
                    <a:pt x="27053" y="5966"/>
                    <a:pt x="27570" y="7516"/>
                    <a:pt x="27600" y="9127"/>
                  </a:cubicBezTo>
                  <a:cubicBezTo>
                    <a:pt x="27752" y="12288"/>
                    <a:pt x="26232" y="14568"/>
                    <a:pt x="24105" y="16574"/>
                  </a:cubicBezTo>
                  <a:cubicBezTo>
                    <a:pt x="24135" y="16239"/>
                    <a:pt x="24014" y="15905"/>
                    <a:pt x="23801" y="15662"/>
                  </a:cubicBezTo>
                  <a:cubicBezTo>
                    <a:pt x="23605" y="15467"/>
                    <a:pt x="23338" y="15375"/>
                    <a:pt x="23064" y="15375"/>
                  </a:cubicBezTo>
                  <a:cubicBezTo>
                    <a:pt x="22869" y="15375"/>
                    <a:pt x="22671" y="15421"/>
                    <a:pt x="22494" y="15510"/>
                  </a:cubicBezTo>
                  <a:cubicBezTo>
                    <a:pt x="22615" y="15024"/>
                    <a:pt x="22311" y="14476"/>
                    <a:pt x="21795" y="14385"/>
                  </a:cubicBezTo>
                  <a:cubicBezTo>
                    <a:pt x="21730" y="14368"/>
                    <a:pt x="21664" y="14360"/>
                    <a:pt x="21597" y="14360"/>
                  </a:cubicBezTo>
                  <a:cubicBezTo>
                    <a:pt x="21193" y="14360"/>
                    <a:pt x="20774" y="14658"/>
                    <a:pt x="20670" y="15024"/>
                  </a:cubicBezTo>
                  <a:cubicBezTo>
                    <a:pt x="20459" y="14833"/>
                    <a:pt x="20203" y="14687"/>
                    <a:pt x="19935" y="14687"/>
                  </a:cubicBezTo>
                  <a:cubicBezTo>
                    <a:pt x="19817" y="14687"/>
                    <a:pt x="19696" y="14716"/>
                    <a:pt x="19576" y="14780"/>
                  </a:cubicBezTo>
                  <a:lnTo>
                    <a:pt x="19545" y="14780"/>
                  </a:lnTo>
                  <a:cubicBezTo>
                    <a:pt x="18785" y="12106"/>
                    <a:pt x="18755" y="9400"/>
                    <a:pt x="19910" y="6786"/>
                  </a:cubicBezTo>
                  <a:cubicBezTo>
                    <a:pt x="20883" y="4659"/>
                    <a:pt x="22859" y="3473"/>
                    <a:pt x="23953" y="1528"/>
                  </a:cubicBezTo>
                  <a:close/>
                  <a:moveTo>
                    <a:pt x="9287" y="5305"/>
                  </a:moveTo>
                  <a:cubicBezTo>
                    <a:pt x="10252" y="5305"/>
                    <a:pt x="11247" y="5419"/>
                    <a:pt x="11703" y="5510"/>
                  </a:cubicBezTo>
                  <a:cubicBezTo>
                    <a:pt x="13223" y="5814"/>
                    <a:pt x="14409" y="6634"/>
                    <a:pt x="15442" y="7759"/>
                  </a:cubicBezTo>
                  <a:cubicBezTo>
                    <a:pt x="17418" y="9917"/>
                    <a:pt x="18512" y="12622"/>
                    <a:pt x="19089" y="15480"/>
                  </a:cubicBezTo>
                  <a:cubicBezTo>
                    <a:pt x="19089" y="15495"/>
                    <a:pt x="19112" y="15502"/>
                    <a:pt x="19131" y="15502"/>
                  </a:cubicBezTo>
                  <a:cubicBezTo>
                    <a:pt x="19139" y="15502"/>
                    <a:pt x="19146" y="15501"/>
                    <a:pt x="19151" y="15499"/>
                  </a:cubicBezTo>
                  <a:lnTo>
                    <a:pt x="19151" y="15499"/>
                  </a:lnTo>
                  <a:cubicBezTo>
                    <a:pt x="19150" y="15514"/>
                    <a:pt x="19150" y="15528"/>
                    <a:pt x="19150" y="15540"/>
                  </a:cubicBezTo>
                  <a:cubicBezTo>
                    <a:pt x="19089" y="15510"/>
                    <a:pt x="18998" y="15510"/>
                    <a:pt x="18937" y="15510"/>
                  </a:cubicBezTo>
                  <a:cubicBezTo>
                    <a:pt x="18872" y="15503"/>
                    <a:pt x="18807" y="15500"/>
                    <a:pt x="18742" y="15500"/>
                  </a:cubicBezTo>
                  <a:cubicBezTo>
                    <a:pt x="18505" y="15500"/>
                    <a:pt x="18277" y="15549"/>
                    <a:pt x="18086" y="15692"/>
                  </a:cubicBezTo>
                  <a:cubicBezTo>
                    <a:pt x="17722" y="15996"/>
                    <a:pt x="17600" y="16543"/>
                    <a:pt x="17782" y="16969"/>
                  </a:cubicBezTo>
                  <a:cubicBezTo>
                    <a:pt x="16992" y="16969"/>
                    <a:pt x="16202" y="17060"/>
                    <a:pt x="15412" y="17273"/>
                  </a:cubicBezTo>
                  <a:cubicBezTo>
                    <a:pt x="12402" y="16574"/>
                    <a:pt x="9484" y="15328"/>
                    <a:pt x="7843" y="12592"/>
                  </a:cubicBezTo>
                  <a:cubicBezTo>
                    <a:pt x="6992" y="11224"/>
                    <a:pt x="6901" y="9917"/>
                    <a:pt x="6840" y="8367"/>
                  </a:cubicBezTo>
                  <a:cubicBezTo>
                    <a:pt x="6810" y="7637"/>
                    <a:pt x="6475" y="6391"/>
                    <a:pt x="7053" y="5783"/>
                  </a:cubicBezTo>
                  <a:cubicBezTo>
                    <a:pt x="7387" y="5419"/>
                    <a:pt x="8322" y="5305"/>
                    <a:pt x="9287" y="5305"/>
                  </a:cubicBezTo>
                  <a:close/>
                  <a:moveTo>
                    <a:pt x="21558" y="14730"/>
                  </a:moveTo>
                  <a:cubicBezTo>
                    <a:pt x="21604" y="14730"/>
                    <a:pt x="21652" y="14736"/>
                    <a:pt x="21703" y="14750"/>
                  </a:cubicBezTo>
                  <a:cubicBezTo>
                    <a:pt x="22038" y="14872"/>
                    <a:pt x="22190" y="15267"/>
                    <a:pt x="22099" y="15571"/>
                  </a:cubicBezTo>
                  <a:cubicBezTo>
                    <a:pt x="22038" y="15692"/>
                    <a:pt x="22129" y="15783"/>
                    <a:pt x="22220" y="15814"/>
                  </a:cubicBezTo>
                  <a:cubicBezTo>
                    <a:pt x="22265" y="15903"/>
                    <a:pt x="22358" y="15959"/>
                    <a:pt x="22441" y="15959"/>
                  </a:cubicBezTo>
                  <a:cubicBezTo>
                    <a:pt x="22471" y="15959"/>
                    <a:pt x="22500" y="15952"/>
                    <a:pt x="22524" y="15935"/>
                  </a:cubicBezTo>
                  <a:cubicBezTo>
                    <a:pt x="22665" y="15810"/>
                    <a:pt x="22854" y="15741"/>
                    <a:pt x="23042" y="15741"/>
                  </a:cubicBezTo>
                  <a:cubicBezTo>
                    <a:pt x="23219" y="15741"/>
                    <a:pt x="23394" y="15803"/>
                    <a:pt x="23527" y="15935"/>
                  </a:cubicBezTo>
                  <a:cubicBezTo>
                    <a:pt x="23801" y="16239"/>
                    <a:pt x="23679" y="16574"/>
                    <a:pt x="23618" y="16908"/>
                  </a:cubicBezTo>
                  <a:cubicBezTo>
                    <a:pt x="23572" y="17000"/>
                    <a:pt x="23648" y="17092"/>
                    <a:pt x="23727" y="17092"/>
                  </a:cubicBezTo>
                  <a:cubicBezTo>
                    <a:pt x="23753" y="17092"/>
                    <a:pt x="23779" y="17082"/>
                    <a:pt x="23801" y="17060"/>
                  </a:cubicBezTo>
                  <a:cubicBezTo>
                    <a:pt x="24074" y="17182"/>
                    <a:pt x="24318" y="17303"/>
                    <a:pt x="24318" y="17638"/>
                  </a:cubicBezTo>
                  <a:cubicBezTo>
                    <a:pt x="24318" y="17911"/>
                    <a:pt x="24166" y="18063"/>
                    <a:pt x="23983" y="18154"/>
                  </a:cubicBezTo>
                  <a:cubicBezTo>
                    <a:pt x="23971" y="18150"/>
                    <a:pt x="23959" y="18148"/>
                    <a:pt x="23948" y="18148"/>
                  </a:cubicBezTo>
                  <a:cubicBezTo>
                    <a:pt x="23876" y="18148"/>
                    <a:pt x="23831" y="18223"/>
                    <a:pt x="23831" y="18276"/>
                  </a:cubicBezTo>
                  <a:cubicBezTo>
                    <a:pt x="23710" y="18367"/>
                    <a:pt x="23801" y="18549"/>
                    <a:pt x="23922" y="18549"/>
                  </a:cubicBezTo>
                  <a:cubicBezTo>
                    <a:pt x="24014" y="18823"/>
                    <a:pt x="24105" y="19066"/>
                    <a:pt x="23922" y="19340"/>
                  </a:cubicBezTo>
                  <a:cubicBezTo>
                    <a:pt x="23679" y="19674"/>
                    <a:pt x="23375" y="19613"/>
                    <a:pt x="23071" y="19765"/>
                  </a:cubicBezTo>
                  <a:cubicBezTo>
                    <a:pt x="22980" y="19765"/>
                    <a:pt x="22919" y="19826"/>
                    <a:pt x="22950" y="19917"/>
                  </a:cubicBezTo>
                  <a:cubicBezTo>
                    <a:pt x="23162" y="20373"/>
                    <a:pt x="23041" y="21011"/>
                    <a:pt x="22494" y="21163"/>
                  </a:cubicBezTo>
                  <a:cubicBezTo>
                    <a:pt x="22433" y="21189"/>
                    <a:pt x="22368" y="21201"/>
                    <a:pt x="22302" y="21201"/>
                  </a:cubicBezTo>
                  <a:cubicBezTo>
                    <a:pt x="22133" y="21201"/>
                    <a:pt x="21956" y="21129"/>
                    <a:pt x="21825" y="21042"/>
                  </a:cubicBezTo>
                  <a:cubicBezTo>
                    <a:pt x="21673" y="20951"/>
                    <a:pt x="21552" y="20708"/>
                    <a:pt x="21369" y="20677"/>
                  </a:cubicBezTo>
                  <a:cubicBezTo>
                    <a:pt x="21339" y="20677"/>
                    <a:pt x="21278" y="20677"/>
                    <a:pt x="21248" y="20708"/>
                  </a:cubicBezTo>
                  <a:lnTo>
                    <a:pt x="21248" y="20738"/>
                  </a:lnTo>
                  <a:cubicBezTo>
                    <a:pt x="21217" y="20738"/>
                    <a:pt x="21126" y="20799"/>
                    <a:pt x="21126" y="20829"/>
                  </a:cubicBezTo>
                  <a:cubicBezTo>
                    <a:pt x="21039" y="21237"/>
                    <a:pt x="20756" y="21561"/>
                    <a:pt x="20332" y="21561"/>
                  </a:cubicBezTo>
                  <a:cubicBezTo>
                    <a:pt x="20313" y="21561"/>
                    <a:pt x="20294" y="21560"/>
                    <a:pt x="20275" y="21559"/>
                  </a:cubicBezTo>
                  <a:cubicBezTo>
                    <a:pt x="19819" y="21467"/>
                    <a:pt x="19576" y="21042"/>
                    <a:pt x="19606" y="20647"/>
                  </a:cubicBezTo>
                  <a:cubicBezTo>
                    <a:pt x="19606" y="20525"/>
                    <a:pt x="19545" y="20495"/>
                    <a:pt x="19454" y="20495"/>
                  </a:cubicBezTo>
                  <a:cubicBezTo>
                    <a:pt x="19454" y="20408"/>
                    <a:pt x="19376" y="20336"/>
                    <a:pt x="19298" y="20336"/>
                  </a:cubicBezTo>
                  <a:cubicBezTo>
                    <a:pt x="19268" y="20336"/>
                    <a:pt x="19237" y="20347"/>
                    <a:pt x="19211" y="20373"/>
                  </a:cubicBezTo>
                  <a:cubicBezTo>
                    <a:pt x="19059" y="20510"/>
                    <a:pt x="18839" y="20586"/>
                    <a:pt x="18622" y="20586"/>
                  </a:cubicBezTo>
                  <a:cubicBezTo>
                    <a:pt x="18406" y="20586"/>
                    <a:pt x="18193" y="20510"/>
                    <a:pt x="18056" y="20343"/>
                  </a:cubicBezTo>
                  <a:cubicBezTo>
                    <a:pt x="17752" y="19948"/>
                    <a:pt x="17995" y="19461"/>
                    <a:pt x="18330" y="19218"/>
                  </a:cubicBezTo>
                  <a:cubicBezTo>
                    <a:pt x="18460" y="19166"/>
                    <a:pt x="18411" y="18957"/>
                    <a:pt x="18279" y="18957"/>
                  </a:cubicBezTo>
                  <a:cubicBezTo>
                    <a:pt x="18257" y="18957"/>
                    <a:pt x="18234" y="18962"/>
                    <a:pt x="18208" y="18975"/>
                  </a:cubicBezTo>
                  <a:cubicBezTo>
                    <a:pt x="18178" y="18975"/>
                    <a:pt x="18147" y="18945"/>
                    <a:pt x="18086" y="18945"/>
                  </a:cubicBezTo>
                  <a:cubicBezTo>
                    <a:pt x="17691" y="18945"/>
                    <a:pt x="17175" y="18549"/>
                    <a:pt x="17266" y="18063"/>
                  </a:cubicBezTo>
                  <a:cubicBezTo>
                    <a:pt x="17319" y="17693"/>
                    <a:pt x="17648" y="17438"/>
                    <a:pt x="18013" y="17438"/>
                  </a:cubicBezTo>
                  <a:cubicBezTo>
                    <a:pt x="18067" y="17438"/>
                    <a:pt x="18122" y="17443"/>
                    <a:pt x="18178" y="17455"/>
                  </a:cubicBezTo>
                  <a:cubicBezTo>
                    <a:pt x="18186" y="17457"/>
                    <a:pt x="18195" y="17457"/>
                    <a:pt x="18203" y="17457"/>
                  </a:cubicBezTo>
                  <a:cubicBezTo>
                    <a:pt x="18371" y="17457"/>
                    <a:pt x="18470" y="17180"/>
                    <a:pt x="18238" y="17151"/>
                  </a:cubicBezTo>
                  <a:lnTo>
                    <a:pt x="18208" y="17151"/>
                  </a:lnTo>
                  <a:cubicBezTo>
                    <a:pt x="18178" y="17121"/>
                    <a:pt x="18178" y="17060"/>
                    <a:pt x="18147" y="17030"/>
                  </a:cubicBezTo>
                  <a:cubicBezTo>
                    <a:pt x="18178" y="16999"/>
                    <a:pt x="18147" y="16908"/>
                    <a:pt x="18086" y="16908"/>
                  </a:cubicBezTo>
                  <a:cubicBezTo>
                    <a:pt x="17934" y="16543"/>
                    <a:pt x="18056" y="16087"/>
                    <a:pt x="18390" y="15905"/>
                  </a:cubicBezTo>
                  <a:cubicBezTo>
                    <a:pt x="18512" y="15824"/>
                    <a:pt x="18661" y="15797"/>
                    <a:pt x="18818" y="15797"/>
                  </a:cubicBezTo>
                  <a:cubicBezTo>
                    <a:pt x="18897" y="15797"/>
                    <a:pt x="18978" y="15804"/>
                    <a:pt x="19059" y="15814"/>
                  </a:cubicBezTo>
                  <a:cubicBezTo>
                    <a:pt x="19241" y="15844"/>
                    <a:pt x="19333" y="15996"/>
                    <a:pt x="19515" y="16057"/>
                  </a:cubicBezTo>
                  <a:cubicBezTo>
                    <a:pt x="19522" y="16060"/>
                    <a:pt x="19529" y="16062"/>
                    <a:pt x="19536" y="16062"/>
                  </a:cubicBezTo>
                  <a:cubicBezTo>
                    <a:pt x="19594" y="16062"/>
                    <a:pt x="19667" y="15959"/>
                    <a:pt x="19667" y="15905"/>
                  </a:cubicBezTo>
                  <a:cubicBezTo>
                    <a:pt x="19667" y="15844"/>
                    <a:pt x="19606" y="15814"/>
                    <a:pt x="19606" y="15783"/>
                  </a:cubicBezTo>
                  <a:lnTo>
                    <a:pt x="19606" y="15692"/>
                  </a:lnTo>
                  <a:cubicBezTo>
                    <a:pt x="19454" y="15449"/>
                    <a:pt x="19576" y="15054"/>
                    <a:pt x="19880" y="15024"/>
                  </a:cubicBezTo>
                  <a:cubicBezTo>
                    <a:pt x="19925" y="15011"/>
                    <a:pt x="19970" y="15006"/>
                    <a:pt x="20014" y="15006"/>
                  </a:cubicBezTo>
                  <a:cubicBezTo>
                    <a:pt x="20295" y="15006"/>
                    <a:pt x="20547" y="15235"/>
                    <a:pt x="20731" y="15419"/>
                  </a:cubicBezTo>
                  <a:cubicBezTo>
                    <a:pt x="20761" y="15480"/>
                    <a:pt x="20792" y="15510"/>
                    <a:pt x="20822" y="15510"/>
                  </a:cubicBezTo>
                  <a:cubicBezTo>
                    <a:pt x="20883" y="15510"/>
                    <a:pt x="20944" y="15480"/>
                    <a:pt x="20944" y="15419"/>
                  </a:cubicBezTo>
                  <a:cubicBezTo>
                    <a:pt x="21024" y="15122"/>
                    <a:pt x="21201" y="14730"/>
                    <a:pt x="21558" y="14730"/>
                  </a:cubicBezTo>
                  <a:close/>
                  <a:moveTo>
                    <a:pt x="7661" y="13200"/>
                  </a:moveTo>
                  <a:cubicBezTo>
                    <a:pt x="7813" y="13413"/>
                    <a:pt x="7995" y="13656"/>
                    <a:pt x="8147" y="13869"/>
                  </a:cubicBezTo>
                  <a:cubicBezTo>
                    <a:pt x="9788" y="15844"/>
                    <a:pt x="12098" y="16878"/>
                    <a:pt x="14530" y="17455"/>
                  </a:cubicBezTo>
                  <a:cubicBezTo>
                    <a:pt x="11339" y="18397"/>
                    <a:pt x="8421" y="20525"/>
                    <a:pt x="6901" y="23382"/>
                  </a:cubicBezTo>
                  <a:cubicBezTo>
                    <a:pt x="5168" y="23139"/>
                    <a:pt x="2676" y="19005"/>
                    <a:pt x="1490" y="17820"/>
                  </a:cubicBezTo>
                  <a:cubicBezTo>
                    <a:pt x="852" y="17151"/>
                    <a:pt x="761" y="17516"/>
                    <a:pt x="1308" y="16665"/>
                  </a:cubicBezTo>
                  <a:cubicBezTo>
                    <a:pt x="1612" y="16209"/>
                    <a:pt x="2220" y="15662"/>
                    <a:pt x="2645" y="15297"/>
                  </a:cubicBezTo>
                  <a:cubicBezTo>
                    <a:pt x="4104" y="13990"/>
                    <a:pt x="5685" y="13413"/>
                    <a:pt x="7600" y="13230"/>
                  </a:cubicBezTo>
                  <a:cubicBezTo>
                    <a:pt x="7600" y="13230"/>
                    <a:pt x="7661" y="13230"/>
                    <a:pt x="7661" y="13200"/>
                  </a:cubicBezTo>
                  <a:close/>
                  <a:moveTo>
                    <a:pt x="28471" y="15179"/>
                  </a:moveTo>
                  <a:cubicBezTo>
                    <a:pt x="30630" y="15179"/>
                    <a:pt x="32977" y="16045"/>
                    <a:pt x="34318" y="17303"/>
                  </a:cubicBezTo>
                  <a:cubicBezTo>
                    <a:pt x="34743" y="17729"/>
                    <a:pt x="37327" y="20495"/>
                    <a:pt x="37175" y="20768"/>
                  </a:cubicBezTo>
                  <a:cubicBezTo>
                    <a:pt x="37114" y="20829"/>
                    <a:pt x="36172" y="21224"/>
                    <a:pt x="35989" y="21315"/>
                  </a:cubicBezTo>
                  <a:cubicBezTo>
                    <a:pt x="35412" y="21680"/>
                    <a:pt x="34895" y="22045"/>
                    <a:pt x="34318" y="22379"/>
                  </a:cubicBezTo>
                  <a:cubicBezTo>
                    <a:pt x="32798" y="23261"/>
                    <a:pt x="31278" y="23565"/>
                    <a:pt x="29576" y="23565"/>
                  </a:cubicBezTo>
                  <a:cubicBezTo>
                    <a:pt x="26871" y="23565"/>
                    <a:pt x="24378" y="23291"/>
                    <a:pt x="22281" y="21619"/>
                  </a:cubicBezTo>
                  <a:cubicBezTo>
                    <a:pt x="22433" y="21619"/>
                    <a:pt x="22615" y="21619"/>
                    <a:pt x="22767" y="21559"/>
                  </a:cubicBezTo>
                  <a:cubicBezTo>
                    <a:pt x="23345" y="21315"/>
                    <a:pt x="23558" y="20647"/>
                    <a:pt x="23345" y="20100"/>
                  </a:cubicBezTo>
                  <a:lnTo>
                    <a:pt x="23345" y="20100"/>
                  </a:lnTo>
                  <a:cubicBezTo>
                    <a:pt x="23381" y="20109"/>
                    <a:pt x="23419" y="20113"/>
                    <a:pt x="23457" y="20113"/>
                  </a:cubicBezTo>
                  <a:cubicBezTo>
                    <a:pt x="23804" y="20113"/>
                    <a:pt x="24214" y="19765"/>
                    <a:pt x="24378" y="19492"/>
                  </a:cubicBezTo>
                  <a:cubicBezTo>
                    <a:pt x="24500" y="19188"/>
                    <a:pt x="24500" y="18793"/>
                    <a:pt x="24318" y="18489"/>
                  </a:cubicBezTo>
                  <a:cubicBezTo>
                    <a:pt x="24591" y="18276"/>
                    <a:pt x="24773" y="17942"/>
                    <a:pt x="24743" y="17607"/>
                  </a:cubicBezTo>
                  <a:cubicBezTo>
                    <a:pt x="24713" y="17273"/>
                    <a:pt x="24469" y="16969"/>
                    <a:pt x="24166" y="16847"/>
                  </a:cubicBezTo>
                  <a:cubicBezTo>
                    <a:pt x="24621" y="16543"/>
                    <a:pt x="25077" y="16209"/>
                    <a:pt x="25473" y="15814"/>
                  </a:cubicBezTo>
                  <a:cubicBezTo>
                    <a:pt x="25488" y="15829"/>
                    <a:pt x="25511" y="15837"/>
                    <a:pt x="25541" y="15837"/>
                  </a:cubicBezTo>
                  <a:cubicBezTo>
                    <a:pt x="25571" y="15837"/>
                    <a:pt x="25609" y="15829"/>
                    <a:pt x="25655" y="15814"/>
                  </a:cubicBezTo>
                  <a:cubicBezTo>
                    <a:pt x="26466" y="15374"/>
                    <a:pt x="27447" y="15179"/>
                    <a:pt x="28471" y="15179"/>
                  </a:cubicBezTo>
                  <a:close/>
                  <a:moveTo>
                    <a:pt x="17995" y="17121"/>
                  </a:moveTo>
                  <a:lnTo>
                    <a:pt x="17995" y="17151"/>
                  </a:lnTo>
                  <a:cubicBezTo>
                    <a:pt x="17478" y="17182"/>
                    <a:pt x="17023" y="17516"/>
                    <a:pt x="16962" y="18033"/>
                  </a:cubicBezTo>
                  <a:cubicBezTo>
                    <a:pt x="16871" y="18580"/>
                    <a:pt x="17326" y="19127"/>
                    <a:pt x="17904" y="19157"/>
                  </a:cubicBezTo>
                  <a:cubicBezTo>
                    <a:pt x="17570" y="19492"/>
                    <a:pt x="17478" y="20160"/>
                    <a:pt x="17782" y="20556"/>
                  </a:cubicBezTo>
                  <a:cubicBezTo>
                    <a:pt x="17982" y="20835"/>
                    <a:pt x="18313" y="20983"/>
                    <a:pt x="18646" y="20983"/>
                  </a:cubicBezTo>
                  <a:cubicBezTo>
                    <a:pt x="18819" y="20983"/>
                    <a:pt x="18994" y="20943"/>
                    <a:pt x="19150" y="20860"/>
                  </a:cubicBezTo>
                  <a:lnTo>
                    <a:pt x="19150" y="20860"/>
                  </a:lnTo>
                  <a:cubicBezTo>
                    <a:pt x="18330" y="24811"/>
                    <a:pt x="16202" y="28094"/>
                    <a:pt x="11703" y="28306"/>
                  </a:cubicBezTo>
                  <a:cubicBezTo>
                    <a:pt x="11478" y="28318"/>
                    <a:pt x="11247" y="28321"/>
                    <a:pt x="11013" y="28321"/>
                  </a:cubicBezTo>
                  <a:cubicBezTo>
                    <a:pt x="10736" y="28321"/>
                    <a:pt x="10454" y="28316"/>
                    <a:pt x="10173" y="28316"/>
                  </a:cubicBezTo>
                  <a:cubicBezTo>
                    <a:pt x="8742" y="28316"/>
                    <a:pt x="7333" y="28426"/>
                    <a:pt x="6597" y="29765"/>
                  </a:cubicBezTo>
                  <a:cubicBezTo>
                    <a:pt x="5776" y="26483"/>
                    <a:pt x="6992" y="23109"/>
                    <a:pt x="9484" y="20829"/>
                  </a:cubicBezTo>
                  <a:cubicBezTo>
                    <a:pt x="11916" y="18549"/>
                    <a:pt x="14864" y="17911"/>
                    <a:pt x="17995" y="17121"/>
                  </a:cubicBezTo>
                  <a:close/>
                  <a:moveTo>
                    <a:pt x="34591" y="22744"/>
                  </a:moveTo>
                  <a:cubicBezTo>
                    <a:pt x="36263" y="24294"/>
                    <a:pt x="36871" y="25875"/>
                    <a:pt x="37023" y="28154"/>
                  </a:cubicBezTo>
                  <a:cubicBezTo>
                    <a:pt x="37084" y="29279"/>
                    <a:pt x="37114" y="30221"/>
                    <a:pt x="37540" y="31164"/>
                  </a:cubicBezTo>
                  <a:cubicBezTo>
                    <a:pt x="37084" y="31088"/>
                    <a:pt x="36629" y="31049"/>
                    <a:pt x="36171" y="31049"/>
                  </a:cubicBezTo>
                  <a:cubicBezTo>
                    <a:pt x="35529" y="31049"/>
                    <a:pt x="34883" y="31125"/>
                    <a:pt x="34227" y="31285"/>
                  </a:cubicBezTo>
                  <a:cubicBezTo>
                    <a:pt x="33179" y="31529"/>
                    <a:pt x="32138" y="31793"/>
                    <a:pt x="31149" y="31793"/>
                  </a:cubicBezTo>
                  <a:cubicBezTo>
                    <a:pt x="30043" y="31793"/>
                    <a:pt x="29001" y="31463"/>
                    <a:pt x="28087" y="30404"/>
                  </a:cubicBezTo>
                  <a:cubicBezTo>
                    <a:pt x="28056" y="30373"/>
                    <a:pt x="28056" y="30373"/>
                    <a:pt x="27995" y="30373"/>
                  </a:cubicBezTo>
                  <a:cubicBezTo>
                    <a:pt x="28178" y="29522"/>
                    <a:pt x="28117" y="28702"/>
                    <a:pt x="27904" y="27851"/>
                  </a:cubicBezTo>
                  <a:cubicBezTo>
                    <a:pt x="27448" y="26088"/>
                    <a:pt x="26263" y="24598"/>
                    <a:pt x="24834" y="23504"/>
                  </a:cubicBezTo>
                  <a:lnTo>
                    <a:pt x="24834" y="23504"/>
                  </a:lnTo>
                  <a:cubicBezTo>
                    <a:pt x="25989" y="23838"/>
                    <a:pt x="27266" y="23960"/>
                    <a:pt x="28482" y="23990"/>
                  </a:cubicBezTo>
                  <a:cubicBezTo>
                    <a:pt x="28922" y="23999"/>
                    <a:pt x="29372" y="24011"/>
                    <a:pt x="29824" y="24011"/>
                  </a:cubicBezTo>
                  <a:cubicBezTo>
                    <a:pt x="31024" y="24011"/>
                    <a:pt x="32241" y="23921"/>
                    <a:pt x="33345" y="23413"/>
                  </a:cubicBezTo>
                  <a:cubicBezTo>
                    <a:pt x="33801" y="23230"/>
                    <a:pt x="34196" y="22987"/>
                    <a:pt x="34591" y="22744"/>
                  </a:cubicBezTo>
                  <a:close/>
                  <a:moveTo>
                    <a:pt x="19302" y="20773"/>
                  </a:moveTo>
                  <a:cubicBezTo>
                    <a:pt x="19274" y="21288"/>
                    <a:pt x="19699" y="21832"/>
                    <a:pt x="20214" y="21893"/>
                  </a:cubicBezTo>
                  <a:cubicBezTo>
                    <a:pt x="20265" y="21902"/>
                    <a:pt x="20316" y="21907"/>
                    <a:pt x="20367" y="21907"/>
                  </a:cubicBezTo>
                  <a:cubicBezTo>
                    <a:pt x="20804" y="21907"/>
                    <a:pt x="21233" y="21572"/>
                    <a:pt x="21369" y="21163"/>
                  </a:cubicBezTo>
                  <a:cubicBezTo>
                    <a:pt x="21430" y="21255"/>
                    <a:pt x="21521" y="21315"/>
                    <a:pt x="21643" y="21407"/>
                  </a:cubicBezTo>
                  <a:cubicBezTo>
                    <a:pt x="22129" y="22075"/>
                    <a:pt x="22767" y="22592"/>
                    <a:pt x="23466" y="22957"/>
                  </a:cubicBezTo>
                  <a:cubicBezTo>
                    <a:pt x="25229" y="24416"/>
                    <a:pt x="26962" y="25966"/>
                    <a:pt x="27448" y="28306"/>
                  </a:cubicBezTo>
                  <a:cubicBezTo>
                    <a:pt x="27783" y="30069"/>
                    <a:pt x="27327" y="31437"/>
                    <a:pt x="26415" y="32866"/>
                  </a:cubicBezTo>
                  <a:cubicBezTo>
                    <a:pt x="26080" y="33413"/>
                    <a:pt x="25777" y="34355"/>
                    <a:pt x="25351" y="34811"/>
                  </a:cubicBezTo>
                  <a:cubicBezTo>
                    <a:pt x="25156" y="35016"/>
                    <a:pt x="24942" y="35099"/>
                    <a:pt x="24716" y="35099"/>
                  </a:cubicBezTo>
                  <a:cubicBezTo>
                    <a:pt x="24236" y="35099"/>
                    <a:pt x="23699" y="34727"/>
                    <a:pt x="23162" y="34355"/>
                  </a:cubicBezTo>
                  <a:cubicBezTo>
                    <a:pt x="22311" y="33747"/>
                    <a:pt x="21491" y="33018"/>
                    <a:pt x="20792" y="32227"/>
                  </a:cubicBezTo>
                  <a:cubicBezTo>
                    <a:pt x="19150" y="30343"/>
                    <a:pt x="18178" y="27972"/>
                    <a:pt x="17934" y="25510"/>
                  </a:cubicBezTo>
                  <a:cubicBezTo>
                    <a:pt x="18937" y="24142"/>
                    <a:pt x="19515" y="22440"/>
                    <a:pt x="19272" y="20799"/>
                  </a:cubicBezTo>
                  <a:cubicBezTo>
                    <a:pt x="19272" y="20799"/>
                    <a:pt x="19299" y="20799"/>
                    <a:pt x="19302" y="20773"/>
                  </a:cubicBezTo>
                  <a:close/>
                  <a:moveTo>
                    <a:pt x="17570" y="25966"/>
                  </a:moveTo>
                  <a:cubicBezTo>
                    <a:pt x="17934" y="28762"/>
                    <a:pt x="19241" y="31285"/>
                    <a:pt x="21187" y="33200"/>
                  </a:cubicBezTo>
                  <a:cubicBezTo>
                    <a:pt x="19880" y="34993"/>
                    <a:pt x="18694" y="36361"/>
                    <a:pt x="16354" y="36452"/>
                  </a:cubicBezTo>
                  <a:cubicBezTo>
                    <a:pt x="16050" y="36452"/>
                    <a:pt x="12858" y="36908"/>
                    <a:pt x="12889" y="36939"/>
                  </a:cubicBezTo>
                  <a:cubicBezTo>
                    <a:pt x="12463" y="36665"/>
                    <a:pt x="12402" y="34659"/>
                    <a:pt x="12250" y="34021"/>
                  </a:cubicBezTo>
                  <a:cubicBezTo>
                    <a:pt x="11855" y="32258"/>
                    <a:pt x="11339" y="30586"/>
                    <a:pt x="11369" y="28732"/>
                  </a:cubicBezTo>
                  <a:cubicBezTo>
                    <a:pt x="11977" y="28732"/>
                    <a:pt x="12554" y="28732"/>
                    <a:pt x="13132" y="28610"/>
                  </a:cubicBezTo>
                  <a:cubicBezTo>
                    <a:pt x="14257" y="28398"/>
                    <a:pt x="15320" y="27881"/>
                    <a:pt x="16232" y="27212"/>
                  </a:cubicBezTo>
                  <a:cubicBezTo>
                    <a:pt x="16719" y="26878"/>
                    <a:pt x="17144" y="26452"/>
                    <a:pt x="17570" y="25966"/>
                  </a:cubicBezTo>
                  <a:close/>
                  <a:moveTo>
                    <a:pt x="12869" y="1"/>
                  </a:moveTo>
                  <a:cubicBezTo>
                    <a:pt x="12781" y="1"/>
                    <a:pt x="12676" y="64"/>
                    <a:pt x="12676" y="191"/>
                  </a:cubicBezTo>
                  <a:cubicBezTo>
                    <a:pt x="12767" y="1893"/>
                    <a:pt x="12372" y="3412"/>
                    <a:pt x="11369" y="4841"/>
                  </a:cubicBezTo>
                  <a:cubicBezTo>
                    <a:pt x="11339" y="4871"/>
                    <a:pt x="11339" y="4902"/>
                    <a:pt x="11339" y="4932"/>
                  </a:cubicBezTo>
                  <a:cubicBezTo>
                    <a:pt x="10998" y="4894"/>
                    <a:pt x="10650" y="4877"/>
                    <a:pt x="10298" y="4877"/>
                  </a:cubicBezTo>
                  <a:cubicBezTo>
                    <a:pt x="8957" y="4877"/>
                    <a:pt x="7557" y="5123"/>
                    <a:pt x="6232" y="5388"/>
                  </a:cubicBezTo>
                  <a:cubicBezTo>
                    <a:pt x="6080" y="5449"/>
                    <a:pt x="6019" y="5601"/>
                    <a:pt x="6050" y="5753"/>
                  </a:cubicBezTo>
                  <a:cubicBezTo>
                    <a:pt x="6536" y="7425"/>
                    <a:pt x="6141" y="9096"/>
                    <a:pt x="6536" y="10768"/>
                  </a:cubicBezTo>
                  <a:cubicBezTo>
                    <a:pt x="6749" y="11558"/>
                    <a:pt x="7022" y="12288"/>
                    <a:pt x="7448" y="12957"/>
                  </a:cubicBezTo>
                  <a:cubicBezTo>
                    <a:pt x="7274" y="12939"/>
                    <a:pt x="7102" y="12931"/>
                    <a:pt x="6932" y="12931"/>
                  </a:cubicBezTo>
                  <a:cubicBezTo>
                    <a:pt x="4104" y="12931"/>
                    <a:pt x="1843" y="15239"/>
                    <a:pt x="123" y="17303"/>
                  </a:cubicBezTo>
                  <a:cubicBezTo>
                    <a:pt x="62" y="17364"/>
                    <a:pt x="1" y="17607"/>
                    <a:pt x="214" y="17668"/>
                  </a:cubicBezTo>
                  <a:cubicBezTo>
                    <a:pt x="2402" y="18641"/>
                    <a:pt x="3436" y="20860"/>
                    <a:pt x="4864" y="22653"/>
                  </a:cubicBezTo>
                  <a:cubicBezTo>
                    <a:pt x="5387" y="23285"/>
                    <a:pt x="5909" y="23669"/>
                    <a:pt x="6589" y="23669"/>
                  </a:cubicBezTo>
                  <a:cubicBezTo>
                    <a:pt x="6661" y="23669"/>
                    <a:pt x="6734" y="23665"/>
                    <a:pt x="6810" y="23656"/>
                  </a:cubicBezTo>
                  <a:lnTo>
                    <a:pt x="6810" y="23656"/>
                  </a:lnTo>
                  <a:cubicBezTo>
                    <a:pt x="5867" y="25571"/>
                    <a:pt x="5533" y="27790"/>
                    <a:pt x="6202" y="30130"/>
                  </a:cubicBezTo>
                  <a:cubicBezTo>
                    <a:pt x="6224" y="30243"/>
                    <a:pt x="6314" y="30305"/>
                    <a:pt x="6396" y="30305"/>
                  </a:cubicBezTo>
                  <a:cubicBezTo>
                    <a:pt x="6424" y="30305"/>
                    <a:pt x="6452" y="30298"/>
                    <a:pt x="6475" y="30282"/>
                  </a:cubicBezTo>
                  <a:cubicBezTo>
                    <a:pt x="6500" y="30307"/>
                    <a:pt x="6531" y="30322"/>
                    <a:pt x="6562" y="30322"/>
                  </a:cubicBezTo>
                  <a:cubicBezTo>
                    <a:pt x="6606" y="30322"/>
                    <a:pt x="6652" y="30293"/>
                    <a:pt x="6688" y="30221"/>
                  </a:cubicBezTo>
                  <a:cubicBezTo>
                    <a:pt x="7526" y="28886"/>
                    <a:pt x="8837" y="28724"/>
                    <a:pt x="10214" y="28724"/>
                  </a:cubicBezTo>
                  <a:cubicBezTo>
                    <a:pt x="10436" y="28724"/>
                    <a:pt x="10659" y="28728"/>
                    <a:pt x="10883" y="28732"/>
                  </a:cubicBezTo>
                  <a:lnTo>
                    <a:pt x="10883" y="28762"/>
                  </a:lnTo>
                  <a:cubicBezTo>
                    <a:pt x="10791" y="31741"/>
                    <a:pt x="12250" y="34477"/>
                    <a:pt x="12129" y="37456"/>
                  </a:cubicBezTo>
                  <a:cubicBezTo>
                    <a:pt x="12129" y="37617"/>
                    <a:pt x="12233" y="37691"/>
                    <a:pt x="12377" y="37691"/>
                  </a:cubicBezTo>
                  <a:cubicBezTo>
                    <a:pt x="12423" y="37691"/>
                    <a:pt x="12472" y="37683"/>
                    <a:pt x="12524" y="37668"/>
                  </a:cubicBezTo>
                  <a:cubicBezTo>
                    <a:pt x="14500" y="36787"/>
                    <a:pt x="16658" y="37425"/>
                    <a:pt x="18542" y="36513"/>
                  </a:cubicBezTo>
                  <a:cubicBezTo>
                    <a:pt x="19849" y="35875"/>
                    <a:pt x="20731" y="34690"/>
                    <a:pt x="21369" y="33443"/>
                  </a:cubicBezTo>
                  <a:cubicBezTo>
                    <a:pt x="22494" y="34538"/>
                    <a:pt x="23862" y="35419"/>
                    <a:pt x="25442" y="35997"/>
                  </a:cubicBezTo>
                  <a:cubicBezTo>
                    <a:pt x="25466" y="36006"/>
                    <a:pt x="25488" y="36010"/>
                    <a:pt x="25508" y="36010"/>
                  </a:cubicBezTo>
                  <a:cubicBezTo>
                    <a:pt x="25622" y="36010"/>
                    <a:pt x="25695" y="35882"/>
                    <a:pt x="25746" y="35753"/>
                  </a:cubicBezTo>
                  <a:cubicBezTo>
                    <a:pt x="25928" y="33930"/>
                    <a:pt x="27479" y="32835"/>
                    <a:pt x="27965" y="31133"/>
                  </a:cubicBezTo>
                  <a:cubicBezTo>
                    <a:pt x="27965" y="31072"/>
                    <a:pt x="28026" y="31042"/>
                    <a:pt x="28026" y="30981"/>
                  </a:cubicBezTo>
                  <a:cubicBezTo>
                    <a:pt x="29003" y="32002"/>
                    <a:pt x="30118" y="32305"/>
                    <a:pt x="31300" y="32305"/>
                  </a:cubicBezTo>
                  <a:cubicBezTo>
                    <a:pt x="33028" y="32305"/>
                    <a:pt x="34902" y="31658"/>
                    <a:pt x="36708" y="31658"/>
                  </a:cubicBezTo>
                  <a:cubicBezTo>
                    <a:pt x="37163" y="31658"/>
                    <a:pt x="37613" y="31699"/>
                    <a:pt x="38056" y="31802"/>
                  </a:cubicBezTo>
                  <a:cubicBezTo>
                    <a:pt x="38070" y="31804"/>
                    <a:pt x="38084" y="31805"/>
                    <a:pt x="38097" y="31805"/>
                  </a:cubicBezTo>
                  <a:cubicBezTo>
                    <a:pt x="38292" y="31805"/>
                    <a:pt x="38444" y="31608"/>
                    <a:pt x="38330" y="31437"/>
                  </a:cubicBezTo>
                  <a:cubicBezTo>
                    <a:pt x="37357" y="29553"/>
                    <a:pt x="37935" y="27425"/>
                    <a:pt x="37296" y="25510"/>
                  </a:cubicBezTo>
                  <a:cubicBezTo>
                    <a:pt x="36871" y="24294"/>
                    <a:pt x="36111" y="23291"/>
                    <a:pt x="35047" y="22562"/>
                  </a:cubicBezTo>
                  <a:cubicBezTo>
                    <a:pt x="35989" y="21954"/>
                    <a:pt x="36901" y="21315"/>
                    <a:pt x="38056" y="21011"/>
                  </a:cubicBezTo>
                  <a:cubicBezTo>
                    <a:pt x="38239" y="20951"/>
                    <a:pt x="38239" y="20708"/>
                    <a:pt x="38087" y="20586"/>
                  </a:cubicBezTo>
                  <a:cubicBezTo>
                    <a:pt x="36111" y="19157"/>
                    <a:pt x="35108" y="16908"/>
                    <a:pt x="32919" y="15814"/>
                  </a:cubicBezTo>
                  <a:cubicBezTo>
                    <a:pt x="36628" y="14264"/>
                    <a:pt x="35777" y="8732"/>
                    <a:pt x="36537" y="5631"/>
                  </a:cubicBezTo>
                  <a:cubicBezTo>
                    <a:pt x="36567" y="5479"/>
                    <a:pt x="36445" y="5358"/>
                    <a:pt x="36324" y="5358"/>
                  </a:cubicBezTo>
                  <a:cubicBezTo>
                    <a:pt x="35023" y="5264"/>
                    <a:pt x="33670" y="5081"/>
                    <a:pt x="32346" y="5081"/>
                  </a:cubicBezTo>
                  <a:cubicBezTo>
                    <a:pt x="30669" y="5081"/>
                    <a:pt x="29041" y="5375"/>
                    <a:pt x="27631" y="6513"/>
                  </a:cubicBezTo>
                  <a:cubicBezTo>
                    <a:pt x="27509" y="6239"/>
                    <a:pt x="27448" y="5935"/>
                    <a:pt x="27296" y="5662"/>
                  </a:cubicBezTo>
                  <a:cubicBezTo>
                    <a:pt x="26536" y="3990"/>
                    <a:pt x="25077" y="2805"/>
                    <a:pt x="24257" y="1194"/>
                  </a:cubicBezTo>
                  <a:lnTo>
                    <a:pt x="24226" y="1133"/>
                  </a:lnTo>
                  <a:cubicBezTo>
                    <a:pt x="24226" y="1041"/>
                    <a:pt x="24126" y="971"/>
                    <a:pt x="24026" y="971"/>
                  </a:cubicBezTo>
                  <a:cubicBezTo>
                    <a:pt x="23962" y="971"/>
                    <a:pt x="23897" y="1000"/>
                    <a:pt x="23862" y="1072"/>
                  </a:cubicBezTo>
                  <a:cubicBezTo>
                    <a:pt x="23254" y="2166"/>
                    <a:pt x="22311" y="2926"/>
                    <a:pt x="21491" y="3808"/>
                  </a:cubicBezTo>
                  <a:cubicBezTo>
                    <a:pt x="19363" y="1376"/>
                    <a:pt x="15959" y="616"/>
                    <a:pt x="12919" y="8"/>
                  </a:cubicBezTo>
                  <a:cubicBezTo>
                    <a:pt x="12904" y="3"/>
                    <a:pt x="12887" y="1"/>
                    <a:pt x="12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7567250" y="2560050"/>
              <a:ext cx="63125" cy="103675"/>
            </a:xfrm>
            <a:custGeom>
              <a:avLst/>
              <a:gdLst/>
              <a:ahLst/>
              <a:cxnLst/>
              <a:rect l="l" t="t" r="r" b="b"/>
              <a:pathLst>
                <a:path w="2525" h="4147" extrusionOk="0">
                  <a:moveTo>
                    <a:pt x="674" y="0"/>
                  </a:moveTo>
                  <a:cubicBezTo>
                    <a:pt x="317" y="0"/>
                    <a:pt x="1" y="361"/>
                    <a:pt x="154" y="742"/>
                  </a:cubicBezTo>
                  <a:cubicBezTo>
                    <a:pt x="154" y="773"/>
                    <a:pt x="184" y="788"/>
                    <a:pt x="214" y="788"/>
                  </a:cubicBezTo>
                  <a:cubicBezTo>
                    <a:pt x="245" y="788"/>
                    <a:pt x="275" y="773"/>
                    <a:pt x="275" y="742"/>
                  </a:cubicBezTo>
                  <a:cubicBezTo>
                    <a:pt x="251" y="502"/>
                    <a:pt x="493" y="262"/>
                    <a:pt x="731" y="262"/>
                  </a:cubicBezTo>
                  <a:cubicBezTo>
                    <a:pt x="794" y="262"/>
                    <a:pt x="856" y="279"/>
                    <a:pt x="913" y="317"/>
                  </a:cubicBezTo>
                  <a:cubicBezTo>
                    <a:pt x="974" y="408"/>
                    <a:pt x="1065" y="560"/>
                    <a:pt x="1065" y="651"/>
                  </a:cubicBezTo>
                  <a:cubicBezTo>
                    <a:pt x="1065" y="803"/>
                    <a:pt x="1005" y="894"/>
                    <a:pt x="944" y="1016"/>
                  </a:cubicBezTo>
                  <a:cubicBezTo>
                    <a:pt x="921" y="1063"/>
                    <a:pt x="987" y="1127"/>
                    <a:pt x="1046" y="1127"/>
                  </a:cubicBezTo>
                  <a:cubicBezTo>
                    <a:pt x="1064" y="1127"/>
                    <a:pt x="1082" y="1121"/>
                    <a:pt x="1096" y="1107"/>
                  </a:cubicBezTo>
                  <a:lnTo>
                    <a:pt x="1126" y="1077"/>
                  </a:lnTo>
                  <a:lnTo>
                    <a:pt x="1126" y="1077"/>
                  </a:lnTo>
                  <a:cubicBezTo>
                    <a:pt x="1126" y="1107"/>
                    <a:pt x="1096" y="1107"/>
                    <a:pt x="1096" y="1168"/>
                  </a:cubicBezTo>
                  <a:cubicBezTo>
                    <a:pt x="1074" y="1212"/>
                    <a:pt x="1133" y="1241"/>
                    <a:pt x="1178" y="1241"/>
                  </a:cubicBezTo>
                  <a:cubicBezTo>
                    <a:pt x="1195" y="1241"/>
                    <a:pt x="1209" y="1237"/>
                    <a:pt x="1217" y="1229"/>
                  </a:cubicBezTo>
                  <a:cubicBezTo>
                    <a:pt x="1318" y="1142"/>
                    <a:pt x="1488" y="1076"/>
                    <a:pt x="1644" y="1076"/>
                  </a:cubicBezTo>
                  <a:cubicBezTo>
                    <a:pt x="1818" y="1076"/>
                    <a:pt x="1976" y="1157"/>
                    <a:pt x="2008" y="1381"/>
                  </a:cubicBezTo>
                  <a:cubicBezTo>
                    <a:pt x="2008" y="1563"/>
                    <a:pt x="1947" y="1715"/>
                    <a:pt x="1795" y="1837"/>
                  </a:cubicBezTo>
                  <a:cubicBezTo>
                    <a:pt x="1704" y="1867"/>
                    <a:pt x="1552" y="1928"/>
                    <a:pt x="1643" y="2019"/>
                  </a:cubicBezTo>
                  <a:cubicBezTo>
                    <a:pt x="1643" y="2019"/>
                    <a:pt x="1673" y="2080"/>
                    <a:pt x="1704" y="2080"/>
                  </a:cubicBezTo>
                  <a:cubicBezTo>
                    <a:pt x="1795" y="2019"/>
                    <a:pt x="1856" y="2019"/>
                    <a:pt x="1886" y="1989"/>
                  </a:cubicBezTo>
                  <a:cubicBezTo>
                    <a:pt x="2160" y="2080"/>
                    <a:pt x="2342" y="2414"/>
                    <a:pt x="2190" y="2688"/>
                  </a:cubicBezTo>
                  <a:cubicBezTo>
                    <a:pt x="2129" y="2779"/>
                    <a:pt x="1977" y="2900"/>
                    <a:pt x="1825" y="2931"/>
                  </a:cubicBezTo>
                  <a:cubicBezTo>
                    <a:pt x="1673" y="2992"/>
                    <a:pt x="1552" y="2931"/>
                    <a:pt x="1430" y="3022"/>
                  </a:cubicBezTo>
                  <a:cubicBezTo>
                    <a:pt x="1400" y="3022"/>
                    <a:pt x="1400" y="3083"/>
                    <a:pt x="1430" y="3144"/>
                  </a:cubicBezTo>
                  <a:cubicBezTo>
                    <a:pt x="1491" y="3174"/>
                    <a:pt x="1552" y="3204"/>
                    <a:pt x="1643" y="3204"/>
                  </a:cubicBezTo>
                  <a:cubicBezTo>
                    <a:pt x="1673" y="3235"/>
                    <a:pt x="1673" y="3296"/>
                    <a:pt x="1704" y="3356"/>
                  </a:cubicBezTo>
                  <a:cubicBezTo>
                    <a:pt x="1765" y="3478"/>
                    <a:pt x="1765" y="3600"/>
                    <a:pt x="1673" y="3691"/>
                  </a:cubicBezTo>
                  <a:cubicBezTo>
                    <a:pt x="1579" y="3843"/>
                    <a:pt x="1463" y="3892"/>
                    <a:pt x="1337" y="3892"/>
                  </a:cubicBezTo>
                  <a:cubicBezTo>
                    <a:pt x="1138" y="3892"/>
                    <a:pt x="918" y="3770"/>
                    <a:pt x="731" y="3751"/>
                  </a:cubicBezTo>
                  <a:cubicBezTo>
                    <a:pt x="670" y="3751"/>
                    <a:pt x="640" y="3782"/>
                    <a:pt x="640" y="3812"/>
                  </a:cubicBezTo>
                  <a:cubicBezTo>
                    <a:pt x="761" y="4055"/>
                    <a:pt x="1065" y="4147"/>
                    <a:pt x="1278" y="4147"/>
                  </a:cubicBezTo>
                  <a:cubicBezTo>
                    <a:pt x="1521" y="4147"/>
                    <a:pt x="1795" y="4086"/>
                    <a:pt x="1886" y="3843"/>
                  </a:cubicBezTo>
                  <a:cubicBezTo>
                    <a:pt x="2008" y="3660"/>
                    <a:pt x="2038" y="3448"/>
                    <a:pt x="1947" y="3235"/>
                  </a:cubicBezTo>
                  <a:lnTo>
                    <a:pt x="1856" y="3174"/>
                  </a:lnTo>
                  <a:lnTo>
                    <a:pt x="2099" y="3052"/>
                  </a:lnTo>
                  <a:cubicBezTo>
                    <a:pt x="2281" y="2931"/>
                    <a:pt x="2433" y="2748"/>
                    <a:pt x="2464" y="2536"/>
                  </a:cubicBezTo>
                  <a:cubicBezTo>
                    <a:pt x="2524" y="2232"/>
                    <a:pt x="2312" y="1928"/>
                    <a:pt x="2038" y="1806"/>
                  </a:cubicBezTo>
                  <a:cubicBezTo>
                    <a:pt x="2251" y="1563"/>
                    <a:pt x="2281" y="1229"/>
                    <a:pt x="2099" y="1016"/>
                  </a:cubicBezTo>
                  <a:cubicBezTo>
                    <a:pt x="1962" y="862"/>
                    <a:pt x="1758" y="785"/>
                    <a:pt x="1568" y="785"/>
                  </a:cubicBezTo>
                  <a:cubicBezTo>
                    <a:pt x="1420" y="785"/>
                    <a:pt x="1280" y="832"/>
                    <a:pt x="1187" y="925"/>
                  </a:cubicBezTo>
                  <a:cubicBezTo>
                    <a:pt x="1217" y="803"/>
                    <a:pt x="1217" y="651"/>
                    <a:pt x="1217" y="560"/>
                  </a:cubicBezTo>
                  <a:cubicBezTo>
                    <a:pt x="1187" y="317"/>
                    <a:pt x="1065" y="134"/>
                    <a:pt x="883" y="43"/>
                  </a:cubicBezTo>
                  <a:cubicBezTo>
                    <a:pt x="814" y="14"/>
                    <a:pt x="743"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7498125" y="2610500"/>
              <a:ext cx="73300" cy="65050"/>
            </a:xfrm>
            <a:custGeom>
              <a:avLst/>
              <a:gdLst/>
              <a:ahLst/>
              <a:cxnLst/>
              <a:rect l="l" t="t" r="r" b="b"/>
              <a:pathLst>
                <a:path w="2932" h="2602" extrusionOk="0">
                  <a:moveTo>
                    <a:pt x="487" y="1"/>
                  </a:moveTo>
                  <a:cubicBezTo>
                    <a:pt x="153" y="1"/>
                    <a:pt x="1" y="457"/>
                    <a:pt x="31" y="639"/>
                  </a:cubicBezTo>
                  <a:cubicBezTo>
                    <a:pt x="114" y="918"/>
                    <a:pt x="377" y="1069"/>
                    <a:pt x="607" y="1069"/>
                  </a:cubicBezTo>
                  <a:cubicBezTo>
                    <a:pt x="628" y="1069"/>
                    <a:pt x="649" y="1067"/>
                    <a:pt x="669" y="1065"/>
                  </a:cubicBezTo>
                  <a:lnTo>
                    <a:pt x="669" y="1065"/>
                  </a:lnTo>
                  <a:cubicBezTo>
                    <a:pt x="456" y="1521"/>
                    <a:pt x="456" y="2250"/>
                    <a:pt x="1034" y="2433"/>
                  </a:cubicBezTo>
                  <a:cubicBezTo>
                    <a:pt x="1077" y="2451"/>
                    <a:pt x="1123" y="2460"/>
                    <a:pt x="1169" y="2460"/>
                  </a:cubicBezTo>
                  <a:cubicBezTo>
                    <a:pt x="1352" y="2460"/>
                    <a:pt x="1545" y="2329"/>
                    <a:pt x="1642" y="2159"/>
                  </a:cubicBezTo>
                  <a:lnTo>
                    <a:pt x="1642" y="2220"/>
                  </a:lnTo>
                  <a:cubicBezTo>
                    <a:pt x="1703" y="2402"/>
                    <a:pt x="1855" y="2554"/>
                    <a:pt x="2098" y="2585"/>
                  </a:cubicBezTo>
                  <a:cubicBezTo>
                    <a:pt x="2142" y="2596"/>
                    <a:pt x="2185" y="2602"/>
                    <a:pt x="2228" y="2602"/>
                  </a:cubicBezTo>
                  <a:cubicBezTo>
                    <a:pt x="2625" y="2602"/>
                    <a:pt x="2931" y="2121"/>
                    <a:pt x="2767" y="1764"/>
                  </a:cubicBezTo>
                  <a:cubicBezTo>
                    <a:pt x="2753" y="1711"/>
                    <a:pt x="2711" y="1686"/>
                    <a:pt x="2670" y="1686"/>
                  </a:cubicBezTo>
                  <a:cubicBezTo>
                    <a:pt x="2617" y="1686"/>
                    <a:pt x="2567" y="1726"/>
                    <a:pt x="2584" y="1794"/>
                  </a:cubicBezTo>
                  <a:cubicBezTo>
                    <a:pt x="2640" y="2074"/>
                    <a:pt x="2439" y="2379"/>
                    <a:pt x="2170" y="2379"/>
                  </a:cubicBezTo>
                  <a:cubicBezTo>
                    <a:pt x="2146" y="2379"/>
                    <a:pt x="2122" y="2377"/>
                    <a:pt x="2098" y="2372"/>
                  </a:cubicBezTo>
                  <a:cubicBezTo>
                    <a:pt x="1976" y="2372"/>
                    <a:pt x="1885" y="2250"/>
                    <a:pt x="1824" y="2129"/>
                  </a:cubicBezTo>
                  <a:cubicBezTo>
                    <a:pt x="1733" y="1977"/>
                    <a:pt x="1794" y="1885"/>
                    <a:pt x="1794" y="1733"/>
                  </a:cubicBezTo>
                  <a:cubicBezTo>
                    <a:pt x="1749" y="1689"/>
                    <a:pt x="1721" y="1661"/>
                    <a:pt x="1697" y="1661"/>
                  </a:cubicBezTo>
                  <a:cubicBezTo>
                    <a:pt x="1689" y="1661"/>
                    <a:pt x="1680" y="1665"/>
                    <a:pt x="1672" y="1673"/>
                  </a:cubicBezTo>
                  <a:cubicBezTo>
                    <a:pt x="1642" y="1733"/>
                    <a:pt x="1581" y="1764"/>
                    <a:pt x="1581" y="1794"/>
                  </a:cubicBezTo>
                  <a:lnTo>
                    <a:pt x="1581" y="1764"/>
                  </a:lnTo>
                  <a:cubicBezTo>
                    <a:pt x="1573" y="1756"/>
                    <a:pt x="1563" y="1752"/>
                    <a:pt x="1552" y="1752"/>
                  </a:cubicBezTo>
                  <a:cubicBezTo>
                    <a:pt x="1523" y="1752"/>
                    <a:pt x="1490" y="1780"/>
                    <a:pt x="1490" y="1825"/>
                  </a:cubicBezTo>
                  <a:cubicBezTo>
                    <a:pt x="1551" y="1977"/>
                    <a:pt x="1490" y="2220"/>
                    <a:pt x="1277" y="2250"/>
                  </a:cubicBezTo>
                  <a:cubicBezTo>
                    <a:pt x="1245" y="2269"/>
                    <a:pt x="1212" y="2278"/>
                    <a:pt x="1179" y="2278"/>
                  </a:cubicBezTo>
                  <a:cubicBezTo>
                    <a:pt x="1054" y="2278"/>
                    <a:pt x="930" y="2158"/>
                    <a:pt x="882" y="2037"/>
                  </a:cubicBezTo>
                  <a:cubicBezTo>
                    <a:pt x="669" y="1733"/>
                    <a:pt x="882" y="1369"/>
                    <a:pt x="943" y="1065"/>
                  </a:cubicBezTo>
                  <a:cubicBezTo>
                    <a:pt x="943" y="1005"/>
                    <a:pt x="878" y="945"/>
                    <a:pt x="816" y="945"/>
                  </a:cubicBezTo>
                  <a:cubicBezTo>
                    <a:pt x="783" y="945"/>
                    <a:pt x="751" y="962"/>
                    <a:pt x="730" y="1004"/>
                  </a:cubicBezTo>
                  <a:cubicBezTo>
                    <a:pt x="710" y="1006"/>
                    <a:pt x="690" y="1007"/>
                    <a:pt x="670" y="1007"/>
                  </a:cubicBezTo>
                  <a:cubicBezTo>
                    <a:pt x="418" y="1007"/>
                    <a:pt x="183" y="832"/>
                    <a:pt x="183" y="578"/>
                  </a:cubicBezTo>
                  <a:cubicBezTo>
                    <a:pt x="183" y="366"/>
                    <a:pt x="365" y="275"/>
                    <a:pt x="517" y="123"/>
                  </a:cubicBezTo>
                  <a:cubicBezTo>
                    <a:pt x="608" y="92"/>
                    <a:pt x="578" y="1"/>
                    <a:pt x="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7495075" y="2558550"/>
              <a:ext cx="56850" cy="41400"/>
            </a:xfrm>
            <a:custGeom>
              <a:avLst/>
              <a:gdLst/>
              <a:ahLst/>
              <a:cxnLst/>
              <a:rect l="l" t="t" r="r" b="b"/>
              <a:pathLst>
                <a:path w="2274" h="1656" extrusionOk="0">
                  <a:moveTo>
                    <a:pt x="1736" y="1"/>
                  </a:moveTo>
                  <a:cubicBezTo>
                    <a:pt x="1659" y="1"/>
                    <a:pt x="1584" y="14"/>
                    <a:pt x="1521" y="42"/>
                  </a:cubicBezTo>
                  <a:cubicBezTo>
                    <a:pt x="1247" y="164"/>
                    <a:pt x="1156" y="468"/>
                    <a:pt x="1156" y="711"/>
                  </a:cubicBezTo>
                  <a:cubicBezTo>
                    <a:pt x="1051" y="680"/>
                    <a:pt x="935" y="663"/>
                    <a:pt x="820" y="663"/>
                  </a:cubicBezTo>
                  <a:cubicBezTo>
                    <a:pt x="601" y="663"/>
                    <a:pt x="383" y="724"/>
                    <a:pt x="244" y="863"/>
                  </a:cubicBezTo>
                  <a:cubicBezTo>
                    <a:pt x="31" y="1106"/>
                    <a:pt x="1" y="1471"/>
                    <a:pt x="275" y="1623"/>
                  </a:cubicBezTo>
                  <a:cubicBezTo>
                    <a:pt x="290" y="1646"/>
                    <a:pt x="310" y="1656"/>
                    <a:pt x="329" y="1656"/>
                  </a:cubicBezTo>
                  <a:cubicBezTo>
                    <a:pt x="386" y="1656"/>
                    <a:pt x="441" y="1577"/>
                    <a:pt x="396" y="1532"/>
                  </a:cubicBezTo>
                  <a:cubicBezTo>
                    <a:pt x="183" y="1349"/>
                    <a:pt x="275" y="1076"/>
                    <a:pt x="457" y="954"/>
                  </a:cubicBezTo>
                  <a:cubicBezTo>
                    <a:pt x="570" y="884"/>
                    <a:pt x="683" y="859"/>
                    <a:pt x="796" y="859"/>
                  </a:cubicBezTo>
                  <a:cubicBezTo>
                    <a:pt x="926" y="859"/>
                    <a:pt x="1056" y="891"/>
                    <a:pt x="1186" y="924"/>
                  </a:cubicBezTo>
                  <a:lnTo>
                    <a:pt x="1186" y="954"/>
                  </a:lnTo>
                  <a:cubicBezTo>
                    <a:pt x="1199" y="1003"/>
                    <a:pt x="1235" y="1022"/>
                    <a:pt x="1272" y="1022"/>
                  </a:cubicBezTo>
                  <a:cubicBezTo>
                    <a:pt x="1329" y="1022"/>
                    <a:pt x="1387" y="979"/>
                    <a:pt x="1369" y="924"/>
                  </a:cubicBezTo>
                  <a:cubicBezTo>
                    <a:pt x="1308" y="681"/>
                    <a:pt x="1338" y="346"/>
                    <a:pt x="1551" y="225"/>
                  </a:cubicBezTo>
                  <a:cubicBezTo>
                    <a:pt x="1612" y="194"/>
                    <a:pt x="1669" y="181"/>
                    <a:pt x="1722" y="181"/>
                  </a:cubicBezTo>
                  <a:cubicBezTo>
                    <a:pt x="1880" y="181"/>
                    <a:pt x="1999" y="301"/>
                    <a:pt x="2068" y="438"/>
                  </a:cubicBezTo>
                  <a:cubicBezTo>
                    <a:pt x="2080" y="486"/>
                    <a:pt x="2112" y="506"/>
                    <a:pt x="2145" y="506"/>
                  </a:cubicBezTo>
                  <a:cubicBezTo>
                    <a:pt x="2196" y="506"/>
                    <a:pt x="2250" y="462"/>
                    <a:pt x="2250" y="407"/>
                  </a:cubicBezTo>
                  <a:cubicBezTo>
                    <a:pt x="2274" y="150"/>
                    <a:pt x="1992"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7522450" y="2586725"/>
              <a:ext cx="71450" cy="31925"/>
            </a:xfrm>
            <a:custGeom>
              <a:avLst/>
              <a:gdLst/>
              <a:ahLst/>
              <a:cxnLst/>
              <a:rect l="l" t="t" r="r" b="b"/>
              <a:pathLst>
                <a:path w="2858" h="1277" extrusionOk="0">
                  <a:moveTo>
                    <a:pt x="2086" y="0"/>
                  </a:moveTo>
                  <a:cubicBezTo>
                    <a:pt x="2000" y="0"/>
                    <a:pt x="1912" y="15"/>
                    <a:pt x="1824" y="40"/>
                  </a:cubicBezTo>
                  <a:cubicBezTo>
                    <a:pt x="1733" y="101"/>
                    <a:pt x="1581" y="192"/>
                    <a:pt x="1490" y="314"/>
                  </a:cubicBezTo>
                  <a:cubicBezTo>
                    <a:pt x="1359" y="127"/>
                    <a:pt x="1114" y="9"/>
                    <a:pt x="874" y="9"/>
                  </a:cubicBezTo>
                  <a:cubicBezTo>
                    <a:pt x="723" y="9"/>
                    <a:pt x="574" y="56"/>
                    <a:pt x="456" y="162"/>
                  </a:cubicBezTo>
                  <a:cubicBezTo>
                    <a:pt x="152" y="405"/>
                    <a:pt x="0" y="1104"/>
                    <a:pt x="426" y="1256"/>
                  </a:cubicBezTo>
                  <a:cubicBezTo>
                    <a:pt x="433" y="1271"/>
                    <a:pt x="442" y="1276"/>
                    <a:pt x="452" y="1276"/>
                  </a:cubicBezTo>
                  <a:cubicBezTo>
                    <a:pt x="482" y="1276"/>
                    <a:pt x="517" y="1218"/>
                    <a:pt x="517" y="1195"/>
                  </a:cubicBezTo>
                  <a:cubicBezTo>
                    <a:pt x="456" y="1043"/>
                    <a:pt x="395" y="922"/>
                    <a:pt x="395" y="770"/>
                  </a:cubicBezTo>
                  <a:cubicBezTo>
                    <a:pt x="395" y="618"/>
                    <a:pt x="426" y="466"/>
                    <a:pt x="547" y="344"/>
                  </a:cubicBezTo>
                  <a:cubicBezTo>
                    <a:pt x="657" y="247"/>
                    <a:pt x="786" y="203"/>
                    <a:pt x="915" y="203"/>
                  </a:cubicBezTo>
                  <a:cubicBezTo>
                    <a:pt x="1108" y="203"/>
                    <a:pt x="1301" y="301"/>
                    <a:pt x="1429" y="466"/>
                  </a:cubicBezTo>
                  <a:cubicBezTo>
                    <a:pt x="1429" y="487"/>
                    <a:pt x="1458" y="522"/>
                    <a:pt x="1486" y="522"/>
                  </a:cubicBezTo>
                  <a:cubicBezTo>
                    <a:pt x="1498" y="522"/>
                    <a:pt x="1511" y="515"/>
                    <a:pt x="1520" y="496"/>
                  </a:cubicBezTo>
                  <a:cubicBezTo>
                    <a:pt x="1642" y="435"/>
                    <a:pt x="1733" y="314"/>
                    <a:pt x="1885" y="253"/>
                  </a:cubicBezTo>
                  <a:cubicBezTo>
                    <a:pt x="1961" y="207"/>
                    <a:pt x="2037" y="184"/>
                    <a:pt x="2113" y="184"/>
                  </a:cubicBezTo>
                  <a:cubicBezTo>
                    <a:pt x="2189" y="184"/>
                    <a:pt x="2265" y="207"/>
                    <a:pt x="2341" y="253"/>
                  </a:cubicBezTo>
                  <a:cubicBezTo>
                    <a:pt x="2645" y="405"/>
                    <a:pt x="2675" y="800"/>
                    <a:pt x="2493" y="1074"/>
                  </a:cubicBezTo>
                  <a:cubicBezTo>
                    <a:pt x="2447" y="1142"/>
                    <a:pt x="2487" y="1176"/>
                    <a:pt x="2523" y="1176"/>
                  </a:cubicBezTo>
                  <a:cubicBezTo>
                    <a:pt x="2534" y="1176"/>
                    <a:pt x="2546" y="1172"/>
                    <a:pt x="2553" y="1165"/>
                  </a:cubicBezTo>
                  <a:cubicBezTo>
                    <a:pt x="2857" y="861"/>
                    <a:pt x="2827" y="314"/>
                    <a:pt x="2432" y="101"/>
                  </a:cubicBezTo>
                  <a:cubicBezTo>
                    <a:pt x="2325" y="30"/>
                    <a:pt x="2208"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7528800" y="2619900"/>
              <a:ext cx="49900" cy="22675"/>
            </a:xfrm>
            <a:custGeom>
              <a:avLst/>
              <a:gdLst/>
              <a:ahLst/>
              <a:cxnLst/>
              <a:rect l="l" t="t" r="r" b="b"/>
              <a:pathLst>
                <a:path w="1996" h="907" extrusionOk="0">
                  <a:moveTo>
                    <a:pt x="1785" y="0"/>
                  </a:moveTo>
                  <a:cubicBezTo>
                    <a:pt x="1753" y="0"/>
                    <a:pt x="1722" y="15"/>
                    <a:pt x="1722" y="50"/>
                  </a:cubicBezTo>
                  <a:cubicBezTo>
                    <a:pt x="1813" y="354"/>
                    <a:pt x="1631" y="750"/>
                    <a:pt x="1266" y="750"/>
                  </a:cubicBezTo>
                  <a:cubicBezTo>
                    <a:pt x="1114" y="750"/>
                    <a:pt x="932" y="628"/>
                    <a:pt x="871" y="506"/>
                  </a:cubicBezTo>
                  <a:cubicBezTo>
                    <a:pt x="810" y="446"/>
                    <a:pt x="780" y="324"/>
                    <a:pt x="749" y="202"/>
                  </a:cubicBezTo>
                  <a:lnTo>
                    <a:pt x="658" y="202"/>
                  </a:lnTo>
                  <a:cubicBezTo>
                    <a:pt x="628" y="202"/>
                    <a:pt x="537" y="233"/>
                    <a:pt x="597" y="294"/>
                  </a:cubicBezTo>
                  <a:lnTo>
                    <a:pt x="597" y="354"/>
                  </a:lnTo>
                  <a:lnTo>
                    <a:pt x="597" y="385"/>
                  </a:lnTo>
                  <a:cubicBezTo>
                    <a:pt x="597" y="506"/>
                    <a:pt x="567" y="598"/>
                    <a:pt x="476" y="628"/>
                  </a:cubicBezTo>
                  <a:cubicBezTo>
                    <a:pt x="454" y="633"/>
                    <a:pt x="434" y="636"/>
                    <a:pt x="414" y="636"/>
                  </a:cubicBezTo>
                  <a:cubicBezTo>
                    <a:pt x="322" y="636"/>
                    <a:pt x="247" y="581"/>
                    <a:pt x="172" y="506"/>
                  </a:cubicBezTo>
                  <a:cubicBezTo>
                    <a:pt x="150" y="463"/>
                    <a:pt x="120" y="446"/>
                    <a:pt x="92" y="446"/>
                  </a:cubicBezTo>
                  <a:cubicBezTo>
                    <a:pt x="43" y="446"/>
                    <a:pt x="0" y="498"/>
                    <a:pt x="20" y="537"/>
                  </a:cubicBezTo>
                  <a:cubicBezTo>
                    <a:pt x="42" y="715"/>
                    <a:pt x="243" y="828"/>
                    <a:pt x="421" y="828"/>
                  </a:cubicBezTo>
                  <a:cubicBezTo>
                    <a:pt x="486" y="828"/>
                    <a:pt x="548" y="813"/>
                    <a:pt x="597" y="780"/>
                  </a:cubicBezTo>
                  <a:cubicBezTo>
                    <a:pt x="658" y="750"/>
                    <a:pt x="719" y="689"/>
                    <a:pt x="749" y="628"/>
                  </a:cubicBezTo>
                  <a:cubicBezTo>
                    <a:pt x="886" y="792"/>
                    <a:pt x="1120" y="906"/>
                    <a:pt x="1298" y="906"/>
                  </a:cubicBezTo>
                  <a:cubicBezTo>
                    <a:pt x="1319" y="906"/>
                    <a:pt x="1338" y="905"/>
                    <a:pt x="1357" y="902"/>
                  </a:cubicBezTo>
                  <a:cubicBezTo>
                    <a:pt x="1783" y="810"/>
                    <a:pt x="1996" y="354"/>
                    <a:pt x="1844" y="20"/>
                  </a:cubicBezTo>
                  <a:cubicBezTo>
                    <a:pt x="1831" y="7"/>
                    <a:pt x="1808" y="0"/>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7582225" y="2253175"/>
              <a:ext cx="68675" cy="274825"/>
            </a:xfrm>
            <a:custGeom>
              <a:avLst/>
              <a:gdLst/>
              <a:ahLst/>
              <a:cxnLst/>
              <a:rect l="l" t="t" r="r" b="b"/>
              <a:pathLst>
                <a:path w="2747" h="10993" extrusionOk="0">
                  <a:moveTo>
                    <a:pt x="2427" y="0"/>
                  </a:moveTo>
                  <a:cubicBezTo>
                    <a:pt x="2404" y="0"/>
                    <a:pt x="2381" y="23"/>
                    <a:pt x="2381" y="69"/>
                  </a:cubicBezTo>
                  <a:cubicBezTo>
                    <a:pt x="2473" y="3899"/>
                    <a:pt x="1500" y="7242"/>
                    <a:pt x="41" y="10738"/>
                  </a:cubicBezTo>
                  <a:cubicBezTo>
                    <a:pt x="1" y="10878"/>
                    <a:pt x="133" y="10992"/>
                    <a:pt x="262" y="10992"/>
                  </a:cubicBezTo>
                  <a:cubicBezTo>
                    <a:pt x="329" y="10992"/>
                    <a:pt x="395" y="10962"/>
                    <a:pt x="436" y="10890"/>
                  </a:cubicBezTo>
                  <a:cubicBezTo>
                    <a:pt x="2260" y="7607"/>
                    <a:pt x="2746" y="3747"/>
                    <a:pt x="2473" y="69"/>
                  </a:cubicBezTo>
                  <a:cubicBezTo>
                    <a:pt x="2473" y="23"/>
                    <a:pt x="2450" y="0"/>
                    <a:pt x="2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7681575" y="2326025"/>
              <a:ext cx="216075" cy="218425"/>
            </a:xfrm>
            <a:custGeom>
              <a:avLst/>
              <a:gdLst/>
              <a:ahLst/>
              <a:cxnLst/>
              <a:rect l="l" t="t" r="r" b="b"/>
              <a:pathLst>
                <a:path w="8643" h="8737" extrusionOk="0">
                  <a:moveTo>
                    <a:pt x="8613" y="0"/>
                  </a:moveTo>
                  <a:cubicBezTo>
                    <a:pt x="8606" y="0"/>
                    <a:pt x="8598" y="4"/>
                    <a:pt x="8590" y="12"/>
                  </a:cubicBezTo>
                  <a:cubicBezTo>
                    <a:pt x="6219" y="3386"/>
                    <a:pt x="3727" y="6182"/>
                    <a:pt x="170" y="8310"/>
                  </a:cubicBezTo>
                  <a:cubicBezTo>
                    <a:pt x="1" y="8455"/>
                    <a:pt x="102" y="8736"/>
                    <a:pt x="257" y="8736"/>
                  </a:cubicBezTo>
                  <a:cubicBezTo>
                    <a:pt x="297" y="8736"/>
                    <a:pt x="340" y="8718"/>
                    <a:pt x="383" y="8675"/>
                  </a:cubicBezTo>
                  <a:cubicBezTo>
                    <a:pt x="3970" y="6608"/>
                    <a:pt x="6493" y="3629"/>
                    <a:pt x="8620" y="73"/>
                  </a:cubicBezTo>
                  <a:cubicBezTo>
                    <a:pt x="8643" y="28"/>
                    <a:pt x="8632" y="0"/>
                    <a:pt x="8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7640725" y="2617175"/>
              <a:ext cx="265500" cy="44950"/>
            </a:xfrm>
            <a:custGeom>
              <a:avLst/>
              <a:gdLst/>
              <a:ahLst/>
              <a:cxnLst/>
              <a:rect l="l" t="t" r="r" b="b"/>
              <a:pathLst>
                <a:path w="10620" h="1798" extrusionOk="0">
                  <a:moveTo>
                    <a:pt x="318" y="0"/>
                  </a:moveTo>
                  <a:cubicBezTo>
                    <a:pt x="110" y="0"/>
                    <a:pt x="1" y="289"/>
                    <a:pt x="224" y="372"/>
                  </a:cubicBezTo>
                  <a:cubicBezTo>
                    <a:pt x="2335" y="1358"/>
                    <a:pt x="4700" y="1798"/>
                    <a:pt x="7044" y="1798"/>
                  </a:cubicBezTo>
                  <a:cubicBezTo>
                    <a:pt x="8243" y="1798"/>
                    <a:pt x="9437" y="1682"/>
                    <a:pt x="10589" y="1466"/>
                  </a:cubicBezTo>
                  <a:cubicBezTo>
                    <a:pt x="10619" y="1466"/>
                    <a:pt x="10619" y="1406"/>
                    <a:pt x="10589" y="1406"/>
                  </a:cubicBezTo>
                  <a:cubicBezTo>
                    <a:pt x="9787" y="1506"/>
                    <a:pt x="9009" y="1553"/>
                    <a:pt x="8247" y="1553"/>
                  </a:cubicBezTo>
                  <a:cubicBezTo>
                    <a:pt x="5540" y="1553"/>
                    <a:pt x="3032" y="956"/>
                    <a:pt x="376" y="8"/>
                  </a:cubicBezTo>
                  <a:cubicBezTo>
                    <a:pt x="356" y="2"/>
                    <a:pt x="336" y="0"/>
                    <a:pt x="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7657975" y="2742200"/>
              <a:ext cx="274600" cy="180550"/>
            </a:xfrm>
            <a:custGeom>
              <a:avLst/>
              <a:gdLst/>
              <a:ahLst/>
              <a:cxnLst/>
              <a:rect l="l" t="t" r="r" b="b"/>
              <a:pathLst>
                <a:path w="10984" h="7222" extrusionOk="0">
                  <a:moveTo>
                    <a:pt x="398" y="0"/>
                  </a:moveTo>
                  <a:cubicBezTo>
                    <a:pt x="151" y="0"/>
                    <a:pt x="0" y="341"/>
                    <a:pt x="294" y="447"/>
                  </a:cubicBezTo>
                  <a:cubicBezTo>
                    <a:pt x="4215" y="2149"/>
                    <a:pt x="7710" y="4399"/>
                    <a:pt x="10932" y="7195"/>
                  </a:cubicBezTo>
                  <a:cubicBezTo>
                    <a:pt x="10942" y="7214"/>
                    <a:pt x="10951" y="7221"/>
                    <a:pt x="10959" y="7221"/>
                  </a:cubicBezTo>
                  <a:cubicBezTo>
                    <a:pt x="10976" y="7221"/>
                    <a:pt x="10983" y="7186"/>
                    <a:pt x="10963" y="7165"/>
                  </a:cubicBezTo>
                  <a:cubicBezTo>
                    <a:pt x="8014" y="4125"/>
                    <a:pt x="4397" y="1694"/>
                    <a:pt x="506" y="22"/>
                  </a:cubicBezTo>
                  <a:cubicBezTo>
                    <a:pt x="469" y="7"/>
                    <a:pt x="433" y="0"/>
                    <a:pt x="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7548800" y="2699600"/>
              <a:ext cx="117275" cy="290625"/>
            </a:xfrm>
            <a:custGeom>
              <a:avLst/>
              <a:gdLst/>
              <a:ahLst/>
              <a:cxnLst/>
              <a:rect l="l" t="t" r="r" b="b"/>
              <a:pathLst>
                <a:path w="4691" h="11625" extrusionOk="0">
                  <a:moveTo>
                    <a:pt x="344" y="1"/>
                  </a:moveTo>
                  <a:cubicBezTo>
                    <a:pt x="154" y="1"/>
                    <a:pt x="1" y="249"/>
                    <a:pt x="162" y="480"/>
                  </a:cubicBezTo>
                  <a:cubicBezTo>
                    <a:pt x="2685" y="3367"/>
                    <a:pt x="3627" y="7957"/>
                    <a:pt x="4630" y="11604"/>
                  </a:cubicBezTo>
                  <a:cubicBezTo>
                    <a:pt x="4630" y="11617"/>
                    <a:pt x="4641" y="11624"/>
                    <a:pt x="4653" y="11624"/>
                  </a:cubicBezTo>
                  <a:cubicBezTo>
                    <a:pt x="4670" y="11624"/>
                    <a:pt x="4691" y="11610"/>
                    <a:pt x="4691" y="11574"/>
                  </a:cubicBezTo>
                  <a:cubicBezTo>
                    <a:pt x="4022" y="7774"/>
                    <a:pt x="3050" y="3124"/>
                    <a:pt x="527" y="84"/>
                  </a:cubicBezTo>
                  <a:cubicBezTo>
                    <a:pt x="468" y="26"/>
                    <a:pt x="404" y="1"/>
                    <a:pt x="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7389450" y="2795575"/>
              <a:ext cx="103050" cy="247375"/>
            </a:xfrm>
            <a:custGeom>
              <a:avLst/>
              <a:gdLst/>
              <a:ahLst/>
              <a:cxnLst/>
              <a:rect l="l" t="t" r="r" b="b"/>
              <a:pathLst>
                <a:path w="4122" h="9895" extrusionOk="0">
                  <a:moveTo>
                    <a:pt x="3828" y="0"/>
                  </a:moveTo>
                  <a:cubicBezTo>
                    <a:pt x="3788" y="0"/>
                    <a:pt x="3747" y="14"/>
                    <a:pt x="3709" y="45"/>
                  </a:cubicBezTo>
                  <a:cubicBezTo>
                    <a:pt x="1034" y="2173"/>
                    <a:pt x="578" y="6701"/>
                    <a:pt x="1" y="9802"/>
                  </a:cubicBezTo>
                  <a:cubicBezTo>
                    <a:pt x="1" y="9861"/>
                    <a:pt x="39" y="9894"/>
                    <a:pt x="74" y="9894"/>
                  </a:cubicBezTo>
                  <a:cubicBezTo>
                    <a:pt x="93" y="9894"/>
                    <a:pt x="112" y="9884"/>
                    <a:pt x="123" y="9863"/>
                  </a:cubicBezTo>
                  <a:cubicBezTo>
                    <a:pt x="1004" y="6823"/>
                    <a:pt x="1338" y="2416"/>
                    <a:pt x="3952" y="318"/>
                  </a:cubicBezTo>
                  <a:cubicBezTo>
                    <a:pt x="4121" y="198"/>
                    <a:pt x="3984" y="0"/>
                    <a:pt x="3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7239550" y="2633025"/>
              <a:ext cx="255675" cy="205150"/>
            </a:xfrm>
            <a:custGeom>
              <a:avLst/>
              <a:gdLst/>
              <a:ahLst/>
              <a:cxnLst/>
              <a:rect l="l" t="t" r="r" b="b"/>
              <a:pathLst>
                <a:path w="10227" h="8206" extrusionOk="0">
                  <a:moveTo>
                    <a:pt x="9870" y="0"/>
                  </a:moveTo>
                  <a:cubicBezTo>
                    <a:pt x="9847" y="0"/>
                    <a:pt x="9822" y="4"/>
                    <a:pt x="9796" y="12"/>
                  </a:cubicBezTo>
                  <a:cubicBezTo>
                    <a:pt x="5815" y="1592"/>
                    <a:pt x="2258" y="4358"/>
                    <a:pt x="39" y="8036"/>
                  </a:cubicBezTo>
                  <a:cubicBezTo>
                    <a:pt x="1" y="8133"/>
                    <a:pt x="61" y="8206"/>
                    <a:pt x="141" y="8206"/>
                  </a:cubicBezTo>
                  <a:cubicBezTo>
                    <a:pt x="187" y="8206"/>
                    <a:pt x="239" y="8182"/>
                    <a:pt x="283" y="8127"/>
                  </a:cubicBezTo>
                  <a:cubicBezTo>
                    <a:pt x="2866" y="4723"/>
                    <a:pt x="5936" y="2109"/>
                    <a:pt x="9948" y="529"/>
                  </a:cubicBezTo>
                  <a:cubicBezTo>
                    <a:pt x="10227" y="417"/>
                    <a:pt x="10123" y="0"/>
                    <a:pt x="9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7125775" y="2584325"/>
              <a:ext cx="289325" cy="21650"/>
            </a:xfrm>
            <a:custGeom>
              <a:avLst/>
              <a:gdLst/>
              <a:ahLst/>
              <a:cxnLst/>
              <a:rect l="l" t="t" r="r" b="b"/>
              <a:pathLst>
                <a:path w="11573" h="866" extrusionOk="0">
                  <a:moveTo>
                    <a:pt x="7477" y="1"/>
                  </a:moveTo>
                  <a:cubicBezTo>
                    <a:pt x="4974" y="1"/>
                    <a:pt x="2436" y="304"/>
                    <a:pt x="31" y="805"/>
                  </a:cubicBezTo>
                  <a:cubicBezTo>
                    <a:pt x="1" y="805"/>
                    <a:pt x="1" y="866"/>
                    <a:pt x="31" y="866"/>
                  </a:cubicBezTo>
                  <a:cubicBezTo>
                    <a:pt x="2992" y="866"/>
                    <a:pt x="5898" y="659"/>
                    <a:pt x="8835" y="659"/>
                  </a:cubicBezTo>
                  <a:cubicBezTo>
                    <a:pt x="9636" y="659"/>
                    <a:pt x="10439" y="675"/>
                    <a:pt x="11247" y="714"/>
                  </a:cubicBezTo>
                  <a:cubicBezTo>
                    <a:pt x="11256" y="715"/>
                    <a:pt x="11264" y="715"/>
                    <a:pt x="11273" y="715"/>
                  </a:cubicBezTo>
                  <a:cubicBezTo>
                    <a:pt x="11524" y="715"/>
                    <a:pt x="11573" y="287"/>
                    <a:pt x="11308" y="258"/>
                  </a:cubicBezTo>
                  <a:cubicBezTo>
                    <a:pt x="10055" y="82"/>
                    <a:pt x="8771" y="1"/>
                    <a:pt x="7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4"/>
            <p:cNvSpPr/>
            <p:nvPr/>
          </p:nvSpPr>
          <p:spPr>
            <a:xfrm>
              <a:off x="7251925" y="2350525"/>
              <a:ext cx="242775" cy="212100"/>
            </a:xfrm>
            <a:custGeom>
              <a:avLst/>
              <a:gdLst/>
              <a:ahLst/>
              <a:cxnLst/>
              <a:rect l="l" t="t" r="r" b="b"/>
              <a:pathLst>
                <a:path w="9711" h="8484" extrusionOk="0">
                  <a:moveTo>
                    <a:pt x="99" y="1"/>
                  </a:moveTo>
                  <a:cubicBezTo>
                    <a:pt x="26" y="1"/>
                    <a:pt x="0" y="129"/>
                    <a:pt x="0" y="157"/>
                  </a:cubicBezTo>
                  <a:cubicBezTo>
                    <a:pt x="1642" y="1281"/>
                    <a:pt x="3465" y="2102"/>
                    <a:pt x="5016" y="3348"/>
                  </a:cubicBezTo>
                  <a:cubicBezTo>
                    <a:pt x="6809" y="4716"/>
                    <a:pt x="8025" y="6509"/>
                    <a:pt x="9210" y="8363"/>
                  </a:cubicBezTo>
                  <a:cubicBezTo>
                    <a:pt x="9257" y="8448"/>
                    <a:pt x="9328" y="8483"/>
                    <a:pt x="9398" y="8483"/>
                  </a:cubicBezTo>
                  <a:cubicBezTo>
                    <a:pt x="9555" y="8483"/>
                    <a:pt x="9710" y="8309"/>
                    <a:pt x="9605" y="8120"/>
                  </a:cubicBezTo>
                  <a:cubicBezTo>
                    <a:pt x="7387" y="4412"/>
                    <a:pt x="4286" y="1494"/>
                    <a:pt x="122" y="5"/>
                  </a:cubicBezTo>
                  <a:cubicBezTo>
                    <a:pt x="114" y="2"/>
                    <a:pt x="106"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a:off x="7630575" y="2318525"/>
              <a:ext cx="43875" cy="207975"/>
            </a:xfrm>
            <a:custGeom>
              <a:avLst/>
              <a:gdLst/>
              <a:ahLst/>
              <a:cxnLst/>
              <a:rect l="l" t="t" r="r" b="b"/>
              <a:pathLst>
                <a:path w="1755" h="8319" extrusionOk="0">
                  <a:moveTo>
                    <a:pt x="1618" y="0"/>
                  </a:moveTo>
                  <a:cubicBezTo>
                    <a:pt x="1595" y="0"/>
                    <a:pt x="1572" y="23"/>
                    <a:pt x="1572" y="69"/>
                  </a:cubicBezTo>
                  <a:cubicBezTo>
                    <a:pt x="1663" y="2956"/>
                    <a:pt x="1116" y="5662"/>
                    <a:pt x="22" y="8276"/>
                  </a:cubicBezTo>
                  <a:cubicBezTo>
                    <a:pt x="0" y="8297"/>
                    <a:pt x="24" y="8319"/>
                    <a:pt x="40" y="8319"/>
                  </a:cubicBezTo>
                  <a:cubicBezTo>
                    <a:pt x="47" y="8319"/>
                    <a:pt x="52" y="8315"/>
                    <a:pt x="52" y="8306"/>
                  </a:cubicBezTo>
                  <a:cubicBezTo>
                    <a:pt x="1268" y="5692"/>
                    <a:pt x="1754" y="2926"/>
                    <a:pt x="1663" y="69"/>
                  </a:cubicBezTo>
                  <a:cubicBezTo>
                    <a:pt x="1663" y="23"/>
                    <a:pt x="1640" y="0"/>
                    <a:pt x="16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a:off x="7414025" y="2222200"/>
              <a:ext cx="97050" cy="248475"/>
            </a:xfrm>
            <a:custGeom>
              <a:avLst/>
              <a:gdLst/>
              <a:ahLst/>
              <a:cxnLst/>
              <a:rect l="l" t="t" r="r" b="b"/>
              <a:pathLst>
                <a:path w="3882" h="9939" extrusionOk="0">
                  <a:moveTo>
                    <a:pt x="77" y="1"/>
                  </a:moveTo>
                  <a:cubicBezTo>
                    <a:pt x="35" y="1"/>
                    <a:pt x="1" y="41"/>
                    <a:pt x="21" y="122"/>
                  </a:cubicBezTo>
                  <a:cubicBezTo>
                    <a:pt x="1541" y="2706"/>
                    <a:pt x="3486" y="6688"/>
                    <a:pt x="3243" y="9758"/>
                  </a:cubicBezTo>
                  <a:cubicBezTo>
                    <a:pt x="3226" y="9876"/>
                    <a:pt x="3313" y="9938"/>
                    <a:pt x="3399" y="9938"/>
                  </a:cubicBezTo>
                  <a:cubicBezTo>
                    <a:pt x="3466" y="9938"/>
                    <a:pt x="3533" y="9899"/>
                    <a:pt x="3547" y="9819"/>
                  </a:cubicBezTo>
                  <a:cubicBezTo>
                    <a:pt x="3881" y="8147"/>
                    <a:pt x="3091" y="6536"/>
                    <a:pt x="2574" y="4986"/>
                  </a:cubicBezTo>
                  <a:cubicBezTo>
                    <a:pt x="1936" y="3223"/>
                    <a:pt x="1237" y="1551"/>
                    <a:pt x="143" y="31"/>
                  </a:cubicBezTo>
                  <a:cubicBezTo>
                    <a:pt x="122" y="11"/>
                    <a:pt x="99" y="1"/>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a:off x="7396400" y="2260800"/>
              <a:ext cx="59675" cy="91775"/>
            </a:xfrm>
            <a:custGeom>
              <a:avLst/>
              <a:gdLst/>
              <a:ahLst/>
              <a:cxnLst/>
              <a:rect l="l" t="t" r="r" b="b"/>
              <a:pathLst>
                <a:path w="2387" h="3671" extrusionOk="0">
                  <a:moveTo>
                    <a:pt x="102" y="1"/>
                  </a:moveTo>
                  <a:cubicBezTo>
                    <a:pt x="64" y="1"/>
                    <a:pt x="1" y="68"/>
                    <a:pt x="27" y="68"/>
                  </a:cubicBezTo>
                  <a:cubicBezTo>
                    <a:pt x="1000" y="1162"/>
                    <a:pt x="1668" y="2347"/>
                    <a:pt x="2246" y="3624"/>
                  </a:cubicBezTo>
                  <a:cubicBezTo>
                    <a:pt x="2257" y="3658"/>
                    <a:pt x="2280" y="3671"/>
                    <a:pt x="2304" y="3671"/>
                  </a:cubicBezTo>
                  <a:cubicBezTo>
                    <a:pt x="2345" y="3671"/>
                    <a:pt x="2387" y="3632"/>
                    <a:pt x="2367" y="3594"/>
                  </a:cubicBezTo>
                  <a:cubicBezTo>
                    <a:pt x="1942" y="2226"/>
                    <a:pt x="1091" y="1040"/>
                    <a:pt x="118" y="7"/>
                  </a:cubicBezTo>
                  <a:cubicBezTo>
                    <a:pt x="114" y="3"/>
                    <a:pt x="108" y="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a:off x="7573350" y="2373625"/>
              <a:ext cx="19775" cy="116000"/>
            </a:xfrm>
            <a:custGeom>
              <a:avLst/>
              <a:gdLst/>
              <a:ahLst/>
              <a:cxnLst/>
              <a:rect l="l" t="t" r="r" b="b"/>
              <a:pathLst>
                <a:path w="791" h="4640" extrusionOk="0">
                  <a:moveTo>
                    <a:pt x="639" y="0"/>
                  </a:moveTo>
                  <a:cubicBezTo>
                    <a:pt x="624" y="0"/>
                    <a:pt x="609" y="8"/>
                    <a:pt x="609" y="23"/>
                  </a:cubicBezTo>
                  <a:cubicBezTo>
                    <a:pt x="669" y="1573"/>
                    <a:pt x="487" y="3093"/>
                    <a:pt x="1" y="4613"/>
                  </a:cubicBezTo>
                  <a:cubicBezTo>
                    <a:pt x="1" y="4613"/>
                    <a:pt x="14" y="4640"/>
                    <a:pt x="23" y="4640"/>
                  </a:cubicBezTo>
                  <a:cubicBezTo>
                    <a:pt x="28" y="4640"/>
                    <a:pt x="31" y="4633"/>
                    <a:pt x="31" y="4613"/>
                  </a:cubicBezTo>
                  <a:cubicBezTo>
                    <a:pt x="548" y="3154"/>
                    <a:pt x="791" y="1573"/>
                    <a:pt x="669" y="23"/>
                  </a:cubicBezTo>
                  <a:cubicBezTo>
                    <a:pt x="669" y="8"/>
                    <a:pt x="654"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7527750" y="2423550"/>
              <a:ext cx="15225" cy="112175"/>
            </a:xfrm>
            <a:custGeom>
              <a:avLst/>
              <a:gdLst/>
              <a:ahLst/>
              <a:cxnLst/>
              <a:rect l="l" t="t" r="r" b="b"/>
              <a:pathLst>
                <a:path w="609" h="4487" extrusionOk="0">
                  <a:moveTo>
                    <a:pt x="522" y="0"/>
                  </a:moveTo>
                  <a:cubicBezTo>
                    <a:pt x="503" y="0"/>
                    <a:pt x="487" y="10"/>
                    <a:pt x="487" y="32"/>
                  </a:cubicBezTo>
                  <a:cubicBezTo>
                    <a:pt x="153" y="1461"/>
                    <a:pt x="1" y="3011"/>
                    <a:pt x="366" y="4409"/>
                  </a:cubicBezTo>
                  <a:cubicBezTo>
                    <a:pt x="366" y="4462"/>
                    <a:pt x="401" y="4486"/>
                    <a:pt x="440" y="4486"/>
                  </a:cubicBezTo>
                  <a:cubicBezTo>
                    <a:pt x="491" y="4486"/>
                    <a:pt x="548" y="4447"/>
                    <a:pt x="548" y="4379"/>
                  </a:cubicBezTo>
                  <a:cubicBezTo>
                    <a:pt x="396" y="2889"/>
                    <a:pt x="335" y="1552"/>
                    <a:pt x="609" y="93"/>
                  </a:cubicBezTo>
                  <a:cubicBezTo>
                    <a:pt x="609" y="34"/>
                    <a:pt x="558" y="0"/>
                    <a:pt x="5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7635125" y="2504500"/>
              <a:ext cx="30950" cy="60000"/>
            </a:xfrm>
            <a:custGeom>
              <a:avLst/>
              <a:gdLst/>
              <a:ahLst/>
              <a:cxnLst/>
              <a:rect l="l" t="t" r="r" b="b"/>
              <a:pathLst>
                <a:path w="1238" h="2400" extrusionOk="0">
                  <a:moveTo>
                    <a:pt x="1208" y="1"/>
                  </a:moveTo>
                  <a:cubicBezTo>
                    <a:pt x="1192" y="1"/>
                    <a:pt x="1177" y="16"/>
                    <a:pt x="1177" y="46"/>
                  </a:cubicBezTo>
                  <a:cubicBezTo>
                    <a:pt x="812" y="837"/>
                    <a:pt x="448" y="1597"/>
                    <a:pt x="22" y="2356"/>
                  </a:cubicBezTo>
                  <a:cubicBezTo>
                    <a:pt x="1" y="2378"/>
                    <a:pt x="25" y="2399"/>
                    <a:pt x="73" y="2399"/>
                  </a:cubicBezTo>
                  <a:cubicBezTo>
                    <a:pt x="93" y="2399"/>
                    <a:pt x="117" y="2396"/>
                    <a:pt x="144" y="2387"/>
                  </a:cubicBezTo>
                  <a:cubicBezTo>
                    <a:pt x="569" y="1627"/>
                    <a:pt x="934" y="837"/>
                    <a:pt x="1238" y="46"/>
                  </a:cubicBezTo>
                  <a:cubicBezTo>
                    <a:pt x="1238" y="16"/>
                    <a:pt x="1223" y="1"/>
                    <a:pt x="1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7732775" y="2364400"/>
              <a:ext cx="61150" cy="86750"/>
            </a:xfrm>
            <a:custGeom>
              <a:avLst/>
              <a:gdLst/>
              <a:ahLst/>
              <a:cxnLst/>
              <a:rect l="l" t="t" r="r" b="b"/>
              <a:pathLst>
                <a:path w="2446" h="3470" extrusionOk="0">
                  <a:moveTo>
                    <a:pt x="2425" y="0"/>
                  </a:moveTo>
                  <a:cubicBezTo>
                    <a:pt x="2415" y="0"/>
                    <a:pt x="2398" y="7"/>
                    <a:pt x="2378" y="27"/>
                  </a:cubicBezTo>
                  <a:cubicBezTo>
                    <a:pt x="2438" y="27"/>
                    <a:pt x="2445" y="0"/>
                    <a:pt x="2425" y="0"/>
                  </a:cubicBezTo>
                  <a:close/>
                  <a:moveTo>
                    <a:pt x="2378" y="27"/>
                  </a:moveTo>
                  <a:lnTo>
                    <a:pt x="2378" y="27"/>
                  </a:lnTo>
                  <a:cubicBezTo>
                    <a:pt x="1375" y="939"/>
                    <a:pt x="554" y="2064"/>
                    <a:pt x="37" y="3371"/>
                  </a:cubicBezTo>
                  <a:cubicBezTo>
                    <a:pt x="1" y="3425"/>
                    <a:pt x="63" y="3469"/>
                    <a:pt x="125" y="3469"/>
                  </a:cubicBezTo>
                  <a:cubicBezTo>
                    <a:pt x="166" y="3469"/>
                    <a:pt x="207" y="3450"/>
                    <a:pt x="220" y="3401"/>
                  </a:cubicBezTo>
                  <a:cubicBezTo>
                    <a:pt x="706" y="2155"/>
                    <a:pt x="1466" y="1030"/>
                    <a:pt x="2378"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7793900" y="2500325"/>
              <a:ext cx="55325" cy="47975"/>
            </a:xfrm>
            <a:custGeom>
              <a:avLst/>
              <a:gdLst/>
              <a:ahLst/>
              <a:cxnLst/>
              <a:rect l="l" t="t" r="r" b="b"/>
              <a:pathLst>
                <a:path w="2213" h="1919" extrusionOk="0">
                  <a:moveTo>
                    <a:pt x="2182" y="1"/>
                  </a:moveTo>
                  <a:cubicBezTo>
                    <a:pt x="1665" y="730"/>
                    <a:pt x="936" y="1338"/>
                    <a:pt x="85" y="1733"/>
                  </a:cubicBezTo>
                  <a:cubicBezTo>
                    <a:pt x="0" y="1761"/>
                    <a:pt x="72" y="1919"/>
                    <a:pt x="179" y="1919"/>
                  </a:cubicBezTo>
                  <a:cubicBezTo>
                    <a:pt x="188" y="1919"/>
                    <a:pt x="197" y="1918"/>
                    <a:pt x="206" y="1916"/>
                  </a:cubicBezTo>
                  <a:cubicBezTo>
                    <a:pt x="1088" y="1460"/>
                    <a:pt x="1726" y="821"/>
                    <a:pt x="2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7767475" y="2430425"/>
              <a:ext cx="96950" cy="91700"/>
            </a:xfrm>
            <a:custGeom>
              <a:avLst/>
              <a:gdLst/>
              <a:ahLst/>
              <a:cxnLst/>
              <a:rect l="l" t="t" r="r" b="b"/>
              <a:pathLst>
                <a:path w="3878" h="3668" extrusionOk="0">
                  <a:moveTo>
                    <a:pt x="3847" y="0"/>
                  </a:moveTo>
                  <a:cubicBezTo>
                    <a:pt x="2783" y="1429"/>
                    <a:pt x="1537" y="2584"/>
                    <a:pt x="47" y="3556"/>
                  </a:cubicBezTo>
                  <a:cubicBezTo>
                    <a:pt x="1" y="3603"/>
                    <a:pt x="8" y="3668"/>
                    <a:pt x="69" y="3668"/>
                  </a:cubicBezTo>
                  <a:cubicBezTo>
                    <a:pt x="87" y="3668"/>
                    <a:pt x="110" y="3662"/>
                    <a:pt x="139" y="3648"/>
                  </a:cubicBezTo>
                  <a:cubicBezTo>
                    <a:pt x="1658" y="2736"/>
                    <a:pt x="2905" y="1490"/>
                    <a:pt x="3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7742400" y="2445400"/>
              <a:ext cx="26125" cy="29800"/>
            </a:xfrm>
            <a:custGeom>
              <a:avLst/>
              <a:gdLst/>
              <a:ahLst/>
              <a:cxnLst/>
              <a:rect l="l" t="t" r="r" b="b"/>
              <a:pathLst>
                <a:path w="1045" h="1192" extrusionOk="0">
                  <a:moveTo>
                    <a:pt x="1007" y="1"/>
                  </a:moveTo>
                  <a:cubicBezTo>
                    <a:pt x="1002" y="1"/>
                    <a:pt x="996" y="3"/>
                    <a:pt x="990" y="9"/>
                  </a:cubicBezTo>
                  <a:cubicBezTo>
                    <a:pt x="594" y="343"/>
                    <a:pt x="260" y="739"/>
                    <a:pt x="17" y="1134"/>
                  </a:cubicBezTo>
                  <a:cubicBezTo>
                    <a:pt x="0" y="1167"/>
                    <a:pt x="20" y="1191"/>
                    <a:pt x="47" y="1191"/>
                  </a:cubicBezTo>
                  <a:cubicBezTo>
                    <a:pt x="68" y="1191"/>
                    <a:pt x="94" y="1175"/>
                    <a:pt x="108" y="1134"/>
                  </a:cubicBezTo>
                  <a:cubicBezTo>
                    <a:pt x="382" y="769"/>
                    <a:pt x="625" y="374"/>
                    <a:pt x="1020" y="39"/>
                  </a:cubicBezTo>
                  <a:cubicBezTo>
                    <a:pt x="1044" y="39"/>
                    <a:pt x="1030" y="1"/>
                    <a:pt x="10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7740525" y="2306550"/>
              <a:ext cx="88175" cy="52025"/>
            </a:xfrm>
            <a:custGeom>
              <a:avLst/>
              <a:gdLst/>
              <a:ahLst/>
              <a:cxnLst/>
              <a:rect l="l" t="t" r="r" b="b"/>
              <a:pathLst>
                <a:path w="3527" h="2081" extrusionOk="0">
                  <a:moveTo>
                    <a:pt x="3496" y="1"/>
                  </a:moveTo>
                  <a:cubicBezTo>
                    <a:pt x="2189" y="426"/>
                    <a:pt x="973" y="1065"/>
                    <a:pt x="1" y="2037"/>
                  </a:cubicBezTo>
                  <a:cubicBezTo>
                    <a:pt x="1" y="2059"/>
                    <a:pt x="16" y="2080"/>
                    <a:pt x="25" y="2080"/>
                  </a:cubicBezTo>
                  <a:cubicBezTo>
                    <a:pt x="29" y="2080"/>
                    <a:pt x="31" y="2077"/>
                    <a:pt x="31" y="2068"/>
                  </a:cubicBezTo>
                  <a:cubicBezTo>
                    <a:pt x="1065" y="1156"/>
                    <a:pt x="2159" y="457"/>
                    <a:pt x="3496" y="31"/>
                  </a:cubicBezTo>
                  <a:cubicBezTo>
                    <a:pt x="3527" y="31"/>
                    <a:pt x="3527" y="1"/>
                    <a:pt x="3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7647550" y="2581525"/>
              <a:ext cx="195600" cy="16250"/>
            </a:xfrm>
            <a:custGeom>
              <a:avLst/>
              <a:gdLst/>
              <a:ahLst/>
              <a:cxnLst/>
              <a:rect l="l" t="t" r="r" b="b"/>
              <a:pathLst>
                <a:path w="7824" h="650" extrusionOk="0">
                  <a:moveTo>
                    <a:pt x="2701" y="0"/>
                  </a:moveTo>
                  <a:cubicBezTo>
                    <a:pt x="1866" y="0"/>
                    <a:pt x="1042" y="69"/>
                    <a:pt x="255" y="248"/>
                  </a:cubicBezTo>
                  <a:cubicBezTo>
                    <a:pt x="1" y="305"/>
                    <a:pt x="61" y="650"/>
                    <a:pt x="266" y="650"/>
                  </a:cubicBezTo>
                  <a:cubicBezTo>
                    <a:pt x="282" y="650"/>
                    <a:pt x="298" y="648"/>
                    <a:pt x="315" y="643"/>
                  </a:cubicBezTo>
                  <a:cubicBezTo>
                    <a:pt x="1389" y="382"/>
                    <a:pt x="2531" y="295"/>
                    <a:pt x="3679" y="295"/>
                  </a:cubicBezTo>
                  <a:cubicBezTo>
                    <a:pt x="5067" y="295"/>
                    <a:pt x="6465" y="422"/>
                    <a:pt x="7762" y="522"/>
                  </a:cubicBezTo>
                  <a:cubicBezTo>
                    <a:pt x="7823" y="522"/>
                    <a:pt x="7823" y="491"/>
                    <a:pt x="7762" y="491"/>
                  </a:cubicBezTo>
                  <a:cubicBezTo>
                    <a:pt x="6169" y="287"/>
                    <a:pt x="4411" y="0"/>
                    <a:pt x="2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7619150" y="2659600"/>
              <a:ext cx="160150" cy="52025"/>
            </a:xfrm>
            <a:custGeom>
              <a:avLst/>
              <a:gdLst/>
              <a:ahLst/>
              <a:cxnLst/>
              <a:rect l="l" t="t" r="r" b="b"/>
              <a:pathLst>
                <a:path w="6406" h="2081" extrusionOk="0">
                  <a:moveTo>
                    <a:pt x="157" y="1"/>
                  </a:moveTo>
                  <a:cubicBezTo>
                    <a:pt x="61" y="1"/>
                    <a:pt x="1" y="147"/>
                    <a:pt x="53" y="225"/>
                  </a:cubicBezTo>
                  <a:cubicBezTo>
                    <a:pt x="1832" y="1500"/>
                    <a:pt x="4043" y="2081"/>
                    <a:pt x="6209" y="2081"/>
                  </a:cubicBezTo>
                  <a:cubicBezTo>
                    <a:pt x="6265" y="2081"/>
                    <a:pt x="6320" y="2080"/>
                    <a:pt x="6376" y="2080"/>
                  </a:cubicBezTo>
                  <a:cubicBezTo>
                    <a:pt x="6406" y="2080"/>
                    <a:pt x="6406" y="2049"/>
                    <a:pt x="6376" y="2049"/>
                  </a:cubicBezTo>
                  <a:cubicBezTo>
                    <a:pt x="4096" y="1988"/>
                    <a:pt x="2120" y="1289"/>
                    <a:pt x="205" y="13"/>
                  </a:cubicBezTo>
                  <a:cubicBezTo>
                    <a:pt x="188" y="4"/>
                    <a:pt x="172" y="1"/>
                    <a:pt x="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7739000" y="2677375"/>
              <a:ext cx="121625" cy="13525"/>
            </a:xfrm>
            <a:custGeom>
              <a:avLst/>
              <a:gdLst/>
              <a:ahLst/>
              <a:cxnLst/>
              <a:rect l="l" t="t" r="r" b="b"/>
              <a:pathLst>
                <a:path w="4865" h="541" extrusionOk="0">
                  <a:moveTo>
                    <a:pt x="92" y="1"/>
                  </a:moveTo>
                  <a:cubicBezTo>
                    <a:pt x="62" y="1"/>
                    <a:pt x="1" y="62"/>
                    <a:pt x="62" y="62"/>
                  </a:cubicBezTo>
                  <a:cubicBezTo>
                    <a:pt x="985" y="388"/>
                    <a:pt x="1941" y="541"/>
                    <a:pt x="2897" y="541"/>
                  </a:cubicBezTo>
                  <a:cubicBezTo>
                    <a:pt x="3546" y="541"/>
                    <a:pt x="4195" y="470"/>
                    <a:pt x="4834" y="335"/>
                  </a:cubicBezTo>
                  <a:cubicBezTo>
                    <a:pt x="4864" y="335"/>
                    <a:pt x="4864" y="305"/>
                    <a:pt x="4834" y="305"/>
                  </a:cubicBezTo>
                  <a:cubicBezTo>
                    <a:pt x="4232" y="416"/>
                    <a:pt x="3642" y="470"/>
                    <a:pt x="3060" y="470"/>
                  </a:cubicBezTo>
                  <a:cubicBezTo>
                    <a:pt x="2055" y="470"/>
                    <a:pt x="1074" y="30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7639475" y="2714125"/>
              <a:ext cx="48650" cy="24825"/>
            </a:xfrm>
            <a:custGeom>
              <a:avLst/>
              <a:gdLst/>
              <a:ahLst/>
              <a:cxnLst/>
              <a:rect l="l" t="t" r="r" b="b"/>
              <a:pathLst>
                <a:path w="1946" h="993" extrusionOk="0">
                  <a:moveTo>
                    <a:pt x="54" y="0"/>
                  </a:moveTo>
                  <a:cubicBezTo>
                    <a:pt x="18" y="0"/>
                    <a:pt x="0" y="65"/>
                    <a:pt x="0" y="111"/>
                  </a:cubicBezTo>
                  <a:cubicBezTo>
                    <a:pt x="608" y="415"/>
                    <a:pt x="1246" y="689"/>
                    <a:pt x="1854" y="993"/>
                  </a:cubicBezTo>
                  <a:cubicBezTo>
                    <a:pt x="1915" y="993"/>
                    <a:pt x="1945" y="962"/>
                    <a:pt x="1915" y="932"/>
                  </a:cubicBezTo>
                  <a:cubicBezTo>
                    <a:pt x="1307" y="628"/>
                    <a:pt x="699" y="263"/>
                    <a:pt x="91" y="20"/>
                  </a:cubicBezTo>
                  <a:cubicBezTo>
                    <a:pt x="77" y="6"/>
                    <a:pt x="65"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7723825" y="2615825"/>
              <a:ext cx="100325" cy="15225"/>
            </a:xfrm>
            <a:custGeom>
              <a:avLst/>
              <a:gdLst/>
              <a:ahLst/>
              <a:cxnLst/>
              <a:rect l="l" t="t" r="r" b="b"/>
              <a:pathLst>
                <a:path w="4013" h="609" extrusionOk="0">
                  <a:moveTo>
                    <a:pt x="61" y="1"/>
                  </a:moveTo>
                  <a:cubicBezTo>
                    <a:pt x="0" y="1"/>
                    <a:pt x="0" y="31"/>
                    <a:pt x="61" y="31"/>
                  </a:cubicBezTo>
                  <a:cubicBezTo>
                    <a:pt x="1368" y="153"/>
                    <a:pt x="2675" y="305"/>
                    <a:pt x="3952" y="609"/>
                  </a:cubicBezTo>
                  <a:cubicBezTo>
                    <a:pt x="3952" y="609"/>
                    <a:pt x="4012" y="548"/>
                    <a:pt x="3952" y="548"/>
                  </a:cubicBezTo>
                  <a:cubicBezTo>
                    <a:pt x="2675" y="244"/>
                    <a:pt x="1368" y="3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7692650" y="2562000"/>
              <a:ext cx="68425" cy="6750"/>
            </a:xfrm>
            <a:custGeom>
              <a:avLst/>
              <a:gdLst/>
              <a:ahLst/>
              <a:cxnLst/>
              <a:rect l="l" t="t" r="r" b="b"/>
              <a:pathLst>
                <a:path w="2737" h="270" extrusionOk="0">
                  <a:moveTo>
                    <a:pt x="1695" y="0"/>
                  </a:moveTo>
                  <a:cubicBezTo>
                    <a:pt x="1145" y="0"/>
                    <a:pt x="601" y="58"/>
                    <a:pt x="92" y="208"/>
                  </a:cubicBezTo>
                  <a:cubicBezTo>
                    <a:pt x="1" y="208"/>
                    <a:pt x="31" y="269"/>
                    <a:pt x="92" y="269"/>
                  </a:cubicBezTo>
                  <a:cubicBezTo>
                    <a:pt x="761" y="150"/>
                    <a:pt x="1449" y="68"/>
                    <a:pt x="2141" y="68"/>
                  </a:cubicBezTo>
                  <a:cubicBezTo>
                    <a:pt x="2329" y="68"/>
                    <a:pt x="2518" y="74"/>
                    <a:pt x="2706" y="87"/>
                  </a:cubicBezTo>
                  <a:cubicBezTo>
                    <a:pt x="2736" y="87"/>
                    <a:pt x="2736" y="56"/>
                    <a:pt x="2706" y="56"/>
                  </a:cubicBezTo>
                  <a:cubicBezTo>
                    <a:pt x="2371" y="22"/>
                    <a:pt x="2032" y="0"/>
                    <a:pt x="1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7790900" y="2754075"/>
              <a:ext cx="125050" cy="57275"/>
            </a:xfrm>
            <a:custGeom>
              <a:avLst/>
              <a:gdLst/>
              <a:ahLst/>
              <a:cxnLst/>
              <a:rect l="l" t="t" r="r" b="b"/>
              <a:pathLst>
                <a:path w="5002" h="2291" extrusionOk="0">
                  <a:moveTo>
                    <a:pt x="263" y="1"/>
                  </a:moveTo>
                  <a:cubicBezTo>
                    <a:pt x="47" y="1"/>
                    <a:pt x="1" y="279"/>
                    <a:pt x="174" y="337"/>
                  </a:cubicBezTo>
                  <a:cubicBezTo>
                    <a:pt x="1846" y="915"/>
                    <a:pt x="3396" y="1371"/>
                    <a:pt x="4916" y="2282"/>
                  </a:cubicBezTo>
                  <a:cubicBezTo>
                    <a:pt x="4928" y="2288"/>
                    <a:pt x="4938" y="2291"/>
                    <a:pt x="4947" y="2291"/>
                  </a:cubicBezTo>
                  <a:cubicBezTo>
                    <a:pt x="4986" y="2291"/>
                    <a:pt x="5001" y="2246"/>
                    <a:pt x="4977" y="2222"/>
                  </a:cubicBezTo>
                  <a:cubicBezTo>
                    <a:pt x="3548" y="1249"/>
                    <a:pt x="1998" y="307"/>
                    <a:pt x="296" y="3"/>
                  </a:cubicBezTo>
                  <a:cubicBezTo>
                    <a:pt x="284" y="1"/>
                    <a:pt x="273" y="1"/>
                    <a:pt x="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7735450" y="2872550"/>
              <a:ext cx="78050" cy="44225"/>
            </a:xfrm>
            <a:custGeom>
              <a:avLst/>
              <a:gdLst/>
              <a:ahLst/>
              <a:cxnLst/>
              <a:rect l="l" t="t" r="r" b="b"/>
              <a:pathLst>
                <a:path w="3122" h="1769" extrusionOk="0">
                  <a:moveTo>
                    <a:pt x="166" y="1"/>
                  </a:moveTo>
                  <a:cubicBezTo>
                    <a:pt x="65" y="1"/>
                    <a:pt x="1" y="103"/>
                    <a:pt x="82" y="157"/>
                  </a:cubicBezTo>
                  <a:cubicBezTo>
                    <a:pt x="994" y="856"/>
                    <a:pt x="1967" y="1434"/>
                    <a:pt x="3031" y="1768"/>
                  </a:cubicBezTo>
                  <a:cubicBezTo>
                    <a:pt x="3091" y="1768"/>
                    <a:pt x="3122" y="1677"/>
                    <a:pt x="3091" y="1677"/>
                  </a:cubicBezTo>
                  <a:cubicBezTo>
                    <a:pt x="2058" y="1221"/>
                    <a:pt x="1055" y="705"/>
                    <a:pt x="204" y="5"/>
                  </a:cubicBezTo>
                  <a:cubicBezTo>
                    <a:pt x="191" y="2"/>
                    <a:pt x="178" y="1"/>
                    <a:pt x="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a:off x="7726100" y="2819175"/>
              <a:ext cx="122975" cy="95525"/>
            </a:xfrm>
            <a:custGeom>
              <a:avLst/>
              <a:gdLst/>
              <a:ahLst/>
              <a:cxnLst/>
              <a:rect l="l" t="t" r="r" b="b"/>
              <a:pathLst>
                <a:path w="4919" h="3821" extrusionOk="0">
                  <a:moveTo>
                    <a:pt x="37" y="1"/>
                  </a:moveTo>
                  <a:cubicBezTo>
                    <a:pt x="17" y="1"/>
                    <a:pt x="0" y="29"/>
                    <a:pt x="0" y="74"/>
                  </a:cubicBezTo>
                  <a:cubicBezTo>
                    <a:pt x="1398" y="1593"/>
                    <a:pt x="3070" y="2809"/>
                    <a:pt x="4864" y="3812"/>
                  </a:cubicBezTo>
                  <a:cubicBezTo>
                    <a:pt x="4870" y="3818"/>
                    <a:pt x="4876" y="3821"/>
                    <a:pt x="4881" y="3821"/>
                  </a:cubicBezTo>
                  <a:cubicBezTo>
                    <a:pt x="4904" y="3821"/>
                    <a:pt x="4918" y="3782"/>
                    <a:pt x="4894" y="3782"/>
                  </a:cubicBezTo>
                  <a:cubicBezTo>
                    <a:pt x="3101" y="2718"/>
                    <a:pt x="1550" y="1472"/>
                    <a:pt x="61" y="13"/>
                  </a:cubicBezTo>
                  <a:cubicBezTo>
                    <a:pt x="53" y="5"/>
                    <a:pt x="45"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7793925" y="2773725"/>
              <a:ext cx="85475" cy="64325"/>
            </a:xfrm>
            <a:custGeom>
              <a:avLst/>
              <a:gdLst/>
              <a:ahLst/>
              <a:cxnLst/>
              <a:rect l="l" t="t" r="r" b="b"/>
              <a:pathLst>
                <a:path w="3419" h="2573" extrusionOk="0">
                  <a:moveTo>
                    <a:pt x="70" y="1"/>
                  </a:moveTo>
                  <a:cubicBezTo>
                    <a:pt x="39" y="1"/>
                    <a:pt x="1" y="72"/>
                    <a:pt x="53" y="98"/>
                  </a:cubicBezTo>
                  <a:cubicBezTo>
                    <a:pt x="1300" y="706"/>
                    <a:pt x="2424" y="1496"/>
                    <a:pt x="3366" y="2560"/>
                  </a:cubicBezTo>
                  <a:cubicBezTo>
                    <a:pt x="3375" y="2569"/>
                    <a:pt x="3384" y="2573"/>
                    <a:pt x="3392" y="2573"/>
                  </a:cubicBezTo>
                  <a:cubicBezTo>
                    <a:pt x="3409" y="2573"/>
                    <a:pt x="3418" y="2551"/>
                    <a:pt x="3397" y="2530"/>
                  </a:cubicBezTo>
                  <a:cubicBezTo>
                    <a:pt x="2485" y="1466"/>
                    <a:pt x="1391" y="585"/>
                    <a:pt x="84" y="7"/>
                  </a:cubicBezTo>
                  <a:cubicBezTo>
                    <a:pt x="79" y="3"/>
                    <a:pt x="75" y="1"/>
                    <a:pt x="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7878075" y="2760975"/>
              <a:ext cx="31175" cy="15975"/>
            </a:xfrm>
            <a:custGeom>
              <a:avLst/>
              <a:gdLst/>
              <a:ahLst/>
              <a:cxnLst/>
              <a:rect l="l" t="t" r="r" b="b"/>
              <a:pathLst>
                <a:path w="1247" h="639" extrusionOk="0">
                  <a:moveTo>
                    <a:pt x="61" y="0"/>
                  </a:moveTo>
                  <a:cubicBezTo>
                    <a:pt x="0" y="0"/>
                    <a:pt x="0" y="61"/>
                    <a:pt x="61" y="91"/>
                  </a:cubicBezTo>
                  <a:cubicBezTo>
                    <a:pt x="456" y="274"/>
                    <a:pt x="821" y="426"/>
                    <a:pt x="1186" y="639"/>
                  </a:cubicBezTo>
                  <a:cubicBezTo>
                    <a:pt x="1216" y="639"/>
                    <a:pt x="1247" y="608"/>
                    <a:pt x="1216" y="578"/>
                  </a:cubicBezTo>
                  <a:cubicBezTo>
                    <a:pt x="821" y="335"/>
                    <a:pt x="487" y="152"/>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7609300" y="2753050"/>
              <a:ext cx="81100" cy="201525"/>
            </a:xfrm>
            <a:custGeom>
              <a:avLst/>
              <a:gdLst/>
              <a:ahLst/>
              <a:cxnLst/>
              <a:rect l="l" t="t" r="r" b="b"/>
              <a:pathLst>
                <a:path w="3244" h="8061" extrusionOk="0">
                  <a:moveTo>
                    <a:pt x="75" y="1"/>
                  </a:moveTo>
                  <a:cubicBezTo>
                    <a:pt x="40" y="1"/>
                    <a:pt x="0" y="22"/>
                    <a:pt x="22" y="44"/>
                  </a:cubicBezTo>
                  <a:cubicBezTo>
                    <a:pt x="1633" y="2506"/>
                    <a:pt x="3092" y="4998"/>
                    <a:pt x="3183" y="8038"/>
                  </a:cubicBezTo>
                  <a:cubicBezTo>
                    <a:pt x="3183" y="8053"/>
                    <a:pt x="3198" y="8061"/>
                    <a:pt x="3213" y="8061"/>
                  </a:cubicBezTo>
                  <a:cubicBezTo>
                    <a:pt x="3228" y="8061"/>
                    <a:pt x="3244" y="8053"/>
                    <a:pt x="3244" y="8038"/>
                  </a:cubicBezTo>
                  <a:cubicBezTo>
                    <a:pt x="3213" y="5029"/>
                    <a:pt x="1724" y="2445"/>
                    <a:pt x="113" y="13"/>
                  </a:cubicBezTo>
                  <a:cubicBezTo>
                    <a:pt x="104" y="4"/>
                    <a:pt x="90" y="1"/>
                    <a:pt x="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7613625" y="2726450"/>
              <a:ext cx="71225" cy="110850"/>
            </a:xfrm>
            <a:custGeom>
              <a:avLst/>
              <a:gdLst/>
              <a:ahLst/>
              <a:cxnLst/>
              <a:rect l="l" t="t" r="r" b="b"/>
              <a:pathLst>
                <a:path w="2849" h="4434" extrusionOk="0">
                  <a:moveTo>
                    <a:pt x="73" y="1"/>
                  </a:moveTo>
                  <a:cubicBezTo>
                    <a:pt x="46" y="1"/>
                    <a:pt x="1" y="22"/>
                    <a:pt x="1" y="44"/>
                  </a:cubicBezTo>
                  <a:cubicBezTo>
                    <a:pt x="1065" y="1412"/>
                    <a:pt x="1976" y="2871"/>
                    <a:pt x="2736" y="4421"/>
                  </a:cubicBezTo>
                  <a:cubicBezTo>
                    <a:pt x="2754" y="4430"/>
                    <a:pt x="2772" y="4433"/>
                    <a:pt x="2787" y="4433"/>
                  </a:cubicBezTo>
                  <a:cubicBezTo>
                    <a:pt x="2825" y="4433"/>
                    <a:pt x="2849" y="4412"/>
                    <a:pt x="2828" y="4390"/>
                  </a:cubicBezTo>
                  <a:cubicBezTo>
                    <a:pt x="2068" y="2810"/>
                    <a:pt x="1186" y="1351"/>
                    <a:pt x="92" y="13"/>
                  </a:cubicBezTo>
                  <a:cubicBezTo>
                    <a:pt x="92" y="5"/>
                    <a:pt x="84"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7520175" y="2697525"/>
              <a:ext cx="59050" cy="201525"/>
            </a:xfrm>
            <a:custGeom>
              <a:avLst/>
              <a:gdLst/>
              <a:ahLst/>
              <a:cxnLst/>
              <a:rect l="l" t="t" r="r" b="b"/>
              <a:pathLst>
                <a:path w="2362" h="8061" extrusionOk="0">
                  <a:moveTo>
                    <a:pt x="334" y="0"/>
                  </a:moveTo>
                  <a:cubicBezTo>
                    <a:pt x="258" y="0"/>
                    <a:pt x="182" y="46"/>
                    <a:pt x="182" y="137"/>
                  </a:cubicBezTo>
                  <a:cubicBezTo>
                    <a:pt x="0" y="2903"/>
                    <a:pt x="790" y="5639"/>
                    <a:pt x="2189" y="8009"/>
                  </a:cubicBezTo>
                  <a:cubicBezTo>
                    <a:pt x="2207" y="8046"/>
                    <a:pt x="2231" y="8061"/>
                    <a:pt x="2254" y="8061"/>
                  </a:cubicBezTo>
                  <a:cubicBezTo>
                    <a:pt x="2309" y="8061"/>
                    <a:pt x="2362" y="7982"/>
                    <a:pt x="2341" y="7918"/>
                  </a:cubicBezTo>
                  <a:cubicBezTo>
                    <a:pt x="1064" y="5426"/>
                    <a:pt x="547" y="2903"/>
                    <a:pt x="486" y="137"/>
                  </a:cubicBezTo>
                  <a:cubicBezTo>
                    <a:pt x="486" y="46"/>
                    <a:pt x="410"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4"/>
            <p:cNvSpPr/>
            <p:nvPr/>
          </p:nvSpPr>
          <p:spPr>
            <a:xfrm>
              <a:off x="7570600" y="2791300"/>
              <a:ext cx="34700" cy="99950"/>
            </a:xfrm>
            <a:custGeom>
              <a:avLst/>
              <a:gdLst/>
              <a:ahLst/>
              <a:cxnLst/>
              <a:rect l="l" t="t" r="r" b="b"/>
              <a:pathLst>
                <a:path w="1388" h="3998" extrusionOk="0">
                  <a:moveTo>
                    <a:pt x="80" y="0"/>
                  </a:moveTo>
                  <a:cubicBezTo>
                    <a:pt x="40" y="0"/>
                    <a:pt x="1" y="26"/>
                    <a:pt x="20" y="64"/>
                  </a:cubicBezTo>
                  <a:cubicBezTo>
                    <a:pt x="324" y="1432"/>
                    <a:pt x="749" y="2739"/>
                    <a:pt x="1296" y="3985"/>
                  </a:cubicBezTo>
                  <a:cubicBezTo>
                    <a:pt x="1296" y="3994"/>
                    <a:pt x="1304" y="3997"/>
                    <a:pt x="1315" y="3997"/>
                  </a:cubicBezTo>
                  <a:cubicBezTo>
                    <a:pt x="1342" y="3997"/>
                    <a:pt x="1387" y="3976"/>
                    <a:pt x="1387" y="3955"/>
                  </a:cubicBezTo>
                  <a:cubicBezTo>
                    <a:pt x="871" y="2708"/>
                    <a:pt x="445" y="1371"/>
                    <a:pt x="141" y="33"/>
                  </a:cubicBezTo>
                  <a:cubicBezTo>
                    <a:pt x="130" y="10"/>
                    <a:pt x="105"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7522450" y="2840250"/>
              <a:ext cx="33450" cy="95050"/>
            </a:xfrm>
            <a:custGeom>
              <a:avLst/>
              <a:gdLst/>
              <a:ahLst/>
              <a:cxnLst/>
              <a:rect l="l" t="t" r="r" b="b"/>
              <a:pathLst>
                <a:path w="1338" h="3802" extrusionOk="0">
                  <a:moveTo>
                    <a:pt x="64" y="1"/>
                  </a:moveTo>
                  <a:cubicBezTo>
                    <a:pt x="32" y="1"/>
                    <a:pt x="0" y="16"/>
                    <a:pt x="0" y="51"/>
                  </a:cubicBezTo>
                  <a:cubicBezTo>
                    <a:pt x="243" y="1358"/>
                    <a:pt x="730" y="2604"/>
                    <a:pt x="1277" y="3790"/>
                  </a:cubicBezTo>
                  <a:cubicBezTo>
                    <a:pt x="1285" y="3798"/>
                    <a:pt x="1293" y="3802"/>
                    <a:pt x="1301" y="3802"/>
                  </a:cubicBezTo>
                  <a:cubicBezTo>
                    <a:pt x="1321" y="3802"/>
                    <a:pt x="1338" y="3774"/>
                    <a:pt x="1338" y="3729"/>
                  </a:cubicBezTo>
                  <a:cubicBezTo>
                    <a:pt x="851" y="2513"/>
                    <a:pt x="517" y="1267"/>
                    <a:pt x="122" y="21"/>
                  </a:cubicBezTo>
                  <a:cubicBezTo>
                    <a:pt x="109" y="8"/>
                    <a:pt x="86"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7469850" y="2871900"/>
              <a:ext cx="35900" cy="146875"/>
            </a:xfrm>
            <a:custGeom>
              <a:avLst/>
              <a:gdLst/>
              <a:ahLst/>
              <a:cxnLst/>
              <a:rect l="l" t="t" r="r" b="b"/>
              <a:pathLst>
                <a:path w="1436" h="5875" extrusionOk="0">
                  <a:moveTo>
                    <a:pt x="1277" y="0"/>
                  </a:moveTo>
                  <a:cubicBezTo>
                    <a:pt x="1211" y="0"/>
                    <a:pt x="1145" y="39"/>
                    <a:pt x="1132" y="123"/>
                  </a:cubicBezTo>
                  <a:cubicBezTo>
                    <a:pt x="797" y="2007"/>
                    <a:pt x="888" y="4013"/>
                    <a:pt x="37" y="5776"/>
                  </a:cubicBezTo>
                  <a:cubicBezTo>
                    <a:pt x="1" y="5831"/>
                    <a:pt x="19" y="5875"/>
                    <a:pt x="53" y="5875"/>
                  </a:cubicBezTo>
                  <a:cubicBezTo>
                    <a:pt x="75" y="5875"/>
                    <a:pt x="104" y="5855"/>
                    <a:pt x="128" y="5807"/>
                  </a:cubicBezTo>
                  <a:cubicBezTo>
                    <a:pt x="1162" y="4196"/>
                    <a:pt x="1314" y="2068"/>
                    <a:pt x="1436" y="153"/>
                  </a:cubicBezTo>
                  <a:cubicBezTo>
                    <a:pt x="1436" y="54"/>
                    <a:pt x="1355" y="0"/>
                    <a:pt x="1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7518650" y="2943525"/>
              <a:ext cx="9900" cy="60175"/>
            </a:xfrm>
            <a:custGeom>
              <a:avLst/>
              <a:gdLst/>
              <a:ahLst/>
              <a:cxnLst/>
              <a:rect l="l" t="t" r="r" b="b"/>
              <a:pathLst>
                <a:path w="396" h="2407" extrusionOk="0">
                  <a:moveTo>
                    <a:pt x="350" y="1"/>
                  </a:moveTo>
                  <a:cubicBezTo>
                    <a:pt x="327" y="1"/>
                    <a:pt x="304" y="8"/>
                    <a:pt x="304" y="24"/>
                  </a:cubicBezTo>
                  <a:cubicBezTo>
                    <a:pt x="152" y="783"/>
                    <a:pt x="91" y="1574"/>
                    <a:pt x="0" y="2334"/>
                  </a:cubicBezTo>
                  <a:cubicBezTo>
                    <a:pt x="0" y="2384"/>
                    <a:pt x="28" y="2406"/>
                    <a:pt x="53" y="2406"/>
                  </a:cubicBezTo>
                  <a:cubicBezTo>
                    <a:pt x="73" y="2406"/>
                    <a:pt x="91" y="2391"/>
                    <a:pt x="91" y="2364"/>
                  </a:cubicBezTo>
                  <a:cubicBezTo>
                    <a:pt x="213" y="1574"/>
                    <a:pt x="304" y="814"/>
                    <a:pt x="395" y="24"/>
                  </a:cubicBezTo>
                  <a:cubicBezTo>
                    <a:pt x="395" y="8"/>
                    <a:pt x="373" y="1"/>
                    <a:pt x="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7430500" y="2884225"/>
              <a:ext cx="31925" cy="125825"/>
            </a:xfrm>
            <a:custGeom>
              <a:avLst/>
              <a:gdLst/>
              <a:ahLst/>
              <a:cxnLst/>
              <a:rect l="l" t="t" r="r" b="b"/>
              <a:pathLst>
                <a:path w="1277" h="5033" extrusionOk="0">
                  <a:moveTo>
                    <a:pt x="1220" y="0"/>
                  </a:moveTo>
                  <a:cubicBezTo>
                    <a:pt x="1202" y="0"/>
                    <a:pt x="1186" y="17"/>
                    <a:pt x="1186" y="55"/>
                  </a:cubicBezTo>
                  <a:cubicBezTo>
                    <a:pt x="791" y="1727"/>
                    <a:pt x="456" y="3338"/>
                    <a:pt x="0" y="5010"/>
                  </a:cubicBezTo>
                  <a:cubicBezTo>
                    <a:pt x="0" y="5025"/>
                    <a:pt x="16" y="5032"/>
                    <a:pt x="31" y="5032"/>
                  </a:cubicBezTo>
                  <a:cubicBezTo>
                    <a:pt x="46" y="5032"/>
                    <a:pt x="61" y="5025"/>
                    <a:pt x="61" y="5010"/>
                  </a:cubicBezTo>
                  <a:cubicBezTo>
                    <a:pt x="517" y="3399"/>
                    <a:pt x="1003" y="1757"/>
                    <a:pt x="1277" y="86"/>
                  </a:cubicBezTo>
                  <a:cubicBezTo>
                    <a:pt x="1277" y="33"/>
                    <a:pt x="1246" y="0"/>
                    <a:pt x="1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7368500" y="2870850"/>
              <a:ext cx="28575" cy="60225"/>
            </a:xfrm>
            <a:custGeom>
              <a:avLst/>
              <a:gdLst/>
              <a:ahLst/>
              <a:cxnLst/>
              <a:rect l="l" t="t" r="r" b="b"/>
              <a:pathLst>
                <a:path w="1143" h="2409" extrusionOk="0">
                  <a:moveTo>
                    <a:pt x="1108" y="0"/>
                  </a:moveTo>
                  <a:cubicBezTo>
                    <a:pt x="1100" y="0"/>
                    <a:pt x="1091" y="4"/>
                    <a:pt x="1082" y="13"/>
                  </a:cubicBezTo>
                  <a:cubicBezTo>
                    <a:pt x="687" y="773"/>
                    <a:pt x="353" y="1532"/>
                    <a:pt x="18" y="2323"/>
                  </a:cubicBezTo>
                  <a:cubicBezTo>
                    <a:pt x="1" y="2376"/>
                    <a:pt x="14" y="2408"/>
                    <a:pt x="34" y="2408"/>
                  </a:cubicBezTo>
                  <a:cubicBezTo>
                    <a:pt x="48" y="2408"/>
                    <a:pt x="66" y="2391"/>
                    <a:pt x="79" y="2353"/>
                  </a:cubicBezTo>
                  <a:cubicBezTo>
                    <a:pt x="474" y="1593"/>
                    <a:pt x="809" y="833"/>
                    <a:pt x="1143" y="43"/>
                  </a:cubicBezTo>
                  <a:cubicBezTo>
                    <a:pt x="1143" y="22"/>
                    <a:pt x="1128" y="0"/>
                    <a:pt x="1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4"/>
            <p:cNvSpPr/>
            <p:nvPr/>
          </p:nvSpPr>
          <p:spPr>
            <a:xfrm>
              <a:off x="7323350" y="2677550"/>
              <a:ext cx="185175" cy="139675"/>
            </a:xfrm>
            <a:custGeom>
              <a:avLst/>
              <a:gdLst/>
              <a:ahLst/>
              <a:cxnLst/>
              <a:rect l="l" t="t" r="r" b="b"/>
              <a:pathLst>
                <a:path w="7407" h="5587" extrusionOk="0">
                  <a:moveTo>
                    <a:pt x="7182" y="1"/>
                  </a:moveTo>
                  <a:cubicBezTo>
                    <a:pt x="7123" y="1"/>
                    <a:pt x="7062" y="34"/>
                    <a:pt x="7022" y="115"/>
                  </a:cubicBezTo>
                  <a:cubicBezTo>
                    <a:pt x="5593" y="2912"/>
                    <a:pt x="2949" y="4401"/>
                    <a:pt x="61" y="5435"/>
                  </a:cubicBezTo>
                  <a:cubicBezTo>
                    <a:pt x="1" y="5465"/>
                    <a:pt x="31" y="5587"/>
                    <a:pt x="61" y="5587"/>
                  </a:cubicBezTo>
                  <a:cubicBezTo>
                    <a:pt x="3040" y="4614"/>
                    <a:pt x="5897" y="3155"/>
                    <a:pt x="7326" y="298"/>
                  </a:cubicBezTo>
                  <a:cubicBezTo>
                    <a:pt x="7407" y="136"/>
                    <a:pt x="7299" y="1"/>
                    <a:pt x="7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7362875" y="2700725"/>
              <a:ext cx="86500" cy="55700"/>
            </a:xfrm>
            <a:custGeom>
              <a:avLst/>
              <a:gdLst/>
              <a:ahLst/>
              <a:cxnLst/>
              <a:rect l="l" t="t" r="r" b="b"/>
              <a:pathLst>
                <a:path w="3460" h="2228" extrusionOk="0">
                  <a:moveTo>
                    <a:pt x="3377" y="1"/>
                  </a:moveTo>
                  <a:cubicBezTo>
                    <a:pt x="3366" y="1"/>
                    <a:pt x="3355" y="3"/>
                    <a:pt x="3344" y="9"/>
                  </a:cubicBezTo>
                  <a:cubicBezTo>
                    <a:pt x="2341" y="860"/>
                    <a:pt x="1216" y="1529"/>
                    <a:pt x="61" y="2106"/>
                  </a:cubicBezTo>
                  <a:cubicBezTo>
                    <a:pt x="0" y="2106"/>
                    <a:pt x="61" y="2228"/>
                    <a:pt x="122" y="2228"/>
                  </a:cubicBezTo>
                  <a:cubicBezTo>
                    <a:pt x="1338" y="1650"/>
                    <a:pt x="2432" y="951"/>
                    <a:pt x="3435" y="100"/>
                  </a:cubicBezTo>
                  <a:cubicBezTo>
                    <a:pt x="3460" y="51"/>
                    <a:pt x="3424" y="1"/>
                    <a:pt x="3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7271225" y="2697600"/>
              <a:ext cx="40000" cy="46350"/>
            </a:xfrm>
            <a:custGeom>
              <a:avLst/>
              <a:gdLst/>
              <a:ahLst/>
              <a:cxnLst/>
              <a:rect l="l" t="t" r="r" b="b"/>
              <a:pathLst>
                <a:path w="1600" h="1854" extrusionOk="0">
                  <a:moveTo>
                    <a:pt x="1575" y="1"/>
                  </a:moveTo>
                  <a:cubicBezTo>
                    <a:pt x="1567" y="1"/>
                    <a:pt x="1555" y="4"/>
                    <a:pt x="1538" y="12"/>
                  </a:cubicBezTo>
                  <a:cubicBezTo>
                    <a:pt x="1022" y="620"/>
                    <a:pt x="535" y="1198"/>
                    <a:pt x="19" y="1806"/>
                  </a:cubicBezTo>
                  <a:cubicBezTo>
                    <a:pt x="566" y="1289"/>
                    <a:pt x="1052" y="681"/>
                    <a:pt x="1599" y="73"/>
                  </a:cubicBezTo>
                  <a:cubicBezTo>
                    <a:pt x="1599" y="29"/>
                    <a:pt x="1599" y="1"/>
                    <a:pt x="1575" y="1"/>
                  </a:cubicBezTo>
                  <a:close/>
                  <a:moveTo>
                    <a:pt x="19" y="1806"/>
                  </a:moveTo>
                  <a:lnTo>
                    <a:pt x="19" y="1806"/>
                  </a:lnTo>
                  <a:cubicBezTo>
                    <a:pt x="0" y="1824"/>
                    <a:pt x="4" y="1854"/>
                    <a:pt x="10" y="1854"/>
                  </a:cubicBezTo>
                  <a:cubicBezTo>
                    <a:pt x="14" y="1854"/>
                    <a:pt x="19" y="1842"/>
                    <a:pt x="19" y="1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7338800" y="2621900"/>
              <a:ext cx="118325" cy="53900"/>
            </a:xfrm>
            <a:custGeom>
              <a:avLst/>
              <a:gdLst/>
              <a:ahLst/>
              <a:cxnLst/>
              <a:rect l="l" t="t" r="r" b="b"/>
              <a:pathLst>
                <a:path w="4733" h="2156" extrusionOk="0">
                  <a:moveTo>
                    <a:pt x="4702" y="1"/>
                  </a:moveTo>
                  <a:cubicBezTo>
                    <a:pt x="3060" y="457"/>
                    <a:pt x="1480" y="1217"/>
                    <a:pt x="21" y="2129"/>
                  </a:cubicBezTo>
                  <a:cubicBezTo>
                    <a:pt x="1541" y="1277"/>
                    <a:pt x="3091" y="609"/>
                    <a:pt x="4702" y="92"/>
                  </a:cubicBezTo>
                  <a:cubicBezTo>
                    <a:pt x="4732" y="62"/>
                    <a:pt x="4732" y="1"/>
                    <a:pt x="4702" y="1"/>
                  </a:cubicBezTo>
                  <a:close/>
                  <a:moveTo>
                    <a:pt x="21" y="2129"/>
                  </a:moveTo>
                  <a:cubicBezTo>
                    <a:pt x="1" y="2129"/>
                    <a:pt x="7" y="2156"/>
                    <a:pt x="14" y="2156"/>
                  </a:cubicBezTo>
                  <a:cubicBezTo>
                    <a:pt x="17" y="2156"/>
                    <a:pt x="21" y="2149"/>
                    <a:pt x="21" y="2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7190400" y="2614200"/>
              <a:ext cx="120575" cy="30900"/>
            </a:xfrm>
            <a:custGeom>
              <a:avLst/>
              <a:gdLst/>
              <a:ahLst/>
              <a:cxnLst/>
              <a:rect l="l" t="t" r="r" b="b"/>
              <a:pathLst>
                <a:path w="4823" h="1236" extrusionOk="0">
                  <a:moveTo>
                    <a:pt x="4730" y="0"/>
                  </a:moveTo>
                  <a:cubicBezTo>
                    <a:pt x="4724" y="0"/>
                    <a:pt x="4717" y="2"/>
                    <a:pt x="4711" y="5"/>
                  </a:cubicBezTo>
                  <a:cubicBezTo>
                    <a:pt x="3191" y="582"/>
                    <a:pt x="1671" y="1008"/>
                    <a:pt x="60" y="1130"/>
                  </a:cubicBezTo>
                  <a:cubicBezTo>
                    <a:pt x="9" y="1130"/>
                    <a:pt x="1" y="1235"/>
                    <a:pt x="35" y="1235"/>
                  </a:cubicBezTo>
                  <a:cubicBezTo>
                    <a:pt x="42" y="1235"/>
                    <a:pt x="50" y="1231"/>
                    <a:pt x="60" y="1221"/>
                  </a:cubicBezTo>
                  <a:cubicBezTo>
                    <a:pt x="1701" y="1190"/>
                    <a:pt x="3252" y="856"/>
                    <a:pt x="4741" y="127"/>
                  </a:cubicBezTo>
                  <a:cubicBezTo>
                    <a:pt x="4822" y="99"/>
                    <a:pt x="4783" y="0"/>
                    <a:pt x="4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7198725" y="2650025"/>
              <a:ext cx="84375" cy="25100"/>
            </a:xfrm>
            <a:custGeom>
              <a:avLst/>
              <a:gdLst/>
              <a:ahLst/>
              <a:cxnLst/>
              <a:rect l="l" t="t" r="r" b="b"/>
              <a:pathLst>
                <a:path w="3375" h="1004" extrusionOk="0">
                  <a:moveTo>
                    <a:pt x="3314" y="1"/>
                  </a:moveTo>
                  <a:cubicBezTo>
                    <a:pt x="2128" y="92"/>
                    <a:pt x="1034" y="487"/>
                    <a:pt x="1" y="973"/>
                  </a:cubicBezTo>
                  <a:lnTo>
                    <a:pt x="1" y="1004"/>
                  </a:lnTo>
                  <a:cubicBezTo>
                    <a:pt x="1095" y="608"/>
                    <a:pt x="2220" y="365"/>
                    <a:pt x="3314" y="92"/>
                  </a:cubicBezTo>
                  <a:cubicBezTo>
                    <a:pt x="3375" y="61"/>
                    <a:pt x="337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7174625" y="2529725"/>
              <a:ext cx="134825" cy="24175"/>
            </a:xfrm>
            <a:custGeom>
              <a:avLst/>
              <a:gdLst/>
              <a:ahLst/>
              <a:cxnLst/>
              <a:rect l="l" t="t" r="r" b="b"/>
              <a:pathLst>
                <a:path w="5393" h="967" extrusionOk="0">
                  <a:moveTo>
                    <a:pt x="1395" y="1"/>
                  </a:moveTo>
                  <a:cubicBezTo>
                    <a:pt x="947" y="1"/>
                    <a:pt x="498" y="33"/>
                    <a:pt x="53" y="101"/>
                  </a:cubicBezTo>
                  <a:cubicBezTo>
                    <a:pt x="1" y="101"/>
                    <a:pt x="16" y="168"/>
                    <a:pt x="40" y="168"/>
                  </a:cubicBezTo>
                  <a:cubicBezTo>
                    <a:pt x="44" y="168"/>
                    <a:pt x="48" y="166"/>
                    <a:pt x="53" y="162"/>
                  </a:cubicBezTo>
                  <a:cubicBezTo>
                    <a:pt x="165" y="160"/>
                    <a:pt x="276" y="159"/>
                    <a:pt x="387" y="159"/>
                  </a:cubicBezTo>
                  <a:cubicBezTo>
                    <a:pt x="2082" y="159"/>
                    <a:pt x="3653" y="382"/>
                    <a:pt x="5250" y="952"/>
                  </a:cubicBezTo>
                  <a:cubicBezTo>
                    <a:pt x="5270" y="962"/>
                    <a:pt x="5287" y="966"/>
                    <a:pt x="5302" y="966"/>
                  </a:cubicBezTo>
                  <a:cubicBezTo>
                    <a:pt x="5379" y="966"/>
                    <a:pt x="5393" y="851"/>
                    <a:pt x="5342" y="800"/>
                  </a:cubicBezTo>
                  <a:cubicBezTo>
                    <a:pt x="4108" y="298"/>
                    <a:pt x="2753" y="1"/>
                    <a:pt x="1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7211325" y="2554625"/>
              <a:ext cx="70250" cy="19425"/>
            </a:xfrm>
            <a:custGeom>
              <a:avLst/>
              <a:gdLst/>
              <a:ahLst/>
              <a:cxnLst/>
              <a:rect l="l" t="t" r="r" b="b"/>
              <a:pathLst>
                <a:path w="2810" h="777" extrusionOk="0">
                  <a:moveTo>
                    <a:pt x="70" y="0"/>
                  </a:moveTo>
                  <a:cubicBezTo>
                    <a:pt x="26" y="0"/>
                    <a:pt x="1" y="84"/>
                    <a:pt x="74" y="108"/>
                  </a:cubicBezTo>
                  <a:cubicBezTo>
                    <a:pt x="925" y="351"/>
                    <a:pt x="1807" y="655"/>
                    <a:pt x="2688" y="777"/>
                  </a:cubicBezTo>
                  <a:cubicBezTo>
                    <a:pt x="2779" y="777"/>
                    <a:pt x="2810" y="686"/>
                    <a:pt x="2719" y="655"/>
                  </a:cubicBezTo>
                  <a:cubicBezTo>
                    <a:pt x="1898" y="351"/>
                    <a:pt x="986" y="199"/>
                    <a:pt x="105" y="17"/>
                  </a:cubicBezTo>
                  <a:cubicBezTo>
                    <a:pt x="93" y="5"/>
                    <a:pt x="81"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7236400" y="2403975"/>
              <a:ext cx="259000" cy="186175"/>
            </a:xfrm>
            <a:custGeom>
              <a:avLst/>
              <a:gdLst/>
              <a:ahLst/>
              <a:cxnLst/>
              <a:rect l="l" t="t" r="r" b="b"/>
              <a:pathLst>
                <a:path w="10360" h="7447" extrusionOk="0">
                  <a:moveTo>
                    <a:pt x="106" y="0"/>
                  </a:moveTo>
                  <a:cubicBezTo>
                    <a:pt x="51" y="0"/>
                    <a:pt x="0" y="50"/>
                    <a:pt x="44" y="116"/>
                  </a:cubicBezTo>
                  <a:cubicBezTo>
                    <a:pt x="1868" y="3551"/>
                    <a:pt x="6275" y="6377"/>
                    <a:pt x="9983" y="7441"/>
                  </a:cubicBezTo>
                  <a:cubicBezTo>
                    <a:pt x="9998" y="7445"/>
                    <a:pt x="10013" y="7447"/>
                    <a:pt x="10027" y="7447"/>
                  </a:cubicBezTo>
                  <a:cubicBezTo>
                    <a:pt x="10244" y="7447"/>
                    <a:pt x="10359" y="7042"/>
                    <a:pt x="10074" y="6985"/>
                  </a:cubicBezTo>
                  <a:cubicBezTo>
                    <a:pt x="6488" y="5952"/>
                    <a:pt x="2111" y="3307"/>
                    <a:pt x="165" y="25"/>
                  </a:cubicBezTo>
                  <a:cubicBezTo>
                    <a:pt x="148" y="8"/>
                    <a:pt x="127"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7334000" y="2321600"/>
              <a:ext cx="136525" cy="124250"/>
            </a:xfrm>
            <a:custGeom>
              <a:avLst/>
              <a:gdLst/>
              <a:ahLst/>
              <a:cxnLst/>
              <a:rect l="l" t="t" r="r" b="b"/>
              <a:pathLst>
                <a:path w="5461" h="4970" extrusionOk="0">
                  <a:moveTo>
                    <a:pt x="20" y="1"/>
                  </a:moveTo>
                  <a:cubicBezTo>
                    <a:pt x="1" y="1"/>
                    <a:pt x="4" y="72"/>
                    <a:pt x="30" y="98"/>
                  </a:cubicBezTo>
                  <a:cubicBezTo>
                    <a:pt x="2219" y="1222"/>
                    <a:pt x="3830" y="3046"/>
                    <a:pt x="5350" y="4961"/>
                  </a:cubicBezTo>
                  <a:cubicBezTo>
                    <a:pt x="5355" y="4967"/>
                    <a:pt x="5363" y="4969"/>
                    <a:pt x="5371" y="4969"/>
                  </a:cubicBezTo>
                  <a:cubicBezTo>
                    <a:pt x="5408" y="4969"/>
                    <a:pt x="5460" y="4920"/>
                    <a:pt x="5411" y="4870"/>
                  </a:cubicBezTo>
                  <a:cubicBezTo>
                    <a:pt x="3891" y="2985"/>
                    <a:pt x="2341" y="979"/>
                    <a:pt x="30" y="7"/>
                  </a:cubicBezTo>
                  <a:cubicBezTo>
                    <a:pt x="26" y="2"/>
                    <a:pt x="23"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7390050" y="2390850"/>
              <a:ext cx="67575" cy="66550"/>
            </a:xfrm>
            <a:custGeom>
              <a:avLst/>
              <a:gdLst/>
              <a:ahLst/>
              <a:cxnLst/>
              <a:rect l="l" t="t" r="r" b="b"/>
              <a:pathLst>
                <a:path w="2703" h="2662" extrusionOk="0">
                  <a:moveTo>
                    <a:pt x="118" y="0"/>
                  </a:moveTo>
                  <a:cubicBezTo>
                    <a:pt x="50" y="0"/>
                    <a:pt x="0" y="79"/>
                    <a:pt x="68" y="124"/>
                  </a:cubicBezTo>
                  <a:cubicBezTo>
                    <a:pt x="889" y="945"/>
                    <a:pt x="1710" y="1766"/>
                    <a:pt x="2500" y="2647"/>
                  </a:cubicBezTo>
                  <a:cubicBezTo>
                    <a:pt x="2519" y="2657"/>
                    <a:pt x="2538" y="2661"/>
                    <a:pt x="2556" y="2661"/>
                  </a:cubicBezTo>
                  <a:cubicBezTo>
                    <a:pt x="2647" y="2661"/>
                    <a:pt x="2703" y="2546"/>
                    <a:pt x="2652" y="2495"/>
                  </a:cubicBezTo>
                  <a:cubicBezTo>
                    <a:pt x="1892" y="1614"/>
                    <a:pt x="1041" y="793"/>
                    <a:pt x="190" y="33"/>
                  </a:cubicBezTo>
                  <a:cubicBezTo>
                    <a:pt x="166" y="10"/>
                    <a:pt x="141"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4"/>
            <p:cNvSpPr/>
            <p:nvPr/>
          </p:nvSpPr>
          <p:spPr>
            <a:xfrm>
              <a:off x="7347050" y="2453775"/>
              <a:ext cx="83950" cy="83250"/>
            </a:xfrm>
            <a:custGeom>
              <a:avLst/>
              <a:gdLst/>
              <a:ahLst/>
              <a:cxnLst/>
              <a:rect l="l" t="t" r="r" b="b"/>
              <a:pathLst>
                <a:path w="3358" h="3330" extrusionOk="0">
                  <a:moveTo>
                    <a:pt x="122" y="0"/>
                  </a:moveTo>
                  <a:cubicBezTo>
                    <a:pt x="77" y="0"/>
                    <a:pt x="0" y="50"/>
                    <a:pt x="25" y="100"/>
                  </a:cubicBezTo>
                  <a:cubicBezTo>
                    <a:pt x="1028" y="1224"/>
                    <a:pt x="2062" y="2379"/>
                    <a:pt x="3186" y="3322"/>
                  </a:cubicBezTo>
                  <a:cubicBezTo>
                    <a:pt x="3197" y="3327"/>
                    <a:pt x="3210" y="3329"/>
                    <a:pt x="3223" y="3329"/>
                  </a:cubicBezTo>
                  <a:cubicBezTo>
                    <a:pt x="3285" y="3329"/>
                    <a:pt x="3358" y="3275"/>
                    <a:pt x="3308" y="3200"/>
                  </a:cubicBezTo>
                  <a:cubicBezTo>
                    <a:pt x="2214" y="2167"/>
                    <a:pt x="1150" y="1163"/>
                    <a:pt x="147" y="8"/>
                  </a:cubicBezTo>
                  <a:cubicBezTo>
                    <a:pt x="141" y="3"/>
                    <a:pt x="133"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4"/>
            <p:cNvSpPr/>
            <p:nvPr/>
          </p:nvSpPr>
          <p:spPr>
            <a:xfrm>
              <a:off x="7283075" y="2490400"/>
              <a:ext cx="74250" cy="65550"/>
            </a:xfrm>
            <a:custGeom>
              <a:avLst/>
              <a:gdLst/>
              <a:ahLst/>
              <a:cxnLst/>
              <a:rect l="l" t="t" r="r" b="b"/>
              <a:pathLst>
                <a:path w="2970" h="2622" extrusionOk="0">
                  <a:moveTo>
                    <a:pt x="139" y="1"/>
                  </a:moveTo>
                  <a:cubicBezTo>
                    <a:pt x="63" y="1"/>
                    <a:pt x="1" y="86"/>
                    <a:pt x="92" y="154"/>
                  </a:cubicBezTo>
                  <a:cubicBezTo>
                    <a:pt x="852" y="1097"/>
                    <a:pt x="1733" y="1978"/>
                    <a:pt x="2797" y="2616"/>
                  </a:cubicBezTo>
                  <a:cubicBezTo>
                    <a:pt x="2804" y="2620"/>
                    <a:pt x="2811" y="2621"/>
                    <a:pt x="2818" y="2621"/>
                  </a:cubicBezTo>
                  <a:cubicBezTo>
                    <a:pt x="2882" y="2621"/>
                    <a:pt x="2969" y="2519"/>
                    <a:pt x="2888" y="2464"/>
                  </a:cubicBezTo>
                  <a:cubicBezTo>
                    <a:pt x="1946" y="1705"/>
                    <a:pt x="1034" y="945"/>
                    <a:pt x="213" y="33"/>
                  </a:cubicBezTo>
                  <a:cubicBezTo>
                    <a:pt x="191" y="10"/>
                    <a:pt x="164" y="1"/>
                    <a:pt x="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2" name="Google Shape;1032;p14"/>
          <p:cNvSpPr txBox="1">
            <a:spLocks noGrp="1"/>
          </p:cNvSpPr>
          <p:nvPr>
            <p:ph type="title"/>
          </p:nvPr>
        </p:nvSpPr>
        <p:spPr>
          <a:xfrm>
            <a:off x="4070575" y="3328888"/>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33" name="Google Shape;1033;p14"/>
          <p:cNvSpPr txBox="1">
            <a:spLocks noGrp="1"/>
          </p:cNvSpPr>
          <p:nvPr>
            <p:ph type="subTitle" idx="1"/>
          </p:nvPr>
        </p:nvSpPr>
        <p:spPr>
          <a:xfrm>
            <a:off x="2370200" y="1418900"/>
            <a:ext cx="6060600" cy="1799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034"/>
        <p:cNvGrpSpPr/>
        <p:nvPr/>
      </p:nvGrpSpPr>
      <p:grpSpPr>
        <a:xfrm>
          <a:off x="0" y="0"/>
          <a:ext cx="0" cy="0"/>
          <a:chOff x="0" y="0"/>
          <a:chExt cx="0" cy="0"/>
        </a:xfrm>
      </p:grpSpPr>
      <p:sp>
        <p:nvSpPr>
          <p:cNvPr id="1035" name="Google Shape;1035;p15"/>
          <p:cNvSpPr/>
          <p:nvPr/>
        </p:nvSpPr>
        <p:spPr>
          <a:xfrm rot="-8625956">
            <a:off x="4270952" y="857247"/>
            <a:ext cx="5060885" cy="3046268"/>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5"/>
          <p:cNvSpPr/>
          <p:nvPr/>
        </p:nvSpPr>
        <p:spPr>
          <a:xfrm rot="-3336358">
            <a:off x="-2283395" y="-2193458"/>
            <a:ext cx="5060656" cy="3046130"/>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5"/>
          <p:cNvSpPr/>
          <p:nvPr/>
        </p:nvSpPr>
        <p:spPr>
          <a:xfrm rot="7237764">
            <a:off x="782627" y="4726382"/>
            <a:ext cx="5060670" cy="3046138"/>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15"/>
          <p:cNvGrpSpPr/>
          <p:nvPr/>
        </p:nvGrpSpPr>
        <p:grpSpPr>
          <a:xfrm rot="-10023228" flipH="1">
            <a:off x="-137549" y="169485"/>
            <a:ext cx="1490688" cy="1121684"/>
            <a:chOff x="-8100" y="2445600"/>
            <a:chExt cx="1043975" cy="785550"/>
          </a:xfrm>
        </p:grpSpPr>
        <p:sp>
          <p:nvSpPr>
            <p:cNvPr id="1039" name="Google Shape;1039;p15"/>
            <p:cNvSpPr/>
            <p:nvPr/>
          </p:nvSpPr>
          <p:spPr>
            <a:xfrm>
              <a:off x="-8100" y="2445600"/>
              <a:ext cx="1043975" cy="785550"/>
            </a:xfrm>
            <a:custGeom>
              <a:avLst/>
              <a:gdLst/>
              <a:ahLst/>
              <a:cxnLst/>
              <a:rect l="l" t="t" r="r" b="b"/>
              <a:pathLst>
                <a:path w="41759" h="31422" extrusionOk="0">
                  <a:moveTo>
                    <a:pt x="16754" y="713"/>
                  </a:moveTo>
                  <a:cubicBezTo>
                    <a:pt x="17347" y="713"/>
                    <a:pt x="20227" y="3510"/>
                    <a:pt x="20518" y="3801"/>
                  </a:cubicBezTo>
                  <a:cubicBezTo>
                    <a:pt x="22098" y="5290"/>
                    <a:pt x="23375" y="6992"/>
                    <a:pt x="24074" y="9029"/>
                  </a:cubicBezTo>
                  <a:cubicBezTo>
                    <a:pt x="24834" y="11369"/>
                    <a:pt x="24682" y="13953"/>
                    <a:pt x="23193" y="15959"/>
                  </a:cubicBezTo>
                  <a:cubicBezTo>
                    <a:pt x="22311" y="17175"/>
                    <a:pt x="21095" y="18086"/>
                    <a:pt x="19971" y="19059"/>
                  </a:cubicBezTo>
                  <a:cubicBezTo>
                    <a:pt x="21369" y="15260"/>
                    <a:pt x="21521" y="10518"/>
                    <a:pt x="19728" y="7205"/>
                  </a:cubicBezTo>
                  <a:cubicBezTo>
                    <a:pt x="19719" y="7188"/>
                    <a:pt x="19701" y="7180"/>
                    <a:pt x="19680" y="7180"/>
                  </a:cubicBezTo>
                  <a:cubicBezTo>
                    <a:pt x="19627" y="7180"/>
                    <a:pt x="19554" y="7230"/>
                    <a:pt x="19576" y="7296"/>
                  </a:cubicBezTo>
                  <a:cubicBezTo>
                    <a:pt x="21278" y="11065"/>
                    <a:pt x="20731" y="14925"/>
                    <a:pt x="19454" y="18573"/>
                  </a:cubicBezTo>
                  <a:cubicBezTo>
                    <a:pt x="17995" y="15381"/>
                    <a:pt x="15898" y="11825"/>
                    <a:pt x="15624" y="8329"/>
                  </a:cubicBezTo>
                  <a:cubicBezTo>
                    <a:pt x="15503" y="6719"/>
                    <a:pt x="15928" y="5320"/>
                    <a:pt x="16354" y="3801"/>
                  </a:cubicBezTo>
                  <a:cubicBezTo>
                    <a:pt x="16384" y="3711"/>
                    <a:pt x="16709" y="755"/>
                    <a:pt x="16689" y="730"/>
                  </a:cubicBezTo>
                  <a:lnTo>
                    <a:pt x="16689" y="730"/>
                  </a:lnTo>
                  <a:cubicBezTo>
                    <a:pt x="16706" y="719"/>
                    <a:pt x="16728" y="713"/>
                    <a:pt x="16754" y="713"/>
                  </a:cubicBezTo>
                  <a:close/>
                  <a:moveTo>
                    <a:pt x="22250" y="21156"/>
                  </a:moveTo>
                  <a:lnTo>
                    <a:pt x="22250" y="21156"/>
                  </a:lnTo>
                  <a:cubicBezTo>
                    <a:pt x="16385" y="23384"/>
                    <a:pt x="11306" y="27122"/>
                    <a:pt x="5240" y="27122"/>
                  </a:cubicBezTo>
                  <a:cubicBezTo>
                    <a:pt x="3856" y="27122"/>
                    <a:pt x="2421" y="26927"/>
                    <a:pt x="913" y="26476"/>
                  </a:cubicBezTo>
                  <a:lnTo>
                    <a:pt x="882" y="26476"/>
                  </a:lnTo>
                  <a:cubicBezTo>
                    <a:pt x="882" y="26476"/>
                    <a:pt x="1065" y="25959"/>
                    <a:pt x="1217" y="25746"/>
                  </a:cubicBezTo>
                  <a:cubicBezTo>
                    <a:pt x="1338" y="25594"/>
                    <a:pt x="1490" y="25533"/>
                    <a:pt x="1551" y="25381"/>
                  </a:cubicBezTo>
                  <a:cubicBezTo>
                    <a:pt x="3086" y="26110"/>
                    <a:pt x="4669" y="26410"/>
                    <a:pt x="6258" y="26410"/>
                  </a:cubicBezTo>
                  <a:cubicBezTo>
                    <a:pt x="9043" y="26410"/>
                    <a:pt x="11845" y="25490"/>
                    <a:pt x="14439" y="24348"/>
                  </a:cubicBezTo>
                  <a:cubicBezTo>
                    <a:pt x="17114" y="23163"/>
                    <a:pt x="19606" y="21916"/>
                    <a:pt x="22250" y="21156"/>
                  </a:cubicBezTo>
                  <a:close/>
                  <a:moveTo>
                    <a:pt x="31733" y="16625"/>
                  </a:moveTo>
                  <a:cubicBezTo>
                    <a:pt x="33190" y="16625"/>
                    <a:pt x="34636" y="17040"/>
                    <a:pt x="36020" y="18086"/>
                  </a:cubicBezTo>
                  <a:cubicBezTo>
                    <a:pt x="39363" y="20579"/>
                    <a:pt x="38816" y="25047"/>
                    <a:pt x="39971" y="28634"/>
                  </a:cubicBezTo>
                  <a:cubicBezTo>
                    <a:pt x="40184" y="29181"/>
                    <a:pt x="40397" y="29698"/>
                    <a:pt x="40670" y="30245"/>
                  </a:cubicBezTo>
                  <a:cubicBezTo>
                    <a:pt x="40366" y="30002"/>
                    <a:pt x="40093" y="29789"/>
                    <a:pt x="39758" y="29606"/>
                  </a:cubicBezTo>
                  <a:cubicBezTo>
                    <a:pt x="38391" y="28725"/>
                    <a:pt x="36871" y="28087"/>
                    <a:pt x="35260" y="27691"/>
                  </a:cubicBezTo>
                  <a:cubicBezTo>
                    <a:pt x="32950" y="27114"/>
                    <a:pt x="30609" y="26932"/>
                    <a:pt x="28421" y="25898"/>
                  </a:cubicBezTo>
                  <a:cubicBezTo>
                    <a:pt x="26293" y="24834"/>
                    <a:pt x="24530" y="23254"/>
                    <a:pt x="22767" y="21612"/>
                  </a:cubicBezTo>
                  <a:cubicBezTo>
                    <a:pt x="24315" y="21032"/>
                    <a:pt x="25913" y="20627"/>
                    <a:pt x="27562" y="20627"/>
                  </a:cubicBezTo>
                  <a:cubicBezTo>
                    <a:pt x="27726" y="20627"/>
                    <a:pt x="27891" y="20631"/>
                    <a:pt x="28056" y="20640"/>
                  </a:cubicBezTo>
                  <a:cubicBezTo>
                    <a:pt x="32190" y="20822"/>
                    <a:pt x="35412" y="23618"/>
                    <a:pt x="37631" y="26962"/>
                  </a:cubicBezTo>
                  <a:cubicBezTo>
                    <a:pt x="37640" y="26981"/>
                    <a:pt x="37650" y="26988"/>
                    <a:pt x="37657" y="26988"/>
                  </a:cubicBezTo>
                  <a:cubicBezTo>
                    <a:pt x="37674" y="26988"/>
                    <a:pt x="37682" y="26953"/>
                    <a:pt x="37661" y="26932"/>
                  </a:cubicBezTo>
                  <a:cubicBezTo>
                    <a:pt x="36080" y="24196"/>
                    <a:pt x="33983" y="22190"/>
                    <a:pt x="31521" y="21126"/>
                  </a:cubicBezTo>
                  <a:cubicBezTo>
                    <a:pt x="30050" y="20261"/>
                    <a:pt x="28443" y="19922"/>
                    <a:pt x="26806" y="19922"/>
                  </a:cubicBezTo>
                  <a:cubicBezTo>
                    <a:pt x="24992" y="19922"/>
                    <a:pt x="23141" y="20338"/>
                    <a:pt x="21399" y="20913"/>
                  </a:cubicBezTo>
                  <a:cubicBezTo>
                    <a:pt x="21643" y="20792"/>
                    <a:pt x="21946" y="20670"/>
                    <a:pt x="21977" y="20640"/>
                  </a:cubicBezTo>
                  <a:cubicBezTo>
                    <a:pt x="24852" y="18894"/>
                    <a:pt x="28323" y="16625"/>
                    <a:pt x="31733" y="16625"/>
                  </a:cubicBezTo>
                  <a:close/>
                  <a:moveTo>
                    <a:pt x="16342" y="0"/>
                  </a:moveTo>
                  <a:cubicBezTo>
                    <a:pt x="16268" y="0"/>
                    <a:pt x="16180" y="122"/>
                    <a:pt x="16202" y="275"/>
                  </a:cubicBezTo>
                  <a:cubicBezTo>
                    <a:pt x="16718" y="2159"/>
                    <a:pt x="15898" y="3801"/>
                    <a:pt x="15472" y="5594"/>
                  </a:cubicBezTo>
                  <a:cubicBezTo>
                    <a:pt x="15138" y="6992"/>
                    <a:pt x="15168" y="8360"/>
                    <a:pt x="15472" y="9758"/>
                  </a:cubicBezTo>
                  <a:cubicBezTo>
                    <a:pt x="16141" y="13071"/>
                    <a:pt x="17873" y="16172"/>
                    <a:pt x="19241" y="19211"/>
                  </a:cubicBezTo>
                  <a:cubicBezTo>
                    <a:pt x="18846" y="20245"/>
                    <a:pt x="18451" y="21248"/>
                    <a:pt x="17995" y="22220"/>
                  </a:cubicBezTo>
                  <a:lnTo>
                    <a:pt x="17995" y="22251"/>
                  </a:lnTo>
                  <a:cubicBezTo>
                    <a:pt x="14274" y="23946"/>
                    <a:pt x="10378" y="25960"/>
                    <a:pt x="6376" y="25960"/>
                  </a:cubicBezTo>
                  <a:cubicBezTo>
                    <a:pt x="4853" y="25960"/>
                    <a:pt x="3314" y="25668"/>
                    <a:pt x="1764" y="24956"/>
                  </a:cubicBezTo>
                  <a:cubicBezTo>
                    <a:pt x="1760" y="24955"/>
                    <a:pt x="1756" y="24955"/>
                    <a:pt x="1751" y="24955"/>
                  </a:cubicBezTo>
                  <a:cubicBezTo>
                    <a:pt x="1569" y="24955"/>
                    <a:pt x="296" y="25477"/>
                    <a:pt x="1" y="26719"/>
                  </a:cubicBezTo>
                  <a:cubicBezTo>
                    <a:pt x="1024" y="27073"/>
                    <a:pt x="2377" y="27564"/>
                    <a:pt x="4457" y="27564"/>
                  </a:cubicBezTo>
                  <a:cubicBezTo>
                    <a:pt x="7194" y="27564"/>
                    <a:pt x="11191" y="26714"/>
                    <a:pt x="17357" y="23588"/>
                  </a:cubicBezTo>
                  <a:cubicBezTo>
                    <a:pt x="18968" y="22798"/>
                    <a:pt x="20518" y="22463"/>
                    <a:pt x="22281" y="21764"/>
                  </a:cubicBezTo>
                  <a:cubicBezTo>
                    <a:pt x="24591" y="23922"/>
                    <a:pt x="27023" y="26020"/>
                    <a:pt x="30062" y="26962"/>
                  </a:cubicBezTo>
                  <a:cubicBezTo>
                    <a:pt x="34196" y="28269"/>
                    <a:pt x="37904" y="28391"/>
                    <a:pt x="41339" y="31369"/>
                  </a:cubicBezTo>
                  <a:cubicBezTo>
                    <a:pt x="41390" y="31406"/>
                    <a:pt x="41443" y="31421"/>
                    <a:pt x="41491" y="31421"/>
                  </a:cubicBezTo>
                  <a:cubicBezTo>
                    <a:pt x="41645" y="31421"/>
                    <a:pt x="41759" y="31265"/>
                    <a:pt x="41643" y="31126"/>
                  </a:cubicBezTo>
                  <a:cubicBezTo>
                    <a:pt x="38725" y="27175"/>
                    <a:pt x="40457" y="20822"/>
                    <a:pt x="36172" y="17691"/>
                  </a:cubicBezTo>
                  <a:cubicBezTo>
                    <a:pt x="34826" y="16711"/>
                    <a:pt x="33279" y="16306"/>
                    <a:pt x="31673" y="16306"/>
                  </a:cubicBezTo>
                  <a:cubicBezTo>
                    <a:pt x="27801" y="16306"/>
                    <a:pt x="23582" y="18663"/>
                    <a:pt x="21004" y="21004"/>
                  </a:cubicBezTo>
                  <a:cubicBezTo>
                    <a:pt x="20184" y="21308"/>
                    <a:pt x="19393" y="21612"/>
                    <a:pt x="18633" y="21947"/>
                  </a:cubicBezTo>
                  <a:cubicBezTo>
                    <a:pt x="18542" y="22007"/>
                    <a:pt x="18481" y="22038"/>
                    <a:pt x="18421" y="22038"/>
                  </a:cubicBezTo>
                  <a:cubicBezTo>
                    <a:pt x="18937" y="21308"/>
                    <a:pt x="19332" y="20518"/>
                    <a:pt x="19697" y="19637"/>
                  </a:cubicBezTo>
                  <a:cubicBezTo>
                    <a:pt x="22676" y="17083"/>
                    <a:pt x="25472" y="14713"/>
                    <a:pt x="24652" y="10305"/>
                  </a:cubicBezTo>
                  <a:cubicBezTo>
                    <a:pt x="23861" y="5685"/>
                    <a:pt x="19940" y="2646"/>
                    <a:pt x="16414" y="62"/>
                  </a:cubicBezTo>
                  <a:cubicBezTo>
                    <a:pt x="16397" y="19"/>
                    <a:pt x="16371" y="0"/>
                    <a:pt x="16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5"/>
            <p:cNvSpPr/>
            <p:nvPr/>
          </p:nvSpPr>
          <p:spPr>
            <a:xfrm>
              <a:off x="708900" y="2952150"/>
              <a:ext cx="141700" cy="108250"/>
            </a:xfrm>
            <a:custGeom>
              <a:avLst/>
              <a:gdLst/>
              <a:ahLst/>
              <a:cxnLst/>
              <a:rect l="l" t="t" r="r" b="b"/>
              <a:pathLst>
                <a:path w="5668" h="4330" extrusionOk="0">
                  <a:moveTo>
                    <a:pt x="110" y="1"/>
                  </a:moveTo>
                  <a:cubicBezTo>
                    <a:pt x="9" y="1"/>
                    <a:pt x="1" y="147"/>
                    <a:pt x="106" y="226"/>
                  </a:cubicBezTo>
                  <a:cubicBezTo>
                    <a:pt x="2416" y="925"/>
                    <a:pt x="4270" y="2293"/>
                    <a:pt x="5638" y="4329"/>
                  </a:cubicBezTo>
                  <a:lnTo>
                    <a:pt x="5668" y="4329"/>
                  </a:lnTo>
                  <a:cubicBezTo>
                    <a:pt x="4391" y="2232"/>
                    <a:pt x="2507" y="742"/>
                    <a:pt x="166" y="13"/>
                  </a:cubicBezTo>
                  <a:cubicBezTo>
                    <a:pt x="145" y="5"/>
                    <a:pt x="127" y="1"/>
                    <a:pt x="1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5"/>
            <p:cNvSpPr/>
            <p:nvPr/>
          </p:nvSpPr>
          <p:spPr>
            <a:xfrm>
              <a:off x="590600" y="2957475"/>
              <a:ext cx="183800" cy="140350"/>
            </a:xfrm>
            <a:custGeom>
              <a:avLst/>
              <a:gdLst/>
              <a:ahLst/>
              <a:cxnLst/>
              <a:rect l="l" t="t" r="r" b="b"/>
              <a:pathLst>
                <a:path w="7352" h="5614" extrusionOk="0">
                  <a:moveTo>
                    <a:pt x="400" y="0"/>
                  </a:moveTo>
                  <a:cubicBezTo>
                    <a:pt x="126" y="0"/>
                    <a:pt x="0" y="359"/>
                    <a:pt x="248" y="469"/>
                  </a:cubicBezTo>
                  <a:cubicBezTo>
                    <a:pt x="3075" y="1593"/>
                    <a:pt x="5324" y="3235"/>
                    <a:pt x="7208" y="5575"/>
                  </a:cubicBezTo>
                  <a:cubicBezTo>
                    <a:pt x="7227" y="5603"/>
                    <a:pt x="7248" y="5614"/>
                    <a:pt x="7268" y="5614"/>
                  </a:cubicBezTo>
                  <a:cubicBezTo>
                    <a:pt x="7313" y="5614"/>
                    <a:pt x="7351" y="5557"/>
                    <a:pt x="7330" y="5514"/>
                  </a:cubicBezTo>
                  <a:cubicBezTo>
                    <a:pt x="5719" y="2991"/>
                    <a:pt x="3287" y="1016"/>
                    <a:pt x="491" y="13"/>
                  </a:cubicBezTo>
                  <a:cubicBezTo>
                    <a:pt x="459" y="4"/>
                    <a:pt x="428" y="0"/>
                    <a:pt x="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5"/>
            <p:cNvSpPr/>
            <p:nvPr/>
          </p:nvSpPr>
          <p:spPr>
            <a:xfrm>
              <a:off x="669975" y="2887750"/>
              <a:ext cx="155325" cy="67075"/>
            </a:xfrm>
            <a:custGeom>
              <a:avLst/>
              <a:gdLst/>
              <a:ahLst/>
              <a:cxnLst/>
              <a:rect l="l" t="t" r="r" b="b"/>
              <a:pathLst>
                <a:path w="6213" h="2683" extrusionOk="0">
                  <a:moveTo>
                    <a:pt x="6090" y="1"/>
                  </a:moveTo>
                  <a:cubicBezTo>
                    <a:pt x="6083" y="1"/>
                    <a:pt x="6076" y="2"/>
                    <a:pt x="6070" y="5"/>
                  </a:cubicBezTo>
                  <a:cubicBezTo>
                    <a:pt x="5097" y="583"/>
                    <a:pt x="4125" y="1100"/>
                    <a:pt x="3061" y="1525"/>
                  </a:cubicBezTo>
                  <a:cubicBezTo>
                    <a:pt x="2118" y="1920"/>
                    <a:pt x="1115" y="2072"/>
                    <a:pt x="173" y="2376"/>
                  </a:cubicBezTo>
                  <a:cubicBezTo>
                    <a:pt x="0" y="2434"/>
                    <a:pt x="19" y="2682"/>
                    <a:pt x="176" y="2682"/>
                  </a:cubicBezTo>
                  <a:cubicBezTo>
                    <a:pt x="185" y="2682"/>
                    <a:pt x="194" y="2682"/>
                    <a:pt x="204" y="2680"/>
                  </a:cubicBezTo>
                  <a:cubicBezTo>
                    <a:pt x="2270" y="2528"/>
                    <a:pt x="4459" y="1343"/>
                    <a:pt x="6131" y="157"/>
                  </a:cubicBezTo>
                  <a:cubicBezTo>
                    <a:pt x="6212" y="103"/>
                    <a:pt x="6148" y="1"/>
                    <a:pt x="60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5"/>
            <p:cNvSpPr/>
            <p:nvPr/>
          </p:nvSpPr>
          <p:spPr>
            <a:xfrm>
              <a:off x="808025" y="2993500"/>
              <a:ext cx="99575" cy="19775"/>
            </a:xfrm>
            <a:custGeom>
              <a:avLst/>
              <a:gdLst/>
              <a:ahLst/>
              <a:cxnLst/>
              <a:rect l="l" t="t" r="r" b="b"/>
              <a:pathLst>
                <a:path w="3983" h="791" extrusionOk="0">
                  <a:moveTo>
                    <a:pt x="122" y="0"/>
                  </a:moveTo>
                  <a:cubicBezTo>
                    <a:pt x="31" y="0"/>
                    <a:pt x="1" y="91"/>
                    <a:pt x="92" y="122"/>
                  </a:cubicBezTo>
                  <a:cubicBezTo>
                    <a:pt x="1338" y="547"/>
                    <a:pt x="2706" y="669"/>
                    <a:pt x="3983" y="791"/>
                  </a:cubicBezTo>
                  <a:cubicBezTo>
                    <a:pt x="2676" y="608"/>
                    <a:pt x="1399" y="274"/>
                    <a:pt x="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5"/>
            <p:cNvSpPr/>
            <p:nvPr/>
          </p:nvSpPr>
          <p:spPr>
            <a:xfrm>
              <a:off x="482750" y="2737850"/>
              <a:ext cx="89750" cy="177600"/>
            </a:xfrm>
            <a:custGeom>
              <a:avLst/>
              <a:gdLst/>
              <a:ahLst/>
              <a:cxnLst/>
              <a:rect l="l" t="t" r="r" b="b"/>
              <a:pathLst>
                <a:path w="3590" h="7104" extrusionOk="0">
                  <a:moveTo>
                    <a:pt x="3544" y="1"/>
                  </a:moveTo>
                  <a:cubicBezTo>
                    <a:pt x="3531" y="1"/>
                    <a:pt x="3516" y="4"/>
                    <a:pt x="3498" y="13"/>
                  </a:cubicBezTo>
                  <a:cubicBezTo>
                    <a:pt x="2343" y="2263"/>
                    <a:pt x="1188" y="4573"/>
                    <a:pt x="63" y="6883"/>
                  </a:cubicBezTo>
                  <a:cubicBezTo>
                    <a:pt x="1" y="7007"/>
                    <a:pt x="109" y="7104"/>
                    <a:pt x="213" y="7104"/>
                  </a:cubicBezTo>
                  <a:cubicBezTo>
                    <a:pt x="261" y="7104"/>
                    <a:pt x="308" y="7083"/>
                    <a:pt x="337" y="7035"/>
                  </a:cubicBezTo>
                  <a:cubicBezTo>
                    <a:pt x="1461" y="4725"/>
                    <a:pt x="2556" y="2415"/>
                    <a:pt x="3589" y="44"/>
                  </a:cubicBezTo>
                  <a:cubicBezTo>
                    <a:pt x="3589" y="22"/>
                    <a:pt x="3574" y="1"/>
                    <a:pt x="3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5"/>
            <p:cNvSpPr/>
            <p:nvPr/>
          </p:nvSpPr>
          <p:spPr>
            <a:xfrm>
              <a:off x="508175" y="2642875"/>
              <a:ext cx="30875" cy="100575"/>
            </a:xfrm>
            <a:custGeom>
              <a:avLst/>
              <a:gdLst/>
              <a:ahLst/>
              <a:cxnLst/>
              <a:rect l="l" t="t" r="r" b="b"/>
              <a:pathLst>
                <a:path w="1235" h="4023" extrusionOk="0">
                  <a:moveTo>
                    <a:pt x="1200" y="0"/>
                  </a:moveTo>
                  <a:cubicBezTo>
                    <a:pt x="1192" y="0"/>
                    <a:pt x="1183" y="4"/>
                    <a:pt x="1174" y="13"/>
                  </a:cubicBezTo>
                  <a:cubicBezTo>
                    <a:pt x="748" y="1290"/>
                    <a:pt x="384" y="2597"/>
                    <a:pt x="19" y="3873"/>
                  </a:cubicBezTo>
                  <a:cubicBezTo>
                    <a:pt x="1" y="3964"/>
                    <a:pt x="80" y="4022"/>
                    <a:pt x="153" y="4022"/>
                  </a:cubicBezTo>
                  <a:cubicBezTo>
                    <a:pt x="203" y="4022"/>
                    <a:pt x="250" y="3995"/>
                    <a:pt x="262" y="3934"/>
                  </a:cubicBezTo>
                  <a:cubicBezTo>
                    <a:pt x="627" y="2627"/>
                    <a:pt x="992" y="1350"/>
                    <a:pt x="1235" y="43"/>
                  </a:cubicBezTo>
                  <a:cubicBezTo>
                    <a:pt x="1235" y="22"/>
                    <a:pt x="1220" y="0"/>
                    <a:pt x="1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5"/>
            <p:cNvSpPr/>
            <p:nvPr/>
          </p:nvSpPr>
          <p:spPr>
            <a:xfrm>
              <a:off x="397075" y="2594350"/>
              <a:ext cx="118050" cy="226975"/>
            </a:xfrm>
            <a:custGeom>
              <a:avLst/>
              <a:gdLst/>
              <a:ahLst/>
              <a:cxnLst/>
              <a:rect l="l" t="t" r="r" b="b"/>
              <a:pathLst>
                <a:path w="4722" h="9079" extrusionOk="0">
                  <a:moveTo>
                    <a:pt x="106" y="1"/>
                  </a:moveTo>
                  <a:cubicBezTo>
                    <a:pt x="78" y="1"/>
                    <a:pt x="0" y="55"/>
                    <a:pt x="25" y="130"/>
                  </a:cubicBezTo>
                  <a:cubicBezTo>
                    <a:pt x="1849" y="2896"/>
                    <a:pt x="3916" y="5601"/>
                    <a:pt x="4402" y="8945"/>
                  </a:cubicBezTo>
                  <a:cubicBezTo>
                    <a:pt x="4417" y="9033"/>
                    <a:pt x="4495" y="9078"/>
                    <a:pt x="4568" y="9078"/>
                  </a:cubicBezTo>
                  <a:cubicBezTo>
                    <a:pt x="4647" y="9078"/>
                    <a:pt x="4722" y="9025"/>
                    <a:pt x="4706" y="8915"/>
                  </a:cubicBezTo>
                  <a:cubicBezTo>
                    <a:pt x="4280" y="5449"/>
                    <a:pt x="2335" y="2592"/>
                    <a:pt x="116" y="9"/>
                  </a:cubicBezTo>
                  <a:cubicBezTo>
                    <a:pt x="116" y="3"/>
                    <a:pt x="112" y="1"/>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5"/>
            <p:cNvSpPr/>
            <p:nvPr/>
          </p:nvSpPr>
          <p:spPr>
            <a:xfrm>
              <a:off x="440900" y="2746650"/>
              <a:ext cx="61125" cy="118875"/>
            </a:xfrm>
            <a:custGeom>
              <a:avLst/>
              <a:gdLst/>
              <a:ahLst/>
              <a:cxnLst/>
              <a:rect l="l" t="t" r="r" b="b"/>
              <a:pathLst>
                <a:path w="2445" h="4755" extrusionOk="0">
                  <a:moveTo>
                    <a:pt x="84" y="1"/>
                  </a:moveTo>
                  <a:cubicBezTo>
                    <a:pt x="43" y="1"/>
                    <a:pt x="1" y="44"/>
                    <a:pt x="65" y="87"/>
                  </a:cubicBezTo>
                  <a:cubicBezTo>
                    <a:pt x="1038" y="1485"/>
                    <a:pt x="1737" y="3005"/>
                    <a:pt x="2193" y="4677"/>
                  </a:cubicBezTo>
                  <a:cubicBezTo>
                    <a:pt x="2204" y="4732"/>
                    <a:pt x="2243" y="4755"/>
                    <a:pt x="2285" y="4755"/>
                  </a:cubicBezTo>
                  <a:cubicBezTo>
                    <a:pt x="2360" y="4755"/>
                    <a:pt x="2445" y="4683"/>
                    <a:pt x="2406" y="4585"/>
                  </a:cubicBezTo>
                  <a:cubicBezTo>
                    <a:pt x="2041" y="2914"/>
                    <a:pt x="1251" y="1364"/>
                    <a:pt x="126" y="26"/>
                  </a:cubicBezTo>
                  <a:cubicBezTo>
                    <a:pt x="117" y="8"/>
                    <a:pt x="101"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5"/>
            <p:cNvSpPr/>
            <p:nvPr/>
          </p:nvSpPr>
          <p:spPr>
            <a:xfrm>
              <a:off x="621325" y="3004575"/>
              <a:ext cx="87175" cy="76325"/>
            </a:xfrm>
            <a:custGeom>
              <a:avLst/>
              <a:gdLst/>
              <a:ahLst/>
              <a:cxnLst/>
              <a:rect l="l" t="t" r="r" b="b"/>
              <a:pathLst>
                <a:path w="3487" h="3053" extrusionOk="0">
                  <a:moveTo>
                    <a:pt x="27" y="1"/>
                  </a:moveTo>
                  <a:cubicBezTo>
                    <a:pt x="9" y="1"/>
                    <a:pt x="0" y="22"/>
                    <a:pt x="22" y="44"/>
                  </a:cubicBezTo>
                  <a:cubicBezTo>
                    <a:pt x="1268" y="956"/>
                    <a:pt x="2423" y="1867"/>
                    <a:pt x="3457" y="3053"/>
                  </a:cubicBezTo>
                  <a:lnTo>
                    <a:pt x="3487" y="3053"/>
                  </a:lnTo>
                  <a:cubicBezTo>
                    <a:pt x="2484" y="1867"/>
                    <a:pt x="1390" y="804"/>
                    <a:pt x="52" y="13"/>
                  </a:cubicBezTo>
                  <a:cubicBezTo>
                    <a:pt x="43" y="4"/>
                    <a:pt x="34" y="1"/>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5"/>
            <p:cNvSpPr/>
            <p:nvPr/>
          </p:nvSpPr>
          <p:spPr>
            <a:xfrm>
              <a:off x="747475" y="2996975"/>
              <a:ext cx="113025" cy="129075"/>
            </a:xfrm>
            <a:custGeom>
              <a:avLst/>
              <a:gdLst/>
              <a:ahLst/>
              <a:cxnLst/>
              <a:rect l="l" t="t" r="r" b="b"/>
              <a:pathLst>
                <a:path w="4521" h="5163" extrusionOk="0">
                  <a:moveTo>
                    <a:pt x="48" y="1"/>
                  </a:moveTo>
                  <a:cubicBezTo>
                    <a:pt x="9" y="1"/>
                    <a:pt x="0" y="22"/>
                    <a:pt x="22" y="44"/>
                  </a:cubicBezTo>
                  <a:cubicBezTo>
                    <a:pt x="1967" y="1351"/>
                    <a:pt x="3456" y="3022"/>
                    <a:pt x="4429" y="5150"/>
                  </a:cubicBezTo>
                  <a:cubicBezTo>
                    <a:pt x="4429" y="5158"/>
                    <a:pt x="4435" y="5162"/>
                    <a:pt x="4445" y="5162"/>
                  </a:cubicBezTo>
                  <a:cubicBezTo>
                    <a:pt x="4471" y="5162"/>
                    <a:pt x="4520" y="5134"/>
                    <a:pt x="4520" y="5089"/>
                  </a:cubicBezTo>
                  <a:cubicBezTo>
                    <a:pt x="3517" y="2962"/>
                    <a:pt x="2088" y="1229"/>
                    <a:pt x="113" y="13"/>
                  </a:cubicBezTo>
                  <a:cubicBezTo>
                    <a:pt x="86" y="4"/>
                    <a:pt x="65" y="1"/>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5"/>
            <p:cNvSpPr/>
            <p:nvPr/>
          </p:nvSpPr>
          <p:spPr>
            <a:xfrm>
              <a:off x="735225" y="3015325"/>
              <a:ext cx="36650" cy="36600"/>
            </a:xfrm>
            <a:custGeom>
              <a:avLst/>
              <a:gdLst/>
              <a:ahLst/>
              <a:cxnLst/>
              <a:rect l="l" t="t" r="r" b="b"/>
              <a:pathLst>
                <a:path w="1466" h="1464" extrusionOk="0">
                  <a:moveTo>
                    <a:pt x="71" y="0"/>
                  </a:moveTo>
                  <a:cubicBezTo>
                    <a:pt x="16" y="0"/>
                    <a:pt x="1" y="45"/>
                    <a:pt x="25" y="70"/>
                  </a:cubicBezTo>
                  <a:lnTo>
                    <a:pt x="1393" y="1437"/>
                  </a:lnTo>
                  <a:cubicBezTo>
                    <a:pt x="1402" y="1456"/>
                    <a:pt x="1415" y="1463"/>
                    <a:pt x="1426" y="1463"/>
                  </a:cubicBezTo>
                  <a:cubicBezTo>
                    <a:pt x="1449" y="1463"/>
                    <a:pt x="1465" y="1428"/>
                    <a:pt x="1423" y="1407"/>
                  </a:cubicBezTo>
                  <a:cubicBezTo>
                    <a:pt x="967" y="951"/>
                    <a:pt x="572" y="465"/>
                    <a:pt x="116" y="9"/>
                  </a:cubicBezTo>
                  <a:cubicBezTo>
                    <a:pt x="99" y="3"/>
                    <a:pt x="84" y="0"/>
                    <a:pt x="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5"/>
            <p:cNvSpPr/>
            <p:nvPr/>
          </p:nvSpPr>
          <p:spPr>
            <a:xfrm>
              <a:off x="882600" y="3024500"/>
              <a:ext cx="55400" cy="43500"/>
            </a:xfrm>
            <a:custGeom>
              <a:avLst/>
              <a:gdLst/>
              <a:ahLst/>
              <a:cxnLst/>
              <a:rect l="l" t="t" r="r" b="b"/>
              <a:pathLst>
                <a:path w="2216" h="1740" extrusionOk="0">
                  <a:moveTo>
                    <a:pt x="45" y="0"/>
                  </a:moveTo>
                  <a:cubicBezTo>
                    <a:pt x="20" y="0"/>
                    <a:pt x="1" y="72"/>
                    <a:pt x="27" y="98"/>
                  </a:cubicBezTo>
                  <a:cubicBezTo>
                    <a:pt x="756" y="675"/>
                    <a:pt x="1516" y="1192"/>
                    <a:pt x="2215" y="1739"/>
                  </a:cubicBezTo>
                  <a:lnTo>
                    <a:pt x="57" y="7"/>
                  </a:lnTo>
                  <a:cubicBezTo>
                    <a:pt x="53" y="2"/>
                    <a:pt x="49" y="0"/>
                    <a:pt x="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5"/>
            <p:cNvSpPr/>
            <p:nvPr/>
          </p:nvSpPr>
          <p:spPr>
            <a:xfrm>
              <a:off x="808025" y="2963100"/>
              <a:ext cx="113250" cy="19975"/>
            </a:xfrm>
            <a:custGeom>
              <a:avLst/>
              <a:gdLst/>
              <a:ahLst/>
              <a:cxnLst/>
              <a:rect l="l" t="t" r="r" b="b"/>
              <a:pathLst>
                <a:path w="4530" h="799" extrusionOk="0">
                  <a:moveTo>
                    <a:pt x="4499" y="0"/>
                  </a:moveTo>
                  <a:cubicBezTo>
                    <a:pt x="3010" y="456"/>
                    <a:pt x="1551" y="608"/>
                    <a:pt x="31" y="700"/>
                  </a:cubicBezTo>
                  <a:cubicBezTo>
                    <a:pt x="1" y="730"/>
                    <a:pt x="1" y="791"/>
                    <a:pt x="31" y="791"/>
                  </a:cubicBezTo>
                  <a:cubicBezTo>
                    <a:pt x="160" y="796"/>
                    <a:pt x="289" y="798"/>
                    <a:pt x="418" y="798"/>
                  </a:cubicBezTo>
                  <a:cubicBezTo>
                    <a:pt x="1808" y="798"/>
                    <a:pt x="3192" y="504"/>
                    <a:pt x="4499" y="31"/>
                  </a:cubicBezTo>
                  <a:cubicBezTo>
                    <a:pt x="4530" y="31"/>
                    <a:pt x="4499" y="0"/>
                    <a:pt x="4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5"/>
            <p:cNvSpPr/>
            <p:nvPr/>
          </p:nvSpPr>
          <p:spPr>
            <a:xfrm>
              <a:off x="811825" y="2916750"/>
              <a:ext cx="70700" cy="26625"/>
            </a:xfrm>
            <a:custGeom>
              <a:avLst/>
              <a:gdLst/>
              <a:ahLst/>
              <a:cxnLst/>
              <a:rect l="l" t="t" r="r" b="b"/>
              <a:pathLst>
                <a:path w="2828" h="1065" extrusionOk="0">
                  <a:moveTo>
                    <a:pt x="2736" y="0"/>
                  </a:moveTo>
                  <a:cubicBezTo>
                    <a:pt x="1916" y="487"/>
                    <a:pt x="1034" y="760"/>
                    <a:pt x="92" y="912"/>
                  </a:cubicBezTo>
                  <a:cubicBezTo>
                    <a:pt x="1" y="973"/>
                    <a:pt x="1" y="1064"/>
                    <a:pt x="92" y="1064"/>
                  </a:cubicBezTo>
                  <a:cubicBezTo>
                    <a:pt x="1065" y="973"/>
                    <a:pt x="1976" y="608"/>
                    <a:pt x="2767" y="61"/>
                  </a:cubicBezTo>
                  <a:cubicBezTo>
                    <a:pt x="2828" y="31"/>
                    <a:pt x="2767" y="0"/>
                    <a:pt x="27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5"/>
            <p:cNvSpPr/>
            <p:nvPr/>
          </p:nvSpPr>
          <p:spPr>
            <a:xfrm>
              <a:off x="630225" y="2892675"/>
              <a:ext cx="135675" cy="62100"/>
            </a:xfrm>
            <a:custGeom>
              <a:avLst/>
              <a:gdLst/>
              <a:ahLst/>
              <a:cxnLst/>
              <a:rect l="l" t="t" r="r" b="b"/>
              <a:pathLst>
                <a:path w="5427" h="2484" extrusionOk="0">
                  <a:moveTo>
                    <a:pt x="5348" y="1"/>
                  </a:moveTo>
                  <a:cubicBezTo>
                    <a:pt x="5331" y="1"/>
                    <a:pt x="5311" y="6"/>
                    <a:pt x="5289" y="21"/>
                  </a:cubicBezTo>
                  <a:cubicBezTo>
                    <a:pt x="3526" y="872"/>
                    <a:pt x="1794" y="1632"/>
                    <a:pt x="0" y="2392"/>
                  </a:cubicBezTo>
                  <a:cubicBezTo>
                    <a:pt x="0" y="2422"/>
                    <a:pt x="0" y="2483"/>
                    <a:pt x="61" y="2483"/>
                  </a:cubicBezTo>
                  <a:cubicBezTo>
                    <a:pt x="1915" y="1875"/>
                    <a:pt x="3648" y="1024"/>
                    <a:pt x="5380" y="82"/>
                  </a:cubicBezTo>
                  <a:cubicBezTo>
                    <a:pt x="5426" y="59"/>
                    <a:pt x="5402" y="1"/>
                    <a:pt x="5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5"/>
            <p:cNvSpPr/>
            <p:nvPr/>
          </p:nvSpPr>
          <p:spPr>
            <a:xfrm>
              <a:off x="599250" y="2902000"/>
              <a:ext cx="64975" cy="39600"/>
            </a:xfrm>
            <a:custGeom>
              <a:avLst/>
              <a:gdLst/>
              <a:ahLst/>
              <a:cxnLst/>
              <a:rect l="l" t="t" r="r" b="b"/>
              <a:pathLst>
                <a:path w="2599" h="1584" extrusionOk="0">
                  <a:moveTo>
                    <a:pt x="2571" y="0"/>
                  </a:moveTo>
                  <a:cubicBezTo>
                    <a:pt x="2564" y="0"/>
                    <a:pt x="2555" y="4"/>
                    <a:pt x="2546" y="13"/>
                  </a:cubicBezTo>
                  <a:cubicBezTo>
                    <a:pt x="1756" y="590"/>
                    <a:pt x="905" y="1077"/>
                    <a:pt x="23" y="1502"/>
                  </a:cubicBezTo>
                  <a:cubicBezTo>
                    <a:pt x="0" y="1525"/>
                    <a:pt x="12" y="1583"/>
                    <a:pt x="46" y="1583"/>
                  </a:cubicBezTo>
                  <a:cubicBezTo>
                    <a:pt x="57" y="1583"/>
                    <a:pt x="70" y="1578"/>
                    <a:pt x="84" y="1563"/>
                  </a:cubicBezTo>
                  <a:cubicBezTo>
                    <a:pt x="935" y="1168"/>
                    <a:pt x="1786" y="651"/>
                    <a:pt x="2577" y="43"/>
                  </a:cubicBezTo>
                  <a:cubicBezTo>
                    <a:pt x="2598" y="22"/>
                    <a:pt x="2589" y="0"/>
                    <a:pt x="2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5"/>
            <p:cNvSpPr/>
            <p:nvPr/>
          </p:nvSpPr>
          <p:spPr>
            <a:xfrm>
              <a:off x="501225" y="2806575"/>
              <a:ext cx="93300" cy="86925"/>
            </a:xfrm>
            <a:custGeom>
              <a:avLst/>
              <a:gdLst/>
              <a:ahLst/>
              <a:cxnLst/>
              <a:rect l="l" t="t" r="r" b="b"/>
              <a:pathLst>
                <a:path w="3732" h="3477" extrusionOk="0">
                  <a:moveTo>
                    <a:pt x="3701" y="0"/>
                  </a:moveTo>
                  <a:cubicBezTo>
                    <a:pt x="2425" y="1094"/>
                    <a:pt x="1209" y="2249"/>
                    <a:pt x="23" y="3374"/>
                  </a:cubicBezTo>
                  <a:cubicBezTo>
                    <a:pt x="1" y="3442"/>
                    <a:pt x="46" y="3476"/>
                    <a:pt x="83" y="3476"/>
                  </a:cubicBezTo>
                  <a:cubicBezTo>
                    <a:pt x="95" y="3476"/>
                    <a:pt x="107" y="3473"/>
                    <a:pt x="114" y="3465"/>
                  </a:cubicBezTo>
                  <a:cubicBezTo>
                    <a:pt x="1361" y="2340"/>
                    <a:pt x="2546" y="1216"/>
                    <a:pt x="3732" y="30"/>
                  </a:cubicBezTo>
                  <a:cubicBezTo>
                    <a:pt x="3732" y="30"/>
                    <a:pt x="3732" y="0"/>
                    <a:pt x="3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5"/>
            <p:cNvSpPr/>
            <p:nvPr/>
          </p:nvSpPr>
          <p:spPr>
            <a:xfrm>
              <a:off x="530300" y="2666425"/>
              <a:ext cx="51625" cy="66525"/>
            </a:xfrm>
            <a:custGeom>
              <a:avLst/>
              <a:gdLst/>
              <a:ahLst/>
              <a:cxnLst/>
              <a:rect l="l" t="t" r="r" b="b"/>
              <a:pathLst>
                <a:path w="2065" h="2661" extrusionOk="0">
                  <a:moveTo>
                    <a:pt x="2008" y="1"/>
                  </a:moveTo>
                  <a:cubicBezTo>
                    <a:pt x="1999" y="1"/>
                    <a:pt x="1991" y="4"/>
                    <a:pt x="1991" y="13"/>
                  </a:cubicBezTo>
                  <a:cubicBezTo>
                    <a:pt x="1322" y="864"/>
                    <a:pt x="654" y="1685"/>
                    <a:pt x="46" y="2536"/>
                  </a:cubicBezTo>
                  <a:cubicBezTo>
                    <a:pt x="1" y="2581"/>
                    <a:pt x="73" y="2660"/>
                    <a:pt x="126" y="2660"/>
                  </a:cubicBezTo>
                  <a:cubicBezTo>
                    <a:pt x="144" y="2660"/>
                    <a:pt x="160" y="2651"/>
                    <a:pt x="167" y="2627"/>
                  </a:cubicBezTo>
                  <a:cubicBezTo>
                    <a:pt x="806" y="1807"/>
                    <a:pt x="1414" y="925"/>
                    <a:pt x="2021" y="44"/>
                  </a:cubicBezTo>
                  <a:cubicBezTo>
                    <a:pt x="2064" y="22"/>
                    <a:pt x="2031" y="1"/>
                    <a:pt x="2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5"/>
            <p:cNvSpPr/>
            <p:nvPr/>
          </p:nvSpPr>
          <p:spPr>
            <a:xfrm>
              <a:off x="504075" y="2572975"/>
              <a:ext cx="12175" cy="67275"/>
            </a:xfrm>
            <a:custGeom>
              <a:avLst/>
              <a:gdLst/>
              <a:ahLst/>
              <a:cxnLst/>
              <a:rect l="l" t="t" r="r" b="b"/>
              <a:pathLst>
                <a:path w="487" h="2691" extrusionOk="0">
                  <a:moveTo>
                    <a:pt x="452" y="1"/>
                  </a:moveTo>
                  <a:cubicBezTo>
                    <a:pt x="438" y="1"/>
                    <a:pt x="426" y="16"/>
                    <a:pt x="426" y="43"/>
                  </a:cubicBezTo>
                  <a:cubicBezTo>
                    <a:pt x="274" y="864"/>
                    <a:pt x="92" y="1745"/>
                    <a:pt x="0" y="2627"/>
                  </a:cubicBezTo>
                  <a:cubicBezTo>
                    <a:pt x="0" y="2664"/>
                    <a:pt x="47" y="2690"/>
                    <a:pt x="82" y="2690"/>
                  </a:cubicBezTo>
                  <a:cubicBezTo>
                    <a:pt x="104" y="2690"/>
                    <a:pt x="122" y="2680"/>
                    <a:pt x="122" y="2657"/>
                  </a:cubicBezTo>
                  <a:cubicBezTo>
                    <a:pt x="304" y="1806"/>
                    <a:pt x="396" y="955"/>
                    <a:pt x="487" y="73"/>
                  </a:cubicBezTo>
                  <a:cubicBezTo>
                    <a:pt x="487" y="23"/>
                    <a:pt x="468" y="1"/>
                    <a:pt x="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5"/>
            <p:cNvSpPr/>
            <p:nvPr/>
          </p:nvSpPr>
          <p:spPr>
            <a:xfrm>
              <a:off x="406625" y="2558025"/>
              <a:ext cx="89125" cy="140575"/>
            </a:xfrm>
            <a:custGeom>
              <a:avLst/>
              <a:gdLst/>
              <a:ahLst/>
              <a:cxnLst/>
              <a:rect l="l" t="t" r="r" b="b"/>
              <a:pathLst>
                <a:path w="3565" h="5623" extrusionOk="0">
                  <a:moveTo>
                    <a:pt x="93" y="0"/>
                  </a:moveTo>
                  <a:cubicBezTo>
                    <a:pt x="51" y="0"/>
                    <a:pt x="1" y="79"/>
                    <a:pt x="69" y="124"/>
                  </a:cubicBezTo>
                  <a:cubicBezTo>
                    <a:pt x="1588" y="1766"/>
                    <a:pt x="2774" y="3529"/>
                    <a:pt x="3534" y="5595"/>
                  </a:cubicBezTo>
                  <a:cubicBezTo>
                    <a:pt x="3534" y="5616"/>
                    <a:pt x="3537" y="5622"/>
                    <a:pt x="3542" y="5622"/>
                  </a:cubicBezTo>
                  <a:cubicBezTo>
                    <a:pt x="3551" y="5622"/>
                    <a:pt x="3564" y="5595"/>
                    <a:pt x="3564" y="5595"/>
                  </a:cubicBezTo>
                  <a:cubicBezTo>
                    <a:pt x="2865" y="3529"/>
                    <a:pt x="1771" y="1553"/>
                    <a:pt x="129" y="33"/>
                  </a:cubicBezTo>
                  <a:cubicBezTo>
                    <a:pt x="122" y="10"/>
                    <a:pt x="108" y="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5"/>
            <p:cNvSpPr/>
            <p:nvPr/>
          </p:nvSpPr>
          <p:spPr>
            <a:xfrm>
              <a:off x="441900" y="2555600"/>
              <a:ext cx="30275" cy="40400"/>
            </a:xfrm>
            <a:custGeom>
              <a:avLst/>
              <a:gdLst/>
              <a:ahLst/>
              <a:cxnLst/>
              <a:rect l="l" t="t" r="r" b="b"/>
              <a:pathLst>
                <a:path w="1211" h="1616" extrusionOk="0">
                  <a:moveTo>
                    <a:pt x="99" y="0"/>
                  </a:moveTo>
                  <a:cubicBezTo>
                    <a:pt x="36" y="0"/>
                    <a:pt x="1" y="45"/>
                    <a:pt x="25" y="69"/>
                  </a:cubicBezTo>
                  <a:cubicBezTo>
                    <a:pt x="451" y="525"/>
                    <a:pt x="785" y="1042"/>
                    <a:pt x="1089" y="1589"/>
                  </a:cubicBezTo>
                  <a:cubicBezTo>
                    <a:pt x="1099" y="1608"/>
                    <a:pt x="1114" y="1615"/>
                    <a:pt x="1131" y="1615"/>
                  </a:cubicBezTo>
                  <a:cubicBezTo>
                    <a:pt x="1167" y="1615"/>
                    <a:pt x="1211" y="1580"/>
                    <a:pt x="1211" y="1559"/>
                  </a:cubicBezTo>
                  <a:cubicBezTo>
                    <a:pt x="937" y="981"/>
                    <a:pt x="603" y="464"/>
                    <a:pt x="147" y="8"/>
                  </a:cubicBezTo>
                  <a:cubicBezTo>
                    <a:pt x="130" y="3"/>
                    <a:pt x="113" y="0"/>
                    <a:pt x="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5"/>
            <p:cNvSpPr/>
            <p:nvPr/>
          </p:nvSpPr>
          <p:spPr>
            <a:xfrm>
              <a:off x="378925" y="2634175"/>
              <a:ext cx="90775" cy="111150"/>
            </a:xfrm>
            <a:custGeom>
              <a:avLst/>
              <a:gdLst/>
              <a:ahLst/>
              <a:cxnLst/>
              <a:rect l="l" t="t" r="r" b="b"/>
              <a:pathLst>
                <a:path w="3631" h="4446" extrusionOk="0">
                  <a:moveTo>
                    <a:pt x="62" y="1"/>
                  </a:moveTo>
                  <a:cubicBezTo>
                    <a:pt x="38" y="1"/>
                    <a:pt x="1" y="36"/>
                    <a:pt x="22" y="57"/>
                  </a:cubicBezTo>
                  <a:cubicBezTo>
                    <a:pt x="1359" y="1394"/>
                    <a:pt x="2575" y="2793"/>
                    <a:pt x="3578" y="4434"/>
                  </a:cubicBezTo>
                  <a:cubicBezTo>
                    <a:pt x="3586" y="4442"/>
                    <a:pt x="3594" y="4446"/>
                    <a:pt x="3601" y="4446"/>
                  </a:cubicBezTo>
                  <a:cubicBezTo>
                    <a:pt x="3620" y="4446"/>
                    <a:pt x="3631" y="4418"/>
                    <a:pt x="3608" y="4373"/>
                  </a:cubicBezTo>
                  <a:cubicBezTo>
                    <a:pt x="2605" y="2793"/>
                    <a:pt x="1481" y="1273"/>
                    <a:pt x="82" y="27"/>
                  </a:cubicBezTo>
                  <a:cubicBezTo>
                    <a:pt x="82" y="8"/>
                    <a:pt x="74"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5"/>
            <p:cNvSpPr/>
            <p:nvPr/>
          </p:nvSpPr>
          <p:spPr>
            <a:xfrm>
              <a:off x="425425" y="2780450"/>
              <a:ext cx="23550" cy="33600"/>
            </a:xfrm>
            <a:custGeom>
              <a:avLst/>
              <a:gdLst/>
              <a:ahLst/>
              <a:cxnLst/>
              <a:rect l="l" t="t" r="r" b="b"/>
              <a:pathLst>
                <a:path w="942" h="1344" extrusionOk="0">
                  <a:moveTo>
                    <a:pt x="76" y="0"/>
                  </a:moveTo>
                  <a:cubicBezTo>
                    <a:pt x="40" y="0"/>
                    <a:pt x="1" y="34"/>
                    <a:pt x="46" y="103"/>
                  </a:cubicBezTo>
                  <a:cubicBezTo>
                    <a:pt x="289" y="498"/>
                    <a:pt x="532" y="893"/>
                    <a:pt x="806" y="1319"/>
                  </a:cubicBezTo>
                  <a:cubicBezTo>
                    <a:pt x="815" y="1336"/>
                    <a:pt x="830" y="1343"/>
                    <a:pt x="847" y="1343"/>
                  </a:cubicBezTo>
                  <a:cubicBezTo>
                    <a:pt x="890" y="1343"/>
                    <a:pt x="941" y="1293"/>
                    <a:pt x="897" y="1227"/>
                  </a:cubicBezTo>
                  <a:cubicBezTo>
                    <a:pt x="654" y="802"/>
                    <a:pt x="380" y="437"/>
                    <a:pt x="107" y="12"/>
                  </a:cubicBezTo>
                  <a:cubicBezTo>
                    <a:pt x="99" y="4"/>
                    <a:pt x="88"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15"/>
          <p:cNvGrpSpPr/>
          <p:nvPr/>
        </p:nvGrpSpPr>
        <p:grpSpPr>
          <a:xfrm rot="7602620">
            <a:off x="2940773" y="3839314"/>
            <a:ext cx="1987500" cy="1260502"/>
            <a:chOff x="6842350" y="3082750"/>
            <a:chExt cx="1677350" cy="1063800"/>
          </a:xfrm>
        </p:grpSpPr>
        <p:sp>
          <p:nvSpPr>
            <p:cNvPr id="1064" name="Google Shape;1064;p15"/>
            <p:cNvSpPr/>
            <p:nvPr/>
          </p:nvSpPr>
          <p:spPr>
            <a:xfrm>
              <a:off x="6842350" y="3082750"/>
              <a:ext cx="1677350" cy="1063800"/>
            </a:xfrm>
            <a:custGeom>
              <a:avLst/>
              <a:gdLst/>
              <a:ahLst/>
              <a:cxnLst/>
              <a:rect l="l" t="t" r="r" b="b"/>
              <a:pathLst>
                <a:path w="67094" h="42552" extrusionOk="0">
                  <a:moveTo>
                    <a:pt x="34286" y="18619"/>
                  </a:moveTo>
                  <a:cubicBezTo>
                    <a:pt x="38086" y="22084"/>
                    <a:pt x="41703" y="25762"/>
                    <a:pt x="45563" y="29227"/>
                  </a:cubicBezTo>
                  <a:cubicBezTo>
                    <a:pt x="50513" y="33670"/>
                    <a:pt x="55972" y="37688"/>
                    <a:pt x="62454" y="37688"/>
                  </a:cubicBezTo>
                  <a:cubicBezTo>
                    <a:pt x="63729" y="37688"/>
                    <a:pt x="65044" y="37532"/>
                    <a:pt x="66403" y="37194"/>
                  </a:cubicBezTo>
                  <a:lnTo>
                    <a:pt x="66403" y="37194"/>
                  </a:lnTo>
                  <a:cubicBezTo>
                    <a:pt x="66377" y="37206"/>
                    <a:pt x="66358" y="37256"/>
                    <a:pt x="66384" y="37282"/>
                  </a:cubicBezTo>
                  <a:cubicBezTo>
                    <a:pt x="66506" y="37859"/>
                    <a:pt x="66506" y="38376"/>
                    <a:pt x="66415" y="38923"/>
                  </a:cubicBezTo>
                  <a:lnTo>
                    <a:pt x="66384" y="38923"/>
                  </a:lnTo>
                  <a:cubicBezTo>
                    <a:pt x="66184" y="38928"/>
                    <a:pt x="65985" y="38930"/>
                    <a:pt x="65787" y="38930"/>
                  </a:cubicBezTo>
                  <a:cubicBezTo>
                    <a:pt x="52032" y="38930"/>
                    <a:pt x="43397" y="27580"/>
                    <a:pt x="34408" y="18741"/>
                  </a:cubicBezTo>
                  <a:lnTo>
                    <a:pt x="34286" y="18619"/>
                  </a:lnTo>
                  <a:close/>
                  <a:moveTo>
                    <a:pt x="13653" y="848"/>
                  </a:moveTo>
                  <a:cubicBezTo>
                    <a:pt x="16280" y="848"/>
                    <a:pt x="18282" y="3327"/>
                    <a:pt x="21095" y="3512"/>
                  </a:cubicBezTo>
                  <a:cubicBezTo>
                    <a:pt x="21336" y="3527"/>
                    <a:pt x="21578" y="3534"/>
                    <a:pt x="21819" y="3534"/>
                  </a:cubicBezTo>
                  <a:cubicBezTo>
                    <a:pt x="24040" y="3534"/>
                    <a:pt x="26232" y="2972"/>
                    <a:pt x="28432" y="2972"/>
                  </a:cubicBezTo>
                  <a:cubicBezTo>
                    <a:pt x="28964" y="2972"/>
                    <a:pt x="29497" y="3005"/>
                    <a:pt x="30031" y="3087"/>
                  </a:cubicBezTo>
                  <a:cubicBezTo>
                    <a:pt x="33557" y="3604"/>
                    <a:pt x="35715" y="6613"/>
                    <a:pt x="38542" y="8437"/>
                  </a:cubicBezTo>
                  <a:cubicBezTo>
                    <a:pt x="41247" y="10200"/>
                    <a:pt x="44347" y="10351"/>
                    <a:pt x="47417" y="10990"/>
                  </a:cubicBezTo>
                  <a:cubicBezTo>
                    <a:pt x="49302" y="11415"/>
                    <a:pt x="51217" y="11993"/>
                    <a:pt x="52585" y="13391"/>
                  </a:cubicBezTo>
                  <a:cubicBezTo>
                    <a:pt x="54044" y="14789"/>
                    <a:pt x="54500" y="16735"/>
                    <a:pt x="55442" y="18376"/>
                  </a:cubicBezTo>
                  <a:cubicBezTo>
                    <a:pt x="56992" y="21203"/>
                    <a:pt x="60001" y="22054"/>
                    <a:pt x="62098" y="24333"/>
                  </a:cubicBezTo>
                  <a:cubicBezTo>
                    <a:pt x="65746" y="28285"/>
                    <a:pt x="63983" y="33938"/>
                    <a:pt x="60123" y="36887"/>
                  </a:cubicBezTo>
                  <a:lnTo>
                    <a:pt x="60092" y="36948"/>
                  </a:lnTo>
                  <a:cubicBezTo>
                    <a:pt x="53466" y="35945"/>
                    <a:pt x="47964" y="31051"/>
                    <a:pt x="42980" y="26309"/>
                  </a:cubicBezTo>
                  <a:cubicBezTo>
                    <a:pt x="37539" y="21142"/>
                    <a:pt x="32311" y="15306"/>
                    <a:pt x="25624" y="11719"/>
                  </a:cubicBezTo>
                  <a:cubicBezTo>
                    <a:pt x="20163" y="8244"/>
                    <a:pt x="14028" y="5937"/>
                    <a:pt x="7509" y="5937"/>
                  </a:cubicBezTo>
                  <a:cubicBezTo>
                    <a:pt x="6444" y="5937"/>
                    <a:pt x="5370" y="5998"/>
                    <a:pt x="4286" y="6127"/>
                  </a:cubicBezTo>
                  <a:cubicBezTo>
                    <a:pt x="4225" y="6127"/>
                    <a:pt x="4225" y="6248"/>
                    <a:pt x="4286" y="6278"/>
                  </a:cubicBezTo>
                  <a:cubicBezTo>
                    <a:pt x="10760" y="6582"/>
                    <a:pt x="16839" y="7525"/>
                    <a:pt x="22645" y="10564"/>
                  </a:cubicBezTo>
                  <a:cubicBezTo>
                    <a:pt x="28420" y="13604"/>
                    <a:pt x="33101" y="18254"/>
                    <a:pt x="37569" y="22905"/>
                  </a:cubicBezTo>
                  <a:cubicBezTo>
                    <a:pt x="43618" y="29227"/>
                    <a:pt x="50639" y="36552"/>
                    <a:pt x="59363" y="38832"/>
                  </a:cubicBezTo>
                  <a:cubicBezTo>
                    <a:pt x="56847" y="40761"/>
                    <a:pt x="53920" y="41867"/>
                    <a:pt x="50771" y="41867"/>
                  </a:cubicBezTo>
                  <a:cubicBezTo>
                    <a:pt x="50496" y="41867"/>
                    <a:pt x="50219" y="41858"/>
                    <a:pt x="49940" y="41841"/>
                  </a:cubicBezTo>
                  <a:cubicBezTo>
                    <a:pt x="46050" y="41568"/>
                    <a:pt x="43405" y="39562"/>
                    <a:pt x="40548" y="37160"/>
                  </a:cubicBezTo>
                  <a:cubicBezTo>
                    <a:pt x="38420" y="35367"/>
                    <a:pt x="36384" y="34151"/>
                    <a:pt x="33648" y="33634"/>
                  </a:cubicBezTo>
                  <a:cubicBezTo>
                    <a:pt x="30061" y="32905"/>
                    <a:pt x="27417" y="31720"/>
                    <a:pt x="25137" y="28802"/>
                  </a:cubicBezTo>
                  <a:cubicBezTo>
                    <a:pt x="23101" y="26248"/>
                    <a:pt x="22098" y="23178"/>
                    <a:pt x="20274" y="20473"/>
                  </a:cubicBezTo>
                  <a:cubicBezTo>
                    <a:pt x="18754" y="18254"/>
                    <a:pt x="16475" y="17221"/>
                    <a:pt x="14195" y="15883"/>
                  </a:cubicBezTo>
                  <a:cubicBezTo>
                    <a:pt x="11398" y="14242"/>
                    <a:pt x="10183" y="11446"/>
                    <a:pt x="7690" y="9592"/>
                  </a:cubicBezTo>
                  <a:cubicBezTo>
                    <a:pt x="5925" y="8295"/>
                    <a:pt x="3759" y="7500"/>
                    <a:pt x="1579" y="7500"/>
                  </a:cubicBezTo>
                  <a:cubicBezTo>
                    <a:pt x="1379" y="7500"/>
                    <a:pt x="1179" y="7506"/>
                    <a:pt x="978" y="7520"/>
                  </a:cubicBezTo>
                  <a:lnTo>
                    <a:pt x="978" y="7520"/>
                  </a:lnTo>
                  <a:cubicBezTo>
                    <a:pt x="4320" y="4604"/>
                    <a:pt x="8179" y="2326"/>
                    <a:pt x="12462" y="1020"/>
                  </a:cubicBezTo>
                  <a:cubicBezTo>
                    <a:pt x="12875" y="900"/>
                    <a:pt x="13271" y="848"/>
                    <a:pt x="13653" y="848"/>
                  </a:cubicBezTo>
                  <a:close/>
                  <a:moveTo>
                    <a:pt x="14098" y="1"/>
                  </a:moveTo>
                  <a:cubicBezTo>
                    <a:pt x="12809" y="1"/>
                    <a:pt x="11465" y="632"/>
                    <a:pt x="10304" y="1081"/>
                  </a:cubicBezTo>
                  <a:cubicBezTo>
                    <a:pt x="6657" y="2449"/>
                    <a:pt x="2888" y="5093"/>
                    <a:pt x="0" y="7677"/>
                  </a:cubicBezTo>
                  <a:cubicBezTo>
                    <a:pt x="4711" y="8011"/>
                    <a:pt x="7569" y="9804"/>
                    <a:pt x="10091" y="13117"/>
                  </a:cubicBezTo>
                  <a:cubicBezTo>
                    <a:pt x="12067" y="15701"/>
                    <a:pt x="14742" y="16643"/>
                    <a:pt x="17326" y="18437"/>
                  </a:cubicBezTo>
                  <a:cubicBezTo>
                    <a:pt x="20365" y="20564"/>
                    <a:pt x="21399" y="24485"/>
                    <a:pt x="23344" y="27525"/>
                  </a:cubicBezTo>
                  <a:cubicBezTo>
                    <a:pt x="24742" y="29683"/>
                    <a:pt x="26444" y="31720"/>
                    <a:pt x="28754" y="32935"/>
                  </a:cubicBezTo>
                  <a:cubicBezTo>
                    <a:pt x="31703" y="34455"/>
                    <a:pt x="35077" y="34151"/>
                    <a:pt x="37873" y="36036"/>
                  </a:cubicBezTo>
                  <a:cubicBezTo>
                    <a:pt x="40396" y="37647"/>
                    <a:pt x="42341" y="40018"/>
                    <a:pt x="45077" y="41294"/>
                  </a:cubicBezTo>
                  <a:cubicBezTo>
                    <a:pt x="46873" y="42136"/>
                    <a:pt x="48844" y="42551"/>
                    <a:pt x="50811" y="42551"/>
                  </a:cubicBezTo>
                  <a:cubicBezTo>
                    <a:pt x="54169" y="42551"/>
                    <a:pt x="57517" y="41342"/>
                    <a:pt x="59971" y="38984"/>
                  </a:cubicBezTo>
                  <a:cubicBezTo>
                    <a:pt x="61511" y="39334"/>
                    <a:pt x="63123" y="39523"/>
                    <a:pt x="64793" y="39523"/>
                  </a:cubicBezTo>
                  <a:cubicBezTo>
                    <a:pt x="65298" y="39523"/>
                    <a:pt x="65808" y="39506"/>
                    <a:pt x="66323" y="39470"/>
                  </a:cubicBezTo>
                  <a:lnTo>
                    <a:pt x="66354" y="39470"/>
                  </a:lnTo>
                  <a:cubicBezTo>
                    <a:pt x="67093" y="39323"/>
                    <a:pt x="66883" y="36698"/>
                    <a:pt x="66395" y="36698"/>
                  </a:cubicBezTo>
                  <a:cubicBezTo>
                    <a:pt x="66381" y="36698"/>
                    <a:pt x="66368" y="36700"/>
                    <a:pt x="66354" y="36704"/>
                  </a:cubicBezTo>
                  <a:cubicBezTo>
                    <a:pt x="65108" y="37074"/>
                    <a:pt x="63888" y="37207"/>
                    <a:pt x="62700" y="37207"/>
                  </a:cubicBezTo>
                  <a:cubicBezTo>
                    <a:pt x="62033" y="37207"/>
                    <a:pt x="61376" y="37165"/>
                    <a:pt x="60731" y="37100"/>
                  </a:cubicBezTo>
                  <a:cubicBezTo>
                    <a:pt x="64652" y="33938"/>
                    <a:pt x="66354" y="28011"/>
                    <a:pt x="62554" y="23969"/>
                  </a:cubicBezTo>
                  <a:cubicBezTo>
                    <a:pt x="60123" y="21385"/>
                    <a:pt x="57083" y="20595"/>
                    <a:pt x="55472" y="17190"/>
                  </a:cubicBezTo>
                  <a:cubicBezTo>
                    <a:pt x="54348" y="14698"/>
                    <a:pt x="53314" y="12662"/>
                    <a:pt x="50761" y="11446"/>
                  </a:cubicBezTo>
                  <a:cubicBezTo>
                    <a:pt x="47995" y="10108"/>
                    <a:pt x="44834" y="10139"/>
                    <a:pt x="41946" y="9318"/>
                  </a:cubicBezTo>
                  <a:cubicBezTo>
                    <a:pt x="38724" y="8376"/>
                    <a:pt x="36688" y="5883"/>
                    <a:pt x="33982" y="4060"/>
                  </a:cubicBezTo>
                  <a:cubicBezTo>
                    <a:pt x="32107" y="2826"/>
                    <a:pt x="30166" y="2375"/>
                    <a:pt x="28032" y="2375"/>
                  </a:cubicBezTo>
                  <a:cubicBezTo>
                    <a:pt x="27641" y="2375"/>
                    <a:pt x="27244" y="2390"/>
                    <a:pt x="26839" y="2418"/>
                  </a:cubicBezTo>
                  <a:cubicBezTo>
                    <a:pt x="25209" y="2561"/>
                    <a:pt x="23521" y="2868"/>
                    <a:pt x="21883" y="2868"/>
                  </a:cubicBezTo>
                  <a:cubicBezTo>
                    <a:pt x="20375" y="2868"/>
                    <a:pt x="18909" y="2608"/>
                    <a:pt x="17569" y="1719"/>
                  </a:cubicBezTo>
                  <a:cubicBezTo>
                    <a:pt x="16627" y="1111"/>
                    <a:pt x="15867" y="230"/>
                    <a:pt x="14681" y="47"/>
                  </a:cubicBezTo>
                  <a:cubicBezTo>
                    <a:pt x="14489" y="15"/>
                    <a:pt x="14294" y="1"/>
                    <a:pt x="14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5"/>
            <p:cNvSpPr/>
            <p:nvPr/>
          </p:nvSpPr>
          <p:spPr>
            <a:xfrm>
              <a:off x="7086275" y="3170650"/>
              <a:ext cx="163950" cy="108600"/>
            </a:xfrm>
            <a:custGeom>
              <a:avLst/>
              <a:gdLst/>
              <a:ahLst/>
              <a:cxnLst/>
              <a:rect l="l" t="t" r="r" b="b"/>
              <a:pathLst>
                <a:path w="6558" h="4344" extrusionOk="0">
                  <a:moveTo>
                    <a:pt x="1737" y="1"/>
                  </a:moveTo>
                  <a:cubicBezTo>
                    <a:pt x="1720" y="1"/>
                    <a:pt x="1712" y="36"/>
                    <a:pt x="1733" y="57"/>
                  </a:cubicBezTo>
                  <a:cubicBezTo>
                    <a:pt x="3070" y="1516"/>
                    <a:pt x="4529" y="2854"/>
                    <a:pt x="6262" y="3887"/>
                  </a:cubicBezTo>
                  <a:cubicBezTo>
                    <a:pt x="6292" y="3887"/>
                    <a:pt x="6292" y="3857"/>
                    <a:pt x="6292" y="3857"/>
                  </a:cubicBezTo>
                  <a:cubicBezTo>
                    <a:pt x="4681" y="2671"/>
                    <a:pt x="3131" y="1455"/>
                    <a:pt x="1763" y="27"/>
                  </a:cubicBezTo>
                  <a:cubicBezTo>
                    <a:pt x="1754" y="8"/>
                    <a:pt x="1744" y="1"/>
                    <a:pt x="1737" y="1"/>
                  </a:cubicBezTo>
                  <a:close/>
                  <a:moveTo>
                    <a:pt x="0" y="179"/>
                  </a:moveTo>
                  <a:cubicBezTo>
                    <a:pt x="1337" y="2185"/>
                    <a:pt x="4012" y="3401"/>
                    <a:pt x="6170" y="4313"/>
                  </a:cubicBezTo>
                  <a:cubicBezTo>
                    <a:pt x="6213" y="4334"/>
                    <a:pt x="6253" y="4343"/>
                    <a:pt x="6288" y="4343"/>
                  </a:cubicBezTo>
                  <a:cubicBezTo>
                    <a:pt x="6501" y="4343"/>
                    <a:pt x="6557" y="4000"/>
                    <a:pt x="6322" y="3948"/>
                  </a:cubicBezTo>
                  <a:cubicBezTo>
                    <a:pt x="6292" y="3948"/>
                    <a:pt x="6292" y="3948"/>
                    <a:pt x="6262" y="3887"/>
                  </a:cubicBezTo>
                  <a:cubicBezTo>
                    <a:pt x="5137" y="3431"/>
                    <a:pt x="4012" y="2975"/>
                    <a:pt x="2948" y="2428"/>
                  </a:cubicBezTo>
                  <a:cubicBezTo>
                    <a:pt x="1854" y="1820"/>
                    <a:pt x="973" y="1060"/>
                    <a:pt x="61"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5"/>
            <p:cNvSpPr/>
            <p:nvPr/>
          </p:nvSpPr>
          <p:spPr>
            <a:xfrm>
              <a:off x="7028525" y="3246550"/>
              <a:ext cx="114000" cy="28900"/>
            </a:xfrm>
            <a:custGeom>
              <a:avLst/>
              <a:gdLst/>
              <a:ahLst/>
              <a:cxnLst/>
              <a:rect l="l" t="t" r="r" b="b"/>
              <a:pathLst>
                <a:path w="4560" h="1156" extrusionOk="0">
                  <a:moveTo>
                    <a:pt x="4407" y="0"/>
                  </a:moveTo>
                  <a:cubicBezTo>
                    <a:pt x="2948" y="91"/>
                    <a:pt x="1337" y="486"/>
                    <a:pt x="0" y="1155"/>
                  </a:cubicBezTo>
                  <a:cubicBezTo>
                    <a:pt x="1489" y="669"/>
                    <a:pt x="2857" y="334"/>
                    <a:pt x="4468" y="213"/>
                  </a:cubicBezTo>
                  <a:cubicBezTo>
                    <a:pt x="4559" y="213"/>
                    <a:pt x="4559" y="0"/>
                    <a:pt x="4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5"/>
            <p:cNvSpPr/>
            <p:nvPr/>
          </p:nvSpPr>
          <p:spPr>
            <a:xfrm>
              <a:off x="7097125" y="3286050"/>
              <a:ext cx="208025" cy="55650"/>
            </a:xfrm>
            <a:custGeom>
              <a:avLst/>
              <a:gdLst/>
              <a:ahLst/>
              <a:cxnLst/>
              <a:rect l="l" t="t" r="r" b="b"/>
              <a:pathLst>
                <a:path w="8321" h="2226" extrusionOk="0">
                  <a:moveTo>
                    <a:pt x="8046" y="1"/>
                  </a:moveTo>
                  <a:cubicBezTo>
                    <a:pt x="5220" y="1"/>
                    <a:pt x="2514" y="821"/>
                    <a:pt x="52" y="2159"/>
                  </a:cubicBezTo>
                  <a:cubicBezTo>
                    <a:pt x="0" y="2159"/>
                    <a:pt x="38" y="2226"/>
                    <a:pt x="68" y="2226"/>
                  </a:cubicBezTo>
                  <a:cubicBezTo>
                    <a:pt x="74" y="2226"/>
                    <a:pt x="78" y="2224"/>
                    <a:pt x="83" y="2219"/>
                  </a:cubicBezTo>
                  <a:cubicBezTo>
                    <a:pt x="2666" y="1034"/>
                    <a:pt x="5250" y="548"/>
                    <a:pt x="8046" y="365"/>
                  </a:cubicBezTo>
                  <a:cubicBezTo>
                    <a:pt x="8290" y="365"/>
                    <a:pt x="8320" y="1"/>
                    <a:pt x="8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5"/>
            <p:cNvSpPr/>
            <p:nvPr/>
          </p:nvSpPr>
          <p:spPr>
            <a:xfrm>
              <a:off x="7273950" y="3166100"/>
              <a:ext cx="156900" cy="184425"/>
            </a:xfrm>
            <a:custGeom>
              <a:avLst/>
              <a:gdLst/>
              <a:ahLst/>
              <a:cxnLst/>
              <a:rect l="l" t="t" r="r" b="b"/>
              <a:pathLst>
                <a:path w="6276" h="7377" extrusionOk="0">
                  <a:moveTo>
                    <a:pt x="34" y="0"/>
                  </a:moveTo>
                  <a:cubicBezTo>
                    <a:pt x="15" y="0"/>
                    <a:pt x="1" y="36"/>
                    <a:pt x="1" y="57"/>
                  </a:cubicBezTo>
                  <a:cubicBezTo>
                    <a:pt x="1247" y="2853"/>
                    <a:pt x="3375" y="5680"/>
                    <a:pt x="5989" y="7352"/>
                  </a:cubicBezTo>
                  <a:cubicBezTo>
                    <a:pt x="6018" y="7369"/>
                    <a:pt x="6047" y="7377"/>
                    <a:pt x="6074" y="7377"/>
                  </a:cubicBezTo>
                  <a:cubicBezTo>
                    <a:pt x="6190" y="7377"/>
                    <a:pt x="6275" y="7243"/>
                    <a:pt x="6202" y="7169"/>
                  </a:cubicBezTo>
                  <a:cubicBezTo>
                    <a:pt x="3679" y="5042"/>
                    <a:pt x="1733" y="2914"/>
                    <a:pt x="62" y="27"/>
                  </a:cubicBezTo>
                  <a:cubicBezTo>
                    <a:pt x="52" y="8"/>
                    <a:pt x="43"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5"/>
            <p:cNvSpPr/>
            <p:nvPr/>
          </p:nvSpPr>
          <p:spPr>
            <a:xfrm>
              <a:off x="7209375" y="3368275"/>
              <a:ext cx="269775" cy="55350"/>
            </a:xfrm>
            <a:custGeom>
              <a:avLst/>
              <a:gdLst/>
              <a:ahLst/>
              <a:cxnLst/>
              <a:rect l="l" t="t" r="r" b="b"/>
              <a:pathLst>
                <a:path w="10791" h="2214" extrusionOk="0">
                  <a:moveTo>
                    <a:pt x="8129" y="1"/>
                  </a:moveTo>
                  <a:cubicBezTo>
                    <a:pt x="5318" y="1"/>
                    <a:pt x="2487" y="1134"/>
                    <a:pt x="0" y="2213"/>
                  </a:cubicBezTo>
                  <a:cubicBezTo>
                    <a:pt x="2818" y="1250"/>
                    <a:pt x="5388" y="458"/>
                    <a:pt x="8238" y="458"/>
                  </a:cubicBezTo>
                  <a:cubicBezTo>
                    <a:pt x="8986" y="458"/>
                    <a:pt x="9752" y="513"/>
                    <a:pt x="10547" y="633"/>
                  </a:cubicBezTo>
                  <a:cubicBezTo>
                    <a:pt x="10699" y="633"/>
                    <a:pt x="10791" y="359"/>
                    <a:pt x="10608" y="329"/>
                  </a:cubicBezTo>
                  <a:cubicBezTo>
                    <a:pt x="9790" y="100"/>
                    <a:pt x="8960" y="1"/>
                    <a:pt x="8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7453525" y="3197250"/>
              <a:ext cx="174350" cy="289850"/>
            </a:xfrm>
            <a:custGeom>
              <a:avLst/>
              <a:gdLst/>
              <a:ahLst/>
              <a:cxnLst/>
              <a:rect l="l" t="t" r="r" b="b"/>
              <a:pathLst>
                <a:path w="6974" h="11594" extrusionOk="0">
                  <a:moveTo>
                    <a:pt x="72" y="1"/>
                  </a:moveTo>
                  <a:cubicBezTo>
                    <a:pt x="38" y="1"/>
                    <a:pt x="1" y="36"/>
                    <a:pt x="22" y="57"/>
                  </a:cubicBezTo>
                  <a:cubicBezTo>
                    <a:pt x="1481" y="4191"/>
                    <a:pt x="3760" y="8173"/>
                    <a:pt x="6557" y="11516"/>
                  </a:cubicBezTo>
                  <a:cubicBezTo>
                    <a:pt x="6596" y="11571"/>
                    <a:pt x="6645" y="11594"/>
                    <a:pt x="6694" y="11594"/>
                  </a:cubicBezTo>
                  <a:cubicBezTo>
                    <a:pt x="6835" y="11594"/>
                    <a:pt x="6973" y="11408"/>
                    <a:pt x="6861" y="11273"/>
                  </a:cubicBezTo>
                  <a:cubicBezTo>
                    <a:pt x="4125" y="7686"/>
                    <a:pt x="1937" y="4130"/>
                    <a:pt x="113" y="27"/>
                  </a:cubicBezTo>
                  <a:cubicBezTo>
                    <a:pt x="103" y="8"/>
                    <a:pt x="88"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7358300" y="3492625"/>
              <a:ext cx="315550" cy="30850"/>
            </a:xfrm>
            <a:custGeom>
              <a:avLst/>
              <a:gdLst/>
              <a:ahLst/>
              <a:cxnLst/>
              <a:rect l="l" t="t" r="r" b="b"/>
              <a:pathLst>
                <a:path w="12622" h="1234" extrusionOk="0">
                  <a:moveTo>
                    <a:pt x="6448" y="0"/>
                  </a:moveTo>
                  <a:cubicBezTo>
                    <a:pt x="4360" y="0"/>
                    <a:pt x="2270" y="279"/>
                    <a:pt x="1" y="704"/>
                  </a:cubicBezTo>
                  <a:cubicBezTo>
                    <a:pt x="1938" y="528"/>
                    <a:pt x="3932" y="125"/>
                    <a:pt x="5901" y="125"/>
                  </a:cubicBezTo>
                  <a:cubicBezTo>
                    <a:pt x="5971" y="125"/>
                    <a:pt x="6041" y="126"/>
                    <a:pt x="6110" y="127"/>
                  </a:cubicBezTo>
                  <a:cubicBezTo>
                    <a:pt x="8208" y="188"/>
                    <a:pt x="10214" y="674"/>
                    <a:pt x="12281" y="1221"/>
                  </a:cubicBezTo>
                  <a:cubicBezTo>
                    <a:pt x="12307" y="1230"/>
                    <a:pt x="12332" y="1234"/>
                    <a:pt x="12354" y="1234"/>
                  </a:cubicBezTo>
                  <a:cubicBezTo>
                    <a:pt x="12569" y="1234"/>
                    <a:pt x="12622" y="881"/>
                    <a:pt x="12402" y="826"/>
                  </a:cubicBezTo>
                  <a:cubicBezTo>
                    <a:pt x="10324" y="240"/>
                    <a:pt x="8387" y="0"/>
                    <a:pt x="6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7680500" y="3270100"/>
              <a:ext cx="143600" cy="387600"/>
            </a:xfrm>
            <a:custGeom>
              <a:avLst/>
              <a:gdLst/>
              <a:ahLst/>
              <a:cxnLst/>
              <a:rect l="l" t="t" r="r" b="b"/>
              <a:pathLst>
                <a:path w="5744" h="15504" extrusionOk="0">
                  <a:moveTo>
                    <a:pt x="1" y="0"/>
                  </a:moveTo>
                  <a:cubicBezTo>
                    <a:pt x="730" y="5350"/>
                    <a:pt x="2554" y="10760"/>
                    <a:pt x="5350" y="15380"/>
                  </a:cubicBezTo>
                  <a:cubicBezTo>
                    <a:pt x="5394" y="15467"/>
                    <a:pt x="5460" y="15504"/>
                    <a:pt x="5524" y="15504"/>
                  </a:cubicBezTo>
                  <a:cubicBezTo>
                    <a:pt x="5638" y="15504"/>
                    <a:pt x="5743" y="15385"/>
                    <a:pt x="5685" y="15228"/>
                  </a:cubicBezTo>
                  <a:cubicBezTo>
                    <a:pt x="3162" y="10335"/>
                    <a:pt x="1216" y="538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7503450" y="3699550"/>
              <a:ext cx="388325" cy="55150"/>
            </a:xfrm>
            <a:custGeom>
              <a:avLst/>
              <a:gdLst/>
              <a:ahLst/>
              <a:cxnLst/>
              <a:rect l="l" t="t" r="r" b="b"/>
              <a:pathLst>
                <a:path w="15533" h="2206" extrusionOk="0">
                  <a:moveTo>
                    <a:pt x="6049" y="0"/>
                  </a:moveTo>
                  <a:cubicBezTo>
                    <a:pt x="4041" y="0"/>
                    <a:pt x="2032" y="216"/>
                    <a:pt x="92" y="604"/>
                  </a:cubicBezTo>
                  <a:cubicBezTo>
                    <a:pt x="0" y="604"/>
                    <a:pt x="61" y="725"/>
                    <a:pt x="122" y="725"/>
                  </a:cubicBezTo>
                  <a:cubicBezTo>
                    <a:pt x="1613" y="493"/>
                    <a:pt x="3068" y="384"/>
                    <a:pt x="4502" y="384"/>
                  </a:cubicBezTo>
                  <a:cubicBezTo>
                    <a:pt x="8122" y="384"/>
                    <a:pt x="11605" y="1074"/>
                    <a:pt x="15198" y="2184"/>
                  </a:cubicBezTo>
                  <a:cubicBezTo>
                    <a:pt x="15228" y="2199"/>
                    <a:pt x="15256" y="2206"/>
                    <a:pt x="15282" y="2206"/>
                  </a:cubicBezTo>
                  <a:cubicBezTo>
                    <a:pt x="15466" y="2206"/>
                    <a:pt x="15533" y="1869"/>
                    <a:pt x="15320" y="1789"/>
                  </a:cubicBezTo>
                  <a:cubicBezTo>
                    <a:pt x="12413" y="541"/>
                    <a:pt x="9232" y="0"/>
                    <a:pt x="6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7941900" y="3397575"/>
              <a:ext cx="114825" cy="471425"/>
            </a:xfrm>
            <a:custGeom>
              <a:avLst/>
              <a:gdLst/>
              <a:ahLst/>
              <a:cxnLst/>
              <a:rect l="l" t="t" r="r" b="b"/>
              <a:pathLst>
                <a:path w="4593" h="18857" extrusionOk="0">
                  <a:moveTo>
                    <a:pt x="897" y="0"/>
                  </a:moveTo>
                  <a:cubicBezTo>
                    <a:pt x="875" y="0"/>
                    <a:pt x="852" y="23"/>
                    <a:pt x="852" y="69"/>
                  </a:cubicBezTo>
                  <a:cubicBezTo>
                    <a:pt x="1" y="6300"/>
                    <a:pt x="973" y="13291"/>
                    <a:pt x="4195" y="18762"/>
                  </a:cubicBezTo>
                  <a:cubicBezTo>
                    <a:pt x="4234" y="18829"/>
                    <a:pt x="4290" y="18857"/>
                    <a:pt x="4346" y="18857"/>
                  </a:cubicBezTo>
                  <a:cubicBezTo>
                    <a:pt x="4469" y="18857"/>
                    <a:pt x="4592" y="18725"/>
                    <a:pt x="4530" y="18579"/>
                  </a:cubicBezTo>
                  <a:cubicBezTo>
                    <a:pt x="1824" y="12500"/>
                    <a:pt x="396" y="6756"/>
                    <a:pt x="943" y="69"/>
                  </a:cubicBezTo>
                  <a:cubicBezTo>
                    <a:pt x="943" y="23"/>
                    <a:pt x="920" y="0"/>
                    <a:pt x="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7799050" y="3885775"/>
              <a:ext cx="262675" cy="34800"/>
            </a:xfrm>
            <a:custGeom>
              <a:avLst/>
              <a:gdLst/>
              <a:ahLst/>
              <a:cxnLst/>
              <a:rect l="l" t="t" r="r" b="b"/>
              <a:pathLst>
                <a:path w="10507" h="1392" extrusionOk="0">
                  <a:moveTo>
                    <a:pt x="7521" y="0"/>
                  </a:moveTo>
                  <a:cubicBezTo>
                    <a:pt x="5021" y="0"/>
                    <a:pt x="2640" y="654"/>
                    <a:pt x="91" y="1240"/>
                  </a:cubicBezTo>
                  <a:cubicBezTo>
                    <a:pt x="0" y="1270"/>
                    <a:pt x="0" y="1392"/>
                    <a:pt x="122" y="1392"/>
                  </a:cubicBezTo>
                  <a:cubicBezTo>
                    <a:pt x="2460" y="924"/>
                    <a:pt x="4723" y="457"/>
                    <a:pt x="7027" y="457"/>
                  </a:cubicBezTo>
                  <a:cubicBezTo>
                    <a:pt x="8018" y="457"/>
                    <a:pt x="9016" y="543"/>
                    <a:pt x="10031" y="754"/>
                  </a:cubicBezTo>
                  <a:cubicBezTo>
                    <a:pt x="10042" y="755"/>
                    <a:pt x="10052" y="755"/>
                    <a:pt x="10063" y="755"/>
                  </a:cubicBezTo>
                  <a:cubicBezTo>
                    <a:pt x="10374" y="755"/>
                    <a:pt x="10506" y="326"/>
                    <a:pt x="10183" y="267"/>
                  </a:cubicBezTo>
                  <a:cubicBezTo>
                    <a:pt x="9273" y="79"/>
                    <a:pt x="8390" y="0"/>
                    <a:pt x="7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8152400" y="3625350"/>
              <a:ext cx="113350" cy="366200"/>
            </a:xfrm>
            <a:custGeom>
              <a:avLst/>
              <a:gdLst/>
              <a:ahLst/>
              <a:cxnLst/>
              <a:rect l="l" t="t" r="r" b="b"/>
              <a:pathLst>
                <a:path w="4534" h="14648" extrusionOk="0">
                  <a:moveTo>
                    <a:pt x="46" y="0"/>
                  </a:moveTo>
                  <a:cubicBezTo>
                    <a:pt x="23" y="0"/>
                    <a:pt x="0" y="15"/>
                    <a:pt x="0" y="46"/>
                  </a:cubicBezTo>
                  <a:cubicBezTo>
                    <a:pt x="608" y="4818"/>
                    <a:pt x="1246" y="10380"/>
                    <a:pt x="3952" y="14514"/>
                  </a:cubicBezTo>
                  <a:cubicBezTo>
                    <a:pt x="3999" y="14609"/>
                    <a:pt x="4079" y="14648"/>
                    <a:pt x="4161" y="14648"/>
                  </a:cubicBezTo>
                  <a:cubicBezTo>
                    <a:pt x="4342" y="14648"/>
                    <a:pt x="4533" y="14459"/>
                    <a:pt x="4408" y="14271"/>
                  </a:cubicBezTo>
                  <a:cubicBezTo>
                    <a:pt x="1642" y="10076"/>
                    <a:pt x="1246" y="4818"/>
                    <a:pt x="91" y="46"/>
                  </a:cubicBezTo>
                  <a:cubicBezTo>
                    <a:pt x="91" y="15"/>
                    <a:pt x="6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8011825" y="4015375"/>
              <a:ext cx="276100" cy="29950"/>
            </a:xfrm>
            <a:custGeom>
              <a:avLst/>
              <a:gdLst/>
              <a:ahLst/>
              <a:cxnLst/>
              <a:rect l="l" t="t" r="r" b="b"/>
              <a:pathLst>
                <a:path w="11044" h="1198" extrusionOk="0">
                  <a:moveTo>
                    <a:pt x="6458" y="1"/>
                  </a:moveTo>
                  <a:cubicBezTo>
                    <a:pt x="4305" y="1"/>
                    <a:pt x="2162" y="355"/>
                    <a:pt x="30" y="1102"/>
                  </a:cubicBezTo>
                  <a:cubicBezTo>
                    <a:pt x="3" y="1102"/>
                    <a:pt x="0" y="1198"/>
                    <a:pt x="21" y="1198"/>
                  </a:cubicBezTo>
                  <a:cubicBezTo>
                    <a:pt x="24" y="1198"/>
                    <a:pt x="27" y="1196"/>
                    <a:pt x="30" y="1193"/>
                  </a:cubicBezTo>
                  <a:cubicBezTo>
                    <a:pt x="2081" y="685"/>
                    <a:pt x="4110" y="419"/>
                    <a:pt x="6143" y="419"/>
                  </a:cubicBezTo>
                  <a:cubicBezTo>
                    <a:pt x="7637" y="419"/>
                    <a:pt x="9132" y="562"/>
                    <a:pt x="10639" y="858"/>
                  </a:cubicBezTo>
                  <a:cubicBezTo>
                    <a:pt x="10662" y="863"/>
                    <a:pt x="10684" y="865"/>
                    <a:pt x="10705" y="865"/>
                  </a:cubicBezTo>
                  <a:cubicBezTo>
                    <a:pt x="10959" y="865"/>
                    <a:pt x="11043" y="548"/>
                    <a:pt x="10791" y="463"/>
                  </a:cubicBezTo>
                  <a:cubicBezTo>
                    <a:pt x="9341" y="159"/>
                    <a:pt x="7897" y="1"/>
                    <a:pt x="6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a:off x="7497375" y="3638025"/>
              <a:ext cx="274825" cy="35700"/>
            </a:xfrm>
            <a:custGeom>
              <a:avLst/>
              <a:gdLst/>
              <a:ahLst/>
              <a:cxnLst/>
              <a:rect l="l" t="t" r="r" b="b"/>
              <a:pathLst>
                <a:path w="10993" h="1428" extrusionOk="0">
                  <a:moveTo>
                    <a:pt x="1488" y="0"/>
                  </a:moveTo>
                  <a:cubicBezTo>
                    <a:pt x="991" y="0"/>
                    <a:pt x="495" y="9"/>
                    <a:pt x="0" y="25"/>
                  </a:cubicBezTo>
                  <a:cubicBezTo>
                    <a:pt x="3708" y="25"/>
                    <a:pt x="7204" y="633"/>
                    <a:pt x="10821" y="1423"/>
                  </a:cubicBezTo>
                  <a:cubicBezTo>
                    <a:pt x="10835" y="1426"/>
                    <a:pt x="10847" y="1427"/>
                    <a:pt x="10859" y="1427"/>
                  </a:cubicBezTo>
                  <a:cubicBezTo>
                    <a:pt x="10977" y="1427"/>
                    <a:pt x="10992" y="1299"/>
                    <a:pt x="10882" y="1271"/>
                  </a:cubicBezTo>
                  <a:cubicBezTo>
                    <a:pt x="7860" y="352"/>
                    <a:pt x="4657" y="0"/>
                    <a:pt x="1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7599200" y="3526175"/>
              <a:ext cx="61550" cy="13825"/>
            </a:xfrm>
            <a:custGeom>
              <a:avLst/>
              <a:gdLst/>
              <a:ahLst/>
              <a:cxnLst/>
              <a:rect l="l" t="t" r="r" b="b"/>
              <a:pathLst>
                <a:path w="2462" h="553" extrusionOk="0">
                  <a:moveTo>
                    <a:pt x="91" y="1"/>
                  </a:moveTo>
                  <a:cubicBezTo>
                    <a:pt x="0" y="1"/>
                    <a:pt x="0" y="122"/>
                    <a:pt x="91" y="122"/>
                  </a:cubicBezTo>
                  <a:cubicBezTo>
                    <a:pt x="851" y="244"/>
                    <a:pt x="1611" y="457"/>
                    <a:pt x="2401" y="548"/>
                  </a:cubicBezTo>
                  <a:cubicBezTo>
                    <a:pt x="2408" y="551"/>
                    <a:pt x="2414" y="553"/>
                    <a:pt x="2419" y="553"/>
                  </a:cubicBezTo>
                  <a:cubicBezTo>
                    <a:pt x="2461" y="553"/>
                    <a:pt x="2455" y="457"/>
                    <a:pt x="2401" y="457"/>
                  </a:cubicBezTo>
                  <a:cubicBezTo>
                    <a:pt x="1702" y="153"/>
                    <a:pt x="851" y="92"/>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7275500" y="3434350"/>
              <a:ext cx="250750" cy="26650"/>
            </a:xfrm>
            <a:custGeom>
              <a:avLst/>
              <a:gdLst/>
              <a:ahLst/>
              <a:cxnLst/>
              <a:rect l="l" t="t" r="r" b="b"/>
              <a:pathLst>
                <a:path w="10030" h="1066" extrusionOk="0">
                  <a:moveTo>
                    <a:pt x="7132" y="1"/>
                  </a:moveTo>
                  <a:cubicBezTo>
                    <a:pt x="4743" y="1"/>
                    <a:pt x="2370" y="367"/>
                    <a:pt x="60" y="999"/>
                  </a:cubicBezTo>
                  <a:cubicBezTo>
                    <a:pt x="8" y="999"/>
                    <a:pt x="1" y="1066"/>
                    <a:pt x="57" y="1066"/>
                  </a:cubicBezTo>
                  <a:cubicBezTo>
                    <a:pt x="67" y="1066"/>
                    <a:pt x="78" y="1064"/>
                    <a:pt x="91" y="1060"/>
                  </a:cubicBezTo>
                  <a:cubicBezTo>
                    <a:pt x="2404" y="411"/>
                    <a:pt x="4733" y="147"/>
                    <a:pt x="7099" y="147"/>
                  </a:cubicBezTo>
                  <a:cubicBezTo>
                    <a:pt x="8059" y="147"/>
                    <a:pt x="9026" y="190"/>
                    <a:pt x="10000" y="269"/>
                  </a:cubicBezTo>
                  <a:cubicBezTo>
                    <a:pt x="10003" y="273"/>
                    <a:pt x="10006" y="274"/>
                    <a:pt x="10009" y="274"/>
                  </a:cubicBezTo>
                  <a:cubicBezTo>
                    <a:pt x="10029" y="274"/>
                    <a:pt x="10023" y="178"/>
                    <a:pt x="9969" y="178"/>
                  </a:cubicBezTo>
                  <a:cubicBezTo>
                    <a:pt x="9023" y="58"/>
                    <a:pt x="8076" y="1"/>
                    <a:pt x="7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7140975" y="3314175"/>
              <a:ext cx="110200" cy="24325"/>
            </a:xfrm>
            <a:custGeom>
              <a:avLst/>
              <a:gdLst/>
              <a:ahLst/>
              <a:cxnLst/>
              <a:rect l="l" t="t" r="r" b="b"/>
              <a:pathLst>
                <a:path w="4408" h="973" extrusionOk="0">
                  <a:moveTo>
                    <a:pt x="4378" y="0"/>
                  </a:moveTo>
                  <a:cubicBezTo>
                    <a:pt x="2888" y="122"/>
                    <a:pt x="1399" y="456"/>
                    <a:pt x="1" y="912"/>
                  </a:cubicBezTo>
                  <a:lnTo>
                    <a:pt x="1" y="973"/>
                  </a:lnTo>
                  <a:cubicBezTo>
                    <a:pt x="1429" y="547"/>
                    <a:pt x="2888" y="243"/>
                    <a:pt x="4378" y="61"/>
                  </a:cubicBezTo>
                  <a:cubicBezTo>
                    <a:pt x="4408" y="61"/>
                    <a:pt x="4408" y="0"/>
                    <a:pt x="4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7261800" y="3312350"/>
              <a:ext cx="88925" cy="11075"/>
            </a:xfrm>
            <a:custGeom>
              <a:avLst/>
              <a:gdLst/>
              <a:ahLst/>
              <a:cxnLst/>
              <a:rect l="l" t="t" r="r" b="b"/>
              <a:pathLst>
                <a:path w="3557" h="443" extrusionOk="0">
                  <a:moveTo>
                    <a:pt x="1280" y="1"/>
                  </a:moveTo>
                  <a:cubicBezTo>
                    <a:pt x="852" y="1"/>
                    <a:pt x="431" y="29"/>
                    <a:pt x="31" y="73"/>
                  </a:cubicBezTo>
                  <a:cubicBezTo>
                    <a:pt x="0" y="73"/>
                    <a:pt x="0" y="134"/>
                    <a:pt x="31" y="134"/>
                  </a:cubicBezTo>
                  <a:cubicBezTo>
                    <a:pt x="226" y="119"/>
                    <a:pt x="420" y="112"/>
                    <a:pt x="611" y="112"/>
                  </a:cubicBezTo>
                  <a:cubicBezTo>
                    <a:pt x="1580" y="112"/>
                    <a:pt x="2506" y="286"/>
                    <a:pt x="3496" y="438"/>
                  </a:cubicBezTo>
                  <a:cubicBezTo>
                    <a:pt x="3503" y="441"/>
                    <a:pt x="3509" y="443"/>
                    <a:pt x="3514" y="443"/>
                  </a:cubicBezTo>
                  <a:cubicBezTo>
                    <a:pt x="3556" y="443"/>
                    <a:pt x="3550" y="343"/>
                    <a:pt x="3496" y="316"/>
                  </a:cubicBezTo>
                  <a:cubicBezTo>
                    <a:pt x="2783" y="85"/>
                    <a:pt x="2021" y="1"/>
                    <a:pt x="1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7087025" y="3274650"/>
              <a:ext cx="78250" cy="18275"/>
            </a:xfrm>
            <a:custGeom>
              <a:avLst/>
              <a:gdLst/>
              <a:ahLst/>
              <a:cxnLst/>
              <a:rect l="l" t="t" r="r" b="b"/>
              <a:pathLst>
                <a:path w="3130" h="731" extrusionOk="0">
                  <a:moveTo>
                    <a:pt x="3101" y="1"/>
                  </a:moveTo>
                  <a:cubicBezTo>
                    <a:pt x="2037" y="122"/>
                    <a:pt x="1004" y="396"/>
                    <a:pt x="31" y="700"/>
                  </a:cubicBezTo>
                  <a:cubicBezTo>
                    <a:pt x="0" y="700"/>
                    <a:pt x="31" y="730"/>
                    <a:pt x="31" y="730"/>
                  </a:cubicBezTo>
                  <a:cubicBezTo>
                    <a:pt x="1064" y="426"/>
                    <a:pt x="2067" y="244"/>
                    <a:pt x="3101" y="31"/>
                  </a:cubicBezTo>
                  <a:cubicBezTo>
                    <a:pt x="3107" y="37"/>
                    <a:pt x="3112" y="40"/>
                    <a:pt x="3115" y="40"/>
                  </a:cubicBezTo>
                  <a:cubicBezTo>
                    <a:pt x="3130" y="40"/>
                    <a:pt x="3125" y="1"/>
                    <a:pt x="3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7041425" y="3166750"/>
              <a:ext cx="62350" cy="53225"/>
            </a:xfrm>
            <a:custGeom>
              <a:avLst/>
              <a:gdLst/>
              <a:ahLst/>
              <a:cxnLst/>
              <a:rect l="l" t="t" r="r" b="b"/>
              <a:pathLst>
                <a:path w="2494" h="2129" extrusionOk="0">
                  <a:moveTo>
                    <a:pt x="1" y="1"/>
                  </a:moveTo>
                  <a:cubicBezTo>
                    <a:pt x="761" y="760"/>
                    <a:pt x="1551" y="1520"/>
                    <a:pt x="2463" y="2128"/>
                  </a:cubicBezTo>
                  <a:cubicBezTo>
                    <a:pt x="2463" y="2128"/>
                    <a:pt x="2493" y="2128"/>
                    <a:pt x="2463" y="2067"/>
                  </a:cubicBezTo>
                  <a:cubicBezTo>
                    <a:pt x="1612" y="1399"/>
                    <a:pt x="791" y="76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7205025" y="3144075"/>
              <a:ext cx="69500" cy="81525"/>
            </a:xfrm>
            <a:custGeom>
              <a:avLst/>
              <a:gdLst/>
              <a:ahLst/>
              <a:cxnLst/>
              <a:rect l="l" t="t" r="r" b="b"/>
              <a:pathLst>
                <a:path w="2780" h="3261" extrusionOk="0">
                  <a:moveTo>
                    <a:pt x="52" y="1"/>
                  </a:moveTo>
                  <a:cubicBezTo>
                    <a:pt x="25" y="1"/>
                    <a:pt x="1" y="44"/>
                    <a:pt x="22" y="87"/>
                  </a:cubicBezTo>
                  <a:cubicBezTo>
                    <a:pt x="904" y="1181"/>
                    <a:pt x="1755" y="2215"/>
                    <a:pt x="2727" y="3248"/>
                  </a:cubicBezTo>
                  <a:cubicBezTo>
                    <a:pt x="2736" y="3257"/>
                    <a:pt x="2745" y="3261"/>
                    <a:pt x="2753" y="3261"/>
                  </a:cubicBezTo>
                  <a:cubicBezTo>
                    <a:pt x="2770" y="3261"/>
                    <a:pt x="2779" y="3239"/>
                    <a:pt x="2758" y="3218"/>
                  </a:cubicBezTo>
                  <a:cubicBezTo>
                    <a:pt x="1846" y="2154"/>
                    <a:pt x="964" y="1090"/>
                    <a:pt x="83" y="26"/>
                  </a:cubicBezTo>
                  <a:cubicBezTo>
                    <a:pt x="74" y="8"/>
                    <a:pt x="63"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7302500" y="3259250"/>
              <a:ext cx="52550" cy="47225"/>
            </a:xfrm>
            <a:custGeom>
              <a:avLst/>
              <a:gdLst/>
              <a:ahLst/>
              <a:cxnLst/>
              <a:rect l="l" t="t" r="r" b="b"/>
              <a:pathLst>
                <a:path w="2102" h="1889" extrusionOk="0">
                  <a:moveTo>
                    <a:pt x="99" y="0"/>
                  </a:moveTo>
                  <a:cubicBezTo>
                    <a:pt x="46" y="0"/>
                    <a:pt x="1" y="45"/>
                    <a:pt x="75" y="70"/>
                  </a:cubicBezTo>
                  <a:cubicBezTo>
                    <a:pt x="713" y="677"/>
                    <a:pt x="1321" y="1346"/>
                    <a:pt x="2050" y="1863"/>
                  </a:cubicBezTo>
                  <a:cubicBezTo>
                    <a:pt x="2060" y="1882"/>
                    <a:pt x="2069" y="1889"/>
                    <a:pt x="2077" y="1889"/>
                  </a:cubicBezTo>
                  <a:cubicBezTo>
                    <a:pt x="2094" y="1889"/>
                    <a:pt x="2102" y="1853"/>
                    <a:pt x="2081" y="1833"/>
                  </a:cubicBezTo>
                  <a:cubicBezTo>
                    <a:pt x="1503" y="1194"/>
                    <a:pt x="804" y="617"/>
                    <a:pt x="135" y="9"/>
                  </a:cubicBezTo>
                  <a:cubicBezTo>
                    <a:pt x="124" y="3"/>
                    <a:pt x="111"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7357000" y="3195325"/>
              <a:ext cx="155600" cy="207025"/>
            </a:xfrm>
            <a:custGeom>
              <a:avLst/>
              <a:gdLst/>
              <a:ahLst/>
              <a:cxnLst/>
              <a:rect l="l" t="t" r="r" b="b"/>
              <a:pathLst>
                <a:path w="6224" h="8281" extrusionOk="0">
                  <a:moveTo>
                    <a:pt x="55" y="1"/>
                  </a:moveTo>
                  <a:cubicBezTo>
                    <a:pt x="27" y="1"/>
                    <a:pt x="0" y="29"/>
                    <a:pt x="22" y="73"/>
                  </a:cubicBezTo>
                  <a:cubicBezTo>
                    <a:pt x="1603" y="2900"/>
                    <a:pt x="3548" y="5514"/>
                    <a:pt x="5858" y="7855"/>
                  </a:cubicBezTo>
                  <a:cubicBezTo>
                    <a:pt x="5479" y="7826"/>
                    <a:pt x="5103" y="7813"/>
                    <a:pt x="4728" y="7813"/>
                  </a:cubicBezTo>
                  <a:cubicBezTo>
                    <a:pt x="3483" y="7813"/>
                    <a:pt x="2257" y="7962"/>
                    <a:pt x="995" y="8219"/>
                  </a:cubicBezTo>
                  <a:lnTo>
                    <a:pt x="995" y="8280"/>
                  </a:lnTo>
                  <a:cubicBezTo>
                    <a:pt x="2209" y="7982"/>
                    <a:pt x="3424" y="7840"/>
                    <a:pt x="4664" y="7840"/>
                  </a:cubicBezTo>
                  <a:cubicBezTo>
                    <a:pt x="5069" y="7840"/>
                    <a:pt x="5477" y="7855"/>
                    <a:pt x="5889" y="7885"/>
                  </a:cubicBezTo>
                  <a:lnTo>
                    <a:pt x="6132" y="8128"/>
                  </a:lnTo>
                  <a:cubicBezTo>
                    <a:pt x="6140" y="8136"/>
                    <a:pt x="6150" y="8140"/>
                    <a:pt x="6161" y="8140"/>
                  </a:cubicBezTo>
                  <a:cubicBezTo>
                    <a:pt x="6190" y="8140"/>
                    <a:pt x="6223" y="8112"/>
                    <a:pt x="6223" y="8067"/>
                  </a:cubicBezTo>
                  <a:lnTo>
                    <a:pt x="6071" y="7915"/>
                  </a:lnTo>
                  <a:cubicBezTo>
                    <a:pt x="6071" y="7885"/>
                    <a:pt x="6132" y="7885"/>
                    <a:pt x="6223" y="7855"/>
                  </a:cubicBezTo>
                  <a:lnTo>
                    <a:pt x="5980" y="7855"/>
                  </a:lnTo>
                  <a:cubicBezTo>
                    <a:pt x="3700" y="5453"/>
                    <a:pt x="1755" y="2870"/>
                    <a:pt x="83" y="13"/>
                  </a:cubicBezTo>
                  <a:cubicBezTo>
                    <a:pt x="75" y="4"/>
                    <a:pt x="65"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7477300" y="3300925"/>
              <a:ext cx="76675" cy="113100"/>
            </a:xfrm>
            <a:custGeom>
              <a:avLst/>
              <a:gdLst/>
              <a:ahLst/>
              <a:cxnLst/>
              <a:rect l="l" t="t" r="r" b="b"/>
              <a:pathLst>
                <a:path w="3067" h="4524" extrusionOk="0">
                  <a:moveTo>
                    <a:pt x="56" y="1"/>
                  </a:moveTo>
                  <a:cubicBezTo>
                    <a:pt x="33" y="1"/>
                    <a:pt x="0" y="22"/>
                    <a:pt x="43" y="44"/>
                  </a:cubicBezTo>
                  <a:cubicBezTo>
                    <a:pt x="925" y="1564"/>
                    <a:pt x="1897" y="3083"/>
                    <a:pt x="2992" y="4512"/>
                  </a:cubicBezTo>
                  <a:cubicBezTo>
                    <a:pt x="3000" y="4520"/>
                    <a:pt x="3010" y="4524"/>
                    <a:pt x="3020" y="4524"/>
                  </a:cubicBezTo>
                  <a:cubicBezTo>
                    <a:pt x="3046" y="4524"/>
                    <a:pt x="3067" y="4496"/>
                    <a:pt x="3022" y="4451"/>
                  </a:cubicBezTo>
                  <a:cubicBezTo>
                    <a:pt x="2080" y="2931"/>
                    <a:pt x="1016" y="1533"/>
                    <a:pt x="74" y="14"/>
                  </a:cubicBezTo>
                  <a:cubicBezTo>
                    <a:pt x="74" y="5"/>
                    <a:pt x="66"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7608700" y="3245400"/>
              <a:ext cx="148350" cy="346050"/>
            </a:xfrm>
            <a:custGeom>
              <a:avLst/>
              <a:gdLst/>
              <a:ahLst/>
              <a:cxnLst/>
              <a:rect l="l" t="t" r="r" b="b"/>
              <a:pathLst>
                <a:path w="5934" h="13842" extrusionOk="0">
                  <a:moveTo>
                    <a:pt x="19" y="0"/>
                  </a:moveTo>
                  <a:cubicBezTo>
                    <a:pt x="8" y="0"/>
                    <a:pt x="0" y="16"/>
                    <a:pt x="15" y="46"/>
                  </a:cubicBezTo>
                  <a:cubicBezTo>
                    <a:pt x="1474" y="4788"/>
                    <a:pt x="3511" y="9408"/>
                    <a:pt x="5821" y="13815"/>
                  </a:cubicBezTo>
                  <a:cubicBezTo>
                    <a:pt x="5840" y="13834"/>
                    <a:pt x="5859" y="13841"/>
                    <a:pt x="5875" y="13841"/>
                  </a:cubicBezTo>
                  <a:cubicBezTo>
                    <a:pt x="5911" y="13841"/>
                    <a:pt x="5933" y="13806"/>
                    <a:pt x="5912" y="13785"/>
                  </a:cubicBezTo>
                  <a:cubicBezTo>
                    <a:pt x="3541" y="9347"/>
                    <a:pt x="1717" y="4788"/>
                    <a:pt x="46" y="46"/>
                  </a:cubicBezTo>
                  <a:cubicBezTo>
                    <a:pt x="46" y="16"/>
                    <a:pt x="31"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7829450" y="3419225"/>
              <a:ext cx="109500" cy="347650"/>
            </a:xfrm>
            <a:custGeom>
              <a:avLst/>
              <a:gdLst/>
              <a:ahLst/>
              <a:cxnLst/>
              <a:rect l="l" t="t" r="r" b="b"/>
              <a:pathLst>
                <a:path w="4380" h="13906" extrusionOk="0">
                  <a:moveTo>
                    <a:pt x="46" y="0"/>
                  </a:moveTo>
                  <a:cubicBezTo>
                    <a:pt x="23" y="0"/>
                    <a:pt x="0" y="8"/>
                    <a:pt x="0" y="23"/>
                  </a:cubicBezTo>
                  <a:cubicBezTo>
                    <a:pt x="1094" y="4552"/>
                    <a:pt x="1702" y="9841"/>
                    <a:pt x="4195" y="13853"/>
                  </a:cubicBezTo>
                  <a:cubicBezTo>
                    <a:pt x="4214" y="13891"/>
                    <a:pt x="4241" y="13905"/>
                    <a:pt x="4268" y="13905"/>
                  </a:cubicBezTo>
                  <a:cubicBezTo>
                    <a:pt x="4326" y="13905"/>
                    <a:pt x="4379" y="13834"/>
                    <a:pt x="4316" y="13792"/>
                  </a:cubicBezTo>
                  <a:cubicBezTo>
                    <a:pt x="1976" y="9689"/>
                    <a:pt x="1307" y="4552"/>
                    <a:pt x="91" y="23"/>
                  </a:cubicBezTo>
                  <a:cubicBezTo>
                    <a:pt x="91" y="8"/>
                    <a:pt x="68"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7931650" y="3616800"/>
              <a:ext cx="46550" cy="188900"/>
            </a:xfrm>
            <a:custGeom>
              <a:avLst/>
              <a:gdLst/>
              <a:ahLst/>
              <a:cxnLst/>
              <a:rect l="l" t="t" r="r" b="b"/>
              <a:pathLst>
                <a:path w="1862" h="7556" extrusionOk="0">
                  <a:moveTo>
                    <a:pt x="19" y="0"/>
                  </a:moveTo>
                  <a:cubicBezTo>
                    <a:pt x="8" y="0"/>
                    <a:pt x="0" y="8"/>
                    <a:pt x="16" y="23"/>
                  </a:cubicBezTo>
                  <a:cubicBezTo>
                    <a:pt x="471" y="2394"/>
                    <a:pt x="563" y="5433"/>
                    <a:pt x="1718" y="7531"/>
                  </a:cubicBezTo>
                  <a:cubicBezTo>
                    <a:pt x="1735" y="7548"/>
                    <a:pt x="1754" y="7555"/>
                    <a:pt x="1772" y="7555"/>
                  </a:cubicBezTo>
                  <a:cubicBezTo>
                    <a:pt x="1820" y="7555"/>
                    <a:pt x="1861" y="7505"/>
                    <a:pt x="1839" y="7440"/>
                  </a:cubicBezTo>
                  <a:cubicBezTo>
                    <a:pt x="654" y="5342"/>
                    <a:pt x="502" y="2424"/>
                    <a:pt x="46" y="23"/>
                  </a:cubicBezTo>
                  <a:cubicBezTo>
                    <a:pt x="46" y="8"/>
                    <a:pt x="31"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7886425" y="3434525"/>
              <a:ext cx="32700" cy="225325"/>
            </a:xfrm>
            <a:custGeom>
              <a:avLst/>
              <a:gdLst/>
              <a:ahLst/>
              <a:cxnLst/>
              <a:rect l="l" t="t" r="r" b="b"/>
              <a:pathLst>
                <a:path w="1308" h="9013" extrusionOk="0">
                  <a:moveTo>
                    <a:pt x="10" y="1"/>
                  </a:moveTo>
                  <a:cubicBezTo>
                    <a:pt x="5" y="1"/>
                    <a:pt x="1" y="8"/>
                    <a:pt x="1" y="19"/>
                  </a:cubicBezTo>
                  <a:cubicBezTo>
                    <a:pt x="244" y="3028"/>
                    <a:pt x="609" y="6037"/>
                    <a:pt x="1247" y="8986"/>
                  </a:cubicBezTo>
                  <a:cubicBezTo>
                    <a:pt x="1247" y="9006"/>
                    <a:pt x="1254" y="9013"/>
                    <a:pt x="1263" y="9013"/>
                  </a:cubicBezTo>
                  <a:cubicBezTo>
                    <a:pt x="1281" y="9013"/>
                    <a:pt x="1308" y="8986"/>
                    <a:pt x="1308" y="8986"/>
                  </a:cubicBezTo>
                  <a:cubicBezTo>
                    <a:pt x="730" y="6037"/>
                    <a:pt x="274" y="3059"/>
                    <a:pt x="31" y="80"/>
                  </a:cubicBezTo>
                  <a:cubicBezTo>
                    <a:pt x="31" y="22"/>
                    <a:pt x="19"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7758000" y="3320450"/>
              <a:ext cx="71475" cy="277525"/>
            </a:xfrm>
            <a:custGeom>
              <a:avLst/>
              <a:gdLst/>
              <a:ahLst/>
              <a:cxnLst/>
              <a:rect l="l" t="t" r="r" b="b"/>
              <a:pathLst>
                <a:path w="2859" h="11101" extrusionOk="0">
                  <a:moveTo>
                    <a:pt x="46" y="0"/>
                  </a:moveTo>
                  <a:cubicBezTo>
                    <a:pt x="24" y="0"/>
                    <a:pt x="1" y="8"/>
                    <a:pt x="1" y="23"/>
                  </a:cubicBezTo>
                  <a:cubicBezTo>
                    <a:pt x="396" y="3883"/>
                    <a:pt x="1338" y="7561"/>
                    <a:pt x="2828" y="11087"/>
                  </a:cubicBezTo>
                  <a:cubicBezTo>
                    <a:pt x="2828" y="11097"/>
                    <a:pt x="2831" y="11100"/>
                    <a:pt x="2836" y="11100"/>
                  </a:cubicBezTo>
                  <a:cubicBezTo>
                    <a:pt x="2845" y="11100"/>
                    <a:pt x="2858" y="11087"/>
                    <a:pt x="2858" y="11087"/>
                  </a:cubicBezTo>
                  <a:cubicBezTo>
                    <a:pt x="1460" y="7531"/>
                    <a:pt x="548" y="3883"/>
                    <a:pt x="92" y="23"/>
                  </a:cubicBezTo>
                  <a:cubicBezTo>
                    <a:pt x="92" y="8"/>
                    <a:pt x="6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7475325" y="3661325"/>
              <a:ext cx="254600" cy="16100"/>
            </a:xfrm>
            <a:custGeom>
              <a:avLst/>
              <a:gdLst/>
              <a:ahLst/>
              <a:cxnLst/>
              <a:rect l="l" t="t" r="r" b="b"/>
              <a:pathLst>
                <a:path w="10184" h="644" extrusionOk="0">
                  <a:moveTo>
                    <a:pt x="5216" y="1"/>
                  </a:moveTo>
                  <a:cubicBezTo>
                    <a:pt x="3459" y="1"/>
                    <a:pt x="1706" y="207"/>
                    <a:pt x="1" y="583"/>
                  </a:cubicBezTo>
                  <a:lnTo>
                    <a:pt x="1" y="613"/>
                  </a:lnTo>
                  <a:cubicBezTo>
                    <a:pt x="1655" y="279"/>
                    <a:pt x="3254" y="126"/>
                    <a:pt x="4850" y="126"/>
                  </a:cubicBezTo>
                  <a:cubicBezTo>
                    <a:pt x="6597" y="126"/>
                    <a:pt x="8342" y="310"/>
                    <a:pt x="10153" y="643"/>
                  </a:cubicBezTo>
                  <a:cubicBezTo>
                    <a:pt x="10153" y="643"/>
                    <a:pt x="10183" y="583"/>
                    <a:pt x="10153" y="583"/>
                  </a:cubicBezTo>
                  <a:cubicBezTo>
                    <a:pt x="8530" y="184"/>
                    <a:pt x="6872" y="1"/>
                    <a:pt x="5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7647825" y="3756425"/>
              <a:ext cx="309300" cy="64625"/>
            </a:xfrm>
            <a:custGeom>
              <a:avLst/>
              <a:gdLst/>
              <a:ahLst/>
              <a:cxnLst/>
              <a:rect l="l" t="t" r="r" b="b"/>
              <a:pathLst>
                <a:path w="12372" h="2585" extrusionOk="0">
                  <a:moveTo>
                    <a:pt x="61" y="0"/>
                  </a:moveTo>
                  <a:cubicBezTo>
                    <a:pt x="1" y="0"/>
                    <a:pt x="1" y="31"/>
                    <a:pt x="61" y="31"/>
                  </a:cubicBezTo>
                  <a:cubicBezTo>
                    <a:pt x="4226" y="487"/>
                    <a:pt x="8268" y="1095"/>
                    <a:pt x="12220" y="2584"/>
                  </a:cubicBezTo>
                  <a:cubicBezTo>
                    <a:pt x="12280" y="2584"/>
                    <a:pt x="12372" y="2493"/>
                    <a:pt x="12280" y="2463"/>
                  </a:cubicBezTo>
                  <a:cubicBezTo>
                    <a:pt x="8481" y="669"/>
                    <a:pt x="4195" y="335"/>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7786875" y="3845875"/>
              <a:ext cx="164925" cy="6325"/>
            </a:xfrm>
            <a:custGeom>
              <a:avLst/>
              <a:gdLst/>
              <a:ahLst/>
              <a:cxnLst/>
              <a:rect l="l" t="t" r="r" b="b"/>
              <a:pathLst>
                <a:path w="6597" h="253" extrusionOk="0">
                  <a:moveTo>
                    <a:pt x="3481" y="1"/>
                  </a:moveTo>
                  <a:cubicBezTo>
                    <a:pt x="2326" y="1"/>
                    <a:pt x="1170" y="78"/>
                    <a:pt x="31" y="222"/>
                  </a:cubicBezTo>
                  <a:cubicBezTo>
                    <a:pt x="1" y="222"/>
                    <a:pt x="31" y="252"/>
                    <a:pt x="31" y="252"/>
                  </a:cubicBezTo>
                  <a:cubicBezTo>
                    <a:pt x="1126" y="146"/>
                    <a:pt x="2212" y="93"/>
                    <a:pt x="3299" y="93"/>
                  </a:cubicBezTo>
                  <a:cubicBezTo>
                    <a:pt x="4386" y="93"/>
                    <a:pt x="5472" y="146"/>
                    <a:pt x="6566" y="252"/>
                  </a:cubicBezTo>
                  <a:cubicBezTo>
                    <a:pt x="6597" y="252"/>
                    <a:pt x="6597" y="192"/>
                    <a:pt x="6566" y="192"/>
                  </a:cubicBezTo>
                  <a:cubicBezTo>
                    <a:pt x="5547" y="62"/>
                    <a:pt x="4514"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7878825" y="3936000"/>
              <a:ext cx="227975" cy="14975"/>
            </a:xfrm>
            <a:custGeom>
              <a:avLst/>
              <a:gdLst/>
              <a:ahLst/>
              <a:cxnLst/>
              <a:rect l="l" t="t" r="r" b="b"/>
              <a:pathLst>
                <a:path w="9119" h="599" extrusionOk="0">
                  <a:moveTo>
                    <a:pt x="5669" y="1"/>
                  </a:moveTo>
                  <a:cubicBezTo>
                    <a:pt x="3781" y="1"/>
                    <a:pt x="1894" y="207"/>
                    <a:pt x="31" y="568"/>
                  </a:cubicBezTo>
                  <a:cubicBezTo>
                    <a:pt x="1" y="568"/>
                    <a:pt x="31" y="599"/>
                    <a:pt x="31" y="599"/>
                  </a:cubicBezTo>
                  <a:cubicBezTo>
                    <a:pt x="1910" y="295"/>
                    <a:pt x="3776" y="169"/>
                    <a:pt x="5639" y="169"/>
                  </a:cubicBezTo>
                  <a:cubicBezTo>
                    <a:pt x="6759" y="169"/>
                    <a:pt x="7879" y="215"/>
                    <a:pt x="8998" y="295"/>
                  </a:cubicBezTo>
                  <a:cubicBezTo>
                    <a:pt x="9015" y="299"/>
                    <a:pt x="9030" y="301"/>
                    <a:pt x="9043" y="301"/>
                  </a:cubicBezTo>
                  <a:cubicBezTo>
                    <a:pt x="9118" y="301"/>
                    <a:pt x="9111" y="234"/>
                    <a:pt x="9059" y="234"/>
                  </a:cubicBezTo>
                  <a:cubicBezTo>
                    <a:pt x="7932" y="75"/>
                    <a:pt x="6800" y="1"/>
                    <a:pt x="5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8059675" y="3988200"/>
              <a:ext cx="45525" cy="3350"/>
            </a:xfrm>
            <a:custGeom>
              <a:avLst/>
              <a:gdLst/>
              <a:ahLst/>
              <a:cxnLst/>
              <a:rect l="l" t="t" r="r" b="b"/>
              <a:pathLst>
                <a:path w="1821" h="134" extrusionOk="0">
                  <a:moveTo>
                    <a:pt x="31" y="0"/>
                  </a:moveTo>
                  <a:cubicBezTo>
                    <a:pt x="1" y="0"/>
                    <a:pt x="1" y="31"/>
                    <a:pt x="31" y="31"/>
                  </a:cubicBezTo>
                  <a:cubicBezTo>
                    <a:pt x="609" y="61"/>
                    <a:pt x="1217" y="122"/>
                    <a:pt x="1764" y="122"/>
                  </a:cubicBezTo>
                  <a:cubicBezTo>
                    <a:pt x="1780" y="130"/>
                    <a:pt x="1792" y="134"/>
                    <a:pt x="1800" y="134"/>
                  </a:cubicBezTo>
                  <a:cubicBezTo>
                    <a:pt x="1820" y="134"/>
                    <a:pt x="1808" y="105"/>
                    <a:pt x="1764" y="61"/>
                  </a:cubicBezTo>
                  <a:cubicBezTo>
                    <a:pt x="1217" y="31"/>
                    <a:pt x="609"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5"/>
            <p:cNvSpPr/>
            <p:nvPr/>
          </p:nvSpPr>
          <p:spPr>
            <a:xfrm>
              <a:off x="8154675" y="3993500"/>
              <a:ext cx="61575" cy="9925"/>
            </a:xfrm>
            <a:custGeom>
              <a:avLst/>
              <a:gdLst/>
              <a:ahLst/>
              <a:cxnLst/>
              <a:rect l="l" t="t" r="r" b="b"/>
              <a:pathLst>
                <a:path w="2463" h="397" extrusionOk="0">
                  <a:moveTo>
                    <a:pt x="31" y="1"/>
                  </a:moveTo>
                  <a:cubicBezTo>
                    <a:pt x="0" y="1"/>
                    <a:pt x="0" y="62"/>
                    <a:pt x="31" y="62"/>
                  </a:cubicBezTo>
                  <a:cubicBezTo>
                    <a:pt x="821" y="92"/>
                    <a:pt x="1581" y="244"/>
                    <a:pt x="2371" y="396"/>
                  </a:cubicBezTo>
                  <a:cubicBezTo>
                    <a:pt x="2462" y="366"/>
                    <a:pt x="2462" y="305"/>
                    <a:pt x="2432" y="305"/>
                  </a:cubicBezTo>
                  <a:cubicBezTo>
                    <a:pt x="1672" y="92"/>
                    <a:pt x="82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8086275" y="4055675"/>
              <a:ext cx="199875" cy="22975"/>
            </a:xfrm>
            <a:custGeom>
              <a:avLst/>
              <a:gdLst/>
              <a:ahLst/>
              <a:cxnLst/>
              <a:rect l="l" t="t" r="r" b="b"/>
              <a:pathLst>
                <a:path w="7995" h="919" extrusionOk="0">
                  <a:moveTo>
                    <a:pt x="6642" y="0"/>
                  </a:moveTo>
                  <a:cubicBezTo>
                    <a:pt x="4400" y="0"/>
                    <a:pt x="2168" y="322"/>
                    <a:pt x="1" y="857"/>
                  </a:cubicBezTo>
                  <a:lnTo>
                    <a:pt x="1" y="918"/>
                  </a:lnTo>
                  <a:cubicBezTo>
                    <a:pt x="2615" y="341"/>
                    <a:pt x="5229" y="158"/>
                    <a:pt x="7934" y="158"/>
                  </a:cubicBezTo>
                  <a:cubicBezTo>
                    <a:pt x="7995" y="98"/>
                    <a:pt x="7995" y="37"/>
                    <a:pt x="7934" y="37"/>
                  </a:cubicBezTo>
                  <a:cubicBezTo>
                    <a:pt x="7503" y="12"/>
                    <a:pt x="7072" y="0"/>
                    <a:pt x="6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5"/>
            <p:cNvSpPr/>
            <p:nvPr/>
          </p:nvSpPr>
          <p:spPr>
            <a:xfrm>
              <a:off x="8065775" y="3590000"/>
              <a:ext cx="94250" cy="344125"/>
            </a:xfrm>
            <a:custGeom>
              <a:avLst/>
              <a:gdLst/>
              <a:ahLst/>
              <a:cxnLst/>
              <a:rect l="l" t="t" r="r" b="b"/>
              <a:pathLst>
                <a:path w="3770" h="13765" extrusionOk="0">
                  <a:moveTo>
                    <a:pt x="0" y="1"/>
                  </a:moveTo>
                  <a:cubicBezTo>
                    <a:pt x="699" y="4682"/>
                    <a:pt x="1793" y="9363"/>
                    <a:pt x="3648" y="13709"/>
                  </a:cubicBezTo>
                  <a:cubicBezTo>
                    <a:pt x="3673" y="13747"/>
                    <a:pt x="3699" y="13764"/>
                    <a:pt x="3720" y="13764"/>
                  </a:cubicBezTo>
                  <a:cubicBezTo>
                    <a:pt x="3749" y="13764"/>
                    <a:pt x="3769" y="13732"/>
                    <a:pt x="3769" y="13679"/>
                  </a:cubicBezTo>
                  <a:cubicBezTo>
                    <a:pt x="2128" y="9211"/>
                    <a:pt x="760" y="474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8023200" y="3505650"/>
              <a:ext cx="38800" cy="246800"/>
            </a:xfrm>
            <a:custGeom>
              <a:avLst/>
              <a:gdLst/>
              <a:ahLst/>
              <a:cxnLst/>
              <a:rect l="l" t="t" r="r" b="b"/>
              <a:pathLst>
                <a:path w="1552" h="9872" extrusionOk="0">
                  <a:moveTo>
                    <a:pt x="31" y="1"/>
                  </a:moveTo>
                  <a:cubicBezTo>
                    <a:pt x="1" y="3344"/>
                    <a:pt x="427" y="6658"/>
                    <a:pt x="1490" y="9849"/>
                  </a:cubicBezTo>
                  <a:cubicBezTo>
                    <a:pt x="1490" y="9864"/>
                    <a:pt x="1506" y="9872"/>
                    <a:pt x="1521" y="9872"/>
                  </a:cubicBezTo>
                  <a:cubicBezTo>
                    <a:pt x="1536" y="9872"/>
                    <a:pt x="1551" y="9864"/>
                    <a:pt x="1551" y="9849"/>
                  </a:cubicBezTo>
                  <a:cubicBezTo>
                    <a:pt x="639" y="6566"/>
                    <a:pt x="92" y="3375"/>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080200" y="3813425"/>
              <a:ext cx="17875" cy="48275"/>
            </a:xfrm>
            <a:custGeom>
              <a:avLst/>
              <a:gdLst/>
              <a:ahLst/>
              <a:cxnLst/>
              <a:rect l="l" t="t" r="r" b="b"/>
              <a:pathLst>
                <a:path w="715" h="1931" extrusionOk="0">
                  <a:moveTo>
                    <a:pt x="1" y="0"/>
                  </a:moveTo>
                  <a:cubicBezTo>
                    <a:pt x="244" y="638"/>
                    <a:pt x="457" y="1246"/>
                    <a:pt x="639" y="1885"/>
                  </a:cubicBezTo>
                  <a:cubicBezTo>
                    <a:pt x="639" y="1915"/>
                    <a:pt x="662" y="1930"/>
                    <a:pt x="681" y="1930"/>
                  </a:cubicBezTo>
                  <a:cubicBezTo>
                    <a:pt x="700" y="1930"/>
                    <a:pt x="715" y="1915"/>
                    <a:pt x="700" y="1885"/>
                  </a:cubicBezTo>
                  <a:cubicBezTo>
                    <a:pt x="548" y="1246"/>
                    <a:pt x="305" y="63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8107550" y="3517250"/>
              <a:ext cx="17500" cy="191725"/>
            </a:xfrm>
            <a:custGeom>
              <a:avLst/>
              <a:gdLst/>
              <a:ahLst/>
              <a:cxnLst/>
              <a:rect l="l" t="t" r="r" b="b"/>
              <a:pathLst>
                <a:path w="700" h="7669" extrusionOk="0">
                  <a:moveTo>
                    <a:pt x="62" y="0"/>
                  </a:moveTo>
                  <a:cubicBezTo>
                    <a:pt x="31" y="0"/>
                    <a:pt x="1" y="8"/>
                    <a:pt x="1" y="23"/>
                  </a:cubicBezTo>
                  <a:cubicBezTo>
                    <a:pt x="1" y="2576"/>
                    <a:pt x="153" y="5130"/>
                    <a:pt x="578" y="7622"/>
                  </a:cubicBezTo>
                  <a:cubicBezTo>
                    <a:pt x="578" y="7656"/>
                    <a:pt x="595" y="7669"/>
                    <a:pt x="616" y="7669"/>
                  </a:cubicBezTo>
                  <a:cubicBezTo>
                    <a:pt x="651" y="7669"/>
                    <a:pt x="700" y="7630"/>
                    <a:pt x="700" y="7592"/>
                  </a:cubicBezTo>
                  <a:cubicBezTo>
                    <a:pt x="426" y="5069"/>
                    <a:pt x="153" y="2576"/>
                    <a:pt x="122" y="23"/>
                  </a:cubicBezTo>
                  <a:cubicBezTo>
                    <a:pt x="122" y="8"/>
                    <a:pt x="9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a:off x="8243575" y="3629150"/>
              <a:ext cx="91750" cy="374125"/>
            </a:xfrm>
            <a:custGeom>
              <a:avLst/>
              <a:gdLst/>
              <a:ahLst/>
              <a:cxnLst/>
              <a:rect l="l" t="t" r="r" b="b"/>
              <a:pathLst>
                <a:path w="3670" h="14965" extrusionOk="0">
                  <a:moveTo>
                    <a:pt x="46" y="0"/>
                  </a:moveTo>
                  <a:cubicBezTo>
                    <a:pt x="24" y="0"/>
                    <a:pt x="1" y="15"/>
                    <a:pt x="1" y="46"/>
                  </a:cubicBezTo>
                  <a:cubicBezTo>
                    <a:pt x="396" y="5213"/>
                    <a:pt x="761" y="10411"/>
                    <a:pt x="3587" y="14940"/>
                  </a:cubicBezTo>
                  <a:cubicBezTo>
                    <a:pt x="3596" y="14957"/>
                    <a:pt x="3608" y="14965"/>
                    <a:pt x="3619" y="14965"/>
                  </a:cubicBezTo>
                  <a:cubicBezTo>
                    <a:pt x="3646" y="14965"/>
                    <a:pt x="3670" y="14922"/>
                    <a:pt x="3648" y="14879"/>
                  </a:cubicBezTo>
                  <a:cubicBezTo>
                    <a:pt x="1004" y="10380"/>
                    <a:pt x="396" y="5122"/>
                    <a:pt x="92" y="46"/>
                  </a:cubicBezTo>
                  <a:cubicBezTo>
                    <a:pt x="92" y="15"/>
                    <a:pt x="6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8334775" y="3736275"/>
              <a:ext cx="49200" cy="252550"/>
            </a:xfrm>
            <a:custGeom>
              <a:avLst/>
              <a:gdLst/>
              <a:ahLst/>
              <a:cxnLst/>
              <a:rect l="l" t="t" r="r" b="b"/>
              <a:pathLst>
                <a:path w="1968" h="10102" extrusionOk="0">
                  <a:moveTo>
                    <a:pt x="46" y="1"/>
                  </a:moveTo>
                  <a:cubicBezTo>
                    <a:pt x="23" y="1"/>
                    <a:pt x="0" y="16"/>
                    <a:pt x="0" y="47"/>
                  </a:cubicBezTo>
                  <a:cubicBezTo>
                    <a:pt x="243" y="3269"/>
                    <a:pt x="304" y="7159"/>
                    <a:pt x="1794" y="10077"/>
                  </a:cubicBezTo>
                  <a:cubicBezTo>
                    <a:pt x="1802" y="10094"/>
                    <a:pt x="1820" y="10102"/>
                    <a:pt x="1841" y="10102"/>
                  </a:cubicBezTo>
                  <a:cubicBezTo>
                    <a:pt x="1895" y="10102"/>
                    <a:pt x="1967" y="10052"/>
                    <a:pt x="1946" y="9986"/>
                  </a:cubicBezTo>
                  <a:cubicBezTo>
                    <a:pt x="487" y="7068"/>
                    <a:pt x="395" y="3238"/>
                    <a:pt x="91" y="47"/>
                  </a:cubicBezTo>
                  <a:cubicBezTo>
                    <a:pt x="91" y="16"/>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8307800" y="3797650"/>
              <a:ext cx="57175" cy="211975"/>
            </a:xfrm>
            <a:custGeom>
              <a:avLst/>
              <a:gdLst/>
              <a:ahLst/>
              <a:cxnLst/>
              <a:rect l="l" t="t" r="r" b="b"/>
              <a:pathLst>
                <a:path w="2287" h="8479" extrusionOk="0">
                  <a:moveTo>
                    <a:pt x="19" y="0"/>
                  </a:moveTo>
                  <a:cubicBezTo>
                    <a:pt x="8" y="0"/>
                    <a:pt x="0" y="8"/>
                    <a:pt x="15" y="23"/>
                  </a:cubicBezTo>
                  <a:cubicBezTo>
                    <a:pt x="289" y="2880"/>
                    <a:pt x="866" y="5616"/>
                    <a:pt x="1778" y="8291"/>
                  </a:cubicBezTo>
                  <a:cubicBezTo>
                    <a:pt x="1817" y="8420"/>
                    <a:pt x="1923" y="8478"/>
                    <a:pt x="2023" y="8478"/>
                  </a:cubicBezTo>
                  <a:cubicBezTo>
                    <a:pt x="2159" y="8478"/>
                    <a:pt x="2287" y="8374"/>
                    <a:pt x="2234" y="8200"/>
                  </a:cubicBezTo>
                  <a:cubicBezTo>
                    <a:pt x="1322" y="5525"/>
                    <a:pt x="593" y="2789"/>
                    <a:pt x="46" y="23"/>
                  </a:cubicBezTo>
                  <a:cubicBezTo>
                    <a:pt x="46" y="8"/>
                    <a:pt x="31"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6978350" y="3240400"/>
              <a:ext cx="99550" cy="25150"/>
            </a:xfrm>
            <a:custGeom>
              <a:avLst/>
              <a:gdLst/>
              <a:ahLst/>
              <a:cxnLst/>
              <a:rect l="l" t="t" r="r" b="b"/>
              <a:pathLst>
                <a:path w="3982" h="1006" extrusionOk="0">
                  <a:moveTo>
                    <a:pt x="3758" y="1"/>
                  </a:moveTo>
                  <a:cubicBezTo>
                    <a:pt x="2489" y="1"/>
                    <a:pt x="1050" y="336"/>
                    <a:pt x="1" y="1006"/>
                  </a:cubicBezTo>
                  <a:cubicBezTo>
                    <a:pt x="1338" y="580"/>
                    <a:pt x="2524" y="246"/>
                    <a:pt x="3922" y="94"/>
                  </a:cubicBezTo>
                  <a:cubicBezTo>
                    <a:pt x="3930" y="98"/>
                    <a:pt x="3938" y="100"/>
                    <a:pt x="3944" y="100"/>
                  </a:cubicBezTo>
                  <a:cubicBezTo>
                    <a:pt x="3982" y="100"/>
                    <a:pt x="3974" y="29"/>
                    <a:pt x="3922" y="3"/>
                  </a:cubicBezTo>
                  <a:cubicBezTo>
                    <a:pt x="3867" y="2"/>
                    <a:pt x="3813" y="1"/>
                    <a:pt x="3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7019550" y="3193900"/>
              <a:ext cx="58375" cy="43100"/>
            </a:xfrm>
            <a:custGeom>
              <a:avLst/>
              <a:gdLst/>
              <a:ahLst/>
              <a:cxnLst/>
              <a:rect l="l" t="t" r="r" b="b"/>
              <a:pathLst>
                <a:path w="2335" h="1724" extrusionOk="0">
                  <a:moveTo>
                    <a:pt x="37" y="0"/>
                  </a:moveTo>
                  <a:cubicBezTo>
                    <a:pt x="15" y="0"/>
                    <a:pt x="0" y="39"/>
                    <a:pt x="25" y="39"/>
                  </a:cubicBezTo>
                  <a:cubicBezTo>
                    <a:pt x="754" y="647"/>
                    <a:pt x="1514" y="1225"/>
                    <a:pt x="2304" y="1711"/>
                  </a:cubicBezTo>
                  <a:cubicBezTo>
                    <a:pt x="2313" y="1720"/>
                    <a:pt x="2320" y="1723"/>
                    <a:pt x="2324" y="1723"/>
                  </a:cubicBezTo>
                  <a:cubicBezTo>
                    <a:pt x="2335" y="1723"/>
                    <a:pt x="2335" y="1702"/>
                    <a:pt x="2335" y="1681"/>
                  </a:cubicBezTo>
                  <a:cubicBezTo>
                    <a:pt x="1544" y="1133"/>
                    <a:pt x="785" y="586"/>
                    <a:pt x="55" y="9"/>
                  </a:cubicBezTo>
                  <a:cubicBezTo>
                    <a:pt x="49" y="3"/>
                    <a:pt x="43"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7106025" y="3156875"/>
              <a:ext cx="36375" cy="48050"/>
            </a:xfrm>
            <a:custGeom>
              <a:avLst/>
              <a:gdLst/>
              <a:ahLst/>
              <a:cxnLst/>
              <a:rect l="l" t="t" r="r" b="b"/>
              <a:pathLst>
                <a:path w="1455" h="1922" extrusionOk="0">
                  <a:moveTo>
                    <a:pt x="0" y="0"/>
                  </a:moveTo>
                  <a:cubicBezTo>
                    <a:pt x="335" y="730"/>
                    <a:pt x="791" y="1399"/>
                    <a:pt x="1399" y="1915"/>
                  </a:cubicBezTo>
                  <a:cubicBezTo>
                    <a:pt x="1403" y="1920"/>
                    <a:pt x="1407" y="1921"/>
                    <a:pt x="1411" y="1921"/>
                  </a:cubicBezTo>
                  <a:cubicBezTo>
                    <a:pt x="1436" y="1921"/>
                    <a:pt x="1455" y="1854"/>
                    <a:pt x="1429" y="1854"/>
                  </a:cubicBezTo>
                  <a:cubicBezTo>
                    <a:pt x="912" y="1307"/>
                    <a:pt x="365" y="73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7153900" y="3140925"/>
              <a:ext cx="59300" cy="73725"/>
            </a:xfrm>
            <a:custGeom>
              <a:avLst/>
              <a:gdLst/>
              <a:ahLst/>
              <a:cxnLst/>
              <a:rect l="l" t="t" r="r" b="b"/>
              <a:pathLst>
                <a:path w="2372" h="2949" extrusionOk="0">
                  <a:moveTo>
                    <a:pt x="0" y="0"/>
                  </a:moveTo>
                  <a:cubicBezTo>
                    <a:pt x="699" y="1064"/>
                    <a:pt x="1459" y="2037"/>
                    <a:pt x="2341" y="2948"/>
                  </a:cubicBezTo>
                  <a:cubicBezTo>
                    <a:pt x="2341" y="2948"/>
                    <a:pt x="2371" y="2948"/>
                    <a:pt x="2371" y="2918"/>
                  </a:cubicBezTo>
                  <a:cubicBezTo>
                    <a:pt x="1520" y="1976"/>
                    <a:pt x="730" y="103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5"/>
            <p:cNvSpPr/>
            <p:nvPr/>
          </p:nvSpPr>
          <p:spPr>
            <a:xfrm>
              <a:off x="7326400" y="3180125"/>
              <a:ext cx="69925" cy="112800"/>
            </a:xfrm>
            <a:custGeom>
              <a:avLst/>
              <a:gdLst/>
              <a:ahLst/>
              <a:cxnLst/>
              <a:rect l="l" t="t" r="r" b="b"/>
              <a:pathLst>
                <a:path w="2797" h="4512" extrusionOk="0">
                  <a:moveTo>
                    <a:pt x="37" y="1"/>
                  </a:moveTo>
                  <a:cubicBezTo>
                    <a:pt x="16" y="1"/>
                    <a:pt x="0" y="29"/>
                    <a:pt x="0" y="73"/>
                  </a:cubicBezTo>
                  <a:cubicBezTo>
                    <a:pt x="851" y="1593"/>
                    <a:pt x="1793" y="3022"/>
                    <a:pt x="2766" y="4511"/>
                  </a:cubicBezTo>
                  <a:lnTo>
                    <a:pt x="2797" y="4511"/>
                  </a:lnTo>
                  <a:cubicBezTo>
                    <a:pt x="1885" y="2991"/>
                    <a:pt x="973" y="1502"/>
                    <a:pt x="61" y="13"/>
                  </a:cubicBezTo>
                  <a:cubicBezTo>
                    <a:pt x="53" y="4"/>
                    <a:pt x="45"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5"/>
            <p:cNvSpPr/>
            <p:nvPr/>
          </p:nvSpPr>
          <p:spPr>
            <a:xfrm>
              <a:off x="7259525" y="3352175"/>
              <a:ext cx="136800" cy="25850"/>
            </a:xfrm>
            <a:custGeom>
              <a:avLst/>
              <a:gdLst/>
              <a:ahLst/>
              <a:cxnLst/>
              <a:rect l="l" t="t" r="r" b="b"/>
              <a:pathLst>
                <a:path w="5472" h="1034" extrusionOk="0">
                  <a:moveTo>
                    <a:pt x="5411" y="0"/>
                  </a:moveTo>
                  <a:cubicBezTo>
                    <a:pt x="3587" y="61"/>
                    <a:pt x="1702" y="334"/>
                    <a:pt x="0" y="1033"/>
                  </a:cubicBezTo>
                  <a:cubicBezTo>
                    <a:pt x="1794" y="517"/>
                    <a:pt x="3496" y="122"/>
                    <a:pt x="5350" y="91"/>
                  </a:cubicBezTo>
                  <a:cubicBezTo>
                    <a:pt x="5472" y="91"/>
                    <a:pt x="5472" y="0"/>
                    <a:pt x="5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5"/>
            <p:cNvSpPr/>
            <p:nvPr/>
          </p:nvSpPr>
          <p:spPr>
            <a:xfrm>
              <a:off x="7431250" y="3456275"/>
              <a:ext cx="54750" cy="7625"/>
            </a:xfrm>
            <a:custGeom>
              <a:avLst/>
              <a:gdLst/>
              <a:ahLst/>
              <a:cxnLst/>
              <a:rect l="l" t="t" r="r" b="b"/>
              <a:pathLst>
                <a:path w="2190" h="305" extrusionOk="0">
                  <a:moveTo>
                    <a:pt x="2128" y="0"/>
                  </a:moveTo>
                  <a:cubicBezTo>
                    <a:pt x="1429" y="0"/>
                    <a:pt x="730" y="61"/>
                    <a:pt x="62" y="213"/>
                  </a:cubicBezTo>
                  <a:cubicBezTo>
                    <a:pt x="1" y="213"/>
                    <a:pt x="1" y="304"/>
                    <a:pt x="62" y="304"/>
                  </a:cubicBezTo>
                  <a:cubicBezTo>
                    <a:pt x="730" y="152"/>
                    <a:pt x="1429" y="122"/>
                    <a:pt x="2098" y="61"/>
                  </a:cubicBezTo>
                  <a:cubicBezTo>
                    <a:pt x="2189" y="61"/>
                    <a:pt x="2189" y="0"/>
                    <a:pt x="2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7498875" y="3574775"/>
              <a:ext cx="237875" cy="31225"/>
            </a:xfrm>
            <a:custGeom>
              <a:avLst/>
              <a:gdLst/>
              <a:ahLst/>
              <a:cxnLst/>
              <a:rect l="l" t="t" r="r" b="b"/>
              <a:pathLst>
                <a:path w="9515" h="1249" extrusionOk="0">
                  <a:moveTo>
                    <a:pt x="421" y="0"/>
                  </a:moveTo>
                  <a:cubicBezTo>
                    <a:pt x="291" y="0"/>
                    <a:pt x="161" y="1"/>
                    <a:pt x="31" y="2"/>
                  </a:cubicBezTo>
                  <a:cubicBezTo>
                    <a:pt x="1" y="2"/>
                    <a:pt x="1" y="32"/>
                    <a:pt x="31" y="32"/>
                  </a:cubicBezTo>
                  <a:cubicBezTo>
                    <a:pt x="3223" y="154"/>
                    <a:pt x="6262" y="610"/>
                    <a:pt x="9393" y="1248"/>
                  </a:cubicBezTo>
                  <a:cubicBezTo>
                    <a:pt x="9454" y="1248"/>
                    <a:pt x="9515" y="1157"/>
                    <a:pt x="9424" y="1096"/>
                  </a:cubicBezTo>
                  <a:cubicBezTo>
                    <a:pt x="6510" y="339"/>
                    <a:pt x="3429" y="0"/>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7577150" y="3260600"/>
              <a:ext cx="79825" cy="202825"/>
            </a:xfrm>
            <a:custGeom>
              <a:avLst/>
              <a:gdLst/>
              <a:ahLst/>
              <a:cxnLst/>
              <a:rect l="l" t="t" r="r" b="b"/>
              <a:pathLst>
                <a:path w="3193" h="8113" extrusionOk="0">
                  <a:moveTo>
                    <a:pt x="24" y="0"/>
                  </a:moveTo>
                  <a:cubicBezTo>
                    <a:pt x="8" y="0"/>
                    <a:pt x="1" y="16"/>
                    <a:pt x="31" y="46"/>
                  </a:cubicBezTo>
                  <a:cubicBezTo>
                    <a:pt x="517" y="2934"/>
                    <a:pt x="1551" y="5608"/>
                    <a:pt x="3131" y="8101"/>
                  </a:cubicBezTo>
                  <a:cubicBezTo>
                    <a:pt x="3131" y="8109"/>
                    <a:pt x="3136" y="8113"/>
                    <a:pt x="3142" y="8113"/>
                  </a:cubicBezTo>
                  <a:cubicBezTo>
                    <a:pt x="3160" y="8113"/>
                    <a:pt x="3192" y="8084"/>
                    <a:pt x="3192" y="8040"/>
                  </a:cubicBezTo>
                  <a:cubicBezTo>
                    <a:pt x="1672" y="5578"/>
                    <a:pt x="639" y="2873"/>
                    <a:pt x="62" y="46"/>
                  </a:cubicBezTo>
                  <a:cubicBezTo>
                    <a:pt x="62" y="16"/>
                    <a:pt x="39"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7639850" y="3205700"/>
              <a:ext cx="25475" cy="108400"/>
            </a:xfrm>
            <a:custGeom>
              <a:avLst/>
              <a:gdLst/>
              <a:ahLst/>
              <a:cxnLst/>
              <a:rect l="l" t="t" r="r" b="b"/>
              <a:pathLst>
                <a:path w="1019" h="4336" extrusionOk="0">
                  <a:moveTo>
                    <a:pt x="35" y="0"/>
                  </a:moveTo>
                  <a:cubicBezTo>
                    <a:pt x="16" y="0"/>
                    <a:pt x="0" y="8"/>
                    <a:pt x="16" y="23"/>
                  </a:cubicBezTo>
                  <a:cubicBezTo>
                    <a:pt x="320" y="1482"/>
                    <a:pt x="623" y="2880"/>
                    <a:pt x="988" y="4309"/>
                  </a:cubicBezTo>
                  <a:cubicBezTo>
                    <a:pt x="988" y="4329"/>
                    <a:pt x="992" y="4336"/>
                    <a:pt x="996" y="4336"/>
                  </a:cubicBezTo>
                  <a:cubicBezTo>
                    <a:pt x="1005" y="4336"/>
                    <a:pt x="1019" y="4309"/>
                    <a:pt x="1019" y="4309"/>
                  </a:cubicBezTo>
                  <a:cubicBezTo>
                    <a:pt x="715" y="2880"/>
                    <a:pt x="380" y="1421"/>
                    <a:pt x="76" y="23"/>
                  </a:cubicBezTo>
                  <a:cubicBezTo>
                    <a:pt x="76" y="8"/>
                    <a:pt x="54"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7727625" y="3286250"/>
              <a:ext cx="45600" cy="223800"/>
            </a:xfrm>
            <a:custGeom>
              <a:avLst/>
              <a:gdLst/>
              <a:ahLst/>
              <a:cxnLst/>
              <a:rect l="l" t="t" r="r" b="b"/>
              <a:pathLst>
                <a:path w="1824" h="8952" extrusionOk="0">
                  <a:moveTo>
                    <a:pt x="46" y="0"/>
                  </a:moveTo>
                  <a:cubicBezTo>
                    <a:pt x="23" y="0"/>
                    <a:pt x="0" y="8"/>
                    <a:pt x="0" y="23"/>
                  </a:cubicBezTo>
                  <a:cubicBezTo>
                    <a:pt x="456" y="3032"/>
                    <a:pt x="973" y="6011"/>
                    <a:pt x="1763" y="8929"/>
                  </a:cubicBezTo>
                  <a:cubicBezTo>
                    <a:pt x="1763" y="8944"/>
                    <a:pt x="1778" y="8952"/>
                    <a:pt x="1793" y="8952"/>
                  </a:cubicBezTo>
                  <a:cubicBezTo>
                    <a:pt x="1809" y="8952"/>
                    <a:pt x="1824" y="8944"/>
                    <a:pt x="1824" y="8929"/>
                  </a:cubicBezTo>
                  <a:cubicBezTo>
                    <a:pt x="1155" y="5950"/>
                    <a:pt x="517" y="3032"/>
                    <a:pt x="91" y="23"/>
                  </a:cubicBezTo>
                  <a:cubicBezTo>
                    <a:pt x="91" y="8"/>
                    <a:pt x="68"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7831725" y="3513675"/>
              <a:ext cx="54425" cy="174875"/>
            </a:xfrm>
            <a:custGeom>
              <a:avLst/>
              <a:gdLst/>
              <a:ahLst/>
              <a:cxnLst/>
              <a:rect l="l" t="t" r="r" b="b"/>
              <a:pathLst>
                <a:path w="2177" h="6995" extrusionOk="0">
                  <a:moveTo>
                    <a:pt x="23" y="1"/>
                  </a:moveTo>
                  <a:cubicBezTo>
                    <a:pt x="14" y="1"/>
                    <a:pt x="0" y="14"/>
                    <a:pt x="0" y="14"/>
                  </a:cubicBezTo>
                  <a:cubicBezTo>
                    <a:pt x="517" y="2355"/>
                    <a:pt x="1216" y="4726"/>
                    <a:pt x="2067" y="6975"/>
                  </a:cubicBezTo>
                  <a:cubicBezTo>
                    <a:pt x="2092" y="6987"/>
                    <a:pt x="2118" y="6995"/>
                    <a:pt x="2136" y="6995"/>
                  </a:cubicBezTo>
                  <a:cubicBezTo>
                    <a:pt x="2163" y="6995"/>
                    <a:pt x="2176" y="6980"/>
                    <a:pt x="2158" y="6944"/>
                  </a:cubicBezTo>
                  <a:cubicBezTo>
                    <a:pt x="1398" y="4665"/>
                    <a:pt x="639" y="2385"/>
                    <a:pt x="31" y="14"/>
                  </a:cubicBezTo>
                  <a:cubicBezTo>
                    <a:pt x="31" y="4"/>
                    <a:pt x="27"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7628075" y="3806000"/>
              <a:ext cx="183150" cy="8950"/>
            </a:xfrm>
            <a:custGeom>
              <a:avLst/>
              <a:gdLst/>
              <a:ahLst/>
              <a:cxnLst/>
              <a:rect l="l" t="t" r="r" b="b"/>
              <a:pathLst>
                <a:path w="7326" h="358" extrusionOk="0">
                  <a:moveTo>
                    <a:pt x="3173" y="1"/>
                  </a:moveTo>
                  <a:cubicBezTo>
                    <a:pt x="2115" y="1"/>
                    <a:pt x="1058" y="57"/>
                    <a:pt x="0" y="176"/>
                  </a:cubicBezTo>
                  <a:lnTo>
                    <a:pt x="0" y="206"/>
                  </a:lnTo>
                  <a:cubicBezTo>
                    <a:pt x="1012" y="117"/>
                    <a:pt x="2018" y="71"/>
                    <a:pt x="3023" y="71"/>
                  </a:cubicBezTo>
                  <a:cubicBezTo>
                    <a:pt x="4434" y="71"/>
                    <a:pt x="5844" y="163"/>
                    <a:pt x="7265" y="358"/>
                  </a:cubicBezTo>
                  <a:cubicBezTo>
                    <a:pt x="7326" y="328"/>
                    <a:pt x="7326" y="267"/>
                    <a:pt x="7295" y="267"/>
                  </a:cubicBezTo>
                  <a:cubicBezTo>
                    <a:pt x="5921" y="95"/>
                    <a:pt x="4547" y="1"/>
                    <a:pt x="3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7718500" y="3735150"/>
              <a:ext cx="140600" cy="28150"/>
            </a:xfrm>
            <a:custGeom>
              <a:avLst/>
              <a:gdLst/>
              <a:ahLst/>
              <a:cxnLst/>
              <a:rect l="l" t="t" r="r" b="b"/>
              <a:pathLst>
                <a:path w="5624" h="1126" extrusionOk="0">
                  <a:moveTo>
                    <a:pt x="0" y="0"/>
                  </a:moveTo>
                  <a:lnTo>
                    <a:pt x="0" y="61"/>
                  </a:lnTo>
                  <a:cubicBezTo>
                    <a:pt x="1885" y="213"/>
                    <a:pt x="3800" y="365"/>
                    <a:pt x="5593" y="1125"/>
                  </a:cubicBezTo>
                  <a:cubicBezTo>
                    <a:pt x="5624" y="1125"/>
                    <a:pt x="5624" y="1034"/>
                    <a:pt x="5593" y="1003"/>
                  </a:cubicBezTo>
                  <a:cubicBezTo>
                    <a:pt x="3800" y="244"/>
                    <a:pt x="1885" y="9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7803600" y="3917525"/>
              <a:ext cx="142125" cy="34225"/>
            </a:xfrm>
            <a:custGeom>
              <a:avLst/>
              <a:gdLst/>
              <a:ahLst/>
              <a:cxnLst/>
              <a:rect l="l" t="t" r="r" b="b"/>
              <a:pathLst>
                <a:path w="5685" h="1369" extrusionOk="0">
                  <a:moveTo>
                    <a:pt x="5624" y="0"/>
                  </a:moveTo>
                  <a:cubicBezTo>
                    <a:pt x="3709" y="213"/>
                    <a:pt x="1824" y="699"/>
                    <a:pt x="1" y="1368"/>
                  </a:cubicBezTo>
                  <a:cubicBezTo>
                    <a:pt x="1824" y="699"/>
                    <a:pt x="3709" y="304"/>
                    <a:pt x="5624" y="92"/>
                  </a:cubicBezTo>
                  <a:cubicBezTo>
                    <a:pt x="5685" y="61"/>
                    <a:pt x="5685" y="0"/>
                    <a:pt x="5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7935875" y="3958425"/>
              <a:ext cx="120000" cy="16625"/>
            </a:xfrm>
            <a:custGeom>
              <a:avLst/>
              <a:gdLst/>
              <a:ahLst/>
              <a:cxnLst/>
              <a:rect l="l" t="t" r="r" b="b"/>
              <a:pathLst>
                <a:path w="4800" h="665" extrusionOk="0">
                  <a:moveTo>
                    <a:pt x="4737" y="1"/>
                  </a:moveTo>
                  <a:cubicBezTo>
                    <a:pt x="4729" y="1"/>
                    <a:pt x="4720" y="2"/>
                    <a:pt x="4710" y="6"/>
                  </a:cubicBezTo>
                  <a:cubicBezTo>
                    <a:pt x="3099" y="97"/>
                    <a:pt x="1549" y="310"/>
                    <a:pt x="29" y="614"/>
                  </a:cubicBezTo>
                  <a:cubicBezTo>
                    <a:pt x="6" y="614"/>
                    <a:pt x="0" y="665"/>
                    <a:pt x="12" y="665"/>
                  </a:cubicBezTo>
                  <a:cubicBezTo>
                    <a:pt x="16" y="665"/>
                    <a:pt x="21" y="659"/>
                    <a:pt x="29" y="644"/>
                  </a:cubicBezTo>
                  <a:cubicBezTo>
                    <a:pt x="1609" y="401"/>
                    <a:pt x="3160" y="249"/>
                    <a:pt x="4710" y="97"/>
                  </a:cubicBezTo>
                  <a:cubicBezTo>
                    <a:pt x="4791" y="97"/>
                    <a:pt x="4800" y="1"/>
                    <a:pt x="4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8136825" y="3731725"/>
              <a:ext cx="46750" cy="185125"/>
            </a:xfrm>
            <a:custGeom>
              <a:avLst/>
              <a:gdLst/>
              <a:ahLst/>
              <a:cxnLst/>
              <a:rect l="l" t="t" r="r" b="b"/>
              <a:pathLst>
                <a:path w="1870" h="7405" extrusionOk="0">
                  <a:moveTo>
                    <a:pt x="4" y="1"/>
                  </a:moveTo>
                  <a:cubicBezTo>
                    <a:pt x="0" y="1"/>
                    <a:pt x="0" y="16"/>
                    <a:pt x="15" y="46"/>
                  </a:cubicBezTo>
                  <a:cubicBezTo>
                    <a:pt x="15" y="16"/>
                    <a:pt x="8" y="1"/>
                    <a:pt x="4" y="1"/>
                  </a:cubicBezTo>
                  <a:close/>
                  <a:moveTo>
                    <a:pt x="15" y="46"/>
                  </a:moveTo>
                  <a:lnTo>
                    <a:pt x="15" y="46"/>
                  </a:lnTo>
                  <a:cubicBezTo>
                    <a:pt x="319" y="2539"/>
                    <a:pt x="897" y="5001"/>
                    <a:pt x="1778" y="7372"/>
                  </a:cubicBezTo>
                  <a:cubicBezTo>
                    <a:pt x="1790" y="7395"/>
                    <a:pt x="1806" y="7405"/>
                    <a:pt x="1821" y="7405"/>
                  </a:cubicBezTo>
                  <a:cubicBezTo>
                    <a:pt x="1846" y="7405"/>
                    <a:pt x="1869" y="7379"/>
                    <a:pt x="1869" y="7341"/>
                  </a:cubicBezTo>
                  <a:cubicBezTo>
                    <a:pt x="1049" y="4940"/>
                    <a:pt x="410" y="2508"/>
                    <a:pt x="15"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8209375" y="3615850"/>
              <a:ext cx="49425" cy="287875"/>
            </a:xfrm>
            <a:custGeom>
              <a:avLst/>
              <a:gdLst/>
              <a:ahLst/>
              <a:cxnLst/>
              <a:rect l="l" t="t" r="r" b="b"/>
              <a:pathLst>
                <a:path w="1977" h="11515" extrusionOk="0">
                  <a:moveTo>
                    <a:pt x="1" y="0"/>
                  </a:moveTo>
                  <a:lnTo>
                    <a:pt x="1" y="0"/>
                  </a:lnTo>
                  <a:cubicBezTo>
                    <a:pt x="153" y="3921"/>
                    <a:pt x="730" y="7751"/>
                    <a:pt x="1855" y="11459"/>
                  </a:cubicBezTo>
                  <a:cubicBezTo>
                    <a:pt x="1855" y="11498"/>
                    <a:pt x="1876" y="11514"/>
                    <a:pt x="1901" y="11514"/>
                  </a:cubicBezTo>
                  <a:cubicBezTo>
                    <a:pt x="1936" y="11514"/>
                    <a:pt x="1977" y="11482"/>
                    <a:pt x="1977" y="11429"/>
                  </a:cubicBezTo>
                  <a:cubicBezTo>
                    <a:pt x="913" y="7660"/>
                    <a:pt x="244" y="39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8270550" y="3693925"/>
              <a:ext cx="19400" cy="124150"/>
            </a:xfrm>
            <a:custGeom>
              <a:avLst/>
              <a:gdLst/>
              <a:ahLst/>
              <a:cxnLst/>
              <a:rect l="l" t="t" r="r" b="b"/>
              <a:pathLst>
                <a:path w="776" h="4966" extrusionOk="0">
                  <a:moveTo>
                    <a:pt x="88" y="0"/>
                  </a:moveTo>
                  <a:cubicBezTo>
                    <a:pt x="39" y="0"/>
                    <a:pt x="1" y="23"/>
                    <a:pt x="16" y="69"/>
                  </a:cubicBezTo>
                  <a:cubicBezTo>
                    <a:pt x="138" y="1710"/>
                    <a:pt x="320" y="3321"/>
                    <a:pt x="685" y="4932"/>
                  </a:cubicBezTo>
                  <a:cubicBezTo>
                    <a:pt x="685" y="4955"/>
                    <a:pt x="698" y="4965"/>
                    <a:pt x="714" y="4965"/>
                  </a:cubicBezTo>
                  <a:cubicBezTo>
                    <a:pt x="741" y="4965"/>
                    <a:pt x="776" y="4939"/>
                    <a:pt x="776" y="4902"/>
                  </a:cubicBezTo>
                  <a:cubicBezTo>
                    <a:pt x="563" y="3291"/>
                    <a:pt x="320" y="1710"/>
                    <a:pt x="229" y="69"/>
                  </a:cubicBezTo>
                  <a:cubicBezTo>
                    <a:pt x="198" y="23"/>
                    <a:pt x="138" y="0"/>
                    <a:pt x="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8299825" y="3878925"/>
              <a:ext cx="18250" cy="51400"/>
            </a:xfrm>
            <a:custGeom>
              <a:avLst/>
              <a:gdLst/>
              <a:ahLst/>
              <a:cxnLst/>
              <a:rect l="l" t="t" r="r" b="b"/>
              <a:pathLst>
                <a:path w="730" h="2056" extrusionOk="0">
                  <a:moveTo>
                    <a:pt x="110" y="0"/>
                  </a:moveTo>
                  <a:cubicBezTo>
                    <a:pt x="63" y="0"/>
                    <a:pt x="0" y="50"/>
                    <a:pt x="0" y="116"/>
                  </a:cubicBezTo>
                  <a:cubicBezTo>
                    <a:pt x="274" y="724"/>
                    <a:pt x="426" y="1362"/>
                    <a:pt x="608" y="2000"/>
                  </a:cubicBezTo>
                  <a:cubicBezTo>
                    <a:pt x="621" y="2038"/>
                    <a:pt x="644" y="2055"/>
                    <a:pt x="667" y="2055"/>
                  </a:cubicBezTo>
                  <a:cubicBezTo>
                    <a:pt x="699" y="2055"/>
                    <a:pt x="730" y="2023"/>
                    <a:pt x="730" y="1970"/>
                  </a:cubicBezTo>
                  <a:cubicBezTo>
                    <a:pt x="638" y="1301"/>
                    <a:pt x="426" y="693"/>
                    <a:pt x="152" y="25"/>
                  </a:cubicBezTo>
                  <a:cubicBezTo>
                    <a:pt x="144" y="8"/>
                    <a:pt x="128"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128;p15"/>
          <p:cNvSpPr txBox="1">
            <a:spLocks noGrp="1"/>
          </p:cNvSpPr>
          <p:nvPr>
            <p:ph type="title"/>
          </p:nvPr>
        </p:nvSpPr>
        <p:spPr>
          <a:xfrm>
            <a:off x="720000" y="1136700"/>
            <a:ext cx="3472200" cy="1632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9" name="Google Shape;1129;p15"/>
          <p:cNvSpPr txBox="1">
            <a:spLocks noGrp="1"/>
          </p:cNvSpPr>
          <p:nvPr>
            <p:ph type="subTitle" idx="1"/>
          </p:nvPr>
        </p:nvSpPr>
        <p:spPr>
          <a:xfrm>
            <a:off x="720000" y="2768675"/>
            <a:ext cx="3472200" cy="132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1pPr>
            <a:lvl2pPr marL="914400" lvl="1" indent="-317500">
              <a:lnSpc>
                <a:spcPct val="100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2pPr>
            <a:lvl3pPr marL="1371600" lvl="2" indent="-317500">
              <a:lnSpc>
                <a:spcPct val="100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3pPr>
            <a:lvl4pPr marL="1828800" lvl="3" indent="-317500">
              <a:lnSpc>
                <a:spcPct val="100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4pPr>
            <a:lvl5pPr marL="2286000" lvl="4" indent="-317500">
              <a:lnSpc>
                <a:spcPct val="100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5pPr>
            <a:lvl6pPr marL="2743200" lvl="5" indent="-317500">
              <a:lnSpc>
                <a:spcPct val="100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6pPr>
            <a:lvl7pPr marL="3200400" lvl="6" indent="-317500">
              <a:lnSpc>
                <a:spcPct val="100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7pPr>
            <a:lvl8pPr marL="3657600" lvl="7" indent="-317500">
              <a:lnSpc>
                <a:spcPct val="100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8pPr>
            <a:lvl9pPr marL="4114800" lvl="8" indent="-317500">
              <a:lnSpc>
                <a:spcPct val="100000"/>
              </a:lnSpc>
              <a:spcBef>
                <a:spcPts val="1600"/>
              </a:spcBef>
              <a:spcAft>
                <a:spcPts val="1600"/>
              </a:spcAft>
              <a:buClr>
                <a:schemeClr val="dk2"/>
              </a:buClr>
              <a:buSzPts val="1400"/>
              <a:buFont typeface="Assistant"/>
              <a:buChar char="■"/>
              <a:defRPr>
                <a:solidFill>
                  <a:schemeClr val="dk2"/>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8" r:id="rId6"/>
    <p:sldLayoutId id="2147483659" r:id="rId7"/>
    <p:sldLayoutId id="2147483660" r:id="rId8"/>
    <p:sldLayoutId id="2147483661" r:id="rId9"/>
    <p:sldLayoutId id="2147483664" r:id="rId10"/>
    <p:sldLayoutId id="2147483666" r:id="rId11"/>
    <p:sldLayoutId id="2147483667" r:id="rId12"/>
    <p:sldLayoutId id="2147483669" r:id="rId13"/>
    <p:sldLayoutId id="2147483670" r:id="rId14"/>
    <p:sldLayoutId id="2147483671" r:id="rId15"/>
    <p:sldLayoutId id="2147483674" r:id="rId16"/>
    <p:sldLayoutId id="2147483679" r:id="rId17"/>
    <p:sldLayoutId id="2147483680" r:id="rId1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0.svg"/><Relationship Id="rId5" Type="http://schemas.openxmlformats.org/officeDocument/2006/relationships/image" Target="../media/image4.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28"/>
        <p:cNvGrpSpPr/>
        <p:nvPr/>
      </p:nvGrpSpPr>
      <p:grpSpPr>
        <a:xfrm>
          <a:off x="0" y="0"/>
          <a:ext cx="0" cy="0"/>
          <a:chOff x="0" y="0"/>
          <a:chExt cx="0" cy="0"/>
        </a:xfrm>
      </p:grpSpPr>
      <p:sp>
        <p:nvSpPr>
          <p:cNvPr id="2929" name="Google Shape;2929;p42"/>
          <p:cNvSpPr txBox="1">
            <a:spLocks noGrp="1"/>
          </p:cNvSpPr>
          <p:nvPr>
            <p:ph type="title"/>
          </p:nvPr>
        </p:nvSpPr>
        <p:spPr>
          <a:xfrm>
            <a:off x="720000" y="2182175"/>
            <a:ext cx="7113360" cy="13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8800">
                <a:solidFill>
                  <a:schemeClr val="accent2"/>
                </a:solidFill>
                <a:latin typeface="#9Slide03 Neutra" panose="02040603050506020204" pitchFamily="18" charset="0"/>
              </a:rPr>
              <a:t>KHỞI ĐỘNG</a:t>
            </a:r>
            <a:endParaRPr sz="8800">
              <a:solidFill>
                <a:schemeClr val="accent2"/>
              </a:solidFill>
              <a:latin typeface="#9Slide03 Neutra" panose="02040603050506020204" pitchFamily="18" charset="0"/>
            </a:endParaRPr>
          </a:p>
        </p:txBody>
      </p:sp>
      <p:sp>
        <p:nvSpPr>
          <p:cNvPr id="2930" name="Google Shape;2930;p42"/>
          <p:cNvSpPr txBox="1">
            <a:spLocks noGrp="1"/>
          </p:cNvSpPr>
          <p:nvPr>
            <p:ph type="title" idx="2"/>
          </p:nvPr>
        </p:nvSpPr>
        <p:spPr>
          <a:xfrm>
            <a:off x="842801" y="1166045"/>
            <a:ext cx="1278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3004" name="Google Shape;3004;p42"/>
          <p:cNvGrpSpPr/>
          <p:nvPr/>
        </p:nvGrpSpPr>
        <p:grpSpPr>
          <a:xfrm rot="6150945">
            <a:off x="3692855" y="3631855"/>
            <a:ext cx="1451121" cy="1499644"/>
            <a:chOff x="5317225" y="823600"/>
            <a:chExt cx="1451175" cy="1499700"/>
          </a:xfrm>
        </p:grpSpPr>
        <p:sp>
          <p:nvSpPr>
            <p:cNvPr id="3005" name="Google Shape;3005;p42"/>
            <p:cNvSpPr/>
            <p:nvPr/>
          </p:nvSpPr>
          <p:spPr>
            <a:xfrm>
              <a:off x="6226075" y="823600"/>
              <a:ext cx="542325" cy="431050"/>
            </a:xfrm>
            <a:custGeom>
              <a:avLst/>
              <a:gdLst/>
              <a:ahLst/>
              <a:cxnLst/>
              <a:rect l="l" t="t" r="r" b="b"/>
              <a:pathLst>
                <a:path w="21693" h="17242" extrusionOk="0">
                  <a:moveTo>
                    <a:pt x="17519" y="1"/>
                  </a:moveTo>
                  <a:cubicBezTo>
                    <a:pt x="15828" y="1"/>
                    <a:pt x="13538" y="859"/>
                    <a:pt x="10791" y="3512"/>
                  </a:cubicBezTo>
                  <a:cubicBezTo>
                    <a:pt x="7933" y="6218"/>
                    <a:pt x="1520" y="13938"/>
                    <a:pt x="0" y="17190"/>
                  </a:cubicBezTo>
                  <a:cubicBezTo>
                    <a:pt x="50" y="17225"/>
                    <a:pt x="106" y="17241"/>
                    <a:pt x="170" y="17241"/>
                  </a:cubicBezTo>
                  <a:cubicBezTo>
                    <a:pt x="2043" y="17241"/>
                    <a:pt x="9869" y="2751"/>
                    <a:pt x="18378" y="2751"/>
                  </a:cubicBezTo>
                  <a:cubicBezTo>
                    <a:pt x="18766" y="2751"/>
                    <a:pt x="19155" y="2781"/>
                    <a:pt x="19545" y="2844"/>
                  </a:cubicBezTo>
                  <a:cubicBezTo>
                    <a:pt x="19665" y="2863"/>
                    <a:pt x="19776" y="2872"/>
                    <a:pt x="19879" y="2872"/>
                  </a:cubicBezTo>
                  <a:cubicBezTo>
                    <a:pt x="21693" y="2872"/>
                    <a:pt x="20611" y="1"/>
                    <a:pt x="17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2"/>
            <p:cNvSpPr/>
            <p:nvPr/>
          </p:nvSpPr>
          <p:spPr>
            <a:xfrm>
              <a:off x="5317225" y="889350"/>
              <a:ext cx="937750" cy="1386075"/>
            </a:xfrm>
            <a:custGeom>
              <a:avLst/>
              <a:gdLst/>
              <a:ahLst/>
              <a:cxnLst/>
              <a:rect l="l" t="t" r="r" b="b"/>
              <a:pathLst>
                <a:path w="37510" h="55443" extrusionOk="0">
                  <a:moveTo>
                    <a:pt x="29927" y="0"/>
                  </a:moveTo>
                  <a:cubicBezTo>
                    <a:pt x="27797" y="0"/>
                    <a:pt x="25580" y="717"/>
                    <a:pt x="23922" y="2098"/>
                  </a:cubicBezTo>
                  <a:cubicBezTo>
                    <a:pt x="35238" y="2454"/>
                    <a:pt x="35278" y="9735"/>
                    <a:pt x="32641" y="9735"/>
                  </a:cubicBezTo>
                  <a:cubicBezTo>
                    <a:pt x="31899" y="9735"/>
                    <a:pt x="30945" y="9159"/>
                    <a:pt x="29971" y="7691"/>
                  </a:cubicBezTo>
                  <a:cubicBezTo>
                    <a:pt x="27457" y="3904"/>
                    <a:pt x="23382" y="1993"/>
                    <a:pt x="19298" y="1993"/>
                  </a:cubicBezTo>
                  <a:cubicBezTo>
                    <a:pt x="15482" y="1993"/>
                    <a:pt x="11658" y="3660"/>
                    <a:pt x="9089" y="7022"/>
                  </a:cubicBezTo>
                  <a:cubicBezTo>
                    <a:pt x="9179" y="7025"/>
                    <a:pt x="9268" y="7026"/>
                    <a:pt x="9357" y="7026"/>
                  </a:cubicBezTo>
                  <a:cubicBezTo>
                    <a:pt x="13148" y="7026"/>
                    <a:pt x="16710" y="4787"/>
                    <a:pt x="20467" y="4787"/>
                  </a:cubicBezTo>
                  <a:cubicBezTo>
                    <a:pt x="20857" y="4787"/>
                    <a:pt x="21248" y="4811"/>
                    <a:pt x="21643" y="4864"/>
                  </a:cubicBezTo>
                  <a:cubicBezTo>
                    <a:pt x="26127" y="5456"/>
                    <a:pt x="27435" y="9741"/>
                    <a:pt x="25828" y="9741"/>
                  </a:cubicBezTo>
                  <a:cubicBezTo>
                    <a:pt x="25452" y="9741"/>
                    <a:pt x="24917" y="9507"/>
                    <a:pt x="24226" y="8937"/>
                  </a:cubicBezTo>
                  <a:cubicBezTo>
                    <a:pt x="22810" y="7768"/>
                    <a:pt x="20629" y="7235"/>
                    <a:pt x="18265" y="7235"/>
                  </a:cubicBezTo>
                  <a:cubicBezTo>
                    <a:pt x="11903" y="7235"/>
                    <a:pt x="4217" y="11100"/>
                    <a:pt x="6566" y="16840"/>
                  </a:cubicBezTo>
                  <a:cubicBezTo>
                    <a:pt x="10162" y="14005"/>
                    <a:pt x="15996" y="11314"/>
                    <a:pt x="20395" y="11314"/>
                  </a:cubicBezTo>
                  <a:cubicBezTo>
                    <a:pt x="23024" y="11314"/>
                    <a:pt x="25140" y="12275"/>
                    <a:pt x="25959" y="14743"/>
                  </a:cubicBezTo>
                  <a:cubicBezTo>
                    <a:pt x="24909" y="15307"/>
                    <a:pt x="23884" y="15452"/>
                    <a:pt x="22656" y="15452"/>
                  </a:cubicBezTo>
                  <a:cubicBezTo>
                    <a:pt x="21354" y="15452"/>
                    <a:pt x="19823" y="15289"/>
                    <a:pt x="17791" y="15289"/>
                  </a:cubicBezTo>
                  <a:cubicBezTo>
                    <a:pt x="16578" y="15289"/>
                    <a:pt x="15186" y="15347"/>
                    <a:pt x="13557" y="15533"/>
                  </a:cubicBezTo>
                  <a:cubicBezTo>
                    <a:pt x="5594" y="16506"/>
                    <a:pt x="3162" y="20822"/>
                    <a:pt x="3831" y="24105"/>
                  </a:cubicBezTo>
                  <a:cubicBezTo>
                    <a:pt x="7648" y="21535"/>
                    <a:pt x="12082" y="19135"/>
                    <a:pt x="16546" y="19135"/>
                  </a:cubicBezTo>
                  <a:cubicBezTo>
                    <a:pt x="17415" y="19135"/>
                    <a:pt x="18284" y="19226"/>
                    <a:pt x="19150" y="19424"/>
                  </a:cubicBezTo>
                  <a:cubicBezTo>
                    <a:pt x="22494" y="24013"/>
                    <a:pt x="15533" y="24196"/>
                    <a:pt x="12524" y="24469"/>
                  </a:cubicBezTo>
                  <a:cubicBezTo>
                    <a:pt x="5168" y="25108"/>
                    <a:pt x="1369" y="27783"/>
                    <a:pt x="2341" y="36263"/>
                  </a:cubicBezTo>
                  <a:cubicBezTo>
                    <a:pt x="6080" y="34743"/>
                    <a:pt x="6110" y="29120"/>
                    <a:pt x="12797" y="28573"/>
                  </a:cubicBezTo>
                  <a:cubicBezTo>
                    <a:pt x="13107" y="28548"/>
                    <a:pt x="13397" y="28537"/>
                    <a:pt x="13669" y="28537"/>
                  </a:cubicBezTo>
                  <a:cubicBezTo>
                    <a:pt x="17090" y="28537"/>
                    <a:pt x="17750" y="30364"/>
                    <a:pt x="19637" y="31096"/>
                  </a:cubicBezTo>
                  <a:cubicBezTo>
                    <a:pt x="19273" y="31173"/>
                    <a:pt x="18925" y="31201"/>
                    <a:pt x="18577" y="31201"/>
                  </a:cubicBezTo>
                  <a:cubicBezTo>
                    <a:pt x="17701" y="31201"/>
                    <a:pt x="16828" y="31025"/>
                    <a:pt x="15712" y="31025"/>
                  </a:cubicBezTo>
                  <a:cubicBezTo>
                    <a:pt x="14311" y="31025"/>
                    <a:pt x="12528" y="31302"/>
                    <a:pt x="9879" y="32555"/>
                  </a:cubicBezTo>
                  <a:cubicBezTo>
                    <a:pt x="5715" y="34500"/>
                    <a:pt x="2037" y="37843"/>
                    <a:pt x="2493" y="42372"/>
                  </a:cubicBezTo>
                  <a:cubicBezTo>
                    <a:pt x="9749" y="36891"/>
                    <a:pt x="10638" y="36069"/>
                    <a:pt x="11128" y="36069"/>
                  </a:cubicBezTo>
                  <a:cubicBezTo>
                    <a:pt x="11200" y="36069"/>
                    <a:pt x="11264" y="36087"/>
                    <a:pt x="11338" y="36111"/>
                  </a:cubicBezTo>
                  <a:cubicBezTo>
                    <a:pt x="12494" y="36415"/>
                    <a:pt x="12797" y="40093"/>
                    <a:pt x="8117" y="41764"/>
                  </a:cubicBezTo>
                  <a:cubicBezTo>
                    <a:pt x="5989" y="42524"/>
                    <a:pt x="3496" y="42950"/>
                    <a:pt x="2159" y="44774"/>
                  </a:cubicBezTo>
                  <a:cubicBezTo>
                    <a:pt x="1" y="47722"/>
                    <a:pt x="2341" y="52342"/>
                    <a:pt x="396" y="55442"/>
                  </a:cubicBezTo>
                  <a:cubicBezTo>
                    <a:pt x="4347" y="54561"/>
                    <a:pt x="5563" y="49515"/>
                    <a:pt x="7357" y="46871"/>
                  </a:cubicBezTo>
                  <a:cubicBezTo>
                    <a:pt x="10396" y="42342"/>
                    <a:pt x="15229" y="38968"/>
                    <a:pt x="20913" y="32980"/>
                  </a:cubicBezTo>
                  <a:cubicBezTo>
                    <a:pt x="24395" y="29376"/>
                    <a:pt x="24503" y="27996"/>
                    <a:pt x="24111" y="27996"/>
                  </a:cubicBezTo>
                  <a:cubicBezTo>
                    <a:pt x="24013" y="27996"/>
                    <a:pt x="23885" y="28081"/>
                    <a:pt x="23770" y="28238"/>
                  </a:cubicBezTo>
                  <a:cubicBezTo>
                    <a:pt x="23075" y="29138"/>
                    <a:pt x="22324" y="29626"/>
                    <a:pt x="21269" y="29626"/>
                  </a:cubicBezTo>
                  <a:cubicBezTo>
                    <a:pt x="20756" y="29626"/>
                    <a:pt x="20170" y="29510"/>
                    <a:pt x="19485" y="29272"/>
                  </a:cubicBezTo>
                  <a:cubicBezTo>
                    <a:pt x="16122" y="28143"/>
                    <a:pt x="18507" y="25250"/>
                    <a:pt x="21252" y="25250"/>
                  </a:cubicBezTo>
                  <a:cubicBezTo>
                    <a:pt x="22055" y="25250"/>
                    <a:pt x="22889" y="25498"/>
                    <a:pt x="23618" y="26111"/>
                  </a:cubicBezTo>
                  <a:cubicBezTo>
                    <a:pt x="24194" y="26580"/>
                    <a:pt x="24347" y="27064"/>
                    <a:pt x="24675" y="27064"/>
                  </a:cubicBezTo>
                  <a:cubicBezTo>
                    <a:pt x="25005" y="27064"/>
                    <a:pt x="25513" y="26572"/>
                    <a:pt x="26810" y="25077"/>
                  </a:cubicBezTo>
                  <a:cubicBezTo>
                    <a:pt x="28482" y="23193"/>
                    <a:pt x="31156" y="20670"/>
                    <a:pt x="29728" y="20001"/>
                  </a:cubicBezTo>
                  <a:cubicBezTo>
                    <a:pt x="29649" y="19959"/>
                    <a:pt x="29583" y="19941"/>
                    <a:pt x="29529" y="19941"/>
                  </a:cubicBezTo>
                  <a:cubicBezTo>
                    <a:pt x="29272" y="19941"/>
                    <a:pt x="29272" y="20358"/>
                    <a:pt x="29272" y="20609"/>
                  </a:cubicBezTo>
                  <a:cubicBezTo>
                    <a:pt x="29272" y="21458"/>
                    <a:pt x="27003" y="23737"/>
                    <a:pt x="25154" y="23737"/>
                  </a:cubicBezTo>
                  <a:cubicBezTo>
                    <a:pt x="24950" y="23737"/>
                    <a:pt x="24751" y="23709"/>
                    <a:pt x="24561" y="23649"/>
                  </a:cubicBezTo>
                  <a:cubicBezTo>
                    <a:pt x="21419" y="22624"/>
                    <a:pt x="23495" y="17968"/>
                    <a:pt x="27098" y="17968"/>
                  </a:cubicBezTo>
                  <a:cubicBezTo>
                    <a:pt x="28305" y="17968"/>
                    <a:pt x="29684" y="18491"/>
                    <a:pt x="31096" y="19849"/>
                  </a:cubicBezTo>
                  <a:cubicBezTo>
                    <a:pt x="35533" y="17296"/>
                    <a:pt x="37509" y="10062"/>
                    <a:pt x="36780" y="5229"/>
                  </a:cubicBezTo>
                  <a:cubicBezTo>
                    <a:pt x="36246" y="1680"/>
                    <a:pt x="33189" y="0"/>
                    <a:pt x="29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2"/>
            <p:cNvSpPr/>
            <p:nvPr/>
          </p:nvSpPr>
          <p:spPr>
            <a:xfrm>
              <a:off x="5580150" y="1582700"/>
              <a:ext cx="508400" cy="740600"/>
            </a:xfrm>
            <a:custGeom>
              <a:avLst/>
              <a:gdLst/>
              <a:ahLst/>
              <a:cxnLst/>
              <a:rect l="l" t="t" r="r" b="b"/>
              <a:pathLst>
                <a:path w="20336" h="29624" extrusionOk="0">
                  <a:moveTo>
                    <a:pt x="15696" y="1"/>
                  </a:moveTo>
                  <a:cubicBezTo>
                    <a:pt x="15244" y="1"/>
                    <a:pt x="13147" y="3755"/>
                    <a:pt x="11095" y="6067"/>
                  </a:cubicBezTo>
                  <a:cubicBezTo>
                    <a:pt x="13447" y="7003"/>
                    <a:pt x="13800" y="9790"/>
                    <a:pt x="12592" y="9790"/>
                  </a:cubicBezTo>
                  <a:cubicBezTo>
                    <a:pt x="12348" y="9790"/>
                    <a:pt x="12040" y="9676"/>
                    <a:pt x="11673" y="9410"/>
                  </a:cubicBezTo>
                  <a:cubicBezTo>
                    <a:pt x="10484" y="8525"/>
                    <a:pt x="10334" y="7732"/>
                    <a:pt x="9866" y="7732"/>
                  </a:cubicBezTo>
                  <a:cubicBezTo>
                    <a:pt x="9257" y="7732"/>
                    <a:pt x="8109" y="9074"/>
                    <a:pt x="3436" y="13301"/>
                  </a:cubicBezTo>
                  <a:cubicBezTo>
                    <a:pt x="1338" y="15216"/>
                    <a:pt x="4651" y="16948"/>
                    <a:pt x="4104" y="19684"/>
                  </a:cubicBezTo>
                  <a:cubicBezTo>
                    <a:pt x="3466" y="23240"/>
                    <a:pt x="1" y="25915"/>
                    <a:pt x="305" y="29623"/>
                  </a:cubicBezTo>
                  <a:cubicBezTo>
                    <a:pt x="15199" y="22420"/>
                    <a:pt x="7934" y="14942"/>
                    <a:pt x="7904" y="11903"/>
                  </a:cubicBezTo>
                  <a:cubicBezTo>
                    <a:pt x="7885" y="10534"/>
                    <a:pt x="8563" y="9884"/>
                    <a:pt x="9425" y="9884"/>
                  </a:cubicBezTo>
                  <a:cubicBezTo>
                    <a:pt x="11377" y="9884"/>
                    <a:pt x="14277" y="13215"/>
                    <a:pt x="12189" y="19076"/>
                  </a:cubicBezTo>
                  <a:cubicBezTo>
                    <a:pt x="11126" y="22085"/>
                    <a:pt x="9393" y="25064"/>
                    <a:pt x="9606" y="28256"/>
                  </a:cubicBezTo>
                  <a:cubicBezTo>
                    <a:pt x="16293" y="25550"/>
                    <a:pt x="20336" y="17921"/>
                    <a:pt x="17509" y="10231"/>
                  </a:cubicBezTo>
                  <a:cubicBezTo>
                    <a:pt x="16992" y="8772"/>
                    <a:pt x="14317" y="4851"/>
                    <a:pt x="16414" y="3818"/>
                  </a:cubicBezTo>
                  <a:cubicBezTo>
                    <a:pt x="16597" y="3726"/>
                    <a:pt x="16840" y="3666"/>
                    <a:pt x="16992" y="3514"/>
                  </a:cubicBezTo>
                  <a:cubicBezTo>
                    <a:pt x="17873" y="2784"/>
                    <a:pt x="16232" y="2571"/>
                    <a:pt x="16202" y="2571"/>
                  </a:cubicBezTo>
                  <a:cubicBezTo>
                    <a:pt x="15320" y="2207"/>
                    <a:pt x="15715" y="839"/>
                    <a:pt x="15776" y="352"/>
                  </a:cubicBezTo>
                  <a:cubicBezTo>
                    <a:pt x="15803" y="109"/>
                    <a:pt x="15773" y="1"/>
                    <a:pt x="15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2"/>
            <p:cNvSpPr/>
            <p:nvPr/>
          </p:nvSpPr>
          <p:spPr>
            <a:xfrm>
              <a:off x="5999625" y="1325700"/>
              <a:ext cx="701400" cy="902600"/>
            </a:xfrm>
            <a:custGeom>
              <a:avLst/>
              <a:gdLst/>
              <a:ahLst/>
              <a:cxnLst/>
              <a:rect l="l" t="t" r="r" b="b"/>
              <a:pathLst>
                <a:path w="28056" h="36104" extrusionOk="0">
                  <a:moveTo>
                    <a:pt x="11406" y="0"/>
                  </a:moveTo>
                  <a:cubicBezTo>
                    <a:pt x="10486" y="0"/>
                    <a:pt x="9529" y="172"/>
                    <a:pt x="8663" y="420"/>
                  </a:cubicBezTo>
                  <a:cubicBezTo>
                    <a:pt x="7447" y="784"/>
                    <a:pt x="5471" y="3733"/>
                    <a:pt x="4499" y="4645"/>
                  </a:cubicBezTo>
                  <a:cubicBezTo>
                    <a:pt x="3040" y="6043"/>
                    <a:pt x="1368" y="7319"/>
                    <a:pt x="0" y="8778"/>
                  </a:cubicBezTo>
                  <a:cubicBezTo>
                    <a:pt x="791" y="9265"/>
                    <a:pt x="1976" y="9295"/>
                    <a:pt x="2493" y="10329"/>
                  </a:cubicBezTo>
                  <a:cubicBezTo>
                    <a:pt x="3009" y="11392"/>
                    <a:pt x="2401" y="12851"/>
                    <a:pt x="1307" y="13246"/>
                  </a:cubicBezTo>
                  <a:cubicBezTo>
                    <a:pt x="8754" y="22183"/>
                    <a:pt x="2250" y="30694"/>
                    <a:pt x="1702" y="36104"/>
                  </a:cubicBezTo>
                  <a:cubicBezTo>
                    <a:pt x="7508" y="34189"/>
                    <a:pt x="11338" y="27624"/>
                    <a:pt x="10213" y="21605"/>
                  </a:cubicBezTo>
                  <a:cubicBezTo>
                    <a:pt x="9058" y="15617"/>
                    <a:pt x="3982" y="11332"/>
                    <a:pt x="5563" y="9234"/>
                  </a:cubicBezTo>
                  <a:cubicBezTo>
                    <a:pt x="5891" y="8802"/>
                    <a:pt x="6317" y="8601"/>
                    <a:pt x="6804" y="8601"/>
                  </a:cubicBezTo>
                  <a:cubicBezTo>
                    <a:pt x="10875" y="8601"/>
                    <a:pt x="19187" y="22652"/>
                    <a:pt x="9848" y="33429"/>
                  </a:cubicBezTo>
                  <a:cubicBezTo>
                    <a:pt x="12128" y="32244"/>
                    <a:pt x="14438" y="30998"/>
                    <a:pt x="16080" y="29022"/>
                  </a:cubicBezTo>
                  <a:cubicBezTo>
                    <a:pt x="18785" y="25800"/>
                    <a:pt x="19301" y="21089"/>
                    <a:pt x="18025" y="17107"/>
                  </a:cubicBezTo>
                  <a:cubicBezTo>
                    <a:pt x="15745" y="10025"/>
                    <a:pt x="9879" y="7380"/>
                    <a:pt x="9544" y="6043"/>
                  </a:cubicBezTo>
                  <a:cubicBezTo>
                    <a:pt x="9360" y="5407"/>
                    <a:pt x="9909" y="4369"/>
                    <a:pt x="11155" y="4369"/>
                  </a:cubicBezTo>
                  <a:cubicBezTo>
                    <a:pt x="11755" y="4369"/>
                    <a:pt x="12516" y="4610"/>
                    <a:pt x="13435" y="5252"/>
                  </a:cubicBezTo>
                  <a:cubicBezTo>
                    <a:pt x="19879" y="9812"/>
                    <a:pt x="22979" y="18657"/>
                    <a:pt x="20760" y="26256"/>
                  </a:cubicBezTo>
                  <a:cubicBezTo>
                    <a:pt x="21946" y="24706"/>
                    <a:pt x="23952" y="23885"/>
                    <a:pt x="25289" y="22456"/>
                  </a:cubicBezTo>
                  <a:cubicBezTo>
                    <a:pt x="28055" y="19326"/>
                    <a:pt x="27843" y="13246"/>
                    <a:pt x="20760" y="8535"/>
                  </a:cubicBezTo>
                  <a:cubicBezTo>
                    <a:pt x="14104" y="4128"/>
                    <a:pt x="16718" y="3915"/>
                    <a:pt x="14803" y="1392"/>
                  </a:cubicBezTo>
                  <a:cubicBezTo>
                    <a:pt x="14010" y="365"/>
                    <a:pt x="12747" y="0"/>
                    <a:pt x="11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2"/>
            <p:cNvSpPr/>
            <p:nvPr/>
          </p:nvSpPr>
          <p:spPr>
            <a:xfrm>
              <a:off x="6211625" y="1132625"/>
              <a:ext cx="512950" cy="485500"/>
            </a:xfrm>
            <a:custGeom>
              <a:avLst/>
              <a:gdLst/>
              <a:ahLst/>
              <a:cxnLst/>
              <a:rect l="l" t="t" r="r" b="b"/>
              <a:pathLst>
                <a:path w="20518" h="19420" extrusionOk="0">
                  <a:moveTo>
                    <a:pt x="12543" y="0"/>
                  </a:moveTo>
                  <a:cubicBezTo>
                    <a:pt x="12061" y="0"/>
                    <a:pt x="11566" y="58"/>
                    <a:pt x="11065" y="179"/>
                  </a:cubicBezTo>
                  <a:cubicBezTo>
                    <a:pt x="8511" y="787"/>
                    <a:pt x="6657" y="2915"/>
                    <a:pt x="4256" y="3978"/>
                  </a:cubicBezTo>
                  <a:cubicBezTo>
                    <a:pt x="2706" y="4677"/>
                    <a:pt x="548" y="5164"/>
                    <a:pt x="1" y="7079"/>
                  </a:cubicBezTo>
                  <a:cubicBezTo>
                    <a:pt x="465" y="7049"/>
                    <a:pt x="923" y="7034"/>
                    <a:pt x="1375" y="7034"/>
                  </a:cubicBezTo>
                  <a:cubicBezTo>
                    <a:pt x="10064" y="7034"/>
                    <a:pt x="16379" y="12485"/>
                    <a:pt x="17448" y="19419"/>
                  </a:cubicBezTo>
                  <a:cubicBezTo>
                    <a:pt x="20518" y="15134"/>
                    <a:pt x="19971" y="11243"/>
                    <a:pt x="17934" y="9237"/>
                  </a:cubicBezTo>
                  <a:cubicBezTo>
                    <a:pt x="16065" y="7398"/>
                    <a:pt x="12995" y="7276"/>
                    <a:pt x="10483" y="7276"/>
                  </a:cubicBezTo>
                  <a:cubicBezTo>
                    <a:pt x="10101" y="7276"/>
                    <a:pt x="9731" y="7279"/>
                    <a:pt x="9380" y="7279"/>
                  </a:cubicBezTo>
                  <a:cubicBezTo>
                    <a:pt x="7431" y="7279"/>
                    <a:pt x="6075" y="7192"/>
                    <a:pt x="6384" y="6045"/>
                  </a:cubicBezTo>
                  <a:cubicBezTo>
                    <a:pt x="6777" y="4589"/>
                    <a:pt x="8479" y="3784"/>
                    <a:pt x="10540" y="3784"/>
                  </a:cubicBezTo>
                  <a:cubicBezTo>
                    <a:pt x="13255" y="3784"/>
                    <a:pt x="16593" y="5180"/>
                    <a:pt x="18390" y="8325"/>
                  </a:cubicBezTo>
                  <a:cubicBezTo>
                    <a:pt x="19886" y="4163"/>
                    <a:pt x="16659" y="0"/>
                    <a:pt x="1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30"/>
                                        </p:tgtEl>
                                        <p:attrNameLst>
                                          <p:attrName>style.visibility</p:attrName>
                                        </p:attrNameLst>
                                      </p:cBhvr>
                                      <p:to>
                                        <p:strVal val="visible"/>
                                      </p:to>
                                    </p:set>
                                    <p:anim calcmode="lin" valueType="num">
                                      <p:cBhvr>
                                        <p:cTn id="7" dur="500" fill="hold"/>
                                        <p:tgtEl>
                                          <p:spTgt spid="2930"/>
                                        </p:tgtEl>
                                        <p:attrNameLst>
                                          <p:attrName>ppt_w</p:attrName>
                                        </p:attrNameLst>
                                      </p:cBhvr>
                                      <p:tavLst>
                                        <p:tav tm="0">
                                          <p:val>
                                            <p:fltVal val="0"/>
                                          </p:val>
                                        </p:tav>
                                        <p:tav tm="100000">
                                          <p:val>
                                            <p:strVal val="#ppt_w"/>
                                          </p:val>
                                        </p:tav>
                                      </p:tavLst>
                                    </p:anim>
                                    <p:anim calcmode="lin" valueType="num">
                                      <p:cBhvr>
                                        <p:cTn id="8" dur="500" fill="hold"/>
                                        <p:tgtEl>
                                          <p:spTgt spid="2930"/>
                                        </p:tgtEl>
                                        <p:attrNameLst>
                                          <p:attrName>ppt_h</p:attrName>
                                        </p:attrNameLst>
                                      </p:cBhvr>
                                      <p:tavLst>
                                        <p:tav tm="0">
                                          <p:val>
                                            <p:fltVal val="0"/>
                                          </p:val>
                                        </p:tav>
                                        <p:tav tm="100000">
                                          <p:val>
                                            <p:strVal val="#ppt_h"/>
                                          </p:val>
                                        </p:tav>
                                      </p:tavLst>
                                    </p:anim>
                                    <p:animEffect transition="in" filter="fade">
                                      <p:cBhvr>
                                        <p:cTn id="9" dur="500"/>
                                        <p:tgtEl>
                                          <p:spTgt spid="29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29"/>
                                        </p:tgtEl>
                                        <p:attrNameLst>
                                          <p:attrName>style.visibility</p:attrName>
                                        </p:attrNameLst>
                                      </p:cBhvr>
                                      <p:to>
                                        <p:strVal val="visible"/>
                                      </p:to>
                                    </p:set>
                                    <p:anim calcmode="lin" valueType="num">
                                      <p:cBhvr>
                                        <p:cTn id="12" dur="500" fill="hold"/>
                                        <p:tgtEl>
                                          <p:spTgt spid="2929"/>
                                        </p:tgtEl>
                                        <p:attrNameLst>
                                          <p:attrName>ppt_w</p:attrName>
                                        </p:attrNameLst>
                                      </p:cBhvr>
                                      <p:tavLst>
                                        <p:tav tm="0">
                                          <p:val>
                                            <p:fltVal val="0"/>
                                          </p:val>
                                        </p:tav>
                                        <p:tav tm="100000">
                                          <p:val>
                                            <p:strVal val="#ppt_w"/>
                                          </p:val>
                                        </p:tav>
                                      </p:tavLst>
                                    </p:anim>
                                    <p:anim calcmode="lin" valueType="num">
                                      <p:cBhvr>
                                        <p:cTn id="13" dur="500" fill="hold"/>
                                        <p:tgtEl>
                                          <p:spTgt spid="2929"/>
                                        </p:tgtEl>
                                        <p:attrNameLst>
                                          <p:attrName>ppt_h</p:attrName>
                                        </p:attrNameLst>
                                      </p:cBhvr>
                                      <p:tavLst>
                                        <p:tav tm="0">
                                          <p:val>
                                            <p:fltVal val="0"/>
                                          </p:val>
                                        </p:tav>
                                        <p:tav tm="100000">
                                          <p:val>
                                            <p:strVal val="#ppt_h"/>
                                          </p:val>
                                        </p:tav>
                                      </p:tavLst>
                                    </p:anim>
                                    <p:animEffect transition="in" filter="fade">
                                      <p:cBhvr>
                                        <p:cTn id="14" dur="500"/>
                                        <p:tgtEl>
                                          <p:spTgt spid="2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9" grpId="0"/>
      <p:bldP spid="29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6"/>
        <p:cNvGrpSpPr/>
        <p:nvPr/>
      </p:nvGrpSpPr>
      <p:grpSpPr>
        <a:xfrm>
          <a:off x="0" y="0"/>
          <a:ext cx="0" cy="0"/>
          <a:chOff x="0" y="0"/>
          <a:chExt cx="0" cy="0"/>
        </a:xfrm>
      </p:grpSpPr>
      <p:sp>
        <p:nvSpPr>
          <p:cNvPr id="13" name="TextBox 12">
            <a:extLst>
              <a:ext uri="{FF2B5EF4-FFF2-40B4-BE49-F238E27FC236}">
                <a16:creationId xmlns:a16="http://schemas.microsoft.com/office/drawing/2014/main" id="{C7EC5A24-FF30-FCA1-5B48-FDA1DE2EFE99}"/>
              </a:ext>
            </a:extLst>
          </p:cNvPr>
          <p:cNvSpPr txBox="1"/>
          <p:nvPr/>
        </p:nvSpPr>
        <p:spPr>
          <a:xfrm>
            <a:off x="2887980" y="127294"/>
            <a:ext cx="3962400" cy="586186"/>
          </a:xfrm>
          <a:prstGeom prst="rect">
            <a:avLst/>
          </a:prstGeom>
          <a:solidFill>
            <a:schemeClr val="tx1"/>
          </a:solidFill>
        </p:spPr>
        <p:txBody>
          <a:bodyPr wrap="square">
            <a:spAutoFit/>
          </a:bodyPr>
          <a:lstStyle/>
          <a:p>
            <a:pPr marL="0" marR="0" algn="ctr">
              <a:lnSpc>
                <a:spcPct val="150000"/>
              </a:lnSpc>
              <a:spcBef>
                <a:spcPts val="0"/>
              </a:spcBef>
              <a:spcAft>
                <a:spcPts val="800"/>
              </a:spcAft>
            </a:pPr>
            <a:r>
              <a:rPr lang="en-US" sz="2400" b="1">
                <a:solidFill>
                  <a:schemeClr val="bg1"/>
                </a:solidFill>
                <a:effectLst/>
                <a:latin typeface="#9Slide04 Noticia Text Bold" panose="02000803060000020004" pitchFamily="2" charset="0"/>
                <a:ea typeface="Times New Roman" panose="02020603050405020304" pitchFamily="18" charset="0"/>
              </a:rPr>
              <a:t> I. Biện pháp chêm xen</a:t>
            </a:r>
            <a:endParaRPr lang="en-US" sz="2000">
              <a:solidFill>
                <a:schemeClr val="bg1"/>
              </a:solidFill>
              <a:effectLst/>
              <a:latin typeface="#9Slide04 Noticia Text Bold" panose="02000803060000020004" pitchFamily="2" charset="0"/>
              <a:ea typeface="Calibri" panose="020F0502020204030204" pitchFamily="34" charset="0"/>
            </a:endParaRPr>
          </a:p>
        </p:txBody>
      </p:sp>
      <p:sp>
        <p:nvSpPr>
          <p:cNvPr id="14" name="Rectangle: Rounded Corners 13">
            <a:extLst>
              <a:ext uri="{FF2B5EF4-FFF2-40B4-BE49-F238E27FC236}">
                <a16:creationId xmlns:a16="http://schemas.microsoft.com/office/drawing/2014/main" id="{B7114105-A78B-AA23-9F85-E994D6FF6747}"/>
              </a:ext>
            </a:extLst>
          </p:cNvPr>
          <p:cNvSpPr/>
          <p:nvPr/>
        </p:nvSpPr>
        <p:spPr>
          <a:xfrm>
            <a:off x="190500" y="952500"/>
            <a:ext cx="1844040" cy="510540"/>
          </a:xfrm>
          <a:prstGeom prst="roundRect">
            <a:avLst/>
          </a:prstGeom>
          <a:solidFill>
            <a:schemeClr val="bg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solidFill>
                <a:latin typeface="#9Slide04 Noticia Text Bold" panose="02000803060000020004" pitchFamily="2" charset="0"/>
              </a:rPr>
              <a:t>Câu 1 </a:t>
            </a:r>
          </a:p>
        </p:txBody>
      </p:sp>
      <p:pic>
        <p:nvPicPr>
          <p:cNvPr id="15" name="Picture 21">
            <a:extLst>
              <a:ext uri="{FF2B5EF4-FFF2-40B4-BE49-F238E27FC236}">
                <a16:creationId xmlns:a16="http://schemas.microsoft.com/office/drawing/2014/main" id="{8C459618-0D04-0094-D7A6-81F8FBA909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68669" y="1741236"/>
            <a:ext cx="574431" cy="506457"/>
          </a:xfrm>
          <a:prstGeom prst="rect">
            <a:avLst/>
          </a:prstGeom>
        </p:spPr>
      </p:pic>
      <p:sp>
        <p:nvSpPr>
          <p:cNvPr id="19" name="TextBox 18">
            <a:extLst>
              <a:ext uri="{FF2B5EF4-FFF2-40B4-BE49-F238E27FC236}">
                <a16:creationId xmlns:a16="http://schemas.microsoft.com/office/drawing/2014/main" id="{819F065E-8BD6-23F7-C16F-77B1F038047F}"/>
              </a:ext>
            </a:extLst>
          </p:cNvPr>
          <p:cNvSpPr txBox="1"/>
          <p:nvPr/>
        </p:nvSpPr>
        <p:spPr>
          <a:xfrm>
            <a:off x="1943100" y="1543382"/>
            <a:ext cx="6934200" cy="792781"/>
          </a:xfrm>
          <a:prstGeom prst="rect">
            <a:avLst/>
          </a:prstGeom>
          <a:noFill/>
        </p:spPr>
        <p:txBody>
          <a:bodyPr wrap="square">
            <a:spAutoFit/>
          </a:bodyPr>
          <a:lstStyle/>
          <a:p>
            <a:pPr marL="0" marR="0" algn="just">
              <a:lnSpc>
                <a:spcPct val="150000"/>
              </a:lnSpc>
              <a:spcBef>
                <a:spcPts val="0"/>
              </a:spcBef>
              <a:spcAft>
                <a:spcPts val="800"/>
              </a:spcAft>
            </a:pPr>
            <a:r>
              <a:rPr lang="en-US" sz="1600">
                <a:effectLst/>
                <a:latin typeface="Calibri" panose="020F0502020204030204" pitchFamily="34" charset="0"/>
                <a:ea typeface="Calibri" panose="020F0502020204030204" pitchFamily="34" charset="0"/>
                <a:cs typeface="Calibri" panose="020F0502020204030204" pitchFamily="34" charset="0"/>
              </a:rPr>
              <a:t>a) Biện pháp chêm xen trong cụm </a:t>
            </a:r>
            <a:r>
              <a:rPr lang="en-US" sz="1600" b="1" i="1">
                <a:effectLst/>
                <a:latin typeface="Calibri" panose="020F0502020204030204" pitchFamily="34" charset="0"/>
                <a:ea typeface="Calibri" panose="020F0502020204030204" pitchFamily="34" charset="0"/>
                <a:cs typeface="Calibri" panose="020F0502020204030204" pitchFamily="34" charset="0"/>
              </a:rPr>
              <a:t>“bên ngoài trời nắng gắt” </a:t>
            </a:r>
            <a:r>
              <a:rPr lang="en-US" sz="1600">
                <a:effectLst/>
                <a:latin typeface="Calibri" panose="020F0502020204030204" pitchFamily="34" charset="0"/>
                <a:ea typeface="Calibri" panose="020F0502020204030204" pitchFamily="34" charset="0"/>
                <a:cs typeface="Calibri" panose="020F0502020204030204" pitchFamily="34" charset="0"/>
              </a:rPr>
              <a:t>bổ sung thông tin cho hiện tượng nói đến trong vế trước: </a:t>
            </a:r>
            <a:r>
              <a:rPr lang="en-US" sz="1600" b="1">
                <a:effectLst/>
                <a:latin typeface="Calibri" panose="020F0502020204030204" pitchFamily="34" charset="0"/>
                <a:ea typeface="Calibri" panose="020F0502020204030204" pitchFamily="34" charset="0"/>
                <a:cs typeface="Calibri" panose="020F0502020204030204" pitchFamily="34" charset="0"/>
              </a:rPr>
              <a:t>giải thích vì sao Thanh đổ mồ hôi.</a:t>
            </a:r>
            <a:endParaRPr lang="en-US" b="1">
              <a:effectLst/>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3">
            <a:extLst>
              <a:ext uri="{FF2B5EF4-FFF2-40B4-BE49-F238E27FC236}">
                <a16:creationId xmlns:a16="http://schemas.microsoft.com/office/drawing/2014/main" id="{732D0B5C-D66C-4767-B845-F46A821154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32796" y="2564466"/>
            <a:ext cx="610304" cy="600317"/>
          </a:xfrm>
          <a:prstGeom prst="rect">
            <a:avLst/>
          </a:prstGeom>
        </p:spPr>
      </p:pic>
      <p:sp>
        <p:nvSpPr>
          <p:cNvPr id="21" name="TextBox 20">
            <a:extLst>
              <a:ext uri="{FF2B5EF4-FFF2-40B4-BE49-F238E27FC236}">
                <a16:creationId xmlns:a16="http://schemas.microsoft.com/office/drawing/2014/main" id="{5CBDAC2D-F40D-1121-A9E6-8DC643FF3A6B}"/>
              </a:ext>
            </a:extLst>
          </p:cNvPr>
          <p:cNvSpPr txBox="1"/>
          <p:nvPr/>
        </p:nvSpPr>
        <p:spPr>
          <a:xfrm>
            <a:off x="2034540" y="2468874"/>
            <a:ext cx="6934200" cy="792781"/>
          </a:xfrm>
          <a:prstGeom prst="rect">
            <a:avLst/>
          </a:prstGeom>
          <a:noFill/>
        </p:spPr>
        <p:txBody>
          <a:bodyPr wrap="square">
            <a:spAutoFit/>
          </a:bodyPr>
          <a:lstStyle/>
          <a:p>
            <a:pPr marL="0" marR="0" algn="just">
              <a:lnSpc>
                <a:spcPct val="150000"/>
              </a:lnSpc>
              <a:spcBef>
                <a:spcPts val="0"/>
              </a:spcBef>
              <a:spcAft>
                <a:spcPts val="800"/>
              </a:spcAft>
            </a:pPr>
            <a:r>
              <a:rPr lang="vi-VN" sz="1600">
                <a:effectLst/>
                <a:latin typeface="Calibri" panose="020F0502020204030204" pitchFamily="34" charset="0"/>
                <a:ea typeface="Calibri" panose="020F0502020204030204" pitchFamily="34" charset="0"/>
                <a:cs typeface="Calibri" panose="020F0502020204030204" pitchFamily="34" charset="0"/>
              </a:rPr>
              <a:t>b) Biện pháp chêm xen trong cụm </a:t>
            </a:r>
            <a:r>
              <a:rPr lang="vi-VN" sz="1600" b="1" i="1">
                <a:effectLst/>
                <a:latin typeface="Calibri" panose="020F0502020204030204" pitchFamily="34" charset="0"/>
                <a:ea typeface="Calibri" panose="020F0502020204030204" pitchFamily="34" charset="0"/>
                <a:cs typeface="Calibri" panose="020F0502020204030204" pitchFamily="34" charset="0"/>
              </a:rPr>
              <a:t>“ngày nào” </a:t>
            </a:r>
            <a:r>
              <a:rPr lang="vi-VN" sz="1600">
                <a:effectLst/>
                <a:latin typeface="Calibri" panose="020F0502020204030204" pitchFamily="34" charset="0"/>
                <a:ea typeface="Calibri" panose="020F0502020204030204" pitchFamily="34" charset="0"/>
                <a:cs typeface="Calibri" panose="020F0502020204030204" pitchFamily="34" charset="0"/>
              </a:rPr>
              <a:t>bổ sung </a:t>
            </a:r>
            <a:r>
              <a:rPr lang="vi-VN" sz="1600" b="1" i="1">
                <a:effectLst/>
                <a:latin typeface="Calibri" panose="020F0502020204030204" pitchFamily="34" charset="0"/>
                <a:ea typeface="Calibri" panose="020F0502020204030204" pitchFamily="34" charset="0"/>
                <a:cs typeface="Calibri" panose="020F0502020204030204" pitchFamily="34" charset="0"/>
              </a:rPr>
              <a:t>thông tin về thời gian</a:t>
            </a:r>
            <a:r>
              <a:rPr lang="vi-VN" sz="1600">
                <a:effectLst/>
                <a:latin typeface="Calibri" panose="020F0502020204030204" pitchFamily="34" charset="0"/>
                <a:ea typeface="Calibri" panose="020F0502020204030204" pitchFamily="34" charset="0"/>
                <a:cs typeface="Calibri" panose="020F0502020204030204" pitchFamily="34" charset="0"/>
              </a:rPr>
              <a:t>. Đồng thời, cụm “ngày nào” thể hiện </a:t>
            </a:r>
            <a:r>
              <a:rPr lang="vi-VN" sz="1600" b="1" i="1">
                <a:effectLst/>
                <a:latin typeface="Calibri" panose="020F0502020204030204" pitchFamily="34" charset="0"/>
                <a:ea typeface="Calibri" panose="020F0502020204030204" pitchFamily="34" charset="0"/>
                <a:cs typeface="Calibri" panose="020F0502020204030204" pitchFamily="34" charset="0"/>
              </a:rPr>
              <a:t>trạng thái hồi tưởng, hoài niệm ở nhân vật.</a:t>
            </a:r>
            <a:endParaRPr lang="en-US" sz="1600" b="1" i="1">
              <a:effectLst/>
              <a:latin typeface="Calibri" panose="020F0502020204030204" pitchFamily="34" charset="0"/>
              <a:ea typeface="Calibri" panose="020F0502020204030204" pitchFamily="34" charset="0"/>
              <a:cs typeface="Calibri" panose="020F0502020204030204" pitchFamily="34" charset="0"/>
            </a:endParaRPr>
          </a:p>
        </p:txBody>
      </p:sp>
      <p:pic>
        <p:nvPicPr>
          <p:cNvPr id="22" name="Picture 40">
            <a:extLst>
              <a:ext uri="{FF2B5EF4-FFF2-40B4-BE49-F238E27FC236}">
                <a16:creationId xmlns:a16="http://schemas.microsoft.com/office/drawing/2014/main" id="{2FA39A71-E5A4-9754-7CFB-ED148DE7F77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36208" y="3525496"/>
            <a:ext cx="606892" cy="600317"/>
          </a:xfrm>
          <a:prstGeom prst="rect">
            <a:avLst/>
          </a:prstGeom>
        </p:spPr>
      </p:pic>
      <p:sp>
        <p:nvSpPr>
          <p:cNvPr id="24" name="TextBox 23">
            <a:extLst>
              <a:ext uri="{FF2B5EF4-FFF2-40B4-BE49-F238E27FC236}">
                <a16:creationId xmlns:a16="http://schemas.microsoft.com/office/drawing/2014/main" id="{662AAB03-3289-FB66-5D57-5C078D173EE3}"/>
              </a:ext>
            </a:extLst>
          </p:cNvPr>
          <p:cNvSpPr txBox="1"/>
          <p:nvPr/>
        </p:nvSpPr>
        <p:spPr>
          <a:xfrm>
            <a:off x="2034540" y="3402554"/>
            <a:ext cx="5943600" cy="791499"/>
          </a:xfrm>
          <a:prstGeom prst="rect">
            <a:avLst/>
          </a:prstGeom>
          <a:noFill/>
        </p:spPr>
        <p:txBody>
          <a:bodyPr wrap="square">
            <a:spAutoFit/>
          </a:bodyPr>
          <a:lstStyle/>
          <a:p>
            <a:pPr marL="0" marR="0" algn="just">
              <a:lnSpc>
                <a:spcPct val="150000"/>
              </a:lnSpc>
              <a:spcBef>
                <a:spcPts val="0"/>
              </a:spcBef>
              <a:spcAft>
                <a:spcPts val="800"/>
              </a:spcAft>
            </a:pPr>
            <a:r>
              <a:rPr lang="en-US" sz="1600">
                <a:effectLst/>
                <a:latin typeface="Calibri" panose="020F0502020204030204" pitchFamily="34" charset="0"/>
                <a:ea typeface="Calibri" panose="020F0502020204030204" pitchFamily="34" charset="0"/>
                <a:cs typeface="Calibri" panose="020F0502020204030204" pitchFamily="34" charset="0"/>
              </a:rPr>
              <a:t>c) Biện phép chêm xen trong cụm </a:t>
            </a:r>
            <a:r>
              <a:rPr lang="en-US" sz="1600" b="1">
                <a:effectLst/>
                <a:latin typeface="Calibri" panose="020F0502020204030204" pitchFamily="34" charset="0"/>
                <a:ea typeface="Calibri" panose="020F0502020204030204" pitchFamily="34" charset="0"/>
                <a:cs typeface="Calibri" panose="020F0502020204030204" pitchFamily="34" charset="0"/>
              </a:rPr>
              <a:t>“người luôn ngờ vực về nhân thân của ông”</a:t>
            </a:r>
            <a:r>
              <a:rPr lang="en-US" sz="1600">
                <a:effectLst/>
                <a:latin typeface="Calibri" panose="020F0502020204030204" pitchFamily="34" charset="0"/>
                <a:ea typeface="Calibri" panose="020F0502020204030204" pitchFamily="34" charset="0"/>
                <a:cs typeface="Calibri" panose="020F0502020204030204" pitchFamily="34" charset="0"/>
              </a:rPr>
              <a:t> bổ sung thông tin về </a:t>
            </a:r>
            <a:r>
              <a:rPr lang="en-US" sz="1600" b="1">
                <a:effectLst/>
                <a:latin typeface="Calibri" panose="020F0502020204030204" pitchFamily="34" charset="0"/>
                <a:ea typeface="Calibri" panose="020F0502020204030204" pitchFamily="34" charset="0"/>
                <a:cs typeface="Calibri" panose="020F0502020204030204" pitchFamily="34" charset="0"/>
              </a:rPr>
              <a:t>đặc điểm của nhân vật Gia-ve.</a:t>
            </a:r>
            <a:endParaRPr lang="en-US" b="1">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75"/>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E740B57C-B9CC-1495-1DC9-9EAFA3E1994E}"/>
              </a:ext>
            </a:extLst>
          </p:cNvPr>
          <p:cNvSpPr/>
          <p:nvPr/>
        </p:nvSpPr>
        <p:spPr>
          <a:xfrm>
            <a:off x="190500" y="190500"/>
            <a:ext cx="1844040" cy="510540"/>
          </a:xfrm>
          <a:prstGeom prst="roundRect">
            <a:avLst/>
          </a:prstGeom>
          <a:solidFill>
            <a:schemeClr val="bg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solidFill>
                <a:latin typeface="#9Slide04 Noticia Text Bold" panose="02000803060000020004" pitchFamily="2" charset="0"/>
              </a:rPr>
              <a:t>Câu 2</a:t>
            </a:r>
          </a:p>
        </p:txBody>
      </p:sp>
      <p:sp>
        <p:nvSpPr>
          <p:cNvPr id="18" name="TextBox 17">
            <a:extLst>
              <a:ext uri="{FF2B5EF4-FFF2-40B4-BE49-F238E27FC236}">
                <a16:creationId xmlns:a16="http://schemas.microsoft.com/office/drawing/2014/main" id="{1AEC173E-4256-759A-E3AD-30F7B95288D5}"/>
              </a:ext>
            </a:extLst>
          </p:cNvPr>
          <p:cNvSpPr txBox="1"/>
          <p:nvPr/>
        </p:nvSpPr>
        <p:spPr>
          <a:xfrm>
            <a:off x="350520" y="773515"/>
            <a:ext cx="6880860" cy="2844625"/>
          </a:xfrm>
          <a:prstGeom prst="rect">
            <a:avLst/>
          </a:prstGeom>
          <a:noFill/>
        </p:spPr>
        <p:txBody>
          <a:bodyPr wrap="square">
            <a:spAutoFit/>
          </a:bodyPr>
          <a:lstStyle/>
          <a:p>
            <a:pPr marL="0" marR="0" algn="just">
              <a:lnSpc>
                <a:spcPct val="150000"/>
              </a:lnSpc>
              <a:spcBef>
                <a:spcPts val="0"/>
              </a:spcBef>
              <a:spcAft>
                <a:spcPts val="800"/>
              </a:spcAft>
            </a:pPr>
            <a:r>
              <a:rPr lang="en-US" sz="1600">
                <a:effectLst/>
                <a:latin typeface="Calibri" panose="020F0502020204030204" pitchFamily="34" charset="0"/>
                <a:ea typeface="Calibri" panose="020F0502020204030204" pitchFamily="34" charset="0"/>
                <a:cs typeface="Calibri" panose="020F0502020204030204" pitchFamily="34" charset="0"/>
              </a:rPr>
              <a:t>- Nhân vật Phăng-tin luôn khao khát gặp con – đứa con gái đã thất lạc của chị - trước khi qua đời.</a:t>
            </a:r>
            <a:endParaRPr lang="en-US">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1600">
                <a:effectLst/>
                <a:latin typeface="Calibri" panose="020F0502020204030204" pitchFamily="34" charset="0"/>
                <a:ea typeface="Calibri" panose="020F0502020204030204" pitchFamily="34" charset="0"/>
                <a:cs typeface="Calibri" panose="020F0502020204030204" pitchFamily="34" charset="0"/>
              </a:rPr>
              <a:t>- Đối với Na-đi-a, dù sau này nàng đã có chồng – một viên thư ký hội đồng giám hộ quý tộc, thì kỷ niệm về ngày trượt tuyết cùng nhân vật “tôi” và những tiếng “anh yêu em” vẫn là những phút hạnh phúc nhất trong cuộc đời nàng.</a:t>
            </a:r>
            <a:endParaRPr lang="en-US">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1600">
                <a:effectLst/>
                <a:latin typeface="Calibri" panose="020F0502020204030204" pitchFamily="34" charset="0"/>
                <a:ea typeface="Calibri" panose="020F0502020204030204" pitchFamily="34" charset="0"/>
                <a:cs typeface="Calibri" panose="020F0502020204030204" pitchFamily="34" charset="0"/>
              </a:rPr>
              <a:t>- Nhân vật Thanh vẫn luôn cảm thấy bình yên và thong thả mỗi khi trở về ngôi nhà của bà – không gian thân thuộc đối với chàng.</a:t>
            </a:r>
            <a:endParaRPr lang="en-US">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8"/>
        <p:cNvGrpSpPr/>
        <p:nvPr/>
      </p:nvGrpSpPr>
      <p:grpSpPr>
        <a:xfrm>
          <a:off x="0" y="0"/>
          <a:ext cx="0" cy="0"/>
          <a:chOff x="0" y="0"/>
          <a:chExt cx="0" cy="0"/>
        </a:xfrm>
      </p:grpSpPr>
      <p:sp>
        <p:nvSpPr>
          <p:cNvPr id="29" name="TextBox 28">
            <a:extLst>
              <a:ext uri="{FF2B5EF4-FFF2-40B4-BE49-F238E27FC236}">
                <a16:creationId xmlns:a16="http://schemas.microsoft.com/office/drawing/2014/main" id="{6E52028D-D9C1-9D12-B952-4EA77BEA1AAB}"/>
              </a:ext>
            </a:extLst>
          </p:cNvPr>
          <p:cNvSpPr txBox="1"/>
          <p:nvPr/>
        </p:nvSpPr>
        <p:spPr>
          <a:xfrm>
            <a:off x="102412" y="162955"/>
            <a:ext cx="3701492" cy="586186"/>
          </a:xfrm>
          <a:prstGeom prst="rect">
            <a:avLst/>
          </a:prstGeom>
          <a:solidFill>
            <a:schemeClr val="tx1"/>
          </a:solidFill>
        </p:spPr>
        <p:txBody>
          <a:bodyPr wrap="square">
            <a:spAutoFit/>
          </a:bodyPr>
          <a:lstStyle/>
          <a:p>
            <a:pPr marL="0" marR="0" algn="ctr">
              <a:lnSpc>
                <a:spcPct val="150000"/>
              </a:lnSpc>
              <a:spcBef>
                <a:spcPts val="0"/>
              </a:spcBef>
              <a:spcAft>
                <a:spcPts val="800"/>
              </a:spcAft>
            </a:pPr>
            <a:r>
              <a:rPr lang="en-US" sz="2400" b="1">
                <a:solidFill>
                  <a:schemeClr val="bg1"/>
                </a:solidFill>
                <a:effectLst/>
                <a:latin typeface="#9Slide04 Noticia Text Bold" panose="02000803060000020004" pitchFamily="2" charset="0"/>
                <a:ea typeface="#9Slide03 Roboto Slab Bold" pitchFamily="2" charset="0"/>
              </a:rPr>
              <a:t>II. Biện pháp liệt kê </a:t>
            </a:r>
            <a:endParaRPr lang="en-US" sz="2000">
              <a:solidFill>
                <a:schemeClr val="bg1"/>
              </a:solidFill>
              <a:effectLst/>
              <a:latin typeface="#9Slide04 Noticia Text Bold" panose="02000803060000020004" pitchFamily="2" charset="0"/>
              <a:ea typeface="#9Slide03 Roboto Slab Bold" pitchFamily="2" charset="0"/>
            </a:endParaRPr>
          </a:p>
        </p:txBody>
      </p:sp>
      <p:sp>
        <p:nvSpPr>
          <p:cNvPr id="30" name="Rectangle: Rounded Corners 29">
            <a:extLst>
              <a:ext uri="{FF2B5EF4-FFF2-40B4-BE49-F238E27FC236}">
                <a16:creationId xmlns:a16="http://schemas.microsoft.com/office/drawing/2014/main" id="{BA276B8E-84F4-6097-3433-7634D19BDE36}"/>
              </a:ext>
            </a:extLst>
          </p:cNvPr>
          <p:cNvSpPr/>
          <p:nvPr/>
        </p:nvSpPr>
        <p:spPr>
          <a:xfrm>
            <a:off x="109118" y="914400"/>
            <a:ext cx="1844040" cy="510540"/>
          </a:xfrm>
          <a:prstGeom prst="roundRect">
            <a:avLst/>
          </a:prstGeom>
          <a:solidFill>
            <a:schemeClr val="bg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lumMod val="90000"/>
                    <a:lumOff val="10000"/>
                  </a:schemeClr>
                </a:solidFill>
                <a:latin typeface="#9Slide04 Noticia Text Bold" panose="02000803060000020004" pitchFamily="2" charset="0"/>
              </a:rPr>
              <a:t>Câu 1</a:t>
            </a:r>
          </a:p>
        </p:txBody>
      </p:sp>
      <p:sp>
        <p:nvSpPr>
          <p:cNvPr id="31" name="Rectangle: Diagonal Corners Rounded 30">
            <a:extLst>
              <a:ext uri="{FF2B5EF4-FFF2-40B4-BE49-F238E27FC236}">
                <a16:creationId xmlns:a16="http://schemas.microsoft.com/office/drawing/2014/main" id="{D15BDF6E-6E38-162B-3161-8569C512D147}"/>
              </a:ext>
            </a:extLst>
          </p:cNvPr>
          <p:cNvSpPr/>
          <p:nvPr/>
        </p:nvSpPr>
        <p:spPr>
          <a:xfrm>
            <a:off x="102411" y="1579339"/>
            <a:ext cx="7936993" cy="914400"/>
          </a:xfrm>
          <a:prstGeom prst="round2Diag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Diagonal Corners Rounded 31">
            <a:extLst>
              <a:ext uri="{FF2B5EF4-FFF2-40B4-BE49-F238E27FC236}">
                <a16:creationId xmlns:a16="http://schemas.microsoft.com/office/drawing/2014/main" id="{082F59E1-9223-4562-995C-932188BD8CDD}"/>
              </a:ext>
            </a:extLst>
          </p:cNvPr>
          <p:cNvSpPr/>
          <p:nvPr/>
        </p:nvSpPr>
        <p:spPr>
          <a:xfrm>
            <a:off x="240181" y="1657350"/>
            <a:ext cx="7936993" cy="914400"/>
          </a:xfrm>
          <a:prstGeom prst="round2Diag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 Biện pháp liệt kê thể hiện ở chỗ, người viết </a:t>
            </a:r>
            <a:r>
              <a:rPr lang="vi-VN" sz="2000" b="1" i="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liệt kê một loạt những hành động tội ác của hồn ma viên tướng bại trận và lên án đối tượng.</a:t>
            </a:r>
            <a:endParaRPr lang="en-US" sz="2000" b="1" i="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Rectangle: Diagonal Corners Rounded 32">
            <a:extLst>
              <a:ext uri="{FF2B5EF4-FFF2-40B4-BE49-F238E27FC236}">
                <a16:creationId xmlns:a16="http://schemas.microsoft.com/office/drawing/2014/main" id="{7066A6F3-9DD6-F6D6-E597-1F4FAD2C00FE}"/>
              </a:ext>
            </a:extLst>
          </p:cNvPr>
          <p:cNvSpPr/>
          <p:nvPr/>
        </p:nvSpPr>
        <p:spPr>
          <a:xfrm>
            <a:off x="102411" y="2677434"/>
            <a:ext cx="7936993" cy="914400"/>
          </a:xfrm>
          <a:prstGeom prst="round2Diag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Diagonal Corners Rounded 33">
            <a:extLst>
              <a:ext uri="{FF2B5EF4-FFF2-40B4-BE49-F238E27FC236}">
                <a16:creationId xmlns:a16="http://schemas.microsoft.com/office/drawing/2014/main" id="{C8450689-0D5A-8B1D-0955-50929D138461}"/>
              </a:ext>
            </a:extLst>
          </p:cNvPr>
          <p:cNvSpPr/>
          <p:nvPr/>
        </p:nvSpPr>
        <p:spPr>
          <a:xfrm>
            <a:off x="240180" y="2783118"/>
            <a:ext cx="7936993" cy="914400"/>
          </a:xfrm>
          <a:prstGeom prst="round2Diag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b) Nhà văn </a:t>
            </a:r>
            <a:r>
              <a:rPr lang="vi-VN" sz="2000" b="1" i="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liệt kê các món ăn thường thấy trong cỗ Tết và những món ngon khác, cung cấp thông tin về ẩm thực ngày Tết.</a:t>
            </a:r>
            <a:endParaRPr lang="en-US" sz="2000" b="1" i="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Rectangle: Diagonal Corners Rounded 34">
            <a:extLst>
              <a:ext uri="{FF2B5EF4-FFF2-40B4-BE49-F238E27FC236}">
                <a16:creationId xmlns:a16="http://schemas.microsoft.com/office/drawing/2014/main" id="{B67793AB-AF21-9798-9ECA-7A2062654066}"/>
              </a:ext>
            </a:extLst>
          </p:cNvPr>
          <p:cNvSpPr/>
          <p:nvPr/>
        </p:nvSpPr>
        <p:spPr>
          <a:xfrm>
            <a:off x="109118" y="3775529"/>
            <a:ext cx="7936993" cy="914400"/>
          </a:xfrm>
          <a:prstGeom prst="round2Diag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Diagonal Corners Rounded 35">
            <a:extLst>
              <a:ext uri="{FF2B5EF4-FFF2-40B4-BE49-F238E27FC236}">
                <a16:creationId xmlns:a16="http://schemas.microsoft.com/office/drawing/2014/main" id="{231DF2D5-7979-1030-5ACA-763F8044F5C5}"/>
              </a:ext>
            </a:extLst>
          </p:cNvPr>
          <p:cNvSpPr/>
          <p:nvPr/>
        </p:nvSpPr>
        <p:spPr>
          <a:xfrm>
            <a:off x="246887" y="3881213"/>
            <a:ext cx="7936993" cy="914400"/>
          </a:xfrm>
          <a:prstGeom prst="round2Diag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c) Người viết </a:t>
            </a:r>
            <a:r>
              <a:rPr lang="vi-VN" sz="2000" b="1" i="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liệt kê các sự kiện diễn ra theo thời gian, tái hiện lại chiến thắng của nghĩa quân Lam Sơn và sự thất bại của quân giặc.</a:t>
            </a:r>
            <a:endParaRPr lang="en-US" sz="2000" b="1" i="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arn(inVertical)">
                                      <p:cBhvr>
                                        <p:cTn id="18" dur="500"/>
                                        <p:tgtEl>
                                          <p:spTgt spid="3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arn(inVertical)">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ppt_x"/>
                                          </p:val>
                                        </p:tav>
                                        <p:tav tm="100000">
                                          <p:val>
                                            <p:strVal val="#ppt_x"/>
                                          </p:val>
                                        </p:tav>
                                      </p:tavLst>
                                    </p:anim>
                                    <p:anim calcmode="lin" valueType="num">
                                      <p:cBhvr additive="base">
                                        <p:cTn id="3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30"/>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B5E7D0E-BFDB-8284-1017-E697B98D022E}"/>
              </a:ext>
            </a:extLst>
          </p:cNvPr>
          <p:cNvSpPr/>
          <p:nvPr/>
        </p:nvSpPr>
        <p:spPr>
          <a:xfrm>
            <a:off x="223418" y="792480"/>
            <a:ext cx="1844040" cy="510540"/>
          </a:xfrm>
          <a:prstGeom prst="roundRect">
            <a:avLst/>
          </a:prstGeom>
          <a:solidFill>
            <a:schemeClr val="bg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lumMod val="90000"/>
                    <a:lumOff val="10000"/>
                  </a:schemeClr>
                </a:solidFill>
                <a:latin typeface="#9Slide04 Noticia Text Bold" panose="02000803060000020004" pitchFamily="2" charset="0"/>
              </a:rPr>
              <a:t>Câu 2</a:t>
            </a:r>
          </a:p>
        </p:txBody>
      </p:sp>
      <p:sp>
        <p:nvSpPr>
          <p:cNvPr id="8" name="TextBox 7">
            <a:extLst>
              <a:ext uri="{FF2B5EF4-FFF2-40B4-BE49-F238E27FC236}">
                <a16:creationId xmlns:a16="http://schemas.microsoft.com/office/drawing/2014/main" id="{73DB8E7F-2DFA-90F6-52E5-62B63F8D8B83}"/>
              </a:ext>
            </a:extLst>
          </p:cNvPr>
          <p:cNvSpPr txBox="1"/>
          <p:nvPr/>
        </p:nvSpPr>
        <p:spPr>
          <a:xfrm>
            <a:off x="2663190" y="1392075"/>
            <a:ext cx="6012180" cy="3578544"/>
          </a:xfrm>
          <a:prstGeom prst="rect">
            <a:avLst/>
          </a:prstGeom>
          <a:noFill/>
        </p:spPr>
        <p:txBody>
          <a:bodyPr wrap="square">
            <a:spAutoFit/>
          </a:bodyPr>
          <a:lstStyle/>
          <a:p>
            <a:pPr marL="0" marR="0" algn="just">
              <a:lnSpc>
                <a:spcPct val="150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 Đoạn trích “Người cầm quyền khôi phục uy quyền” xoay quanh ba nhân vật Giăng Van-giăng, Gia-ve và Phăng-tin.</a:t>
            </a:r>
            <a:endParaRPr lang="en-US" sz="16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 Rất nhiều thực vật xuất hiện trong truyện ngắn của Thạch Lam: giàn thiên lý với búp hoa lí non, lá rau tươi xanh ngắt, gốc hoa hoàng lan trong tuổi thơ của Thanh, cây hoàng lan cao vút, hoa hoàng lan chưa rụng…</a:t>
            </a:r>
            <a:endParaRPr lang="en-US" sz="16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 Câu nói “anh yêu em” được nhân vật “tôi” nói ra trong không gian có xe trượt tuyết, gió rút gào, “tôi” và Na-đi-a.</a:t>
            </a:r>
            <a:endParaRPr lang="en-US" sz="160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sp>
        <p:nvSpPr>
          <p:cNvPr id="21" name="TextBox 20">
            <a:extLst>
              <a:ext uri="{FF2B5EF4-FFF2-40B4-BE49-F238E27FC236}">
                <a16:creationId xmlns:a16="http://schemas.microsoft.com/office/drawing/2014/main" id="{3BA6D11B-D103-48B5-6E7B-F4F8ACB1BADF}"/>
              </a:ext>
            </a:extLst>
          </p:cNvPr>
          <p:cNvSpPr txBox="1"/>
          <p:nvPr/>
        </p:nvSpPr>
        <p:spPr>
          <a:xfrm>
            <a:off x="3067050" y="71051"/>
            <a:ext cx="3600450" cy="369332"/>
          </a:xfrm>
          <a:prstGeom prst="rect">
            <a:avLst/>
          </a:prstGeom>
          <a:noFill/>
        </p:spPr>
        <p:txBody>
          <a:bodyPr wrap="square">
            <a:spAutoFit/>
          </a:bodyPr>
          <a:lstStyle/>
          <a:p>
            <a:r>
              <a:rPr lang="en-US" sz="1800" b="1">
                <a:effectLst/>
                <a:latin typeface="Calibri" panose="020F0502020204030204" pitchFamily="34" charset="0"/>
                <a:ea typeface="Calibri" panose="020F0502020204030204" pitchFamily="34" charset="0"/>
                <a:cs typeface="Calibri" panose="020F0502020204030204" pitchFamily="34" charset="0"/>
              </a:rPr>
              <a:t>Rubric đánh giá thảo luận nhóm</a:t>
            </a:r>
            <a:endParaRPr lang="en-US" sz="200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2" name="Table 21">
            <a:extLst>
              <a:ext uri="{FF2B5EF4-FFF2-40B4-BE49-F238E27FC236}">
                <a16:creationId xmlns:a16="http://schemas.microsoft.com/office/drawing/2014/main" id="{ED309EA1-D8BB-C707-78D5-878045FE2910}"/>
              </a:ext>
            </a:extLst>
          </p:cNvPr>
          <p:cNvGraphicFramePr>
            <a:graphicFrameLocks noGrp="1"/>
          </p:cNvGraphicFramePr>
          <p:nvPr>
            <p:extLst>
              <p:ext uri="{D42A27DB-BD31-4B8C-83A1-F6EECF244321}">
                <p14:modId xmlns:p14="http://schemas.microsoft.com/office/powerpoint/2010/main" val="3695970964"/>
              </p:ext>
            </p:extLst>
          </p:nvPr>
        </p:nvGraphicFramePr>
        <p:xfrm>
          <a:off x="106680" y="440383"/>
          <a:ext cx="9037320" cy="4688234"/>
        </p:xfrm>
        <a:graphic>
          <a:graphicData uri="http://schemas.openxmlformats.org/drawingml/2006/table">
            <a:tbl>
              <a:tblPr bandRow="1"/>
              <a:tblGrid>
                <a:gridCol w="1832637">
                  <a:extLst>
                    <a:ext uri="{9D8B030D-6E8A-4147-A177-3AD203B41FA5}">
                      <a16:colId xmlns:a16="http://schemas.microsoft.com/office/drawing/2014/main" val="2852302173"/>
                    </a:ext>
                  </a:extLst>
                </a:gridCol>
                <a:gridCol w="2130406">
                  <a:extLst>
                    <a:ext uri="{9D8B030D-6E8A-4147-A177-3AD203B41FA5}">
                      <a16:colId xmlns:a16="http://schemas.microsoft.com/office/drawing/2014/main" val="984090437"/>
                    </a:ext>
                  </a:extLst>
                </a:gridCol>
                <a:gridCol w="2663006">
                  <a:extLst>
                    <a:ext uri="{9D8B030D-6E8A-4147-A177-3AD203B41FA5}">
                      <a16:colId xmlns:a16="http://schemas.microsoft.com/office/drawing/2014/main" val="1203782259"/>
                    </a:ext>
                  </a:extLst>
                </a:gridCol>
                <a:gridCol w="2411271">
                  <a:extLst>
                    <a:ext uri="{9D8B030D-6E8A-4147-A177-3AD203B41FA5}">
                      <a16:colId xmlns:a16="http://schemas.microsoft.com/office/drawing/2014/main" val="3775123685"/>
                    </a:ext>
                  </a:extLst>
                </a:gridCol>
              </a:tblGrid>
              <a:tr h="401536">
                <a:tc>
                  <a:txBody>
                    <a:bodyPr/>
                    <a:lstStyle/>
                    <a:p>
                      <a:pPr marL="0" marR="0" algn="ctr">
                        <a:lnSpc>
                          <a:spcPct val="150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TIÊU CHÍ</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CẦN CỐ GẮNG</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50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(0 – 4 điểm)</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ĐÃ LÀM TỐT</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50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(5 – 7 điểm)</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RẤT XUẤT SẮC</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50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(8 – 10 điểm)</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5667397"/>
                  </a:ext>
                </a:extLst>
              </a:tr>
              <a:tr h="1248361">
                <a:tc>
                  <a:txBody>
                    <a:bodyPr/>
                    <a:lstStyle/>
                    <a:p>
                      <a:pPr marL="0" marR="0" algn="ctr">
                        <a:lnSpc>
                          <a:spcPct val="150000"/>
                        </a:lnSpc>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Hình thức</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50000"/>
                        </a:lnSpc>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(2 điểm)</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0 điểm </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Bài làm còn sơ sài, trình bày cẩu thả</a:t>
                      </a: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Sai lỗi chính tả </a:t>
                      </a: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1 điểm</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Bài làm tương đối đẩy đủ, chỉn chu </a:t>
                      </a: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Trình bày cẩn thận </a:t>
                      </a: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Không có lỗi chính tả </a:t>
                      </a: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2 điểm </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Bài làm tương đối đẩy đủ, chỉn chu </a:t>
                      </a: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Trình bày cẩn thận </a:t>
                      </a: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Không có lỗi chính tả</a:t>
                      </a: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Có sự sáng tạo</a:t>
                      </a: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8010740"/>
                  </a:ext>
                </a:extLst>
              </a:tr>
              <a:tr h="1248361">
                <a:tc>
                  <a:txBody>
                    <a:bodyPr/>
                    <a:lstStyle/>
                    <a:p>
                      <a:pPr marL="0" marR="0" algn="ctr">
                        <a:lnSpc>
                          <a:spcPct val="150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Nội dung</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50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 điểm)</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1 - 3 điểm</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Chưa trả lơi đúng câu hỏi trọng tâm </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Không trả lời đủ hết các câu hỏi gợi dẫn </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Nội dung sơ sài mới dừng lại ở mức độ biết và nhận diện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4 – 5 điểm </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Trả lời tương đối đầy đủ các câu hỏi gợi dẫn </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Trả lời đúng trọng tâm</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Có ít nhất 1 – 2 ý mở rộng nâng cao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 điểm</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Trả lời tương đối đầy đủ các câu hỏi gợi dẫn </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Trả lời đúng trọng tâm</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Có nhiều hơn 2 ý mở rộng nâng cao</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Có sự sáng tạo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6205081"/>
                  </a:ext>
                </a:extLst>
              </a:tr>
              <a:tr h="1248361">
                <a:tc>
                  <a:txBody>
                    <a:bodyPr/>
                    <a:lstStyle/>
                    <a:p>
                      <a:pPr marL="0" marR="0" algn="ctr">
                        <a:lnSpc>
                          <a:spcPct val="150000"/>
                        </a:lnSpc>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Hiệu quả nhóm</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50000"/>
                        </a:lnSpc>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(2 điểm)</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0 điểm </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Các thành viên chưa gắn kết chặt chẽ </a:t>
                      </a: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Vẫn còn trên 2 thành viên không tham gia hoạt động </a:t>
                      </a: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1 điểm </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Hoạt động tương đối gắn kết, có tranh luận nhưng vẫn đi đến thông nhát </a:t>
                      </a: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Vẫn còn 1 thành viên không tham gia hoạt động </a:t>
                      </a: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2 điểm </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Hoạt động gắn kết </a:t>
                      </a: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Có sự đồng thuận và nhiều ý tưởng khác biệt, sáng tạo </a:t>
                      </a:r>
                    </a:p>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Toàn bộ thành viên đều tham gia hoạt động</a:t>
                      </a: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9062986"/>
                  </a:ext>
                </a:extLst>
              </a:tr>
              <a:tr h="189830">
                <a:tc>
                  <a:txBody>
                    <a:bodyPr/>
                    <a:lstStyle/>
                    <a:p>
                      <a:pPr marL="0" marR="0" algn="just">
                        <a:lnSpc>
                          <a:spcPct val="150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Điểm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2507393"/>
                  </a:ext>
                </a:extLst>
              </a:tr>
              <a:tr h="189830">
                <a:tc>
                  <a:txBody>
                    <a:bodyPr/>
                    <a:lstStyle/>
                    <a:p>
                      <a:pPr marL="0" marR="0" algn="just">
                        <a:lnSpc>
                          <a:spcPct val="150000"/>
                        </a:lnSpc>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TỔNG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algn="just">
                        <a:lnSpc>
                          <a:spcPct val="150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p>
                  </a:txBody>
                  <a:tcPr marL="22861" marR="2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934135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8"/>
        <p:cNvGrpSpPr/>
        <p:nvPr/>
      </p:nvGrpSpPr>
      <p:grpSpPr>
        <a:xfrm>
          <a:off x="0" y="0"/>
          <a:ext cx="0" cy="0"/>
          <a:chOff x="0" y="0"/>
          <a:chExt cx="0" cy="0"/>
        </a:xfrm>
      </p:grpSpPr>
      <p:sp>
        <p:nvSpPr>
          <p:cNvPr id="2929" name="Google Shape;2929;p42"/>
          <p:cNvSpPr txBox="1">
            <a:spLocks noGrp="1"/>
          </p:cNvSpPr>
          <p:nvPr>
            <p:ph type="title"/>
          </p:nvPr>
        </p:nvSpPr>
        <p:spPr>
          <a:xfrm>
            <a:off x="659040" y="1930715"/>
            <a:ext cx="8911680" cy="224214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8800">
                <a:solidFill>
                  <a:schemeClr val="accent2"/>
                </a:solidFill>
                <a:latin typeface="#9Slide03 Neutra" panose="02040603050506020204" pitchFamily="18" charset="0"/>
              </a:rPr>
              <a:t>LUYỆN TẬP</a:t>
            </a:r>
            <a:endParaRPr sz="8800">
              <a:solidFill>
                <a:schemeClr val="accent2"/>
              </a:solidFill>
              <a:latin typeface="#9Slide03 Neutra" panose="02040603050506020204" pitchFamily="18" charset="0"/>
            </a:endParaRPr>
          </a:p>
        </p:txBody>
      </p:sp>
      <p:sp>
        <p:nvSpPr>
          <p:cNvPr id="2930" name="Google Shape;2930;p42"/>
          <p:cNvSpPr txBox="1">
            <a:spLocks noGrp="1"/>
          </p:cNvSpPr>
          <p:nvPr>
            <p:ph type="title" idx="2"/>
          </p:nvPr>
        </p:nvSpPr>
        <p:spPr>
          <a:xfrm>
            <a:off x="842801" y="1166045"/>
            <a:ext cx="1278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extLst>
      <p:ext uri="{BB962C8B-B14F-4D97-AF65-F5344CB8AC3E}">
        <p14:creationId xmlns:p14="http://schemas.microsoft.com/office/powerpoint/2010/main" val="4066213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29"/>
                                        </p:tgtEl>
                                        <p:attrNameLst>
                                          <p:attrName>style.visibility</p:attrName>
                                        </p:attrNameLst>
                                      </p:cBhvr>
                                      <p:to>
                                        <p:strVal val="visible"/>
                                      </p:to>
                                    </p:set>
                                    <p:anim calcmode="lin" valueType="num">
                                      <p:cBhvr additive="base">
                                        <p:cTn id="7" dur="500" fill="hold"/>
                                        <p:tgtEl>
                                          <p:spTgt spid="2929"/>
                                        </p:tgtEl>
                                        <p:attrNameLst>
                                          <p:attrName>ppt_x</p:attrName>
                                        </p:attrNameLst>
                                      </p:cBhvr>
                                      <p:tavLst>
                                        <p:tav tm="0">
                                          <p:val>
                                            <p:strVal val="#ppt_x"/>
                                          </p:val>
                                        </p:tav>
                                        <p:tav tm="100000">
                                          <p:val>
                                            <p:strVal val="#ppt_x"/>
                                          </p:val>
                                        </p:tav>
                                      </p:tavLst>
                                    </p:anim>
                                    <p:anim calcmode="lin" valueType="num">
                                      <p:cBhvr additive="base">
                                        <p:cTn id="8" dur="500" fill="hold"/>
                                        <p:tgtEl>
                                          <p:spTgt spid="29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30"/>
                                        </p:tgtEl>
                                        <p:attrNameLst>
                                          <p:attrName>style.visibility</p:attrName>
                                        </p:attrNameLst>
                                      </p:cBhvr>
                                      <p:to>
                                        <p:strVal val="visible"/>
                                      </p:to>
                                    </p:set>
                                    <p:anim calcmode="lin" valueType="num">
                                      <p:cBhvr additive="base">
                                        <p:cTn id="11" dur="500" fill="hold"/>
                                        <p:tgtEl>
                                          <p:spTgt spid="2930"/>
                                        </p:tgtEl>
                                        <p:attrNameLst>
                                          <p:attrName>ppt_x</p:attrName>
                                        </p:attrNameLst>
                                      </p:cBhvr>
                                      <p:tavLst>
                                        <p:tav tm="0">
                                          <p:val>
                                            <p:strVal val="#ppt_x"/>
                                          </p:val>
                                        </p:tav>
                                        <p:tav tm="100000">
                                          <p:val>
                                            <p:strVal val="#ppt_x"/>
                                          </p:val>
                                        </p:tav>
                                      </p:tavLst>
                                    </p:anim>
                                    <p:anim calcmode="lin" valueType="num">
                                      <p:cBhvr additive="base">
                                        <p:cTn id="12" dur="500" fill="hold"/>
                                        <p:tgtEl>
                                          <p:spTgt spid="29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9" grpId="0"/>
      <p:bldP spid="29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25"/>
        <p:cNvGrpSpPr/>
        <p:nvPr/>
      </p:nvGrpSpPr>
      <p:grpSpPr>
        <a:xfrm>
          <a:off x="0" y="0"/>
          <a:ext cx="0" cy="0"/>
          <a:chOff x="0" y="0"/>
          <a:chExt cx="0" cy="0"/>
        </a:xfrm>
      </p:grpSpPr>
      <p:sp>
        <p:nvSpPr>
          <p:cNvPr id="5" name="TextBox 4">
            <a:extLst>
              <a:ext uri="{FF2B5EF4-FFF2-40B4-BE49-F238E27FC236}">
                <a16:creationId xmlns:a16="http://schemas.microsoft.com/office/drawing/2014/main" id="{DDD69403-6B1C-5B89-9E61-535E2AD435AF}"/>
              </a:ext>
            </a:extLst>
          </p:cNvPr>
          <p:cNvSpPr txBox="1"/>
          <p:nvPr/>
        </p:nvSpPr>
        <p:spPr>
          <a:xfrm>
            <a:off x="1682495" y="1491152"/>
            <a:ext cx="6305703" cy="1876219"/>
          </a:xfrm>
          <a:prstGeom prst="rect">
            <a:avLst/>
          </a:prstGeom>
          <a:noFill/>
        </p:spPr>
        <p:txBody>
          <a:bodyPr wrap="square">
            <a:spAutoFit/>
          </a:bodyPr>
          <a:lstStyle/>
          <a:p>
            <a:pPr marL="0" marR="0" algn="just">
              <a:lnSpc>
                <a:spcPct val="150000"/>
              </a:lnSpc>
              <a:spcBef>
                <a:spcPts val="0"/>
              </a:spcBef>
              <a:spcAft>
                <a:spcPts val="800"/>
              </a:spcAft>
            </a:pPr>
            <a:r>
              <a:rPr lang="en-US" sz="2000" b="1">
                <a:effectLst/>
                <a:latin typeface="Tahoma" panose="020B0604030504040204" pitchFamily="34" charset="0"/>
                <a:ea typeface="Tahoma" panose="020B0604030504040204" pitchFamily="34" charset="0"/>
                <a:cs typeface="Tahoma" panose="020B0604030504040204" pitchFamily="34" charset="0"/>
              </a:rPr>
              <a:t>Hãy viết một đoạn văn (khoảng 150 chữ) nêu cảm nhận về giá trị của kỉ niệm trong cuộc đời mỗi người trong đó có sử dụng phép liệt kê hoặc chêm xen </a:t>
            </a:r>
            <a:endParaRPr lang="en-US" sz="1800">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895B44-AD5C-5285-704F-90F1297A7047}"/>
              </a:ext>
            </a:extLst>
          </p:cNvPr>
          <p:cNvSpPr>
            <a:spLocks noGrp="1"/>
          </p:cNvSpPr>
          <p:nvPr>
            <p:ph type="title"/>
          </p:nvPr>
        </p:nvSpPr>
        <p:spPr>
          <a:xfrm>
            <a:off x="720000" y="0"/>
            <a:ext cx="7704000" cy="572700"/>
          </a:xfrm>
        </p:spPr>
        <p:txBody>
          <a:bodyPr/>
          <a:lstStyle/>
          <a:p>
            <a:r>
              <a:rPr lang="en-US" sz="2400">
                <a:latin typeface="#9Slide04 Noticia Text Bold" panose="02000803060000020004" pitchFamily="2" charset="0"/>
              </a:rPr>
              <a:t>Bài làm tham khảo</a:t>
            </a:r>
          </a:p>
        </p:txBody>
      </p:sp>
      <p:sp>
        <p:nvSpPr>
          <p:cNvPr id="6" name="TextBox 5">
            <a:extLst>
              <a:ext uri="{FF2B5EF4-FFF2-40B4-BE49-F238E27FC236}">
                <a16:creationId xmlns:a16="http://schemas.microsoft.com/office/drawing/2014/main" id="{774FE9FD-F2B1-838D-7B59-4C361A602404}"/>
              </a:ext>
            </a:extLst>
          </p:cNvPr>
          <p:cNvSpPr txBox="1"/>
          <p:nvPr/>
        </p:nvSpPr>
        <p:spPr>
          <a:xfrm>
            <a:off x="1015364" y="632758"/>
            <a:ext cx="7534275" cy="4401205"/>
          </a:xfrm>
          <a:prstGeom prst="rect">
            <a:avLst/>
          </a:prstGeom>
          <a:noFill/>
        </p:spPr>
        <p:txBody>
          <a:bodyPr wrap="square">
            <a:spAutoFit/>
          </a:bodyPr>
          <a:lstStyle/>
          <a:p>
            <a:pPr algn="just"/>
            <a:r>
              <a:rPr lang="en-US" sz="2000">
                <a:effectLst/>
                <a:latin typeface="Calibri" panose="020F0502020204030204" pitchFamily="34" charset="0"/>
                <a:ea typeface="Calibri" panose="020F0502020204030204" pitchFamily="34" charset="0"/>
                <a:cs typeface="Calibri" panose="020F0502020204030204" pitchFamily="34" charset="0"/>
              </a:rPr>
              <a:t>Những kỉ niệm tuổi học trò thật đáng trân trọng. Với riêng em, kỉ niệm sâu sắc và đáng nhớ nhất là về buổi lễ khai trường đầu tiên. Em vẫn còn nhớ buổi sáng hôm ấy, trong bộ đồng phục mới, em được ông nội đưa đến trường. Ngôi trường hôm nay sao mà sạch sẽ hơn mọi ngày. Mọi người đều ăn mặc rất trang trọng: </a:t>
            </a:r>
            <a:r>
              <a:rPr lang="en-US" sz="2000">
                <a:solidFill>
                  <a:srgbClr val="FF0000"/>
                </a:solidFill>
                <a:effectLst/>
                <a:latin typeface="Calibri" panose="020F0502020204030204" pitchFamily="34" charset="0"/>
                <a:ea typeface="Calibri" panose="020F0502020204030204" pitchFamily="34" charset="0"/>
                <a:cs typeface="Calibri" panose="020F0502020204030204" pitchFamily="34" charset="0"/>
              </a:rPr>
              <a:t>các thầy giáo mặc quần âu và áo sơ mi, các cô giáo mặc áo dài truyền thống</a:t>
            </a:r>
            <a:r>
              <a:rPr lang="en-US" sz="2000">
                <a:effectLst/>
                <a:latin typeface="Calibri" panose="020F0502020204030204" pitchFamily="34" charset="0"/>
                <a:ea typeface="Calibri" panose="020F0502020204030204" pitchFamily="34" charset="0"/>
                <a:cs typeface="Calibri" panose="020F0502020204030204" pitchFamily="34" charset="0"/>
              </a:rPr>
              <a:t>. Buổi lễ khai giảng diễn ra vào bảy giờ ba mươi phút. Đầu tiên là những tiết mục văn nghệ chào mừng năm học mới. Sau đó là phần diễu hành của khối học sinh lớp một. Sau buổi diễu hành, thầy hiệu trưởng phát biểu để chào mừng những học sinh lớp một. Nhưng đến bây giờ em không thể nhớ rõ được những lời thầy nói. Điều làm em nhớ nhất trong buổi lễ khai giảng hôm đó chính là tiếng trống khai trường. Những kỉ niệm về buổi lễ khai trường đầu tiên sẽ trở thành một kỉ niệm đẹp đẽ theo em đến hết cuộc đời.</a:t>
            </a:r>
            <a:endParaRPr lang="en-US" sz="24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5718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8"/>
        <p:cNvGrpSpPr/>
        <p:nvPr/>
      </p:nvGrpSpPr>
      <p:grpSpPr>
        <a:xfrm>
          <a:off x="0" y="0"/>
          <a:ext cx="0" cy="0"/>
          <a:chOff x="0" y="0"/>
          <a:chExt cx="0" cy="0"/>
        </a:xfrm>
      </p:grpSpPr>
      <p:sp>
        <p:nvSpPr>
          <p:cNvPr id="2929" name="Google Shape;2929;p42"/>
          <p:cNvSpPr txBox="1">
            <a:spLocks noGrp="1"/>
          </p:cNvSpPr>
          <p:nvPr>
            <p:ph type="title"/>
          </p:nvPr>
        </p:nvSpPr>
        <p:spPr>
          <a:xfrm>
            <a:off x="659040" y="1930715"/>
            <a:ext cx="8911680" cy="224214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8800">
                <a:solidFill>
                  <a:schemeClr val="accent2"/>
                </a:solidFill>
                <a:latin typeface="#9Slide03 Neutra" panose="02040603050506020204" pitchFamily="18" charset="0"/>
              </a:rPr>
              <a:t>VẬN DỤNG</a:t>
            </a:r>
            <a:br>
              <a:rPr lang="en-US" sz="8800">
                <a:solidFill>
                  <a:schemeClr val="accent2"/>
                </a:solidFill>
                <a:latin typeface="#9Slide03 Neutra" panose="02040603050506020204" pitchFamily="18" charset="0"/>
              </a:rPr>
            </a:br>
            <a:r>
              <a:rPr lang="en-US" sz="8800">
                <a:solidFill>
                  <a:schemeClr val="accent2"/>
                </a:solidFill>
                <a:latin typeface="#9Slide03 Neutra" panose="02040603050506020204" pitchFamily="18" charset="0"/>
              </a:rPr>
              <a:t>LIÊN HỆ</a:t>
            </a:r>
            <a:endParaRPr sz="8800">
              <a:solidFill>
                <a:schemeClr val="accent2"/>
              </a:solidFill>
              <a:latin typeface="#9Slide03 Neutra" panose="02040603050506020204" pitchFamily="18" charset="0"/>
            </a:endParaRPr>
          </a:p>
        </p:txBody>
      </p:sp>
      <p:sp>
        <p:nvSpPr>
          <p:cNvPr id="2930" name="Google Shape;2930;p42"/>
          <p:cNvSpPr txBox="1">
            <a:spLocks noGrp="1"/>
          </p:cNvSpPr>
          <p:nvPr>
            <p:ph type="title" idx="2"/>
          </p:nvPr>
        </p:nvSpPr>
        <p:spPr>
          <a:xfrm>
            <a:off x="858041" y="777425"/>
            <a:ext cx="1278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extLst>
      <p:ext uri="{BB962C8B-B14F-4D97-AF65-F5344CB8AC3E}">
        <p14:creationId xmlns:p14="http://schemas.microsoft.com/office/powerpoint/2010/main" val="3941667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30"/>
                                        </p:tgtEl>
                                        <p:attrNameLst>
                                          <p:attrName>style.visibility</p:attrName>
                                        </p:attrNameLst>
                                      </p:cBhvr>
                                      <p:to>
                                        <p:strVal val="visible"/>
                                      </p:to>
                                    </p:set>
                                    <p:anim calcmode="lin" valueType="num">
                                      <p:cBhvr additive="base">
                                        <p:cTn id="7" dur="500" fill="hold"/>
                                        <p:tgtEl>
                                          <p:spTgt spid="2930"/>
                                        </p:tgtEl>
                                        <p:attrNameLst>
                                          <p:attrName>ppt_x</p:attrName>
                                        </p:attrNameLst>
                                      </p:cBhvr>
                                      <p:tavLst>
                                        <p:tav tm="0">
                                          <p:val>
                                            <p:strVal val="#ppt_x"/>
                                          </p:val>
                                        </p:tav>
                                        <p:tav tm="100000">
                                          <p:val>
                                            <p:strVal val="#ppt_x"/>
                                          </p:val>
                                        </p:tav>
                                      </p:tavLst>
                                    </p:anim>
                                    <p:anim calcmode="lin" valueType="num">
                                      <p:cBhvr additive="base">
                                        <p:cTn id="8" dur="500" fill="hold"/>
                                        <p:tgtEl>
                                          <p:spTgt spid="29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29"/>
                                        </p:tgtEl>
                                        <p:attrNameLst>
                                          <p:attrName>style.visibility</p:attrName>
                                        </p:attrNameLst>
                                      </p:cBhvr>
                                      <p:to>
                                        <p:strVal val="visible"/>
                                      </p:to>
                                    </p:set>
                                    <p:anim calcmode="lin" valueType="num">
                                      <p:cBhvr additive="base">
                                        <p:cTn id="11" dur="500" fill="hold"/>
                                        <p:tgtEl>
                                          <p:spTgt spid="2929"/>
                                        </p:tgtEl>
                                        <p:attrNameLst>
                                          <p:attrName>ppt_x</p:attrName>
                                        </p:attrNameLst>
                                      </p:cBhvr>
                                      <p:tavLst>
                                        <p:tav tm="0">
                                          <p:val>
                                            <p:strVal val="#ppt_x"/>
                                          </p:val>
                                        </p:tav>
                                        <p:tav tm="100000">
                                          <p:val>
                                            <p:strVal val="#ppt_x"/>
                                          </p:val>
                                        </p:tav>
                                      </p:tavLst>
                                    </p:anim>
                                    <p:anim calcmode="lin" valueType="num">
                                      <p:cBhvr additive="base">
                                        <p:cTn id="12" dur="500" fill="hold"/>
                                        <p:tgtEl>
                                          <p:spTgt spid="29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9" grpId="0"/>
      <p:bldP spid="29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0"/>
        <p:cNvGrpSpPr/>
        <p:nvPr/>
      </p:nvGrpSpPr>
      <p:grpSpPr>
        <a:xfrm>
          <a:off x="0" y="0"/>
          <a:ext cx="0" cy="0"/>
          <a:chOff x="0" y="0"/>
          <a:chExt cx="0" cy="0"/>
        </a:xfrm>
      </p:grpSpPr>
      <p:sp>
        <p:nvSpPr>
          <p:cNvPr id="4053" name="Google Shape;4053;p55"/>
          <p:cNvSpPr txBox="1">
            <a:spLocks noGrp="1"/>
          </p:cNvSpPr>
          <p:nvPr>
            <p:ph type="subTitle" idx="1"/>
          </p:nvPr>
        </p:nvSpPr>
        <p:spPr>
          <a:xfrm>
            <a:off x="610272" y="2081047"/>
            <a:ext cx="5878310" cy="1326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600"/>
              </a:spcAft>
              <a:buNone/>
            </a:pPr>
            <a:r>
              <a:rPr lang="vi-VN" sz="2400">
                <a:latin typeface="Calibri" panose="020F0502020204030204" pitchFamily="34" charset="0"/>
                <a:ea typeface="Calibri" panose="020F0502020204030204" pitchFamily="34" charset="0"/>
                <a:cs typeface="Calibri" panose="020F0502020204030204" pitchFamily="34" charset="0"/>
              </a:rPr>
              <a:t>Học sinh bàn luận về ý nghĩa được nêu ra trong bài viết, kiểm tra lại bài viết</a:t>
            </a:r>
            <a:endParaRPr sz="2400">
              <a:latin typeface="Calibri" panose="020F0502020204030204" pitchFamily="34" charset="0"/>
              <a:ea typeface="Calibri" panose="020F0502020204030204" pitchFamily="34" charset="0"/>
              <a:cs typeface="Calibri" panose="020F0502020204030204" pitchFamily="34" charset="0"/>
            </a:endParaRPr>
          </a:p>
        </p:txBody>
      </p:sp>
      <p:grpSp>
        <p:nvGrpSpPr>
          <p:cNvPr id="4054" name="Google Shape;4054;p55"/>
          <p:cNvGrpSpPr/>
          <p:nvPr/>
        </p:nvGrpSpPr>
        <p:grpSpPr>
          <a:xfrm rot="10800000">
            <a:off x="6936656" y="-192200"/>
            <a:ext cx="2067525" cy="1845058"/>
            <a:chOff x="2256375" y="3191075"/>
            <a:chExt cx="1822250" cy="1626175"/>
          </a:xfrm>
        </p:grpSpPr>
        <p:sp>
          <p:nvSpPr>
            <p:cNvPr id="4055" name="Google Shape;4055;p55"/>
            <p:cNvSpPr/>
            <p:nvPr/>
          </p:nvSpPr>
          <p:spPr>
            <a:xfrm>
              <a:off x="2787075" y="4248825"/>
              <a:ext cx="277100" cy="411725"/>
            </a:xfrm>
            <a:custGeom>
              <a:avLst/>
              <a:gdLst/>
              <a:ahLst/>
              <a:cxnLst/>
              <a:rect l="l" t="t" r="r" b="b"/>
              <a:pathLst>
                <a:path w="11084" h="16469" extrusionOk="0">
                  <a:moveTo>
                    <a:pt x="10445" y="1"/>
                  </a:moveTo>
                  <a:lnTo>
                    <a:pt x="10445" y="1"/>
                  </a:lnTo>
                  <a:cubicBezTo>
                    <a:pt x="6762" y="1670"/>
                    <a:pt x="1" y="16469"/>
                    <a:pt x="3829" y="16469"/>
                  </a:cubicBezTo>
                  <a:cubicBezTo>
                    <a:pt x="4045" y="16469"/>
                    <a:pt x="4294" y="16422"/>
                    <a:pt x="4579" y="16323"/>
                  </a:cubicBezTo>
                  <a:cubicBezTo>
                    <a:pt x="5916" y="15867"/>
                    <a:pt x="5521" y="13892"/>
                    <a:pt x="5460" y="13162"/>
                  </a:cubicBezTo>
                  <a:cubicBezTo>
                    <a:pt x="4944" y="7053"/>
                    <a:pt x="11084" y="2068"/>
                    <a:pt x="10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5"/>
            <p:cNvSpPr/>
            <p:nvPr/>
          </p:nvSpPr>
          <p:spPr>
            <a:xfrm>
              <a:off x="2256375" y="3888650"/>
              <a:ext cx="759925" cy="346075"/>
            </a:xfrm>
            <a:custGeom>
              <a:avLst/>
              <a:gdLst/>
              <a:ahLst/>
              <a:cxnLst/>
              <a:rect l="l" t="t" r="r" b="b"/>
              <a:pathLst>
                <a:path w="30397" h="13843" extrusionOk="0">
                  <a:moveTo>
                    <a:pt x="1" y="0"/>
                  </a:moveTo>
                  <a:lnTo>
                    <a:pt x="1" y="0"/>
                  </a:lnTo>
                  <a:cubicBezTo>
                    <a:pt x="2250" y="4195"/>
                    <a:pt x="5624" y="7842"/>
                    <a:pt x="9849" y="10031"/>
                  </a:cubicBezTo>
                  <a:cubicBezTo>
                    <a:pt x="12524" y="11429"/>
                    <a:pt x="15503" y="12189"/>
                    <a:pt x="18482" y="12706"/>
                  </a:cubicBezTo>
                  <a:cubicBezTo>
                    <a:pt x="20457" y="13101"/>
                    <a:pt x="22433" y="13374"/>
                    <a:pt x="24530" y="13526"/>
                  </a:cubicBezTo>
                  <a:cubicBezTo>
                    <a:pt x="26268" y="13684"/>
                    <a:pt x="27868" y="13842"/>
                    <a:pt x="29549" y="13842"/>
                  </a:cubicBezTo>
                  <a:cubicBezTo>
                    <a:pt x="29809" y="13842"/>
                    <a:pt x="30071" y="13838"/>
                    <a:pt x="30336" y="13830"/>
                  </a:cubicBezTo>
                  <a:cubicBezTo>
                    <a:pt x="30397" y="13830"/>
                    <a:pt x="28056" y="12098"/>
                    <a:pt x="27661" y="11946"/>
                  </a:cubicBezTo>
                  <a:cubicBezTo>
                    <a:pt x="26506" y="11551"/>
                    <a:pt x="25229" y="11307"/>
                    <a:pt x="24014" y="11004"/>
                  </a:cubicBezTo>
                  <a:cubicBezTo>
                    <a:pt x="21734" y="10426"/>
                    <a:pt x="19424" y="10061"/>
                    <a:pt x="17144" y="9484"/>
                  </a:cubicBezTo>
                  <a:cubicBezTo>
                    <a:pt x="10731" y="7903"/>
                    <a:pt x="4773" y="456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5"/>
            <p:cNvSpPr/>
            <p:nvPr/>
          </p:nvSpPr>
          <p:spPr>
            <a:xfrm>
              <a:off x="3081625" y="4267075"/>
              <a:ext cx="550200" cy="550175"/>
            </a:xfrm>
            <a:custGeom>
              <a:avLst/>
              <a:gdLst/>
              <a:ahLst/>
              <a:cxnLst/>
              <a:rect l="l" t="t" r="r" b="b"/>
              <a:pathLst>
                <a:path w="22008" h="22007" extrusionOk="0">
                  <a:moveTo>
                    <a:pt x="1" y="0"/>
                  </a:moveTo>
                  <a:cubicBezTo>
                    <a:pt x="1" y="2584"/>
                    <a:pt x="1794" y="5168"/>
                    <a:pt x="2980" y="7417"/>
                  </a:cubicBezTo>
                  <a:cubicBezTo>
                    <a:pt x="4317" y="9970"/>
                    <a:pt x="5867" y="12402"/>
                    <a:pt x="7782" y="14560"/>
                  </a:cubicBezTo>
                  <a:cubicBezTo>
                    <a:pt x="11430" y="18663"/>
                    <a:pt x="16506" y="21733"/>
                    <a:pt x="22007" y="22007"/>
                  </a:cubicBezTo>
                  <a:cubicBezTo>
                    <a:pt x="15259" y="18967"/>
                    <a:pt x="9484" y="13739"/>
                    <a:pt x="5746" y="7295"/>
                  </a:cubicBezTo>
                  <a:cubicBezTo>
                    <a:pt x="4773" y="5563"/>
                    <a:pt x="3891" y="3739"/>
                    <a:pt x="2676" y="2128"/>
                  </a:cubicBezTo>
                  <a:cubicBezTo>
                    <a:pt x="2068" y="1338"/>
                    <a:pt x="1095" y="21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5"/>
            <p:cNvSpPr/>
            <p:nvPr/>
          </p:nvSpPr>
          <p:spPr>
            <a:xfrm>
              <a:off x="2402275" y="3666750"/>
              <a:ext cx="642900" cy="544125"/>
            </a:xfrm>
            <a:custGeom>
              <a:avLst/>
              <a:gdLst/>
              <a:ahLst/>
              <a:cxnLst/>
              <a:rect l="l" t="t" r="r" b="b"/>
              <a:pathLst>
                <a:path w="25716" h="21765" extrusionOk="0">
                  <a:moveTo>
                    <a:pt x="1" y="1"/>
                  </a:moveTo>
                  <a:cubicBezTo>
                    <a:pt x="791" y="3770"/>
                    <a:pt x="2372" y="7326"/>
                    <a:pt x="4803" y="10305"/>
                  </a:cubicBezTo>
                  <a:cubicBezTo>
                    <a:pt x="6232" y="11977"/>
                    <a:pt x="7813" y="13405"/>
                    <a:pt x="9636" y="14591"/>
                  </a:cubicBezTo>
                  <a:cubicBezTo>
                    <a:pt x="12190" y="16232"/>
                    <a:pt x="15016" y="17326"/>
                    <a:pt x="17813" y="18329"/>
                  </a:cubicBezTo>
                  <a:cubicBezTo>
                    <a:pt x="19211" y="18876"/>
                    <a:pt x="20670" y="19424"/>
                    <a:pt x="22038" y="20031"/>
                  </a:cubicBezTo>
                  <a:cubicBezTo>
                    <a:pt x="23162" y="20518"/>
                    <a:pt x="24530" y="21673"/>
                    <a:pt x="25716" y="21764"/>
                  </a:cubicBezTo>
                  <a:cubicBezTo>
                    <a:pt x="23740" y="18360"/>
                    <a:pt x="19789" y="15533"/>
                    <a:pt x="16323" y="13770"/>
                  </a:cubicBezTo>
                  <a:cubicBezTo>
                    <a:pt x="14378" y="12767"/>
                    <a:pt x="12342" y="12007"/>
                    <a:pt x="10427" y="10943"/>
                  </a:cubicBezTo>
                  <a:cubicBezTo>
                    <a:pt x="5989" y="8481"/>
                    <a:pt x="2493" y="443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5"/>
            <p:cNvSpPr/>
            <p:nvPr/>
          </p:nvSpPr>
          <p:spPr>
            <a:xfrm>
              <a:off x="3092275" y="4238575"/>
              <a:ext cx="705200" cy="381750"/>
            </a:xfrm>
            <a:custGeom>
              <a:avLst/>
              <a:gdLst/>
              <a:ahLst/>
              <a:cxnLst/>
              <a:rect l="l" t="t" r="r" b="b"/>
              <a:pathLst>
                <a:path w="28208" h="15270" extrusionOk="0">
                  <a:moveTo>
                    <a:pt x="908" y="0"/>
                  </a:moveTo>
                  <a:cubicBezTo>
                    <a:pt x="575" y="0"/>
                    <a:pt x="267" y="88"/>
                    <a:pt x="0" y="289"/>
                  </a:cubicBezTo>
                  <a:cubicBezTo>
                    <a:pt x="1581" y="988"/>
                    <a:pt x="2250" y="2630"/>
                    <a:pt x="3283" y="3937"/>
                  </a:cubicBezTo>
                  <a:cubicBezTo>
                    <a:pt x="4529" y="5456"/>
                    <a:pt x="5867" y="6885"/>
                    <a:pt x="7174" y="8374"/>
                  </a:cubicBezTo>
                  <a:cubicBezTo>
                    <a:pt x="11212" y="12767"/>
                    <a:pt x="17176" y="15269"/>
                    <a:pt x="23129" y="15269"/>
                  </a:cubicBezTo>
                  <a:cubicBezTo>
                    <a:pt x="24838" y="15269"/>
                    <a:pt x="26546" y="15063"/>
                    <a:pt x="28207" y="14636"/>
                  </a:cubicBezTo>
                  <a:cubicBezTo>
                    <a:pt x="20031" y="13390"/>
                    <a:pt x="12858" y="8648"/>
                    <a:pt x="6383" y="3481"/>
                  </a:cubicBezTo>
                  <a:cubicBezTo>
                    <a:pt x="5355" y="2632"/>
                    <a:pt x="2739" y="0"/>
                    <a:pt x="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5"/>
            <p:cNvSpPr/>
            <p:nvPr/>
          </p:nvSpPr>
          <p:spPr>
            <a:xfrm>
              <a:off x="2520825" y="3491975"/>
              <a:ext cx="543350" cy="695325"/>
            </a:xfrm>
            <a:custGeom>
              <a:avLst/>
              <a:gdLst/>
              <a:ahLst/>
              <a:cxnLst/>
              <a:rect l="l" t="t" r="r" b="b"/>
              <a:pathLst>
                <a:path w="21734" h="27813" extrusionOk="0">
                  <a:moveTo>
                    <a:pt x="487" y="1"/>
                  </a:moveTo>
                  <a:lnTo>
                    <a:pt x="487" y="1"/>
                  </a:lnTo>
                  <a:cubicBezTo>
                    <a:pt x="1" y="5958"/>
                    <a:pt x="2615" y="12098"/>
                    <a:pt x="7265" y="15898"/>
                  </a:cubicBezTo>
                  <a:cubicBezTo>
                    <a:pt x="9727" y="17904"/>
                    <a:pt x="12645" y="19241"/>
                    <a:pt x="15320" y="21035"/>
                  </a:cubicBezTo>
                  <a:cubicBezTo>
                    <a:pt x="18147" y="22889"/>
                    <a:pt x="19576" y="25351"/>
                    <a:pt x="21734" y="27813"/>
                  </a:cubicBezTo>
                  <a:cubicBezTo>
                    <a:pt x="21642" y="26323"/>
                    <a:pt x="21126" y="25381"/>
                    <a:pt x="20335" y="24135"/>
                  </a:cubicBezTo>
                  <a:cubicBezTo>
                    <a:pt x="17813" y="20305"/>
                    <a:pt x="15199" y="16414"/>
                    <a:pt x="11551" y="13618"/>
                  </a:cubicBezTo>
                  <a:cubicBezTo>
                    <a:pt x="9940" y="12372"/>
                    <a:pt x="8116" y="11338"/>
                    <a:pt x="6566" y="10031"/>
                  </a:cubicBezTo>
                  <a:cubicBezTo>
                    <a:pt x="3496" y="7478"/>
                    <a:pt x="1338" y="3891"/>
                    <a:pt x="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55"/>
            <p:cNvSpPr/>
            <p:nvPr/>
          </p:nvSpPr>
          <p:spPr>
            <a:xfrm>
              <a:off x="3192575" y="4230950"/>
              <a:ext cx="773600" cy="203650"/>
            </a:xfrm>
            <a:custGeom>
              <a:avLst/>
              <a:gdLst/>
              <a:ahLst/>
              <a:cxnLst/>
              <a:rect l="l" t="t" r="r" b="b"/>
              <a:pathLst>
                <a:path w="30944" h="8146" extrusionOk="0">
                  <a:moveTo>
                    <a:pt x="1638" y="1"/>
                  </a:moveTo>
                  <a:cubicBezTo>
                    <a:pt x="980" y="1"/>
                    <a:pt x="406" y="90"/>
                    <a:pt x="0" y="321"/>
                  </a:cubicBezTo>
                  <a:cubicBezTo>
                    <a:pt x="639" y="2266"/>
                    <a:pt x="4286" y="3573"/>
                    <a:pt x="5988" y="4394"/>
                  </a:cubicBezTo>
                  <a:cubicBezTo>
                    <a:pt x="8542" y="5609"/>
                    <a:pt x="11247" y="6521"/>
                    <a:pt x="14013" y="7160"/>
                  </a:cubicBezTo>
                  <a:cubicBezTo>
                    <a:pt x="16882" y="7810"/>
                    <a:pt x="19851" y="8145"/>
                    <a:pt x="22824" y="8145"/>
                  </a:cubicBezTo>
                  <a:cubicBezTo>
                    <a:pt x="25551" y="8145"/>
                    <a:pt x="28282" y="7863"/>
                    <a:pt x="30943" y="7281"/>
                  </a:cubicBezTo>
                  <a:lnTo>
                    <a:pt x="30943" y="7281"/>
                  </a:lnTo>
                  <a:cubicBezTo>
                    <a:pt x="30856" y="7299"/>
                    <a:pt x="30760" y="7307"/>
                    <a:pt x="30657" y="7307"/>
                  </a:cubicBezTo>
                  <a:cubicBezTo>
                    <a:pt x="29680" y="7307"/>
                    <a:pt x="28060" y="6589"/>
                    <a:pt x="27235" y="6369"/>
                  </a:cubicBezTo>
                  <a:cubicBezTo>
                    <a:pt x="25898" y="6005"/>
                    <a:pt x="24560" y="5640"/>
                    <a:pt x="23253" y="5245"/>
                  </a:cubicBezTo>
                  <a:cubicBezTo>
                    <a:pt x="20578" y="4485"/>
                    <a:pt x="17964" y="3664"/>
                    <a:pt x="15290" y="2904"/>
                  </a:cubicBezTo>
                  <a:cubicBezTo>
                    <a:pt x="12676" y="2144"/>
                    <a:pt x="10031" y="1445"/>
                    <a:pt x="7326" y="959"/>
                  </a:cubicBezTo>
                  <a:cubicBezTo>
                    <a:pt x="6024" y="712"/>
                    <a:pt x="3495" y="1"/>
                    <a:pt x="1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55"/>
            <p:cNvSpPr/>
            <p:nvPr/>
          </p:nvSpPr>
          <p:spPr>
            <a:xfrm>
              <a:off x="2688000" y="3321000"/>
              <a:ext cx="316900" cy="686200"/>
            </a:xfrm>
            <a:custGeom>
              <a:avLst/>
              <a:gdLst/>
              <a:ahLst/>
              <a:cxnLst/>
              <a:rect l="l" t="t" r="r" b="b"/>
              <a:pathLst>
                <a:path w="12676" h="27448" extrusionOk="0">
                  <a:moveTo>
                    <a:pt x="1460" y="1"/>
                  </a:moveTo>
                  <a:cubicBezTo>
                    <a:pt x="1" y="3344"/>
                    <a:pt x="487" y="7265"/>
                    <a:pt x="1885" y="10639"/>
                  </a:cubicBezTo>
                  <a:cubicBezTo>
                    <a:pt x="3344" y="13983"/>
                    <a:pt x="5563" y="16931"/>
                    <a:pt x="7782" y="19849"/>
                  </a:cubicBezTo>
                  <a:cubicBezTo>
                    <a:pt x="9606" y="22281"/>
                    <a:pt x="10913" y="25077"/>
                    <a:pt x="12676" y="27448"/>
                  </a:cubicBezTo>
                  <a:cubicBezTo>
                    <a:pt x="11885" y="21703"/>
                    <a:pt x="9636" y="15472"/>
                    <a:pt x="6536" y="10578"/>
                  </a:cubicBezTo>
                  <a:cubicBezTo>
                    <a:pt x="4408" y="7235"/>
                    <a:pt x="1521" y="3952"/>
                    <a:pt x="1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55"/>
            <p:cNvSpPr/>
            <p:nvPr/>
          </p:nvSpPr>
          <p:spPr>
            <a:xfrm>
              <a:off x="2872650" y="3255650"/>
              <a:ext cx="246250" cy="936975"/>
            </a:xfrm>
            <a:custGeom>
              <a:avLst/>
              <a:gdLst/>
              <a:ahLst/>
              <a:cxnLst/>
              <a:rect l="l" t="t" r="r" b="b"/>
              <a:pathLst>
                <a:path w="9850" h="37479" extrusionOk="0">
                  <a:moveTo>
                    <a:pt x="1004" y="1"/>
                  </a:moveTo>
                  <a:cubicBezTo>
                    <a:pt x="1" y="2706"/>
                    <a:pt x="214" y="5654"/>
                    <a:pt x="974" y="8420"/>
                  </a:cubicBezTo>
                  <a:cubicBezTo>
                    <a:pt x="1733" y="11217"/>
                    <a:pt x="2949" y="13800"/>
                    <a:pt x="4013" y="16445"/>
                  </a:cubicBezTo>
                  <a:cubicBezTo>
                    <a:pt x="5411" y="19910"/>
                    <a:pt x="6475" y="23497"/>
                    <a:pt x="7265" y="27083"/>
                  </a:cubicBezTo>
                  <a:cubicBezTo>
                    <a:pt x="7995" y="30579"/>
                    <a:pt x="7965" y="33983"/>
                    <a:pt x="8451" y="37479"/>
                  </a:cubicBezTo>
                  <a:cubicBezTo>
                    <a:pt x="9849" y="33983"/>
                    <a:pt x="9302" y="29150"/>
                    <a:pt x="9059" y="25472"/>
                  </a:cubicBezTo>
                  <a:cubicBezTo>
                    <a:pt x="8481" y="16536"/>
                    <a:pt x="4743" y="8116"/>
                    <a:pt x="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5"/>
            <p:cNvSpPr/>
            <p:nvPr/>
          </p:nvSpPr>
          <p:spPr>
            <a:xfrm>
              <a:off x="3140900" y="4152500"/>
              <a:ext cx="902775" cy="145625"/>
            </a:xfrm>
            <a:custGeom>
              <a:avLst/>
              <a:gdLst/>
              <a:ahLst/>
              <a:cxnLst/>
              <a:rect l="l" t="t" r="r" b="b"/>
              <a:pathLst>
                <a:path w="36111" h="5825" extrusionOk="0">
                  <a:moveTo>
                    <a:pt x="17652" y="0"/>
                  </a:moveTo>
                  <a:cubicBezTo>
                    <a:pt x="14833" y="0"/>
                    <a:pt x="12007" y="252"/>
                    <a:pt x="9180" y="541"/>
                  </a:cubicBezTo>
                  <a:cubicBezTo>
                    <a:pt x="7508" y="693"/>
                    <a:pt x="5837" y="723"/>
                    <a:pt x="4165" y="936"/>
                  </a:cubicBezTo>
                  <a:cubicBezTo>
                    <a:pt x="2736" y="1149"/>
                    <a:pt x="1186" y="905"/>
                    <a:pt x="1" y="1969"/>
                  </a:cubicBezTo>
                  <a:cubicBezTo>
                    <a:pt x="163" y="2114"/>
                    <a:pt x="358" y="2151"/>
                    <a:pt x="566" y="2151"/>
                  </a:cubicBezTo>
                  <a:cubicBezTo>
                    <a:pt x="708" y="2151"/>
                    <a:pt x="856" y="2134"/>
                    <a:pt x="1004" y="2121"/>
                  </a:cubicBezTo>
                  <a:cubicBezTo>
                    <a:pt x="2295" y="1922"/>
                    <a:pt x="3604" y="1827"/>
                    <a:pt x="4917" y="1827"/>
                  </a:cubicBezTo>
                  <a:cubicBezTo>
                    <a:pt x="6603" y="1827"/>
                    <a:pt x="8296" y="1983"/>
                    <a:pt x="9970" y="2273"/>
                  </a:cubicBezTo>
                  <a:cubicBezTo>
                    <a:pt x="12402" y="2729"/>
                    <a:pt x="14743" y="3611"/>
                    <a:pt x="17144" y="4279"/>
                  </a:cubicBezTo>
                  <a:cubicBezTo>
                    <a:pt x="20305" y="5161"/>
                    <a:pt x="23557" y="5708"/>
                    <a:pt x="26840" y="5799"/>
                  </a:cubicBezTo>
                  <a:cubicBezTo>
                    <a:pt x="27266" y="5815"/>
                    <a:pt x="27693" y="5825"/>
                    <a:pt x="28120" y="5825"/>
                  </a:cubicBezTo>
                  <a:cubicBezTo>
                    <a:pt x="30898" y="5825"/>
                    <a:pt x="33687" y="5436"/>
                    <a:pt x="36111" y="4067"/>
                  </a:cubicBezTo>
                  <a:cubicBezTo>
                    <a:pt x="31673" y="2456"/>
                    <a:pt x="27235" y="875"/>
                    <a:pt x="22554" y="298"/>
                  </a:cubicBezTo>
                  <a:cubicBezTo>
                    <a:pt x="20924" y="85"/>
                    <a:pt x="19289" y="0"/>
                    <a:pt x="17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5"/>
            <p:cNvSpPr/>
            <p:nvPr/>
          </p:nvSpPr>
          <p:spPr>
            <a:xfrm>
              <a:off x="3076300" y="3227550"/>
              <a:ext cx="126175" cy="936300"/>
            </a:xfrm>
            <a:custGeom>
              <a:avLst/>
              <a:gdLst/>
              <a:ahLst/>
              <a:cxnLst/>
              <a:rect l="l" t="t" r="r" b="b"/>
              <a:pathLst>
                <a:path w="5047" h="37452" extrusionOk="0">
                  <a:moveTo>
                    <a:pt x="2858" y="0"/>
                  </a:moveTo>
                  <a:lnTo>
                    <a:pt x="2858" y="0"/>
                  </a:lnTo>
                  <a:cubicBezTo>
                    <a:pt x="426" y="3283"/>
                    <a:pt x="1" y="7629"/>
                    <a:pt x="426" y="11702"/>
                  </a:cubicBezTo>
                  <a:cubicBezTo>
                    <a:pt x="852" y="15745"/>
                    <a:pt x="1946" y="19696"/>
                    <a:pt x="2281" y="23769"/>
                  </a:cubicBezTo>
                  <a:cubicBezTo>
                    <a:pt x="2554" y="26991"/>
                    <a:pt x="2281" y="30244"/>
                    <a:pt x="1855" y="33374"/>
                  </a:cubicBezTo>
                  <a:cubicBezTo>
                    <a:pt x="1794" y="34043"/>
                    <a:pt x="943" y="37326"/>
                    <a:pt x="1673" y="37448"/>
                  </a:cubicBezTo>
                  <a:cubicBezTo>
                    <a:pt x="1686" y="37450"/>
                    <a:pt x="1699" y="37451"/>
                    <a:pt x="1712" y="37451"/>
                  </a:cubicBezTo>
                  <a:cubicBezTo>
                    <a:pt x="2342" y="37451"/>
                    <a:pt x="3074" y="34640"/>
                    <a:pt x="3223" y="34104"/>
                  </a:cubicBezTo>
                  <a:cubicBezTo>
                    <a:pt x="4986" y="28572"/>
                    <a:pt x="5047" y="22584"/>
                    <a:pt x="4226" y="16900"/>
                  </a:cubicBezTo>
                  <a:cubicBezTo>
                    <a:pt x="3436" y="11277"/>
                    <a:pt x="1794" y="5563"/>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5"/>
            <p:cNvSpPr/>
            <p:nvPr/>
          </p:nvSpPr>
          <p:spPr>
            <a:xfrm>
              <a:off x="3156100" y="4047125"/>
              <a:ext cx="922525" cy="115125"/>
            </a:xfrm>
            <a:custGeom>
              <a:avLst/>
              <a:gdLst/>
              <a:ahLst/>
              <a:cxnLst/>
              <a:rect l="l" t="t" r="r" b="b"/>
              <a:pathLst>
                <a:path w="36901" h="4605" extrusionOk="0">
                  <a:moveTo>
                    <a:pt x="23577" y="0"/>
                  </a:moveTo>
                  <a:cubicBezTo>
                    <a:pt x="18716" y="0"/>
                    <a:pt x="13832" y="882"/>
                    <a:pt x="8998" y="1747"/>
                  </a:cubicBezTo>
                  <a:cubicBezTo>
                    <a:pt x="6262" y="2233"/>
                    <a:pt x="2128" y="2628"/>
                    <a:pt x="1" y="4543"/>
                  </a:cubicBezTo>
                  <a:cubicBezTo>
                    <a:pt x="187" y="4586"/>
                    <a:pt x="384" y="4604"/>
                    <a:pt x="589" y="4604"/>
                  </a:cubicBezTo>
                  <a:cubicBezTo>
                    <a:pt x="1386" y="4604"/>
                    <a:pt x="2290" y="4330"/>
                    <a:pt x="3040" y="4209"/>
                  </a:cubicBezTo>
                  <a:cubicBezTo>
                    <a:pt x="5046" y="3905"/>
                    <a:pt x="7113" y="3783"/>
                    <a:pt x="9150" y="3631"/>
                  </a:cubicBezTo>
                  <a:cubicBezTo>
                    <a:pt x="12674" y="3411"/>
                    <a:pt x="16231" y="3254"/>
                    <a:pt x="19785" y="3254"/>
                  </a:cubicBezTo>
                  <a:cubicBezTo>
                    <a:pt x="21134" y="3254"/>
                    <a:pt x="22484" y="3277"/>
                    <a:pt x="23831" y="3327"/>
                  </a:cubicBezTo>
                  <a:cubicBezTo>
                    <a:pt x="25268" y="3396"/>
                    <a:pt x="26755" y="3483"/>
                    <a:pt x="28233" y="3483"/>
                  </a:cubicBezTo>
                  <a:cubicBezTo>
                    <a:pt x="31350" y="3483"/>
                    <a:pt x="34426" y="3094"/>
                    <a:pt x="36901" y="1321"/>
                  </a:cubicBezTo>
                  <a:lnTo>
                    <a:pt x="36901" y="1321"/>
                  </a:lnTo>
                  <a:cubicBezTo>
                    <a:pt x="36475" y="1369"/>
                    <a:pt x="36050" y="1391"/>
                    <a:pt x="35626" y="1391"/>
                  </a:cubicBezTo>
                  <a:cubicBezTo>
                    <a:pt x="33385" y="1391"/>
                    <a:pt x="31166" y="792"/>
                    <a:pt x="28968" y="409"/>
                  </a:cubicBezTo>
                  <a:cubicBezTo>
                    <a:pt x="27176" y="121"/>
                    <a:pt x="25378" y="0"/>
                    <a:pt x="23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5"/>
            <p:cNvSpPr/>
            <p:nvPr/>
          </p:nvSpPr>
          <p:spPr>
            <a:xfrm>
              <a:off x="3181350" y="3191075"/>
              <a:ext cx="228575" cy="911875"/>
            </a:xfrm>
            <a:custGeom>
              <a:avLst/>
              <a:gdLst/>
              <a:ahLst/>
              <a:cxnLst/>
              <a:rect l="l" t="t" r="r" b="b"/>
              <a:pathLst>
                <a:path w="9143" h="36475" extrusionOk="0">
                  <a:moveTo>
                    <a:pt x="9143" y="0"/>
                  </a:moveTo>
                  <a:lnTo>
                    <a:pt x="9143" y="0"/>
                  </a:lnTo>
                  <a:cubicBezTo>
                    <a:pt x="5951" y="2797"/>
                    <a:pt x="4188" y="6991"/>
                    <a:pt x="3367" y="11155"/>
                  </a:cubicBezTo>
                  <a:cubicBezTo>
                    <a:pt x="2516" y="15380"/>
                    <a:pt x="2516" y="19696"/>
                    <a:pt x="2273" y="23952"/>
                  </a:cubicBezTo>
                  <a:cubicBezTo>
                    <a:pt x="2091" y="26536"/>
                    <a:pt x="1848" y="29058"/>
                    <a:pt x="1331" y="31551"/>
                  </a:cubicBezTo>
                  <a:cubicBezTo>
                    <a:pt x="968" y="33156"/>
                    <a:pt x="1" y="34791"/>
                    <a:pt x="144" y="36456"/>
                  </a:cubicBezTo>
                  <a:lnTo>
                    <a:pt x="144" y="36456"/>
                  </a:lnTo>
                  <a:cubicBezTo>
                    <a:pt x="166" y="36224"/>
                    <a:pt x="1459" y="35132"/>
                    <a:pt x="1665" y="34955"/>
                  </a:cubicBezTo>
                  <a:cubicBezTo>
                    <a:pt x="3276" y="33253"/>
                    <a:pt x="4036" y="31338"/>
                    <a:pt x="4766" y="29119"/>
                  </a:cubicBezTo>
                  <a:cubicBezTo>
                    <a:pt x="5708" y="26019"/>
                    <a:pt x="6225" y="22797"/>
                    <a:pt x="6559" y="19605"/>
                  </a:cubicBezTo>
                  <a:cubicBezTo>
                    <a:pt x="7228" y="13040"/>
                    <a:pt x="7137" y="6322"/>
                    <a:pt x="9143" y="0"/>
                  </a:cubicBezTo>
                  <a:close/>
                  <a:moveTo>
                    <a:pt x="144" y="36456"/>
                  </a:moveTo>
                  <a:lnTo>
                    <a:pt x="144" y="36456"/>
                  </a:lnTo>
                  <a:cubicBezTo>
                    <a:pt x="143" y="36463"/>
                    <a:pt x="144" y="36469"/>
                    <a:pt x="146" y="36475"/>
                  </a:cubicBezTo>
                  <a:cubicBezTo>
                    <a:pt x="145" y="36469"/>
                    <a:pt x="144" y="36462"/>
                    <a:pt x="144" y="364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5"/>
            <p:cNvSpPr/>
            <p:nvPr/>
          </p:nvSpPr>
          <p:spPr>
            <a:xfrm>
              <a:off x="3240450" y="3841525"/>
              <a:ext cx="789550" cy="249275"/>
            </a:xfrm>
            <a:custGeom>
              <a:avLst/>
              <a:gdLst/>
              <a:ahLst/>
              <a:cxnLst/>
              <a:rect l="l" t="t" r="r" b="b"/>
              <a:pathLst>
                <a:path w="31582" h="9971" extrusionOk="0">
                  <a:moveTo>
                    <a:pt x="31582" y="1"/>
                  </a:moveTo>
                  <a:lnTo>
                    <a:pt x="31582" y="1"/>
                  </a:lnTo>
                  <a:cubicBezTo>
                    <a:pt x="26809" y="2858"/>
                    <a:pt x="20973" y="3132"/>
                    <a:pt x="15441" y="3739"/>
                  </a:cubicBezTo>
                  <a:cubicBezTo>
                    <a:pt x="12675" y="4043"/>
                    <a:pt x="9879" y="4499"/>
                    <a:pt x="7204" y="5350"/>
                  </a:cubicBezTo>
                  <a:cubicBezTo>
                    <a:pt x="4955" y="6110"/>
                    <a:pt x="912" y="7539"/>
                    <a:pt x="0" y="9971"/>
                  </a:cubicBezTo>
                  <a:cubicBezTo>
                    <a:pt x="3466" y="9515"/>
                    <a:pt x="6900" y="8420"/>
                    <a:pt x="10335" y="7904"/>
                  </a:cubicBezTo>
                  <a:cubicBezTo>
                    <a:pt x="13375" y="7448"/>
                    <a:pt x="16384" y="7113"/>
                    <a:pt x="19423" y="6840"/>
                  </a:cubicBezTo>
                  <a:cubicBezTo>
                    <a:pt x="21885" y="6657"/>
                    <a:pt x="24469" y="6475"/>
                    <a:pt x="26718" y="5381"/>
                  </a:cubicBezTo>
                  <a:cubicBezTo>
                    <a:pt x="28937" y="4256"/>
                    <a:pt x="30700" y="2341"/>
                    <a:pt x="31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5"/>
            <p:cNvSpPr/>
            <p:nvPr/>
          </p:nvSpPr>
          <p:spPr>
            <a:xfrm>
              <a:off x="3295925" y="3261725"/>
              <a:ext cx="411875" cy="743200"/>
            </a:xfrm>
            <a:custGeom>
              <a:avLst/>
              <a:gdLst/>
              <a:ahLst/>
              <a:cxnLst/>
              <a:rect l="l" t="t" r="r" b="b"/>
              <a:pathLst>
                <a:path w="16475" h="29728" extrusionOk="0">
                  <a:moveTo>
                    <a:pt x="16475" y="1"/>
                  </a:moveTo>
                  <a:lnTo>
                    <a:pt x="16475" y="1"/>
                  </a:lnTo>
                  <a:cubicBezTo>
                    <a:pt x="11095" y="2189"/>
                    <a:pt x="7569" y="7478"/>
                    <a:pt x="5350" y="12919"/>
                  </a:cubicBezTo>
                  <a:cubicBezTo>
                    <a:pt x="4408" y="15290"/>
                    <a:pt x="3648" y="17782"/>
                    <a:pt x="2858" y="20244"/>
                  </a:cubicBezTo>
                  <a:cubicBezTo>
                    <a:pt x="1854" y="23466"/>
                    <a:pt x="791" y="26475"/>
                    <a:pt x="0" y="29728"/>
                  </a:cubicBezTo>
                  <a:cubicBezTo>
                    <a:pt x="1216" y="28208"/>
                    <a:pt x="2462" y="26779"/>
                    <a:pt x="3526" y="25168"/>
                  </a:cubicBezTo>
                  <a:cubicBezTo>
                    <a:pt x="4772" y="23284"/>
                    <a:pt x="5836" y="21278"/>
                    <a:pt x="6748" y="19181"/>
                  </a:cubicBezTo>
                  <a:cubicBezTo>
                    <a:pt x="8207" y="15837"/>
                    <a:pt x="9180" y="12342"/>
                    <a:pt x="10517" y="8968"/>
                  </a:cubicBezTo>
                  <a:cubicBezTo>
                    <a:pt x="11855" y="5563"/>
                    <a:pt x="13678" y="2311"/>
                    <a:pt x="16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5"/>
            <p:cNvSpPr/>
            <p:nvPr/>
          </p:nvSpPr>
          <p:spPr>
            <a:xfrm>
              <a:off x="3387100" y="3640150"/>
              <a:ext cx="680900" cy="328300"/>
            </a:xfrm>
            <a:custGeom>
              <a:avLst/>
              <a:gdLst/>
              <a:ahLst/>
              <a:cxnLst/>
              <a:rect l="l" t="t" r="r" b="b"/>
              <a:pathLst>
                <a:path w="27236" h="13132" extrusionOk="0">
                  <a:moveTo>
                    <a:pt x="27235" y="2189"/>
                  </a:moveTo>
                  <a:lnTo>
                    <a:pt x="27235" y="2189"/>
                  </a:lnTo>
                  <a:cubicBezTo>
                    <a:pt x="11703" y="5351"/>
                    <a:pt x="12129" y="1"/>
                    <a:pt x="1" y="13132"/>
                  </a:cubicBezTo>
                  <a:cubicBezTo>
                    <a:pt x="2645" y="11855"/>
                    <a:pt x="8572" y="9089"/>
                    <a:pt x="11521" y="8633"/>
                  </a:cubicBezTo>
                  <a:cubicBezTo>
                    <a:pt x="16749" y="7873"/>
                    <a:pt x="25047" y="8573"/>
                    <a:pt x="27235" y="21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5"/>
            <p:cNvSpPr/>
            <p:nvPr/>
          </p:nvSpPr>
          <p:spPr>
            <a:xfrm>
              <a:off x="3380750" y="3330875"/>
              <a:ext cx="547425" cy="601275"/>
            </a:xfrm>
            <a:custGeom>
              <a:avLst/>
              <a:gdLst/>
              <a:ahLst/>
              <a:cxnLst/>
              <a:rect l="l" t="t" r="r" b="b"/>
              <a:pathLst>
                <a:path w="21897" h="24051" extrusionOk="0">
                  <a:moveTo>
                    <a:pt x="21897" y="1"/>
                  </a:moveTo>
                  <a:cubicBezTo>
                    <a:pt x="16517" y="6050"/>
                    <a:pt x="10741" y="4925"/>
                    <a:pt x="4845" y="15776"/>
                  </a:cubicBezTo>
                  <a:cubicBezTo>
                    <a:pt x="2112" y="20812"/>
                    <a:pt x="1" y="24050"/>
                    <a:pt x="381" y="24050"/>
                  </a:cubicBezTo>
                  <a:cubicBezTo>
                    <a:pt x="673" y="24050"/>
                    <a:pt x="2435" y="22138"/>
                    <a:pt x="6516" y="17661"/>
                  </a:cubicBezTo>
                  <a:cubicBezTo>
                    <a:pt x="13295" y="10244"/>
                    <a:pt x="19374" y="9576"/>
                    <a:pt x="2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D76BA363-B4C1-203C-A92E-CC9330B1776E}"/>
              </a:ext>
            </a:extLst>
          </p:cNvPr>
          <p:cNvSpPr>
            <a:spLocks noGrp="1"/>
          </p:cNvSpPr>
          <p:nvPr>
            <p:ph type="title"/>
          </p:nvPr>
        </p:nvSpPr>
        <p:spPr>
          <a:xfrm>
            <a:off x="517387" y="335081"/>
            <a:ext cx="6387358" cy="1632000"/>
          </a:xfrm>
        </p:spPr>
        <p:txBody>
          <a:bodyPr/>
          <a:lstStyle/>
          <a:p>
            <a:r>
              <a:rPr lang="en-US" sz="4400">
                <a:latin typeface="#9Slide04 Noticia Text Bold" panose="02000803060000020004" pitchFamily="2" charset="0"/>
              </a:rPr>
              <a:t>VẬN DỤNG – LIÊN HỆ</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53">
                                            <p:txEl>
                                              <p:pRg st="0" end="0"/>
                                            </p:txEl>
                                          </p:spTgt>
                                        </p:tgtEl>
                                        <p:attrNameLst>
                                          <p:attrName>style.visibility</p:attrName>
                                        </p:attrNameLst>
                                      </p:cBhvr>
                                      <p:to>
                                        <p:strVal val="visible"/>
                                      </p:to>
                                    </p:set>
                                    <p:anim calcmode="lin" valueType="num">
                                      <p:cBhvr additive="base">
                                        <p:cTn id="13" dur="500" fill="hold"/>
                                        <p:tgtEl>
                                          <p:spTgt spid="405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5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3"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28"/>
        <p:cNvGrpSpPr/>
        <p:nvPr/>
      </p:nvGrpSpPr>
      <p:grpSpPr>
        <a:xfrm>
          <a:off x="0" y="0"/>
          <a:ext cx="0" cy="0"/>
          <a:chOff x="0" y="0"/>
          <a:chExt cx="0" cy="0"/>
        </a:xfrm>
      </p:grpSpPr>
      <p:sp>
        <p:nvSpPr>
          <p:cNvPr id="2929" name="Google Shape;2929;p42"/>
          <p:cNvSpPr txBox="1">
            <a:spLocks noGrp="1"/>
          </p:cNvSpPr>
          <p:nvPr>
            <p:ph type="title"/>
          </p:nvPr>
        </p:nvSpPr>
        <p:spPr>
          <a:xfrm>
            <a:off x="392340" y="2365055"/>
            <a:ext cx="8911680" cy="224214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8800">
                <a:solidFill>
                  <a:schemeClr val="accent2"/>
                </a:solidFill>
                <a:latin typeface="#9Slide03 Neutra" panose="02040603050506020204" pitchFamily="18" charset="0"/>
              </a:rPr>
              <a:t>HÌNH THÀNH</a:t>
            </a:r>
            <a:br>
              <a:rPr lang="en-US" sz="8800">
                <a:solidFill>
                  <a:schemeClr val="accent2"/>
                </a:solidFill>
                <a:latin typeface="#9Slide03 Neutra" panose="02040603050506020204" pitchFamily="18" charset="0"/>
              </a:rPr>
            </a:br>
            <a:r>
              <a:rPr lang="en-US" sz="8800">
                <a:solidFill>
                  <a:schemeClr val="accent2"/>
                </a:solidFill>
                <a:latin typeface="#9Slide03 Neutra" panose="02040603050506020204" pitchFamily="18" charset="0"/>
              </a:rPr>
              <a:t>KIẾN THỨC MỚI</a:t>
            </a:r>
            <a:endParaRPr sz="8800">
              <a:solidFill>
                <a:schemeClr val="accent2"/>
              </a:solidFill>
              <a:latin typeface="#9Slide03 Neutra" panose="02040603050506020204" pitchFamily="18" charset="0"/>
            </a:endParaRPr>
          </a:p>
        </p:txBody>
      </p:sp>
      <p:sp>
        <p:nvSpPr>
          <p:cNvPr id="2930" name="Google Shape;2930;p42"/>
          <p:cNvSpPr txBox="1">
            <a:spLocks noGrp="1"/>
          </p:cNvSpPr>
          <p:nvPr>
            <p:ph type="title" idx="2"/>
          </p:nvPr>
        </p:nvSpPr>
        <p:spPr>
          <a:xfrm>
            <a:off x="842801" y="1166045"/>
            <a:ext cx="1278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extLst>
      <p:ext uri="{BB962C8B-B14F-4D97-AF65-F5344CB8AC3E}">
        <p14:creationId xmlns:p14="http://schemas.microsoft.com/office/powerpoint/2010/main" val="1176724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30"/>
                                        </p:tgtEl>
                                        <p:attrNameLst>
                                          <p:attrName>style.visibility</p:attrName>
                                        </p:attrNameLst>
                                      </p:cBhvr>
                                      <p:to>
                                        <p:strVal val="visible"/>
                                      </p:to>
                                    </p:set>
                                    <p:anim calcmode="lin" valueType="num">
                                      <p:cBhvr additive="base">
                                        <p:cTn id="7" dur="500" fill="hold"/>
                                        <p:tgtEl>
                                          <p:spTgt spid="2930"/>
                                        </p:tgtEl>
                                        <p:attrNameLst>
                                          <p:attrName>ppt_x</p:attrName>
                                        </p:attrNameLst>
                                      </p:cBhvr>
                                      <p:tavLst>
                                        <p:tav tm="0">
                                          <p:val>
                                            <p:strVal val="#ppt_x"/>
                                          </p:val>
                                        </p:tav>
                                        <p:tav tm="100000">
                                          <p:val>
                                            <p:strVal val="#ppt_x"/>
                                          </p:val>
                                        </p:tav>
                                      </p:tavLst>
                                    </p:anim>
                                    <p:anim calcmode="lin" valueType="num">
                                      <p:cBhvr additive="base">
                                        <p:cTn id="8" dur="500" fill="hold"/>
                                        <p:tgtEl>
                                          <p:spTgt spid="29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29"/>
                                        </p:tgtEl>
                                        <p:attrNameLst>
                                          <p:attrName>style.visibility</p:attrName>
                                        </p:attrNameLst>
                                      </p:cBhvr>
                                      <p:to>
                                        <p:strVal val="visible"/>
                                      </p:to>
                                    </p:set>
                                    <p:anim calcmode="lin" valueType="num">
                                      <p:cBhvr additive="base">
                                        <p:cTn id="11" dur="500" fill="hold"/>
                                        <p:tgtEl>
                                          <p:spTgt spid="2929"/>
                                        </p:tgtEl>
                                        <p:attrNameLst>
                                          <p:attrName>ppt_x</p:attrName>
                                        </p:attrNameLst>
                                      </p:cBhvr>
                                      <p:tavLst>
                                        <p:tav tm="0">
                                          <p:val>
                                            <p:strVal val="#ppt_x"/>
                                          </p:val>
                                        </p:tav>
                                        <p:tav tm="100000">
                                          <p:val>
                                            <p:strVal val="#ppt_x"/>
                                          </p:val>
                                        </p:tav>
                                      </p:tavLst>
                                    </p:anim>
                                    <p:anim calcmode="lin" valueType="num">
                                      <p:cBhvr additive="base">
                                        <p:cTn id="12" dur="500" fill="hold"/>
                                        <p:tgtEl>
                                          <p:spTgt spid="29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9" grpId="0"/>
      <p:bldP spid="29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7BE7-2C8A-905A-08E1-ECCDD20DEB19}"/>
              </a:ext>
            </a:extLst>
          </p:cNvPr>
          <p:cNvSpPr>
            <a:spLocks noGrp="1"/>
          </p:cNvSpPr>
          <p:nvPr>
            <p:ph type="ctrTitle"/>
          </p:nvPr>
        </p:nvSpPr>
        <p:spPr>
          <a:xfrm>
            <a:off x="1654330" y="77665"/>
            <a:ext cx="5389500" cy="2651100"/>
          </a:xfrm>
        </p:spPr>
        <p:txBody>
          <a:bodyPr/>
          <a:lstStyle/>
          <a:p>
            <a:pPr algn="ctr">
              <a:lnSpc>
                <a:spcPct val="150000"/>
              </a:lnSpc>
            </a:pPr>
            <a:r>
              <a:rPr lang="en-US">
                <a:latin typeface="#9Slide04 Noticia Text Bold" panose="02000803060000020004" pitchFamily="2" charset="0"/>
              </a:rPr>
              <a:t>Chúc em học tốt!</a:t>
            </a:r>
          </a:p>
        </p:txBody>
      </p:sp>
    </p:spTree>
    <p:extLst>
      <p:ext uri="{BB962C8B-B14F-4D97-AF65-F5344CB8AC3E}">
        <p14:creationId xmlns:p14="http://schemas.microsoft.com/office/powerpoint/2010/main" val="2096971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imeline&#10;&#10;Description automatically generated with medium confidence">
            <a:extLst>
              <a:ext uri="{FF2B5EF4-FFF2-40B4-BE49-F238E27FC236}">
                <a16:creationId xmlns:a16="http://schemas.microsoft.com/office/drawing/2014/main" id="{29336565-2316-ADF7-676C-CDED4FCF19B5}"/>
              </a:ext>
            </a:extLst>
          </p:cNvPr>
          <p:cNvPicPr>
            <a:picLocks noChangeAspect="1"/>
          </p:cNvPicPr>
          <p:nvPr/>
        </p:nvPicPr>
        <p:blipFill>
          <a:blip r:embed="rId2"/>
          <a:stretch>
            <a:fillRect/>
          </a:stretch>
        </p:blipFill>
        <p:spPr>
          <a:xfrm>
            <a:off x="0" y="910590"/>
            <a:ext cx="9144000" cy="3322320"/>
          </a:xfrm>
          <a:prstGeom prst="rect">
            <a:avLst/>
          </a:prstGeom>
        </p:spPr>
      </p:pic>
    </p:spTree>
    <p:extLst>
      <p:ext uri="{BB962C8B-B14F-4D97-AF65-F5344CB8AC3E}">
        <p14:creationId xmlns:p14="http://schemas.microsoft.com/office/powerpoint/2010/main" val="103418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9"/>
        <p:cNvGrpSpPr/>
        <p:nvPr/>
      </p:nvGrpSpPr>
      <p:grpSpPr>
        <a:xfrm>
          <a:off x="0" y="0"/>
          <a:ext cx="0" cy="0"/>
          <a:chOff x="0" y="0"/>
          <a:chExt cx="0" cy="0"/>
        </a:xfrm>
      </p:grpSpPr>
      <p:sp>
        <p:nvSpPr>
          <p:cNvPr id="2890" name="Google Shape;2890;p38"/>
          <p:cNvSpPr txBox="1">
            <a:spLocks noGrp="1"/>
          </p:cNvSpPr>
          <p:nvPr>
            <p:ph type="ctrTitle"/>
          </p:nvPr>
        </p:nvSpPr>
        <p:spPr>
          <a:xfrm>
            <a:off x="999010" y="717745"/>
            <a:ext cx="7710650" cy="26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a:solidFill>
                  <a:schemeClr val="accent1">
                    <a:lumMod val="50000"/>
                  </a:schemeClr>
                </a:solidFill>
              </a:rPr>
              <a:t>BÀI 7</a:t>
            </a:r>
            <a:r>
              <a:rPr lang="en" sz="8000">
                <a:solidFill>
                  <a:schemeClr val="accent2"/>
                </a:solidFill>
              </a:rPr>
              <a:t/>
            </a:r>
            <a:br>
              <a:rPr lang="en" sz="8000">
                <a:solidFill>
                  <a:schemeClr val="accent2"/>
                </a:solidFill>
              </a:rPr>
            </a:br>
            <a:r>
              <a:rPr lang="en">
                <a:solidFill>
                  <a:schemeClr val="accent2"/>
                </a:solidFill>
                <a:latin typeface="#9Slide04 Lora Bold" panose="00000800000000000000" pitchFamily="2" charset="0"/>
              </a:rPr>
              <a:t>T</a:t>
            </a:r>
            <a:r>
              <a:rPr lang="en" sz="8000">
                <a:solidFill>
                  <a:schemeClr val="accent2"/>
                </a:solidFill>
                <a:latin typeface="#9Slide04 Lora Bold" panose="00000800000000000000" pitchFamily="2" charset="0"/>
              </a:rPr>
              <a:t>HỰC HÀNH </a:t>
            </a:r>
            <a:br>
              <a:rPr lang="en" sz="8000">
                <a:solidFill>
                  <a:schemeClr val="accent2"/>
                </a:solidFill>
                <a:latin typeface="#9Slide04 Lora Bold" panose="00000800000000000000" pitchFamily="2" charset="0"/>
              </a:rPr>
            </a:br>
            <a:r>
              <a:rPr lang="en" sz="8000">
                <a:solidFill>
                  <a:schemeClr val="accent2"/>
                </a:solidFill>
                <a:latin typeface="#9Slide04 Lora Bold" panose="00000800000000000000" pitchFamily="2" charset="0"/>
              </a:rPr>
              <a:t>TIẾNG VIỆT</a:t>
            </a:r>
            <a:endParaRPr sz="8000">
              <a:solidFill>
                <a:schemeClr val="accent2"/>
              </a:solidFill>
              <a:latin typeface="#9Slide04 Lora Bold" panose="00000800000000000000" pitchFamily="2" charset="0"/>
            </a:endParaRPr>
          </a:p>
        </p:txBody>
      </p:sp>
    </p:spTree>
    <p:extLst>
      <p:ext uri="{BB962C8B-B14F-4D97-AF65-F5344CB8AC3E}">
        <p14:creationId xmlns:p14="http://schemas.microsoft.com/office/powerpoint/2010/main" val="40443774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90"/>
                                        </p:tgtEl>
                                        <p:attrNameLst>
                                          <p:attrName>style.visibility</p:attrName>
                                        </p:attrNameLst>
                                      </p:cBhvr>
                                      <p:to>
                                        <p:strVal val="visible"/>
                                      </p:to>
                                    </p:set>
                                    <p:anim calcmode="lin" valueType="num">
                                      <p:cBhvr additive="base">
                                        <p:cTn id="7" dur="500" fill="hold"/>
                                        <p:tgtEl>
                                          <p:spTgt spid="2890"/>
                                        </p:tgtEl>
                                        <p:attrNameLst>
                                          <p:attrName>ppt_x</p:attrName>
                                        </p:attrNameLst>
                                      </p:cBhvr>
                                      <p:tavLst>
                                        <p:tav tm="0">
                                          <p:val>
                                            <p:strVal val="#ppt_x"/>
                                          </p:val>
                                        </p:tav>
                                        <p:tav tm="100000">
                                          <p:val>
                                            <p:strVal val="#ppt_x"/>
                                          </p:val>
                                        </p:tav>
                                      </p:tavLst>
                                    </p:anim>
                                    <p:anim calcmode="lin" valueType="num">
                                      <p:cBhvr additive="base">
                                        <p:cTn id="8" dur="500" fill="hold"/>
                                        <p:tgtEl>
                                          <p:spTgt spid="2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05"/>
        <p:cNvGrpSpPr/>
        <p:nvPr/>
      </p:nvGrpSpPr>
      <p:grpSpPr>
        <a:xfrm>
          <a:off x="0" y="0"/>
          <a:ext cx="0" cy="0"/>
          <a:chOff x="0" y="0"/>
          <a:chExt cx="0" cy="0"/>
        </a:xfrm>
      </p:grpSpPr>
      <p:sp>
        <p:nvSpPr>
          <p:cNvPr id="2906" name="Google Shape;2906;p40"/>
          <p:cNvSpPr txBox="1">
            <a:spLocks noGrp="1"/>
          </p:cNvSpPr>
          <p:nvPr>
            <p:ph type="title"/>
          </p:nvPr>
        </p:nvSpPr>
        <p:spPr>
          <a:xfrm>
            <a:off x="135296" y="-103164"/>
            <a:ext cx="4322712" cy="64882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dirty="0" smtClean="0">
                <a:solidFill>
                  <a:schemeClr val="accent2"/>
                </a:solidFill>
                <a:latin typeface="#9Slide04 Noticia Text Bold" panose="02000803060000020004" pitchFamily="2" charset="0"/>
              </a:rPr>
              <a:t>I. </a:t>
            </a:r>
            <a:r>
              <a:rPr lang="en-US" sz="4400" dirty="0" err="1">
                <a:solidFill>
                  <a:schemeClr val="accent2"/>
                </a:solidFill>
                <a:latin typeface="#9Slide04 Noticia Text Bold" panose="02000803060000020004" pitchFamily="2" charset="0"/>
              </a:rPr>
              <a:t>Lí</a:t>
            </a:r>
            <a:r>
              <a:rPr lang="en-US" sz="4400" dirty="0">
                <a:solidFill>
                  <a:schemeClr val="accent2"/>
                </a:solidFill>
                <a:latin typeface="#9Slide04 Noticia Text Bold" panose="02000803060000020004" pitchFamily="2" charset="0"/>
              </a:rPr>
              <a:t> </a:t>
            </a:r>
            <a:r>
              <a:rPr lang="en-US" sz="4400" dirty="0" err="1">
                <a:solidFill>
                  <a:schemeClr val="accent2"/>
                </a:solidFill>
                <a:latin typeface="#9Slide04 Noticia Text Bold" panose="02000803060000020004" pitchFamily="2" charset="0"/>
              </a:rPr>
              <a:t>thuyết</a:t>
            </a:r>
            <a:r>
              <a:rPr lang="en-US" sz="4400" dirty="0">
                <a:solidFill>
                  <a:schemeClr val="accent2"/>
                </a:solidFill>
                <a:latin typeface="#9Slide04 Noticia Text Bold" panose="02000803060000020004" pitchFamily="2" charset="0"/>
              </a:rPr>
              <a:t> </a:t>
            </a:r>
            <a:endParaRPr sz="4400" dirty="0">
              <a:solidFill>
                <a:schemeClr val="accent2"/>
              </a:solidFill>
              <a:latin typeface="#9Slide04 Noticia Text Bold" panose="02000803060000020004" pitchFamily="2" charset="0"/>
            </a:endParaRPr>
          </a:p>
        </p:txBody>
      </p:sp>
      <p:sp>
        <p:nvSpPr>
          <p:cNvPr id="2911" name="Google Shape;2911;p40"/>
          <p:cNvSpPr txBox="1">
            <a:spLocks noGrp="1"/>
          </p:cNvSpPr>
          <p:nvPr>
            <p:ph type="title" idx="5"/>
          </p:nvPr>
        </p:nvSpPr>
        <p:spPr>
          <a:xfrm>
            <a:off x="-1807285" y="748868"/>
            <a:ext cx="5516091" cy="5532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9Slide04 Noticia Text Bold" panose="02000803060000020004" pitchFamily="2" charset="0"/>
              </a:rPr>
              <a:t>1</a:t>
            </a:r>
            <a:r>
              <a:rPr lang="en-US" dirty="0">
                <a:latin typeface="#9Slide04 Noticia Text Bold" panose="02000803060000020004" pitchFamily="2" charset="0"/>
              </a:rPr>
              <a:t>. </a:t>
            </a:r>
            <a:r>
              <a:rPr lang="en-US" dirty="0" err="1">
                <a:latin typeface="#9Slide04 Noticia Text Bold" panose="02000803060000020004" pitchFamily="2" charset="0"/>
              </a:rPr>
              <a:t>Chêm</a:t>
            </a:r>
            <a:r>
              <a:rPr lang="en-US" dirty="0">
                <a:latin typeface="#9Slide04 Noticia Text Bold" panose="02000803060000020004" pitchFamily="2" charset="0"/>
              </a:rPr>
              <a:t> </a:t>
            </a:r>
            <a:r>
              <a:rPr lang="en-US" dirty="0" err="1">
                <a:latin typeface="#9Slide04 Noticia Text Bold" panose="02000803060000020004" pitchFamily="2" charset="0"/>
              </a:rPr>
              <a:t>xen</a:t>
            </a:r>
            <a:r>
              <a:rPr lang="en-US" dirty="0">
                <a:latin typeface="#9Slide04 Noticia Text Bold" panose="02000803060000020004" pitchFamily="2" charset="0"/>
              </a:rPr>
              <a:t> </a:t>
            </a:r>
            <a:endParaRPr dirty="0">
              <a:latin typeface="#9Slide04 Noticia Text Bold" panose="02000803060000020004" pitchFamily="2" charset="0"/>
            </a:endParaRPr>
          </a:p>
        </p:txBody>
      </p:sp>
      <p:sp>
        <p:nvSpPr>
          <p:cNvPr id="25" name="TextBox 24">
            <a:extLst>
              <a:ext uri="{FF2B5EF4-FFF2-40B4-BE49-F238E27FC236}">
                <a16:creationId xmlns:a16="http://schemas.microsoft.com/office/drawing/2014/main" id="{EB5EE5CD-844A-B0F4-E5E1-FBFF3DAB2A26}"/>
              </a:ext>
            </a:extLst>
          </p:cNvPr>
          <p:cNvSpPr txBox="1"/>
          <p:nvPr/>
        </p:nvSpPr>
        <p:spPr>
          <a:xfrm>
            <a:off x="-1226372" y="1474282"/>
            <a:ext cx="9606579" cy="954107"/>
          </a:xfrm>
          <a:prstGeom prst="rect">
            <a:avLst/>
          </a:prstGeom>
          <a:noFill/>
        </p:spPr>
        <p:txBody>
          <a:bodyPr wrap="square">
            <a:spAutoFit/>
          </a:bodyPr>
          <a:lstStyle/>
          <a:p>
            <a:pPr algn="just"/>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Chêm</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xen</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là</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xen</a:t>
            </a:r>
            <a:r>
              <a:rPr lang="en-US" sz="2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một</a:t>
            </a:r>
            <a:r>
              <a:rPr lang="en-US" sz="2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từ</a:t>
            </a:r>
            <a:r>
              <a:rPr lang="en-US" sz="2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một</a:t>
            </a:r>
            <a:r>
              <a:rPr lang="en-US" sz="2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cụm</a:t>
            </a:r>
            <a:r>
              <a:rPr lang="en-US" sz="2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từ</a:t>
            </a:r>
            <a:r>
              <a:rPr lang="en-US" sz="2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vào</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nhằm</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giải</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thích</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thêm</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ý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cho</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hoặc</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hướng</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tới</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mục</a:t>
            </a:r>
            <a:r>
              <a:rPr lang="en-US" sz="2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đích</a:t>
            </a:r>
            <a:r>
              <a:rPr lang="en-US" sz="2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tu</a:t>
            </a:r>
            <a:r>
              <a:rPr lang="en-US" sz="2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từ</a:t>
            </a:r>
            <a:r>
              <a:rPr lang="en-US" sz="2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b="1" i="1" dirty="0">
              <a:latin typeface="Calibri" panose="020F0502020204030204" pitchFamily="34" charset="0"/>
              <a:ea typeface="Calibri" panose="020F0502020204030204" pitchFamily="34" charset="0"/>
              <a:cs typeface="Calibri" panose="020F0502020204030204" pitchFamily="34" charset="0"/>
            </a:endParaRPr>
          </a:p>
        </p:txBody>
      </p:sp>
      <p:pic>
        <p:nvPicPr>
          <p:cNvPr id="26" name="Picture 19">
            <a:extLst>
              <a:ext uri="{FF2B5EF4-FFF2-40B4-BE49-F238E27FC236}">
                <a16:creationId xmlns:a16="http://schemas.microsoft.com/office/drawing/2014/main" id="{B35CFA9B-2D65-9EE6-E077-0A07C80F96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51068" y="2415904"/>
            <a:ext cx="9531275" cy="2727596"/>
          </a:xfrm>
          <a:prstGeom prst="rect">
            <a:avLst/>
          </a:prstGeom>
        </p:spPr>
      </p:pic>
      <p:sp>
        <p:nvSpPr>
          <p:cNvPr id="28" name="TextBox 27">
            <a:extLst>
              <a:ext uri="{FF2B5EF4-FFF2-40B4-BE49-F238E27FC236}">
                <a16:creationId xmlns:a16="http://schemas.microsoft.com/office/drawing/2014/main" id="{B1C26DFC-7FF4-9C4F-0FC3-C316F6DD60D0}"/>
              </a:ext>
            </a:extLst>
          </p:cNvPr>
          <p:cNvSpPr txBox="1"/>
          <p:nvPr/>
        </p:nvSpPr>
        <p:spPr>
          <a:xfrm>
            <a:off x="-1226372" y="2440874"/>
            <a:ext cx="9606579" cy="2308324"/>
          </a:xfrm>
          <a:prstGeom prst="rect">
            <a:avLst/>
          </a:prstGeom>
          <a:noFill/>
        </p:spPr>
        <p:txBody>
          <a:bodyPr wrap="square">
            <a:spAutoFit/>
          </a:bodyPr>
          <a:lstStyle/>
          <a:p>
            <a:pPr algn="just"/>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Thao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tác</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trong</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tạo</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chêm</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xen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là</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vấn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đề</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thuộc</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về</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ngữ</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pháp</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Trong</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ngoài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thành</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phần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nòng</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cốt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còn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có</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thành</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phần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phụ</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Bộ</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phận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chêm</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xen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là</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một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loại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thành</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phần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phụ</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của</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Một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dù</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đã</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hoàn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chỉnh</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về</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cấu</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trúc</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ngữ</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pháp</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người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ta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vẫn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có</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xen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vào</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một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từ</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một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cụm</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từ</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hoặc</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một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vế</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làm</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sáng</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tỏ</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thêm</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một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phương</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diện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nào</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đó</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của</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hoặc</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giải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thích</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cho</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một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đối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tượng</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cụ</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trong</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06"/>
                                        </p:tgtEl>
                                        <p:attrNameLst>
                                          <p:attrName>style.visibility</p:attrName>
                                        </p:attrNameLst>
                                      </p:cBhvr>
                                      <p:to>
                                        <p:strVal val="visible"/>
                                      </p:to>
                                    </p:set>
                                    <p:animEffect transition="in" filter="barn(inVertical)">
                                      <p:cBhvr>
                                        <p:cTn id="7" dur="500"/>
                                        <p:tgtEl>
                                          <p:spTgt spid="29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11"/>
                                        </p:tgtEl>
                                        <p:attrNameLst>
                                          <p:attrName>style.visibility</p:attrName>
                                        </p:attrNameLst>
                                      </p:cBhvr>
                                      <p:to>
                                        <p:strVal val="visible"/>
                                      </p:to>
                                    </p:set>
                                    <p:animEffect transition="in" filter="fade">
                                      <p:cBhvr>
                                        <p:cTn id="12" dur="500"/>
                                        <p:tgtEl>
                                          <p:spTgt spid="29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par>
                                <p:cTn id="24" presetID="16" presetClass="entr" presetSubtype="21"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6" grpId="0"/>
      <p:bldP spid="2911" grpId="0" animBg="1"/>
      <p:bldP spid="25"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3"/>
        <p:cNvGrpSpPr/>
        <p:nvPr/>
      </p:nvGrpSpPr>
      <p:grpSpPr>
        <a:xfrm>
          <a:off x="0" y="0"/>
          <a:ext cx="0" cy="0"/>
          <a:chOff x="0" y="0"/>
          <a:chExt cx="0" cy="0"/>
        </a:xfrm>
      </p:grpSpPr>
      <p:sp>
        <p:nvSpPr>
          <p:cNvPr id="3014" name="Google Shape;3014;p43"/>
          <p:cNvSpPr txBox="1">
            <a:spLocks noGrp="1"/>
          </p:cNvSpPr>
          <p:nvPr>
            <p:ph type="title"/>
          </p:nvPr>
        </p:nvSpPr>
        <p:spPr>
          <a:xfrm>
            <a:off x="0" y="152105"/>
            <a:ext cx="9144000" cy="13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9600" dirty="0" err="1">
                <a:latin typeface="#9Slide04 Noticia Text Bold" panose="02000803060000020004" pitchFamily="2" charset="0"/>
              </a:rPr>
              <a:t>V</a:t>
            </a:r>
            <a:r>
              <a:rPr lang="en-US" sz="6600" dirty="0" err="1">
                <a:latin typeface="#9Slide04 Noticia Text Bold" panose="02000803060000020004" pitchFamily="2" charset="0"/>
              </a:rPr>
              <a:t>ị</a:t>
            </a:r>
            <a:r>
              <a:rPr lang="en-US" sz="6600" dirty="0">
                <a:latin typeface="#9Slide04 Noticia Text Bold" panose="02000803060000020004" pitchFamily="2" charset="0"/>
              </a:rPr>
              <a:t> </a:t>
            </a:r>
            <a:r>
              <a:rPr lang="en-US" sz="6600" dirty="0" err="1">
                <a:latin typeface="#9Slide04 Noticia Text Bold" panose="02000803060000020004" pitchFamily="2" charset="0"/>
              </a:rPr>
              <a:t>trí</a:t>
            </a:r>
            <a:endParaRPr sz="6600" dirty="0">
              <a:latin typeface="#9Slide04 Noticia Text Bold" panose="02000803060000020004" pitchFamily="2" charset="0"/>
            </a:endParaRPr>
          </a:p>
        </p:txBody>
      </p:sp>
      <p:sp>
        <p:nvSpPr>
          <p:cNvPr id="5" name="TextBox 4">
            <a:extLst>
              <a:ext uri="{FF2B5EF4-FFF2-40B4-BE49-F238E27FC236}">
                <a16:creationId xmlns:a16="http://schemas.microsoft.com/office/drawing/2014/main" id="{5E0FEC3B-2EB6-0E9B-76D4-E91AB6E64F44}"/>
              </a:ext>
            </a:extLst>
          </p:cNvPr>
          <p:cNvSpPr txBox="1"/>
          <p:nvPr/>
        </p:nvSpPr>
        <p:spPr>
          <a:xfrm>
            <a:off x="559398" y="1679085"/>
            <a:ext cx="7788536" cy="1754326"/>
          </a:xfrm>
          <a:prstGeom prst="rect">
            <a:avLst/>
          </a:prstGeom>
          <a:noFill/>
        </p:spPr>
        <p:txBody>
          <a:bodyPr wrap="square">
            <a:spAutoFit/>
          </a:bodyPr>
          <a:lstStyle/>
          <a:p>
            <a:pPr marL="0" marR="0" algn="just">
              <a:lnSpc>
                <a:spcPct val="150000"/>
              </a:lnSpc>
              <a:spcBef>
                <a:spcPts val="0"/>
              </a:spcBef>
              <a:spcAft>
                <a:spcPts val="800"/>
              </a:spcAft>
            </a:pPr>
            <a:r>
              <a:rPr lang="en-US" sz="36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Đứng</a:t>
            </a:r>
            <a:r>
              <a:rPr lang="en-US" sz="3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giữa</a:t>
            </a:r>
            <a:r>
              <a:rPr lang="en-US" sz="3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hoặc</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đứng</a:t>
            </a:r>
            <a:r>
              <a:rPr lang="en-US" sz="3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sau</a:t>
            </a:r>
            <a:r>
              <a:rPr lang="en-US" sz="3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thành</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phần</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nòng</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cốt</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trong</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14"/>
                                        </p:tgtEl>
                                        <p:attrNameLst>
                                          <p:attrName>style.visibility</p:attrName>
                                        </p:attrNameLst>
                                      </p:cBhvr>
                                      <p:to>
                                        <p:strVal val="visible"/>
                                      </p:to>
                                    </p:set>
                                    <p:animEffect transition="in" filter="wipe(down)">
                                      <p:cBhvr>
                                        <p:cTn id="7" dur="500"/>
                                        <p:tgtEl>
                                          <p:spTgt spid="30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9"/>
        <p:cNvGrpSpPr/>
        <p:nvPr/>
      </p:nvGrpSpPr>
      <p:grpSpPr>
        <a:xfrm>
          <a:off x="0" y="0"/>
          <a:ext cx="0" cy="0"/>
          <a:chOff x="0" y="0"/>
          <a:chExt cx="0" cy="0"/>
        </a:xfrm>
      </p:grpSpPr>
      <p:sp>
        <p:nvSpPr>
          <p:cNvPr id="3020" name="Google Shape;3020;p44"/>
          <p:cNvSpPr txBox="1">
            <a:spLocks noGrp="1"/>
          </p:cNvSpPr>
          <p:nvPr>
            <p:ph type="title"/>
          </p:nvPr>
        </p:nvSpPr>
        <p:spPr>
          <a:xfrm>
            <a:off x="0" y="204323"/>
            <a:ext cx="7704000" cy="9252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dirty="0" err="1" smtClean="0"/>
              <a:t>Nhận</a:t>
            </a:r>
            <a:r>
              <a:rPr lang="en-US" sz="4400" dirty="0" smtClean="0"/>
              <a:t> </a:t>
            </a:r>
            <a:r>
              <a:rPr lang="en-US" sz="4400" dirty="0" err="1" smtClean="0"/>
              <a:t>biết</a:t>
            </a:r>
            <a:r>
              <a:rPr lang="en-US" sz="4400" dirty="0" smtClean="0"/>
              <a:t>, </a:t>
            </a:r>
            <a:r>
              <a:rPr lang="en-US" sz="4400" dirty="0" err="1" smtClean="0"/>
              <a:t>tác</a:t>
            </a:r>
            <a:r>
              <a:rPr lang="en-US" sz="4400" dirty="0" smtClean="0"/>
              <a:t> </a:t>
            </a:r>
            <a:r>
              <a:rPr lang="en-US" sz="4400" dirty="0" err="1" smtClean="0"/>
              <a:t>dụng</a:t>
            </a:r>
            <a:endParaRPr sz="4400" dirty="0"/>
          </a:p>
        </p:txBody>
      </p:sp>
      <p:sp>
        <p:nvSpPr>
          <p:cNvPr id="3021" name="Google Shape;3021;p44"/>
          <p:cNvSpPr txBox="1">
            <a:spLocks noGrp="1"/>
          </p:cNvSpPr>
          <p:nvPr>
            <p:ph type="subTitle" idx="1"/>
          </p:nvPr>
        </p:nvSpPr>
        <p:spPr>
          <a:xfrm>
            <a:off x="3969572" y="1129553"/>
            <a:ext cx="4701092" cy="4013947"/>
          </a:xfrm>
          <a:prstGeom prst="rect">
            <a:avLst/>
          </a:prstGeom>
          <a:solidFill>
            <a:schemeClr val="accent2">
              <a:lumMod val="60000"/>
              <a:lumOff val="40000"/>
            </a:schemeClr>
          </a:solidFill>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0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Chêm xen cũng có tính chất của biện pháp tu từ. Nhờ sử dụng biện pháp chêm xen mà câu văn trở nên có tính nghệ thuật, có giá trị thẩm mĩ. Trong lời thơ hoặc văn xuôi, chêm xen có tác dụng tạo nên một giọng điệu, một tiếng nói khác song song với tiếng nói thể hiện ở bộ phận chính</a:t>
            </a:r>
            <a:endParaRPr sz="20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022" name="Google Shape;3022;p44"/>
          <p:cNvSpPr txBox="1">
            <a:spLocks noGrp="1"/>
          </p:cNvSpPr>
          <p:nvPr>
            <p:ph type="subTitle" idx="2"/>
          </p:nvPr>
        </p:nvSpPr>
        <p:spPr>
          <a:xfrm>
            <a:off x="150607" y="1432675"/>
            <a:ext cx="3615996" cy="3265800"/>
          </a:xfrm>
          <a:prstGeom prst="rect">
            <a:avLst/>
          </a:prstGeom>
          <a:solidFill>
            <a:schemeClr val="tx1">
              <a:lumMod val="75000"/>
            </a:schemeClr>
          </a:solidFill>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400" b="1" dirty="0">
                <a:solidFill>
                  <a:schemeClr val="accent5">
                    <a:lumMod val="10000"/>
                  </a:schemeClr>
                </a:solidFill>
                <a:latin typeface="Calibri" panose="020F0502020204030204" pitchFamily="34" charset="0"/>
                <a:ea typeface="Calibri" panose="020F0502020204030204" pitchFamily="34" charset="0"/>
                <a:cs typeface="Calibri" panose="020F0502020204030204" pitchFamily="34" charset="0"/>
              </a:rPr>
              <a:t>Đánh dấu thành phần chêm xen, người ta thường dùng dấu gạch ngang, dấu ngoặc đơn hoặc dấu phẩy. </a:t>
            </a:r>
            <a:endParaRPr sz="2400" b="1" dirty="0">
              <a:solidFill>
                <a:schemeClr val="accent5">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22">
                                            <p:bg/>
                                          </p:spTgt>
                                        </p:tgtEl>
                                        <p:attrNameLst>
                                          <p:attrName>style.visibility</p:attrName>
                                        </p:attrNameLst>
                                      </p:cBhvr>
                                      <p:to>
                                        <p:strVal val="visible"/>
                                      </p:to>
                                    </p:set>
                                    <p:anim calcmode="lin" valueType="num">
                                      <p:cBhvr additive="base">
                                        <p:cTn id="7" dur="500" fill="hold"/>
                                        <p:tgtEl>
                                          <p:spTgt spid="302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2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22">
                                            <p:txEl>
                                              <p:pRg st="0" end="0"/>
                                            </p:txEl>
                                          </p:spTgt>
                                        </p:tgtEl>
                                        <p:attrNameLst>
                                          <p:attrName>style.visibility</p:attrName>
                                        </p:attrNameLst>
                                      </p:cBhvr>
                                      <p:to>
                                        <p:strVal val="visible"/>
                                      </p:to>
                                    </p:set>
                                    <p:anim calcmode="lin" valueType="num">
                                      <p:cBhvr additive="base">
                                        <p:cTn id="13" dur="500" fill="hold"/>
                                        <p:tgtEl>
                                          <p:spTgt spid="30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21">
                                            <p:bg/>
                                          </p:spTgt>
                                        </p:tgtEl>
                                        <p:attrNameLst>
                                          <p:attrName>style.visibility</p:attrName>
                                        </p:attrNameLst>
                                      </p:cBhvr>
                                      <p:to>
                                        <p:strVal val="visible"/>
                                      </p:to>
                                    </p:set>
                                    <p:anim calcmode="lin" valueType="num">
                                      <p:cBhvr additive="base">
                                        <p:cTn id="19" dur="500" fill="hold"/>
                                        <p:tgtEl>
                                          <p:spTgt spid="3021">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021">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21">
                                            <p:txEl>
                                              <p:pRg st="0" end="0"/>
                                            </p:txEl>
                                          </p:spTgt>
                                        </p:tgtEl>
                                        <p:attrNameLst>
                                          <p:attrName>style.visibility</p:attrName>
                                        </p:attrNameLst>
                                      </p:cBhvr>
                                      <p:to>
                                        <p:strVal val="visible"/>
                                      </p:to>
                                    </p:set>
                                    <p:anim calcmode="lin" valueType="num">
                                      <p:cBhvr additive="base">
                                        <p:cTn id="25" dur="500" fill="hold"/>
                                        <p:tgtEl>
                                          <p:spTgt spid="302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1" grpId="0" build="p" animBg="1"/>
      <p:bldP spid="302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5"/>
        <p:cNvGrpSpPr/>
        <p:nvPr/>
      </p:nvGrpSpPr>
      <p:grpSpPr>
        <a:xfrm>
          <a:off x="0" y="0"/>
          <a:ext cx="0" cy="0"/>
          <a:chOff x="0" y="0"/>
          <a:chExt cx="0" cy="0"/>
        </a:xfrm>
      </p:grpSpPr>
      <p:sp>
        <p:nvSpPr>
          <p:cNvPr id="2911" name="Google Shape;2911;p40"/>
          <p:cNvSpPr txBox="1">
            <a:spLocks noGrp="1"/>
          </p:cNvSpPr>
          <p:nvPr>
            <p:ph type="title" idx="5"/>
          </p:nvPr>
        </p:nvSpPr>
        <p:spPr>
          <a:xfrm>
            <a:off x="801371" y="0"/>
            <a:ext cx="2824308" cy="5532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9Slide04 Noticia Text Bold" panose="02000803060000020004" pitchFamily="2" charset="0"/>
              </a:rPr>
              <a:t> </a:t>
            </a:r>
            <a:r>
              <a:rPr lang="en-US" dirty="0">
                <a:solidFill>
                  <a:schemeClr val="accent5">
                    <a:lumMod val="10000"/>
                  </a:schemeClr>
                </a:solidFill>
                <a:latin typeface="#9Slide04 Noticia Text Bold" panose="02000803060000020004" pitchFamily="2" charset="0"/>
              </a:rPr>
              <a:t>2. </a:t>
            </a:r>
            <a:r>
              <a:rPr lang="en-US" dirty="0" err="1">
                <a:solidFill>
                  <a:schemeClr val="accent5">
                    <a:lumMod val="10000"/>
                  </a:schemeClr>
                </a:solidFill>
                <a:latin typeface="#9Slide04 Noticia Text Bold" panose="02000803060000020004" pitchFamily="2" charset="0"/>
              </a:rPr>
              <a:t>Liệt</a:t>
            </a:r>
            <a:r>
              <a:rPr lang="en-US" dirty="0">
                <a:solidFill>
                  <a:schemeClr val="accent5">
                    <a:lumMod val="10000"/>
                  </a:schemeClr>
                </a:solidFill>
                <a:latin typeface="#9Slide04 Noticia Text Bold" panose="02000803060000020004" pitchFamily="2" charset="0"/>
              </a:rPr>
              <a:t> </a:t>
            </a:r>
            <a:r>
              <a:rPr lang="en-US" dirty="0" err="1">
                <a:solidFill>
                  <a:schemeClr val="accent5">
                    <a:lumMod val="10000"/>
                  </a:schemeClr>
                </a:solidFill>
                <a:latin typeface="#9Slide04 Noticia Text Bold" panose="02000803060000020004" pitchFamily="2" charset="0"/>
              </a:rPr>
              <a:t>kê</a:t>
            </a:r>
            <a:endParaRPr dirty="0">
              <a:solidFill>
                <a:schemeClr val="accent5">
                  <a:lumMod val="10000"/>
                </a:schemeClr>
              </a:solidFill>
              <a:latin typeface="#9Slide04 Noticia Text Bold" panose="02000803060000020004" pitchFamily="2" charset="0"/>
            </a:endParaRPr>
          </a:p>
        </p:txBody>
      </p:sp>
      <p:sp>
        <p:nvSpPr>
          <p:cNvPr id="25" name="TextBox 24">
            <a:extLst>
              <a:ext uri="{FF2B5EF4-FFF2-40B4-BE49-F238E27FC236}">
                <a16:creationId xmlns:a16="http://schemas.microsoft.com/office/drawing/2014/main" id="{EB5EE5CD-844A-B0F4-E5E1-FBFF3DAB2A26}"/>
              </a:ext>
            </a:extLst>
          </p:cNvPr>
          <p:cNvSpPr txBox="1"/>
          <p:nvPr/>
        </p:nvSpPr>
        <p:spPr>
          <a:xfrm>
            <a:off x="1039092" y="814487"/>
            <a:ext cx="784513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Khái niệm: Liệt </a:t>
            </a:r>
            <a:r>
              <a:rPr kumimoji="0" lang="vi-VN" sz="240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kê là </a:t>
            </a:r>
            <a:r>
              <a:rPr kumimoji="0" lang="vi-VN" sz="2400" b="1"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nêu một chuỗi yếu tố cùng loại </a:t>
            </a:r>
            <a:r>
              <a:rPr kumimoji="0" lang="vi-VN" sz="240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nhằm cung cấp thông tin đầy đủ hơn về đối tượng cần nhấn mạnh trong câu, trong đoạn của văn bản hoặc hướng tới </a:t>
            </a:r>
            <a:r>
              <a:rPr kumimoji="0" lang="vi-VN" sz="2400" b="1"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mục đích tu từ</a:t>
            </a:r>
            <a:endParaRPr kumimoji="0" lang="en-US" sz="2400" b="1"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6" name="Picture 19">
            <a:extLst>
              <a:ext uri="{FF2B5EF4-FFF2-40B4-BE49-F238E27FC236}">
                <a16:creationId xmlns:a16="http://schemas.microsoft.com/office/drawing/2014/main" id="{B35CFA9B-2D65-9EE6-E077-0A07C80F96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01371" y="2153595"/>
            <a:ext cx="8342629" cy="2727596"/>
          </a:xfrm>
          <a:prstGeom prst="rect">
            <a:avLst/>
          </a:prstGeom>
        </p:spPr>
      </p:pic>
      <p:sp>
        <p:nvSpPr>
          <p:cNvPr id="28" name="TextBox 27">
            <a:extLst>
              <a:ext uri="{FF2B5EF4-FFF2-40B4-BE49-F238E27FC236}">
                <a16:creationId xmlns:a16="http://schemas.microsoft.com/office/drawing/2014/main" id="{B1C26DFC-7FF4-9C4F-0FC3-C316F6DD60D0}"/>
              </a:ext>
            </a:extLst>
          </p:cNvPr>
          <p:cNvSpPr txBox="1"/>
          <p:nvPr/>
        </p:nvSpPr>
        <p:spPr>
          <a:xfrm>
            <a:off x="790345" y="2257504"/>
            <a:ext cx="8342629" cy="225106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Các yếu tố cùng loại bao giờ cũng được thể hiện bằng các từ ngữ cùng từ loại (danh từ, động từ hoặc tính từ). Những từ ngữ đó có thể thuộc bất cứ thành phần nào trong câu, nhưng thường là ở </a:t>
            </a:r>
            <a:r>
              <a:rPr kumimoji="0" lang="vi-VN" sz="2400" b="1"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chủ ngữ, vị ngữ, định ngữ, bổ ngữ. </a:t>
            </a:r>
            <a:endParaRPr kumimoji="0" lang="en-US" sz="2400" b="1"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258385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11"/>
                                        </p:tgtEl>
                                        <p:attrNameLst>
                                          <p:attrName>style.visibility</p:attrName>
                                        </p:attrNameLst>
                                      </p:cBhvr>
                                      <p:to>
                                        <p:strVal val="visible"/>
                                      </p:to>
                                    </p:set>
                                    <p:anim calcmode="lin" valueType="num">
                                      <p:cBhvr additive="base">
                                        <p:cTn id="7" dur="500" fill="hold"/>
                                        <p:tgtEl>
                                          <p:spTgt spid="2911"/>
                                        </p:tgtEl>
                                        <p:attrNameLst>
                                          <p:attrName>ppt_x</p:attrName>
                                        </p:attrNameLst>
                                      </p:cBhvr>
                                      <p:tavLst>
                                        <p:tav tm="0">
                                          <p:val>
                                            <p:strVal val="#ppt_x"/>
                                          </p:val>
                                        </p:tav>
                                        <p:tav tm="100000">
                                          <p:val>
                                            <p:strVal val="#ppt_x"/>
                                          </p:val>
                                        </p:tav>
                                      </p:tavLst>
                                    </p:anim>
                                    <p:anim calcmode="lin" valueType="num">
                                      <p:cBhvr additive="base">
                                        <p:cTn id="8" dur="500" fill="hold"/>
                                        <p:tgtEl>
                                          <p:spTgt spid="29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1" grpId="0" animBg="1"/>
      <p:bldP spid="25"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6"/>
        <p:cNvGrpSpPr/>
        <p:nvPr/>
      </p:nvGrpSpPr>
      <p:grpSpPr>
        <a:xfrm>
          <a:off x="0" y="0"/>
          <a:ext cx="0" cy="0"/>
          <a:chOff x="0" y="0"/>
          <a:chExt cx="0" cy="0"/>
        </a:xfrm>
      </p:grpSpPr>
      <p:sp>
        <p:nvSpPr>
          <p:cNvPr id="6" name="Google Shape;2911;p40">
            <a:extLst>
              <a:ext uri="{FF2B5EF4-FFF2-40B4-BE49-F238E27FC236}">
                <a16:creationId xmlns:a16="http://schemas.microsoft.com/office/drawing/2014/main" id="{AF8FA49A-E602-BAC7-A192-DA55D92508A7}"/>
              </a:ext>
            </a:extLst>
          </p:cNvPr>
          <p:cNvSpPr txBox="1">
            <a:spLocks/>
          </p:cNvSpPr>
          <p:nvPr/>
        </p:nvSpPr>
        <p:spPr>
          <a:xfrm>
            <a:off x="175838" y="230708"/>
            <a:ext cx="2824308" cy="553238"/>
          </a:xfrm>
          <a:prstGeom prst="rect">
            <a:avLst/>
          </a:prstGeom>
          <a:solidFill>
            <a:schemeClr val="tx1"/>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bg1"/>
                </a:solidFill>
                <a:latin typeface="#9Slide04 Noticia Text Bold" panose="02000803060000020004" pitchFamily="2" charset="0"/>
              </a:rPr>
              <a:t> </a:t>
            </a:r>
            <a:r>
              <a:rPr lang="en-US" sz="3600" dirty="0" err="1" smtClean="0">
                <a:solidFill>
                  <a:schemeClr val="bg1"/>
                </a:solidFill>
                <a:latin typeface="#9Slide04 Noticia Text Bold" panose="02000803060000020004" pitchFamily="2" charset="0"/>
              </a:rPr>
              <a:t>Nhận</a:t>
            </a:r>
            <a:r>
              <a:rPr lang="en-US" sz="3600" dirty="0" smtClean="0">
                <a:solidFill>
                  <a:schemeClr val="bg1"/>
                </a:solidFill>
                <a:latin typeface="#9Slide04 Noticia Text Bold" panose="02000803060000020004" pitchFamily="2" charset="0"/>
              </a:rPr>
              <a:t> </a:t>
            </a:r>
            <a:r>
              <a:rPr lang="en-US" sz="3600" dirty="0" err="1" smtClean="0">
                <a:solidFill>
                  <a:schemeClr val="bg1"/>
                </a:solidFill>
                <a:latin typeface="#9Slide04 Noticia Text Bold" panose="02000803060000020004" pitchFamily="2" charset="0"/>
              </a:rPr>
              <a:t>biết</a:t>
            </a:r>
            <a:endParaRPr lang="en-US" sz="3600" dirty="0">
              <a:solidFill>
                <a:schemeClr val="bg1"/>
              </a:solidFill>
              <a:latin typeface="#9Slide04 Noticia Text Bold" panose="02000803060000020004" pitchFamily="2" charset="0"/>
            </a:endParaRPr>
          </a:p>
        </p:txBody>
      </p:sp>
      <p:pic>
        <p:nvPicPr>
          <p:cNvPr id="7" name="Picture 20">
            <a:extLst>
              <a:ext uri="{FF2B5EF4-FFF2-40B4-BE49-F238E27FC236}">
                <a16:creationId xmlns:a16="http://schemas.microsoft.com/office/drawing/2014/main" id="{F3647EE4-DE93-5609-57AC-75F0822F8C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87997" y="1844040"/>
            <a:ext cx="2381862" cy="2490543"/>
          </a:xfrm>
          <a:prstGeom prst="rect">
            <a:avLst/>
          </a:prstGeom>
        </p:spPr>
      </p:pic>
      <p:sp>
        <p:nvSpPr>
          <p:cNvPr id="9" name="TextBox 8">
            <a:extLst>
              <a:ext uri="{FF2B5EF4-FFF2-40B4-BE49-F238E27FC236}">
                <a16:creationId xmlns:a16="http://schemas.microsoft.com/office/drawing/2014/main" id="{7F3BCDF6-C20A-0D06-CDE7-224FC24E888F}"/>
              </a:ext>
            </a:extLst>
          </p:cNvPr>
          <p:cNvSpPr txBox="1"/>
          <p:nvPr/>
        </p:nvSpPr>
        <p:spPr>
          <a:xfrm>
            <a:off x="484094" y="1248565"/>
            <a:ext cx="8132782" cy="1938992"/>
          </a:xfrm>
          <a:prstGeom prst="rect">
            <a:avLst/>
          </a:prstGeom>
          <a:noFill/>
        </p:spPr>
        <p:txBody>
          <a:bodyPr wrap="square">
            <a:spAutoFit/>
          </a:bodyPr>
          <a:lstStyle/>
          <a:p>
            <a:pPr marL="0" marR="0" algn="just">
              <a:lnSpc>
                <a:spcPct val="150000"/>
              </a:lnSpc>
              <a:spcBef>
                <a:spcPts val="0"/>
              </a:spcBef>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Nếu</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là</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trong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đoạn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các</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câu</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dùng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để</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liệt</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kê</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thường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ngắn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và</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có</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cùng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kiểu</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cấu</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trúc</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Có</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trường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hợp</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liệt</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kê</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hoàn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toàn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nêu</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ra</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hết</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các</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thông</a:t>
            </a:r>
            <a:r>
              <a:rPr lang="en-US" sz="2000" b="1" dirty="0">
                <a:effectLst/>
                <a:latin typeface="Calibri" panose="020F0502020204030204" pitchFamily="34" charset="0"/>
                <a:ea typeface="Calibri" panose="020F0502020204030204" pitchFamily="34" charset="0"/>
                <a:cs typeface="Calibri" panose="020F0502020204030204" pitchFamily="34" charset="0"/>
              </a:rPr>
              <a:t> tin </a:t>
            </a:r>
            <a:r>
              <a:rPr lang="en-US" sz="2000" b="1" dirty="0" err="1">
                <a:effectLst/>
                <a:latin typeface="Calibri" panose="020F0502020204030204" pitchFamily="34" charset="0"/>
                <a:ea typeface="Calibri" panose="020F0502020204030204" pitchFamily="34" charset="0"/>
                <a:cs typeface="Calibri" panose="020F0502020204030204" pitchFamily="34" charset="0"/>
              </a:rPr>
              <a:t>cùng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loại</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có</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trường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hợp</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liệt</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kê</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không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hoàn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toàn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thường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dùng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dấu</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ba</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chấm</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hoặc</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kí</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hiệu</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v.v</a:t>
            </a:r>
            <a:r>
              <a:rPr lang="en-US" sz="2000" b="1" dirty="0">
                <a:effectLst/>
                <a:latin typeface="Calibri" panose="020F0502020204030204" pitchFamily="34" charset="0"/>
                <a:ea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1ABC8D88-3156-4A29-EF2A-6D712B7F0E59}"/>
              </a:ext>
            </a:extLst>
          </p:cNvPr>
          <p:cNvSpPr txBox="1"/>
          <p:nvPr/>
        </p:nvSpPr>
        <p:spPr>
          <a:xfrm>
            <a:off x="602428" y="3001164"/>
            <a:ext cx="7906871" cy="1477328"/>
          </a:xfrm>
          <a:prstGeom prst="rect">
            <a:avLst/>
          </a:prstGeom>
          <a:noFill/>
        </p:spPr>
        <p:txBody>
          <a:bodyPr wrap="square">
            <a:spAutoFit/>
          </a:bodyPr>
          <a:lstStyle/>
          <a:p>
            <a:pPr marL="0" marR="0" algn="just">
              <a:lnSpc>
                <a:spcPct val="150000"/>
              </a:lnSpc>
              <a:spcBef>
                <a:spcPts val="0"/>
              </a:spcBef>
              <a:spcAft>
                <a:spcPts val="80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Liệt</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kê</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có</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khi</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sử</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dụng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với</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tư</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cách</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là</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một</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biện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pháp</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tu</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từ</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nhiều</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trường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hợp</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các</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yếu</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tố</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cùng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loại</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nêu</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ra</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nhằm</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thể</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hiện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một</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cảm</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xúc</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một</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cách</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nhìn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nhận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đánh</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giá</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tạo</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hiệu</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quả</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thẩm</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mĩ</a:t>
            </a:r>
            <a:r>
              <a:rPr lang="en-US" sz="2000" b="1" dirty="0">
                <a:effectLst/>
                <a:latin typeface="Calibri" panose="020F0502020204030204" pitchFamily="34" charset="0"/>
                <a:ea typeface="Calibri" panose="020F0502020204030204" pitchFamily="34" charset="0"/>
                <a:cs typeface="Calibri" panose="020F050202020403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3"/>
        <p:cNvGrpSpPr/>
        <p:nvPr/>
      </p:nvGrpSpPr>
      <p:grpSpPr>
        <a:xfrm>
          <a:off x="0" y="0"/>
          <a:ext cx="0" cy="0"/>
          <a:chOff x="0" y="0"/>
          <a:chExt cx="0" cy="0"/>
        </a:xfrm>
      </p:grpSpPr>
      <p:grpSp>
        <p:nvGrpSpPr>
          <p:cNvPr id="3954" name="Google Shape;3954;p46"/>
          <p:cNvGrpSpPr/>
          <p:nvPr/>
        </p:nvGrpSpPr>
        <p:grpSpPr>
          <a:xfrm>
            <a:off x="3924284" y="-48843"/>
            <a:ext cx="1549591" cy="1795499"/>
            <a:chOff x="2639375" y="-198525"/>
            <a:chExt cx="1761900" cy="2041500"/>
          </a:xfrm>
        </p:grpSpPr>
        <p:sp>
          <p:nvSpPr>
            <p:cNvPr id="3955" name="Google Shape;3955;p46"/>
            <p:cNvSpPr/>
            <p:nvPr/>
          </p:nvSpPr>
          <p:spPr>
            <a:xfrm>
              <a:off x="2639375" y="-198525"/>
              <a:ext cx="1761900" cy="2041500"/>
            </a:xfrm>
            <a:custGeom>
              <a:avLst/>
              <a:gdLst/>
              <a:ahLst/>
              <a:cxnLst/>
              <a:rect l="l" t="t" r="r" b="b"/>
              <a:pathLst>
                <a:path w="70476" h="81660" extrusionOk="0">
                  <a:moveTo>
                    <a:pt x="11216" y="415"/>
                  </a:moveTo>
                  <a:cubicBezTo>
                    <a:pt x="11492" y="565"/>
                    <a:pt x="12035" y="818"/>
                    <a:pt x="12116" y="818"/>
                  </a:cubicBezTo>
                  <a:cubicBezTo>
                    <a:pt x="12124" y="818"/>
                    <a:pt x="12128" y="816"/>
                    <a:pt x="12126" y="811"/>
                  </a:cubicBezTo>
                  <a:lnTo>
                    <a:pt x="12126" y="811"/>
                  </a:lnTo>
                  <a:cubicBezTo>
                    <a:pt x="12696" y="1455"/>
                    <a:pt x="12402" y="2586"/>
                    <a:pt x="12432" y="3363"/>
                  </a:cubicBezTo>
                  <a:cubicBezTo>
                    <a:pt x="12493" y="5096"/>
                    <a:pt x="12706" y="6859"/>
                    <a:pt x="13010" y="8591"/>
                  </a:cubicBezTo>
                  <a:cubicBezTo>
                    <a:pt x="13557" y="12148"/>
                    <a:pt x="14560" y="15552"/>
                    <a:pt x="15776" y="18926"/>
                  </a:cubicBezTo>
                  <a:cubicBezTo>
                    <a:pt x="15745" y="19017"/>
                    <a:pt x="15745" y="19078"/>
                    <a:pt x="15806" y="19139"/>
                  </a:cubicBezTo>
                  <a:cubicBezTo>
                    <a:pt x="15837" y="19139"/>
                    <a:pt x="15837" y="19169"/>
                    <a:pt x="15897" y="19169"/>
                  </a:cubicBezTo>
                  <a:cubicBezTo>
                    <a:pt x="15928" y="19291"/>
                    <a:pt x="15958" y="19351"/>
                    <a:pt x="15989" y="19473"/>
                  </a:cubicBezTo>
                  <a:cubicBezTo>
                    <a:pt x="17964" y="24671"/>
                    <a:pt x="20548" y="29534"/>
                    <a:pt x="23284" y="34367"/>
                  </a:cubicBezTo>
                  <a:cubicBezTo>
                    <a:pt x="20973" y="30446"/>
                    <a:pt x="18846" y="26494"/>
                    <a:pt x="16992" y="22361"/>
                  </a:cubicBezTo>
                  <a:cubicBezTo>
                    <a:pt x="13952" y="15582"/>
                    <a:pt x="10578" y="7953"/>
                    <a:pt x="11216" y="415"/>
                  </a:cubicBezTo>
                  <a:close/>
                  <a:moveTo>
                    <a:pt x="17417" y="20294"/>
                  </a:moveTo>
                  <a:lnTo>
                    <a:pt x="17417" y="20294"/>
                  </a:lnTo>
                  <a:cubicBezTo>
                    <a:pt x="25502" y="25917"/>
                    <a:pt x="35837" y="26464"/>
                    <a:pt x="45229" y="28622"/>
                  </a:cubicBezTo>
                  <a:cubicBezTo>
                    <a:pt x="50944" y="29960"/>
                    <a:pt x="56202" y="32026"/>
                    <a:pt x="60457" y="36221"/>
                  </a:cubicBezTo>
                  <a:cubicBezTo>
                    <a:pt x="63771" y="39473"/>
                    <a:pt x="66415" y="43303"/>
                    <a:pt x="69333" y="46829"/>
                  </a:cubicBezTo>
                  <a:cubicBezTo>
                    <a:pt x="64227" y="45431"/>
                    <a:pt x="58907" y="45188"/>
                    <a:pt x="53679" y="44337"/>
                  </a:cubicBezTo>
                  <a:cubicBezTo>
                    <a:pt x="48634" y="43486"/>
                    <a:pt x="43709" y="41875"/>
                    <a:pt x="39089" y="39595"/>
                  </a:cubicBezTo>
                  <a:cubicBezTo>
                    <a:pt x="30214" y="35248"/>
                    <a:pt x="22828" y="28501"/>
                    <a:pt x="17417" y="20294"/>
                  </a:cubicBezTo>
                  <a:close/>
                  <a:moveTo>
                    <a:pt x="13405" y="16221"/>
                  </a:moveTo>
                  <a:cubicBezTo>
                    <a:pt x="12554" y="19899"/>
                    <a:pt x="13527" y="23394"/>
                    <a:pt x="14438" y="26950"/>
                  </a:cubicBezTo>
                  <a:cubicBezTo>
                    <a:pt x="15654" y="31722"/>
                    <a:pt x="16596" y="36647"/>
                    <a:pt x="15897" y="41510"/>
                  </a:cubicBezTo>
                  <a:cubicBezTo>
                    <a:pt x="14712" y="49504"/>
                    <a:pt x="7873" y="54732"/>
                    <a:pt x="5867" y="62300"/>
                  </a:cubicBezTo>
                  <a:cubicBezTo>
                    <a:pt x="3435" y="54398"/>
                    <a:pt x="1064" y="46312"/>
                    <a:pt x="1551" y="37984"/>
                  </a:cubicBezTo>
                  <a:cubicBezTo>
                    <a:pt x="1824" y="33485"/>
                    <a:pt x="2888" y="29017"/>
                    <a:pt x="5137" y="25096"/>
                  </a:cubicBezTo>
                  <a:cubicBezTo>
                    <a:pt x="7174" y="21479"/>
                    <a:pt x="10213" y="18774"/>
                    <a:pt x="13405" y="16221"/>
                  </a:cubicBezTo>
                  <a:close/>
                  <a:moveTo>
                    <a:pt x="27387" y="40902"/>
                  </a:moveTo>
                  <a:cubicBezTo>
                    <a:pt x="30062" y="42878"/>
                    <a:pt x="33132" y="43911"/>
                    <a:pt x="36263" y="45097"/>
                  </a:cubicBezTo>
                  <a:cubicBezTo>
                    <a:pt x="40153" y="46556"/>
                    <a:pt x="43588" y="48501"/>
                    <a:pt x="46445" y="51632"/>
                  </a:cubicBezTo>
                  <a:cubicBezTo>
                    <a:pt x="51369" y="57012"/>
                    <a:pt x="53983" y="63942"/>
                    <a:pt x="56932" y="70507"/>
                  </a:cubicBezTo>
                  <a:cubicBezTo>
                    <a:pt x="58391" y="73820"/>
                    <a:pt x="60032" y="77042"/>
                    <a:pt x="62099" y="80051"/>
                  </a:cubicBezTo>
                  <a:cubicBezTo>
                    <a:pt x="62523" y="80663"/>
                    <a:pt x="62777" y="80876"/>
                    <a:pt x="62728" y="80876"/>
                  </a:cubicBezTo>
                  <a:cubicBezTo>
                    <a:pt x="62689" y="80876"/>
                    <a:pt x="62460" y="80743"/>
                    <a:pt x="61977" y="80568"/>
                  </a:cubicBezTo>
                  <a:cubicBezTo>
                    <a:pt x="61187" y="80264"/>
                    <a:pt x="60427" y="79839"/>
                    <a:pt x="59667" y="79535"/>
                  </a:cubicBezTo>
                  <a:cubicBezTo>
                    <a:pt x="57935" y="78866"/>
                    <a:pt x="56172" y="78319"/>
                    <a:pt x="54409" y="77802"/>
                  </a:cubicBezTo>
                  <a:cubicBezTo>
                    <a:pt x="50579" y="76647"/>
                    <a:pt x="46810" y="75401"/>
                    <a:pt x="43497" y="73121"/>
                  </a:cubicBezTo>
                  <a:cubicBezTo>
                    <a:pt x="40305" y="70933"/>
                    <a:pt x="37539" y="68106"/>
                    <a:pt x="35351" y="64914"/>
                  </a:cubicBezTo>
                  <a:cubicBezTo>
                    <a:pt x="30487" y="57954"/>
                    <a:pt x="28299" y="49717"/>
                    <a:pt x="27326" y="41388"/>
                  </a:cubicBezTo>
                  <a:lnTo>
                    <a:pt x="27326" y="41388"/>
                  </a:lnTo>
                  <a:cubicBezTo>
                    <a:pt x="27362" y="41433"/>
                    <a:pt x="27405" y="41451"/>
                    <a:pt x="27446" y="41451"/>
                  </a:cubicBezTo>
                  <a:cubicBezTo>
                    <a:pt x="27544" y="41451"/>
                    <a:pt x="27625" y="41344"/>
                    <a:pt x="27539" y="41236"/>
                  </a:cubicBezTo>
                  <a:cubicBezTo>
                    <a:pt x="27478" y="41145"/>
                    <a:pt x="27448" y="41024"/>
                    <a:pt x="27357" y="40932"/>
                  </a:cubicBezTo>
                  <a:cubicBezTo>
                    <a:pt x="27387" y="40932"/>
                    <a:pt x="27387" y="40902"/>
                    <a:pt x="27387" y="40902"/>
                  </a:cubicBezTo>
                  <a:close/>
                  <a:moveTo>
                    <a:pt x="11107" y="1"/>
                  </a:moveTo>
                  <a:cubicBezTo>
                    <a:pt x="11017" y="1"/>
                    <a:pt x="10943" y="77"/>
                    <a:pt x="10943" y="172"/>
                  </a:cubicBezTo>
                  <a:lnTo>
                    <a:pt x="10852" y="263"/>
                  </a:lnTo>
                  <a:cubicBezTo>
                    <a:pt x="10061" y="5430"/>
                    <a:pt x="11551" y="10628"/>
                    <a:pt x="13496" y="15552"/>
                  </a:cubicBezTo>
                  <a:cubicBezTo>
                    <a:pt x="10213" y="17984"/>
                    <a:pt x="7143" y="20658"/>
                    <a:pt x="5016" y="24093"/>
                  </a:cubicBezTo>
                  <a:cubicBezTo>
                    <a:pt x="2827" y="27680"/>
                    <a:pt x="1611" y="31783"/>
                    <a:pt x="1095" y="35978"/>
                  </a:cubicBezTo>
                  <a:cubicBezTo>
                    <a:pt x="0" y="45431"/>
                    <a:pt x="2858" y="54702"/>
                    <a:pt x="5593" y="63638"/>
                  </a:cubicBezTo>
                  <a:cubicBezTo>
                    <a:pt x="5624" y="63790"/>
                    <a:pt x="5768" y="63866"/>
                    <a:pt x="5909" y="63866"/>
                  </a:cubicBezTo>
                  <a:cubicBezTo>
                    <a:pt x="6049" y="63866"/>
                    <a:pt x="6186" y="63790"/>
                    <a:pt x="6201" y="63638"/>
                  </a:cubicBezTo>
                  <a:cubicBezTo>
                    <a:pt x="7782" y="55461"/>
                    <a:pt x="15289" y="50051"/>
                    <a:pt x="16566" y="41692"/>
                  </a:cubicBezTo>
                  <a:cubicBezTo>
                    <a:pt x="17144" y="37832"/>
                    <a:pt x="16688" y="33881"/>
                    <a:pt x="15897" y="30020"/>
                  </a:cubicBezTo>
                  <a:cubicBezTo>
                    <a:pt x="14925" y="25613"/>
                    <a:pt x="13162" y="21266"/>
                    <a:pt x="13952" y="16737"/>
                  </a:cubicBezTo>
                  <a:lnTo>
                    <a:pt x="13952" y="16737"/>
                  </a:lnTo>
                  <a:cubicBezTo>
                    <a:pt x="14530" y="18136"/>
                    <a:pt x="15077" y="19503"/>
                    <a:pt x="15685" y="20841"/>
                  </a:cubicBezTo>
                  <a:cubicBezTo>
                    <a:pt x="18633" y="27619"/>
                    <a:pt x="22159" y="34337"/>
                    <a:pt x="26566" y="40324"/>
                  </a:cubicBezTo>
                  <a:lnTo>
                    <a:pt x="26566" y="40446"/>
                  </a:lnTo>
                  <a:cubicBezTo>
                    <a:pt x="27509" y="50051"/>
                    <a:pt x="30183" y="59778"/>
                    <a:pt x="36414" y="67346"/>
                  </a:cubicBezTo>
                  <a:cubicBezTo>
                    <a:pt x="39332" y="70872"/>
                    <a:pt x="42919" y="73820"/>
                    <a:pt x="47114" y="75705"/>
                  </a:cubicBezTo>
                  <a:cubicBezTo>
                    <a:pt x="52403" y="78106"/>
                    <a:pt x="58239" y="78775"/>
                    <a:pt x="63345" y="81632"/>
                  </a:cubicBezTo>
                  <a:cubicBezTo>
                    <a:pt x="63364" y="81651"/>
                    <a:pt x="63389" y="81660"/>
                    <a:pt x="63414" y="81660"/>
                  </a:cubicBezTo>
                  <a:cubicBezTo>
                    <a:pt x="63511" y="81660"/>
                    <a:pt x="63624" y="81539"/>
                    <a:pt x="63527" y="81419"/>
                  </a:cubicBezTo>
                  <a:cubicBezTo>
                    <a:pt x="57722" y="73577"/>
                    <a:pt x="55533" y="63851"/>
                    <a:pt x="50275" y="55735"/>
                  </a:cubicBezTo>
                  <a:cubicBezTo>
                    <a:pt x="48026" y="52270"/>
                    <a:pt x="45199" y="49048"/>
                    <a:pt x="41643" y="46920"/>
                  </a:cubicBezTo>
                  <a:cubicBezTo>
                    <a:pt x="37174" y="44245"/>
                    <a:pt x="31855" y="43455"/>
                    <a:pt x="27539" y="40385"/>
                  </a:cubicBezTo>
                  <a:cubicBezTo>
                    <a:pt x="27488" y="40347"/>
                    <a:pt x="27442" y="40330"/>
                    <a:pt x="27402" y="40330"/>
                  </a:cubicBezTo>
                  <a:cubicBezTo>
                    <a:pt x="27346" y="40330"/>
                    <a:pt x="27301" y="40363"/>
                    <a:pt x="27265" y="40416"/>
                  </a:cubicBezTo>
                  <a:cubicBezTo>
                    <a:pt x="23527" y="34063"/>
                    <a:pt x="19758" y="27528"/>
                    <a:pt x="17022" y="20689"/>
                  </a:cubicBezTo>
                  <a:lnTo>
                    <a:pt x="17022" y="20689"/>
                  </a:lnTo>
                  <a:cubicBezTo>
                    <a:pt x="22159" y="28835"/>
                    <a:pt x="29575" y="35431"/>
                    <a:pt x="38147" y="39777"/>
                  </a:cubicBezTo>
                  <a:cubicBezTo>
                    <a:pt x="42524" y="41966"/>
                    <a:pt x="47144" y="43607"/>
                    <a:pt x="51977" y="44549"/>
                  </a:cubicBezTo>
                  <a:cubicBezTo>
                    <a:pt x="57995" y="45735"/>
                    <a:pt x="64166" y="45796"/>
                    <a:pt x="70063" y="47559"/>
                  </a:cubicBezTo>
                  <a:cubicBezTo>
                    <a:pt x="70085" y="47564"/>
                    <a:pt x="70106" y="47566"/>
                    <a:pt x="70127" y="47566"/>
                  </a:cubicBezTo>
                  <a:cubicBezTo>
                    <a:pt x="70359" y="47566"/>
                    <a:pt x="70476" y="47270"/>
                    <a:pt x="70336" y="47103"/>
                  </a:cubicBezTo>
                  <a:cubicBezTo>
                    <a:pt x="67145" y="43364"/>
                    <a:pt x="64379" y="39261"/>
                    <a:pt x="60883" y="35826"/>
                  </a:cubicBezTo>
                  <a:cubicBezTo>
                    <a:pt x="57327" y="32361"/>
                    <a:pt x="53193" y="30203"/>
                    <a:pt x="48451" y="28865"/>
                  </a:cubicBezTo>
                  <a:cubicBezTo>
                    <a:pt x="37630" y="25795"/>
                    <a:pt x="25928" y="25826"/>
                    <a:pt x="16414" y="19108"/>
                  </a:cubicBezTo>
                  <a:cubicBezTo>
                    <a:pt x="14226" y="13181"/>
                    <a:pt x="12797" y="7011"/>
                    <a:pt x="12888" y="506"/>
                  </a:cubicBezTo>
                  <a:cubicBezTo>
                    <a:pt x="12888" y="415"/>
                    <a:pt x="12767" y="324"/>
                    <a:pt x="12645" y="324"/>
                  </a:cubicBezTo>
                  <a:cubicBezTo>
                    <a:pt x="12159" y="202"/>
                    <a:pt x="11672" y="141"/>
                    <a:pt x="11186" y="20"/>
                  </a:cubicBezTo>
                  <a:cubicBezTo>
                    <a:pt x="11159" y="7"/>
                    <a:pt x="11133" y="1"/>
                    <a:pt x="1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6"/>
            <p:cNvSpPr/>
            <p:nvPr/>
          </p:nvSpPr>
          <p:spPr>
            <a:xfrm>
              <a:off x="3066000" y="314725"/>
              <a:ext cx="1150175" cy="536675"/>
            </a:xfrm>
            <a:custGeom>
              <a:avLst/>
              <a:gdLst/>
              <a:ahLst/>
              <a:cxnLst/>
              <a:rect l="l" t="t" r="r" b="b"/>
              <a:pathLst>
                <a:path w="46007" h="21467" extrusionOk="0">
                  <a:moveTo>
                    <a:pt x="452" y="1"/>
                  </a:moveTo>
                  <a:cubicBezTo>
                    <a:pt x="349" y="1"/>
                    <a:pt x="256" y="148"/>
                    <a:pt x="352" y="220"/>
                  </a:cubicBezTo>
                  <a:cubicBezTo>
                    <a:pt x="504" y="341"/>
                    <a:pt x="656" y="493"/>
                    <a:pt x="808" y="615"/>
                  </a:cubicBezTo>
                  <a:cubicBezTo>
                    <a:pt x="656" y="493"/>
                    <a:pt x="504" y="432"/>
                    <a:pt x="383" y="311"/>
                  </a:cubicBezTo>
                  <a:cubicBezTo>
                    <a:pt x="339" y="284"/>
                    <a:pt x="298" y="272"/>
                    <a:pt x="261" y="272"/>
                  </a:cubicBezTo>
                  <a:cubicBezTo>
                    <a:pt x="88" y="272"/>
                    <a:pt x="0" y="520"/>
                    <a:pt x="200" y="645"/>
                  </a:cubicBezTo>
                  <a:cubicBezTo>
                    <a:pt x="13453" y="10585"/>
                    <a:pt x="29593" y="18244"/>
                    <a:pt x="45885" y="21466"/>
                  </a:cubicBezTo>
                  <a:cubicBezTo>
                    <a:pt x="45976" y="21466"/>
                    <a:pt x="46007" y="21375"/>
                    <a:pt x="45946" y="21375"/>
                  </a:cubicBezTo>
                  <a:cubicBezTo>
                    <a:pt x="37678" y="19004"/>
                    <a:pt x="29623" y="16421"/>
                    <a:pt x="21812" y="12773"/>
                  </a:cubicBezTo>
                  <a:cubicBezTo>
                    <a:pt x="16036" y="10068"/>
                    <a:pt x="10474" y="6967"/>
                    <a:pt x="5155" y="3502"/>
                  </a:cubicBezTo>
                  <a:lnTo>
                    <a:pt x="5155" y="3502"/>
                  </a:lnTo>
                  <a:cubicBezTo>
                    <a:pt x="9805" y="6056"/>
                    <a:pt x="15033" y="7393"/>
                    <a:pt x="20201" y="8761"/>
                  </a:cubicBezTo>
                  <a:cubicBezTo>
                    <a:pt x="28681" y="10949"/>
                    <a:pt x="36523" y="14141"/>
                    <a:pt x="44031" y="18670"/>
                  </a:cubicBezTo>
                  <a:cubicBezTo>
                    <a:pt x="44036" y="18675"/>
                    <a:pt x="44043" y="18678"/>
                    <a:pt x="44050" y="18678"/>
                  </a:cubicBezTo>
                  <a:cubicBezTo>
                    <a:pt x="44079" y="18678"/>
                    <a:pt x="44111" y="18628"/>
                    <a:pt x="44061" y="18579"/>
                  </a:cubicBezTo>
                  <a:cubicBezTo>
                    <a:pt x="37435" y="14323"/>
                    <a:pt x="30140" y="11253"/>
                    <a:pt x="22571" y="9156"/>
                  </a:cubicBezTo>
                  <a:cubicBezTo>
                    <a:pt x="14881" y="6998"/>
                    <a:pt x="6766" y="5326"/>
                    <a:pt x="535" y="37"/>
                  </a:cubicBezTo>
                  <a:cubicBezTo>
                    <a:pt x="509" y="11"/>
                    <a:pt x="480"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6"/>
            <p:cNvSpPr/>
            <p:nvPr/>
          </p:nvSpPr>
          <p:spPr>
            <a:xfrm>
              <a:off x="3082725" y="350075"/>
              <a:ext cx="888775" cy="519550"/>
            </a:xfrm>
            <a:custGeom>
              <a:avLst/>
              <a:gdLst/>
              <a:ahLst/>
              <a:cxnLst/>
              <a:rect l="l" t="t" r="r" b="b"/>
              <a:pathLst>
                <a:path w="35551" h="20782" extrusionOk="0">
                  <a:moveTo>
                    <a:pt x="260" y="0"/>
                  </a:moveTo>
                  <a:cubicBezTo>
                    <a:pt x="125" y="0"/>
                    <a:pt x="0" y="156"/>
                    <a:pt x="139" y="295"/>
                  </a:cubicBezTo>
                  <a:cubicBezTo>
                    <a:pt x="9592" y="10295"/>
                    <a:pt x="22054" y="17560"/>
                    <a:pt x="35429" y="20782"/>
                  </a:cubicBezTo>
                  <a:cubicBezTo>
                    <a:pt x="35550" y="20782"/>
                    <a:pt x="35550" y="20660"/>
                    <a:pt x="35459" y="20660"/>
                  </a:cubicBezTo>
                  <a:cubicBezTo>
                    <a:pt x="22024" y="16982"/>
                    <a:pt x="10170" y="10022"/>
                    <a:pt x="382" y="52"/>
                  </a:cubicBezTo>
                  <a:cubicBezTo>
                    <a:pt x="346" y="16"/>
                    <a:pt x="303" y="0"/>
                    <a:pt x="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46"/>
            <p:cNvSpPr/>
            <p:nvPr/>
          </p:nvSpPr>
          <p:spPr>
            <a:xfrm>
              <a:off x="3311225" y="816325"/>
              <a:ext cx="806675" cy="950950"/>
            </a:xfrm>
            <a:custGeom>
              <a:avLst/>
              <a:gdLst/>
              <a:ahLst/>
              <a:cxnLst/>
              <a:rect l="l" t="t" r="r" b="b"/>
              <a:pathLst>
                <a:path w="32267" h="38038" extrusionOk="0">
                  <a:moveTo>
                    <a:pt x="646" y="1"/>
                  </a:moveTo>
                  <a:cubicBezTo>
                    <a:pt x="504" y="1"/>
                    <a:pt x="383" y="178"/>
                    <a:pt x="452" y="338"/>
                  </a:cubicBezTo>
                  <a:cubicBezTo>
                    <a:pt x="425" y="329"/>
                    <a:pt x="396" y="325"/>
                    <a:pt x="366" y="325"/>
                  </a:cubicBezTo>
                  <a:cubicBezTo>
                    <a:pt x="195" y="325"/>
                    <a:pt x="1" y="466"/>
                    <a:pt x="27" y="673"/>
                  </a:cubicBezTo>
                  <a:cubicBezTo>
                    <a:pt x="2732" y="12527"/>
                    <a:pt x="9024" y="23105"/>
                    <a:pt x="18082" y="31190"/>
                  </a:cubicBezTo>
                  <a:cubicBezTo>
                    <a:pt x="18097" y="31213"/>
                    <a:pt x="18117" y="31223"/>
                    <a:pt x="18136" y="31223"/>
                  </a:cubicBezTo>
                  <a:cubicBezTo>
                    <a:pt x="18193" y="31223"/>
                    <a:pt x="18248" y="31144"/>
                    <a:pt x="18203" y="31099"/>
                  </a:cubicBezTo>
                  <a:cubicBezTo>
                    <a:pt x="9449" y="22922"/>
                    <a:pt x="3340" y="12193"/>
                    <a:pt x="604" y="521"/>
                  </a:cubicBezTo>
                  <a:lnTo>
                    <a:pt x="604" y="521"/>
                  </a:lnTo>
                  <a:cubicBezTo>
                    <a:pt x="10696" y="13348"/>
                    <a:pt x="21577" y="25658"/>
                    <a:pt x="32216" y="37998"/>
                  </a:cubicBezTo>
                  <a:cubicBezTo>
                    <a:pt x="32225" y="38027"/>
                    <a:pt x="32235" y="38038"/>
                    <a:pt x="32243" y="38038"/>
                  </a:cubicBezTo>
                  <a:cubicBezTo>
                    <a:pt x="32259" y="38038"/>
                    <a:pt x="32267" y="37989"/>
                    <a:pt x="32246" y="37968"/>
                  </a:cubicBezTo>
                  <a:cubicBezTo>
                    <a:pt x="22611" y="26144"/>
                    <a:pt x="13006" y="14138"/>
                    <a:pt x="2945" y="2618"/>
                  </a:cubicBezTo>
                  <a:lnTo>
                    <a:pt x="2945" y="2618"/>
                  </a:lnTo>
                  <a:cubicBezTo>
                    <a:pt x="7413" y="6691"/>
                    <a:pt x="11820" y="10703"/>
                    <a:pt x="16015" y="14989"/>
                  </a:cubicBezTo>
                  <a:cubicBezTo>
                    <a:pt x="16023" y="14993"/>
                    <a:pt x="16031" y="14995"/>
                    <a:pt x="16038" y="14995"/>
                  </a:cubicBezTo>
                  <a:cubicBezTo>
                    <a:pt x="16083" y="14995"/>
                    <a:pt x="16106" y="14924"/>
                    <a:pt x="16106" y="14898"/>
                  </a:cubicBezTo>
                  <a:cubicBezTo>
                    <a:pt x="11455" y="10095"/>
                    <a:pt x="6714" y="5323"/>
                    <a:pt x="1607" y="1037"/>
                  </a:cubicBezTo>
                  <a:cubicBezTo>
                    <a:pt x="1364" y="733"/>
                    <a:pt x="1060" y="369"/>
                    <a:pt x="787" y="65"/>
                  </a:cubicBezTo>
                  <a:cubicBezTo>
                    <a:pt x="741" y="20"/>
                    <a:pt x="693"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46"/>
            <p:cNvSpPr/>
            <p:nvPr/>
          </p:nvSpPr>
          <p:spPr>
            <a:xfrm>
              <a:off x="3357175" y="835900"/>
              <a:ext cx="633850" cy="700025"/>
            </a:xfrm>
            <a:custGeom>
              <a:avLst/>
              <a:gdLst/>
              <a:ahLst/>
              <a:cxnLst/>
              <a:rect l="l" t="t" r="r" b="b"/>
              <a:pathLst>
                <a:path w="25354" h="28001" extrusionOk="0">
                  <a:moveTo>
                    <a:pt x="202" y="1"/>
                  </a:moveTo>
                  <a:cubicBezTo>
                    <a:pt x="78" y="1"/>
                    <a:pt x="0" y="174"/>
                    <a:pt x="134" y="254"/>
                  </a:cubicBezTo>
                  <a:cubicBezTo>
                    <a:pt x="11198" y="6850"/>
                    <a:pt x="19618" y="16486"/>
                    <a:pt x="25241" y="27975"/>
                  </a:cubicBezTo>
                  <a:cubicBezTo>
                    <a:pt x="25241" y="27993"/>
                    <a:pt x="25251" y="28000"/>
                    <a:pt x="25265" y="28000"/>
                  </a:cubicBezTo>
                  <a:cubicBezTo>
                    <a:pt x="25299" y="28000"/>
                    <a:pt x="25353" y="27957"/>
                    <a:pt x="25332" y="27914"/>
                  </a:cubicBezTo>
                  <a:cubicBezTo>
                    <a:pt x="20226" y="16243"/>
                    <a:pt x="11137" y="6455"/>
                    <a:pt x="256" y="11"/>
                  </a:cubicBezTo>
                  <a:cubicBezTo>
                    <a:pt x="237" y="4"/>
                    <a:pt x="219" y="1"/>
                    <a:pt x="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46"/>
            <p:cNvSpPr/>
            <p:nvPr/>
          </p:nvSpPr>
          <p:spPr>
            <a:xfrm>
              <a:off x="3445075" y="1025225"/>
              <a:ext cx="404200" cy="558825"/>
            </a:xfrm>
            <a:custGeom>
              <a:avLst/>
              <a:gdLst/>
              <a:ahLst/>
              <a:cxnLst/>
              <a:rect l="l" t="t" r="r" b="b"/>
              <a:pathLst>
                <a:path w="16168" h="22353" extrusionOk="0">
                  <a:moveTo>
                    <a:pt x="148" y="0"/>
                  </a:moveTo>
                  <a:cubicBezTo>
                    <a:pt x="72" y="0"/>
                    <a:pt x="0" y="72"/>
                    <a:pt x="22" y="159"/>
                  </a:cubicBezTo>
                  <a:cubicBezTo>
                    <a:pt x="4338" y="8092"/>
                    <a:pt x="9718" y="15964"/>
                    <a:pt x="16132" y="22317"/>
                  </a:cubicBezTo>
                  <a:cubicBezTo>
                    <a:pt x="9658" y="15630"/>
                    <a:pt x="5342" y="7727"/>
                    <a:pt x="235" y="37"/>
                  </a:cubicBezTo>
                  <a:cubicBezTo>
                    <a:pt x="209" y="11"/>
                    <a:pt x="178" y="0"/>
                    <a:pt x="148" y="0"/>
                  </a:cubicBezTo>
                  <a:close/>
                  <a:moveTo>
                    <a:pt x="16132" y="22317"/>
                  </a:moveTo>
                  <a:cubicBezTo>
                    <a:pt x="16132" y="22343"/>
                    <a:pt x="16143" y="22352"/>
                    <a:pt x="16151" y="22352"/>
                  </a:cubicBezTo>
                  <a:cubicBezTo>
                    <a:pt x="16162" y="22352"/>
                    <a:pt x="16167" y="22335"/>
                    <a:pt x="16132" y="223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6"/>
            <p:cNvSpPr/>
            <p:nvPr/>
          </p:nvSpPr>
          <p:spPr>
            <a:xfrm>
              <a:off x="2715350" y="211450"/>
              <a:ext cx="292600" cy="1076175"/>
            </a:xfrm>
            <a:custGeom>
              <a:avLst/>
              <a:gdLst/>
              <a:ahLst/>
              <a:cxnLst/>
              <a:rect l="l" t="t" r="r" b="b"/>
              <a:pathLst>
                <a:path w="11704" h="43047" extrusionOk="0">
                  <a:moveTo>
                    <a:pt x="10251" y="1"/>
                  </a:moveTo>
                  <a:cubicBezTo>
                    <a:pt x="10199" y="1"/>
                    <a:pt x="10145" y="20"/>
                    <a:pt x="10092" y="65"/>
                  </a:cubicBezTo>
                  <a:cubicBezTo>
                    <a:pt x="9697" y="490"/>
                    <a:pt x="9332" y="916"/>
                    <a:pt x="8968" y="1372"/>
                  </a:cubicBezTo>
                  <a:cubicBezTo>
                    <a:pt x="2949" y="6539"/>
                    <a:pt x="305" y="15232"/>
                    <a:pt x="1" y="22922"/>
                  </a:cubicBezTo>
                  <a:cubicBezTo>
                    <a:pt x="1" y="22938"/>
                    <a:pt x="16" y="22945"/>
                    <a:pt x="31" y="22945"/>
                  </a:cubicBezTo>
                  <a:cubicBezTo>
                    <a:pt x="47" y="22945"/>
                    <a:pt x="62" y="22938"/>
                    <a:pt x="62" y="22922"/>
                  </a:cubicBezTo>
                  <a:cubicBezTo>
                    <a:pt x="457" y="15688"/>
                    <a:pt x="2889" y="7664"/>
                    <a:pt x="8117" y="2436"/>
                  </a:cubicBezTo>
                  <a:lnTo>
                    <a:pt x="8117" y="2436"/>
                  </a:lnTo>
                  <a:cubicBezTo>
                    <a:pt x="4500" y="7603"/>
                    <a:pt x="2980" y="14594"/>
                    <a:pt x="2129" y="20552"/>
                  </a:cubicBezTo>
                  <a:cubicBezTo>
                    <a:pt x="1065" y="27998"/>
                    <a:pt x="1308" y="35719"/>
                    <a:pt x="3162" y="43014"/>
                  </a:cubicBezTo>
                  <a:cubicBezTo>
                    <a:pt x="3162" y="43037"/>
                    <a:pt x="3175" y="43047"/>
                    <a:pt x="3190" y="43047"/>
                  </a:cubicBezTo>
                  <a:cubicBezTo>
                    <a:pt x="3214" y="43047"/>
                    <a:pt x="3242" y="43021"/>
                    <a:pt x="3223" y="42983"/>
                  </a:cubicBezTo>
                  <a:cubicBezTo>
                    <a:pt x="1855" y="35567"/>
                    <a:pt x="1490" y="28120"/>
                    <a:pt x="2585" y="20643"/>
                  </a:cubicBezTo>
                  <a:cubicBezTo>
                    <a:pt x="3497" y="14472"/>
                    <a:pt x="5107" y="7512"/>
                    <a:pt x="8816" y="2345"/>
                  </a:cubicBezTo>
                  <a:lnTo>
                    <a:pt x="8816" y="2345"/>
                  </a:lnTo>
                  <a:cubicBezTo>
                    <a:pt x="7873" y="4563"/>
                    <a:pt x="7934" y="7360"/>
                    <a:pt x="7813" y="9640"/>
                  </a:cubicBezTo>
                  <a:cubicBezTo>
                    <a:pt x="7600" y="14168"/>
                    <a:pt x="7570" y="18697"/>
                    <a:pt x="6658" y="23166"/>
                  </a:cubicBezTo>
                  <a:cubicBezTo>
                    <a:pt x="6658" y="23199"/>
                    <a:pt x="6676" y="23223"/>
                    <a:pt x="6692" y="23223"/>
                  </a:cubicBezTo>
                  <a:cubicBezTo>
                    <a:pt x="6706" y="23223"/>
                    <a:pt x="6718" y="23207"/>
                    <a:pt x="6718" y="23166"/>
                  </a:cubicBezTo>
                  <a:cubicBezTo>
                    <a:pt x="7478" y="19883"/>
                    <a:pt x="7752" y="16539"/>
                    <a:pt x="7904" y="13135"/>
                  </a:cubicBezTo>
                  <a:cubicBezTo>
                    <a:pt x="8086" y="9427"/>
                    <a:pt x="7509" y="3986"/>
                    <a:pt x="10001" y="946"/>
                  </a:cubicBezTo>
                  <a:cubicBezTo>
                    <a:pt x="10032" y="916"/>
                    <a:pt x="10032" y="886"/>
                    <a:pt x="10032" y="825"/>
                  </a:cubicBezTo>
                  <a:cubicBezTo>
                    <a:pt x="10062" y="794"/>
                    <a:pt x="10092" y="734"/>
                    <a:pt x="10184" y="673"/>
                  </a:cubicBezTo>
                  <a:cubicBezTo>
                    <a:pt x="10214" y="642"/>
                    <a:pt x="10244" y="612"/>
                    <a:pt x="10336" y="582"/>
                  </a:cubicBezTo>
                  <a:lnTo>
                    <a:pt x="10336" y="582"/>
                  </a:lnTo>
                  <a:cubicBezTo>
                    <a:pt x="8421" y="5749"/>
                    <a:pt x="9697" y="10977"/>
                    <a:pt x="10488" y="16266"/>
                  </a:cubicBezTo>
                  <a:cubicBezTo>
                    <a:pt x="10943" y="19427"/>
                    <a:pt x="11095" y="22527"/>
                    <a:pt x="10488" y="25688"/>
                  </a:cubicBezTo>
                  <a:cubicBezTo>
                    <a:pt x="9849" y="29245"/>
                    <a:pt x="8390" y="32527"/>
                    <a:pt x="7266" y="35932"/>
                  </a:cubicBezTo>
                  <a:cubicBezTo>
                    <a:pt x="7225" y="36013"/>
                    <a:pt x="7306" y="36080"/>
                    <a:pt x="7374" y="36080"/>
                  </a:cubicBezTo>
                  <a:cubicBezTo>
                    <a:pt x="7407" y="36080"/>
                    <a:pt x="7438" y="36063"/>
                    <a:pt x="7448" y="36023"/>
                  </a:cubicBezTo>
                  <a:cubicBezTo>
                    <a:pt x="10032" y="30369"/>
                    <a:pt x="11703" y="24381"/>
                    <a:pt x="10974" y="18120"/>
                  </a:cubicBezTo>
                  <a:cubicBezTo>
                    <a:pt x="10305" y="12314"/>
                    <a:pt x="8329" y="6266"/>
                    <a:pt x="10396" y="521"/>
                  </a:cubicBezTo>
                  <a:cubicBezTo>
                    <a:pt x="10396" y="521"/>
                    <a:pt x="10457" y="521"/>
                    <a:pt x="10457" y="490"/>
                  </a:cubicBezTo>
                  <a:cubicBezTo>
                    <a:pt x="10488" y="460"/>
                    <a:pt x="10518" y="369"/>
                    <a:pt x="10488" y="338"/>
                  </a:cubicBezTo>
                  <a:cubicBezTo>
                    <a:pt x="10533" y="178"/>
                    <a:pt x="10407" y="1"/>
                    <a:pt x="10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6"/>
            <p:cNvSpPr/>
            <p:nvPr/>
          </p:nvSpPr>
          <p:spPr>
            <a:xfrm>
              <a:off x="2828575" y="1015325"/>
              <a:ext cx="19025" cy="169725"/>
            </a:xfrm>
            <a:custGeom>
              <a:avLst/>
              <a:gdLst/>
              <a:ahLst/>
              <a:cxnLst/>
              <a:rect l="l" t="t" r="r" b="b"/>
              <a:pathLst>
                <a:path w="761" h="6789" extrusionOk="0">
                  <a:moveTo>
                    <a:pt x="700" y="0"/>
                  </a:moveTo>
                  <a:cubicBezTo>
                    <a:pt x="670" y="0"/>
                    <a:pt x="639" y="23"/>
                    <a:pt x="639" y="68"/>
                  </a:cubicBezTo>
                  <a:cubicBezTo>
                    <a:pt x="578" y="2287"/>
                    <a:pt x="244" y="4506"/>
                    <a:pt x="1" y="6725"/>
                  </a:cubicBezTo>
                  <a:cubicBezTo>
                    <a:pt x="1" y="6763"/>
                    <a:pt x="47" y="6789"/>
                    <a:pt x="83" y="6789"/>
                  </a:cubicBezTo>
                  <a:cubicBezTo>
                    <a:pt x="105" y="6789"/>
                    <a:pt x="123" y="6779"/>
                    <a:pt x="123" y="6755"/>
                  </a:cubicBezTo>
                  <a:cubicBezTo>
                    <a:pt x="578" y="4537"/>
                    <a:pt x="730" y="2287"/>
                    <a:pt x="761" y="68"/>
                  </a:cubicBezTo>
                  <a:cubicBezTo>
                    <a:pt x="761" y="23"/>
                    <a:pt x="730" y="0"/>
                    <a:pt x="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EB8CED3B-6437-126A-B354-746DA92DBEC7}"/>
              </a:ext>
            </a:extLst>
          </p:cNvPr>
          <p:cNvSpPr>
            <a:spLocks noGrp="1"/>
          </p:cNvSpPr>
          <p:nvPr>
            <p:ph type="title"/>
          </p:nvPr>
        </p:nvSpPr>
        <p:spPr>
          <a:xfrm>
            <a:off x="2190775" y="1965234"/>
            <a:ext cx="4884244" cy="1328700"/>
          </a:xfrm>
        </p:spPr>
        <p:txBody>
          <a:bodyPr/>
          <a:lstStyle/>
          <a:p>
            <a:r>
              <a:rPr lang="en-US" sz="6600">
                <a:latin typeface="#9Slide03 Roboto Slab Bold" pitchFamily="2" charset="0"/>
                <a:ea typeface="#9Slide03 Roboto Slab Bold" pitchFamily="2" charset="0"/>
              </a:rPr>
              <a:t>Giải bài tập</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cience Subject for Elementary - 3rd Grade: Turtles by Slidesgo">
  <a:themeElements>
    <a:clrScheme name="Simple Light">
      <a:dk1>
        <a:srgbClr val="678A64"/>
      </a:dk1>
      <a:lt1>
        <a:srgbClr val="F8EFD8"/>
      </a:lt1>
      <a:dk2>
        <a:srgbClr val="415100"/>
      </a:dk2>
      <a:lt2>
        <a:srgbClr val="8D9766"/>
      </a:lt2>
      <a:accent1>
        <a:srgbClr val="85A183"/>
      </a:accent1>
      <a:accent2>
        <a:srgbClr val="E98C3B"/>
      </a:accent2>
      <a:accent3>
        <a:srgbClr val="F3E7CA"/>
      </a:accent3>
      <a:accent4>
        <a:srgbClr val="A3B8A1"/>
      </a:accent4>
      <a:accent5>
        <a:srgbClr val="F1E3C1"/>
      </a:accent5>
      <a:accent6>
        <a:srgbClr val="FFFFFF"/>
      </a:accent6>
      <a:hlink>
        <a:srgbClr val="415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1498</Words>
  <Application>Microsoft Office PowerPoint</Application>
  <PresentationFormat>On-screen Show (16:9)</PresentationFormat>
  <Paragraphs>105</Paragraphs>
  <Slides>21</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#9Slide04 Lora Bold</vt:lpstr>
      <vt:lpstr>Abril Fatface</vt:lpstr>
      <vt:lpstr>#9Slide04 Noticia Text Bold</vt:lpstr>
      <vt:lpstr>Times New Roman</vt:lpstr>
      <vt:lpstr>Tahoma</vt:lpstr>
      <vt:lpstr>Calibri</vt:lpstr>
      <vt:lpstr>Arial</vt:lpstr>
      <vt:lpstr>Nunito Light</vt:lpstr>
      <vt:lpstr>Bebas Neue</vt:lpstr>
      <vt:lpstr>#9Slide03 Roboto Slab Bold</vt:lpstr>
      <vt:lpstr>#9Slide03 Neutra</vt:lpstr>
      <vt:lpstr>Assistant</vt:lpstr>
      <vt:lpstr>Science Subject for Elementary - 3rd Grade: Turtles by Slidesgo</vt:lpstr>
      <vt:lpstr>KHỞI ĐỘNG</vt:lpstr>
      <vt:lpstr>HÌNH THÀNH KIẾN THỨC MỚI</vt:lpstr>
      <vt:lpstr>BÀI 7 THỰC HÀNH  TIẾNG VIỆT</vt:lpstr>
      <vt:lpstr>I. Lí thuyết </vt:lpstr>
      <vt:lpstr>Vị trí</vt:lpstr>
      <vt:lpstr>Nhận biết, tác dụng</vt:lpstr>
      <vt:lpstr> 2. Liệt kê</vt:lpstr>
      <vt:lpstr>PowerPoint Presentation</vt:lpstr>
      <vt:lpstr>Giải bài tập</vt:lpstr>
      <vt:lpstr>PowerPoint Presentation</vt:lpstr>
      <vt:lpstr>PowerPoint Presentation</vt:lpstr>
      <vt:lpstr>PowerPoint Presentation</vt:lpstr>
      <vt:lpstr>PowerPoint Presentation</vt:lpstr>
      <vt:lpstr>PowerPoint Presentation</vt:lpstr>
      <vt:lpstr>LUYỆN TẬP</vt:lpstr>
      <vt:lpstr>PowerPoint Presentation</vt:lpstr>
      <vt:lpstr>Bài làm tham khảo</vt:lpstr>
      <vt:lpstr>VẬN DỤNG LIÊN HỆ</vt:lpstr>
      <vt:lpstr>VẬN DỤNG – LIÊN HỆ</vt:lpstr>
      <vt:lpstr>Chúc em học tốt!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7 THỰC HÀNH  TIẾNG VIỆT</dc:title>
  <dc:creator>YEN NHI</dc:creator>
  <cp:lastModifiedBy>Administrator</cp:lastModifiedBy>
  <cp:revision>6</cp:revision>
  <dcterms:modified xsi:type="dcterms:W3CDTF">2025-03-13T07:45:58Z</dcterms:modified>
</cp:coreProperties>
</file>