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4" r:id="rId2"/>
    <p:sldId id="260" r:id="rId3"/>
    <p:sldId id="297" r:id="rId4"/>
    <p:sldId id="281" r:id="rId5"/>
    <p:sldId id="285" r:id="rId6"/>
    <p:sldId id="286" r:id="rId7"/>
    <p:sldId id="298" r:id="rId8"/>
    <p:sldId id="288" r:id="rId9"/>
    <p:sldId id="289" r:id="rId10"/>
    <p:sldId id="290" r:id="rId11"/>
    <p:sldId id="291" r:id="rId12"/>
    <p:sldId id="282" r:id="rId13"/>
    <p:sldId id="292" r:id="rId14"/>
    <p:sldId id="296" r:id="rId15"/>
    <p:sldId id="293" r:id="rId16"/>
    <p:sldId id="283" r:id="rId17"/>
    <p:sldId id="294" r:id="rId18"/>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8B8B"/>
    <a:srgbClr val="A64B4B"/>
    <a:srgbClr val="A19F4F"/>
    <a:srgbClr val="808658"/>
    <a:srgbClr val="2F8D5E"/>
    <a:srgbClr val="339966"/>
    <a:srgbClr val="7A7F53"/>
    <a:srgbClr val="603739"/>
    <a:srgbClr val="5056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Kiểu Trung bình 2 - Màu chủ đề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Kiểu Trung bình 2 - Màu chủ đề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Kiểu Sáng 3 - Màu chủ đề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Kiểu Sáng 3 - Màu chủ đề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72"/>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65F985-902D-443E-82E5-179EB1529487}" type="datetimeFigureOut">
              <a:rPr lang="zh-CN" altLang="en-US" smtClean="0"/>
              <a:t>2025/3/11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23E021-631C-4E2A-AF8B-DF5824A88AC6}" type="slidenum">
              <a:rPr lang="zh-CN" altLang="en-US" smtClean="0"/>
              <a:t>‹#›</a:t>
            </a:fld>
            <a:endParaRPr lang="zh-CN" altLang="en-US"/>
          </a:p>
        </p:txBody>
      </p:sp>
    </p:spTree>
    <p:extLst>
      <p:ext uri="{BB962C8B-B14F-4D97-AF65-F5344CB8AC3E}">
        <p14:creationId xmlns:p14="http://schemas.microsoft.com/office/powerpoint/2010/main" val="3679476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623E021-631C-4E2A-AF8B-DF5824A88AC6}" type="slidenum">
              <a:rPr lang="zh-CN" altLang="en-US" smtClean="0"/>
              <a:t>1</a:t>
            </a:fld>
            <a:endParaRPr lang="zh-CN" altLang="en-US"/>
          </a:p>
        </p:txBody>
      </p:sp>
    </p:spTree>
    <p:extLst>
      <p:ext uri="{BB962C8B-B14F-4D97-AF65-F5344CB8AC3E}">
        <p14:creationId xmlns:p14="http://schemas.microsoft.com/office/powerpoint/2010/main" val="1441634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623E021-631C-4E2A-AF8B-DF5824A88AC6}" type="slidenum">
              <a:rPr lang="zh-CN" altLang="en-US" smtClean="0"/>
              <a:t>10</a:t>
            </a:fld>
            <a:endParaRPr lang="zh-CN" altLang="en-US"/>
          </a:p>
        </p:txBody>
      </p:sp>
    </p:spTree>
    <p:extLst>
      <p:ext uri="{BB962C8B-B14F-4D97-AF65-F5344CB8AC3E}">
        <p14:creationId xmlns:p14="http://schemas.microsoft.com/office/powerpoint/2010/main" val="3319699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623E021-631C-4E2A-AF8B-DF5824A88AC6}" type="slidenum">
              <a:rPr lang="zh-CN" altLang="en-US" smtClean="0"/>
              <a:t>11</a:t>
            </a:fld>
            <a:endParaRPr lang="zh-CN" altLang="en-US"/>
          </a:p>
        </p:txBody>
      </p:sp>
    </p:spTree>
    <p:extLst>
      <p:ext uri="{BB962C8B-B14F-4D97-AF65-F5344CB8AC3E}">
        <p14:creationId xmlns:p14="http://schemas.microsoft.com/office/powerpoint/2010/main" val="2037164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623E021-631C-4E2A-AF8B-DF5824A88AC6}" type="slidenum">
              <a:rPr lang="zh-CN" altLang="en-US" smtClean="0"/>
              <a:t>12</a:t>
            </a:fld>
            <a:endParaRPr lang="zh-CN" altLang="en-US"/>
          </a:p>
        </p:txBody>
      </p:sp>
    </p:spTree>
    <p:extLst>
      <p:ext uri="{BB962C8B-B14F-4D97-AF65-F5344CB8AC3E}">
        <p14:creationId xmlns:p14="http://schemas.microsoft.com/office/powerpoint/2010/main" val="3446890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623E021-631C-4E2A-AF8B-DF5824A88AC6}" type="slidenum">
              <a:rPr lang="zh-CN" altLang="en-US" smtClean="0"/>
              <a:t>13</a:t>
            </a:fld>
            <a:endParaRPr lang="zh-CN" altLang="en-US"/>
          </a:p>
        </p:txBody>
      </p:sp>
    </p:spTree>
    <p:extLst>
      <p:ext uri="{BB962C8B-B14F-4D97-AF65-F5344CB8AC3E}">
        <p14:creationId xmlns:p14="http://schemas.microsoft.com/office/powerpoint/2010/main" val="3508471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623E021-631C-4E2A-AF8B-DF5824A88AC6}" type="slidenum">
              <a:rPr lang="zh-CN" altLang="en-US" smtClean="0"/>
              <a:t>14</a:t>
            </a:fld>
            <a:endParaRPr lang="zh-CN" altLang="en-US"/>
          </a:p>
        </p:txBody>
      </p:sp>
    </p:spTree>
    <p:extLst>
      <p:ext uri="{BB962C8B-B14F-4D97-AF65-F5344CB8AC3E}">
        <p14:creationId xmlns:p14="http://schemas.microsoft.com/office/powerpoint/2010/main" val="1050738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623E021-631C-4E2A-AF8B-DF5824A88AC6}" type="slidenum">
              <a:rPr lang="zh-CN" altLang="en-US" smtClean="0"/>
              <a:t>15</a:t>
            </a:fld>
            <a:endParaRPr lang="zh-CN" altLang="en-US"/>
          </a:p>
        </p:txBody>
      </p:sp>
    </p:spTree>
    <p:extLst>
      <p:ext uri="{BB962C8B-B14F-4D97-AF65-F5344CB8AC3E}">
        <p14:creationId xmlns:p14="http://schemas.microsoft.com/office/powerpoint/2010/main" val="1998404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623E021-631C-4E2A-AF8B-DF5824A88AC6}" type="slidenum">
              <a:rPr lang="zh-CN" altLang="en-US" smtClean="0"/>
              <a:t>16</a:t>
            </a:fld>
            <a:endParaRPr lang="zh-CN" altLang="en-US"/>
          </a:p>
        </p:txBody>
      </p:sp>
    </p:spTree>
    <p:extLst>
      <p:ext uri="{BB962C8B-B14F-4D97-AF65-F5344CB8AC3E}">
        <p14:creationId xmlns:p14="http://schemas.microsoft.com/office/powerpoint/2010/main" val="969934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623E021-631C-4E2A-AF8B-DF5824A88AC6}" type="slidenum">
              <a:rPr lang="zh-CN" altLang="en-US" smtClean="0"/>
              <a:t>17</a:t>
            </a:fld>
            <a:endParaRPr lang="zh-CN" altLang="en-US"/>
          </a:p>
        </p:txBody>
      </p:sp>
    </p:spTree>
    <p:extLst>
      <p:ext uri="{BB962C8B-B14F-4D97-AF65-F5344CB8AC3E}">
        <p14:creationId xmlns:p14="http://schemas.microsoft.com/office/powerpoint/2010/main" val="881012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623E021-631C-4E2A-AF8B-DF5824A88AC6}" type="slidenum">
              <a:rPr lang="zh-CN" altLang="en-US" smtClean="0"/>
              <a:t>2</a:t>
            </a:fld>
            <a:endParaRPr lang="zh-CN" altLang="en-US"/>
          </a:p>
        </p:txBody>
      </p:sp>
    </p:spTree>
    <p:extLst>
      <p:ext uri="{BB962C8B-B14F-4D97-AF65-F5344CB8AC3E}">
        <p14:creationId xmlns:p14="http://schemas.microsoft.com/office/powerpoint/2010/main" val="3259564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3E021-631C-4E2A-AF8B-DF5824A88A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20218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623E021-631C-4E2A-AF8B-DF5824A88AC6}" type="slidenum">
              <a:rPr lang="zh-CN" altLang="en-US" smtClean="0"/>
              <a:t>4</a:t>
            </a:fld>
            <a:endParaRPr lang="zh-CN" altLang="en-US"/>
          </a:p>
        </p:txBody>
      </p:sp>
    </p:spTree>
    <p:extLst>
      <p:ext uri="{BB962C8B-B14F-4D97-AF65-F5344CB8AC3E}">
        <p14:creationId xmlns:p14="http://schemas.microsoft.com/office/powerpoint/2010/main" val="3420552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623E021-631C-4E2A-AF8B-DF5824A88AC6}" type="slidenum">
              <a:rPr lang="zh-CN" altLang="en-US" smtClean="0"/>
              <a:t>5</a:t>
            </a:fld>
            <a:endParaRPr lang="zh-CN" altLang="en-US"/>
          </a:p>
        </p:txBody>
      </p:sp>
    </p:spTree>
    <p:extLst>
      <p:ext uri="{BB962C8B-B14F-4D97-AF65-F5344CB8AC3E}">
        <p14:creationId xmlns:p14="http://schemas.microsoft.com/office/powerpoint/2010/main" val="939573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623E021-631C-4E2A-AF8B-DF5824A88AC6}" type="slidenum">
              <a:rPr lang="zh-CN" altLang="en-US" smtClean="0"/>
              <a:t>6</a:t>
            </a:fld>
            <a:endParaRPr lang="zh-CN" altLang="en-US"/>
          </a:p>
        </p:txBody>
      </p:sp>
    </p:spTree>
    <p:extLst>
      <p:ext uri="{BB962C8B-B14F-4D97-AF65-F5344CB8AC3E}">
        <p14:creationId xmlns:p14="http://schemas.microsoft.com/office/powerpoint/2010/main" val="1743391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3E021-631C-4E2A-AF8B-DF5824A88A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6026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623E021-631C-4E2A-AF8B-DF5824A88AC6}" type="slidenum">
              <a:rPr lang="zh-CN" altLang="en-US" smtClean="0"/>
              <a:t>8</a:t>
            </a:fld>
            <a:endParaRPr lang="zh-CN" altLang="en-US"/>
          </a:p>
        </p:txBody>
      </p:sp>
    </p:spTree>
    <p:extLst>
      <p:ext uri="{BB962C8B-B14F-4D97-AF65-F5344CB8AC3E}">
        <p14:creationId xmlns:p14="http://schemas.microsoft.com/office/powerpoint/2010/main" val="2832391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623E021-631C-4E2A-AF8B-DF5824A88AC6}" type="slidenum">
              <a:rPr lang="zh-CN" altLang="en-US" smtClean="0"/>
              <a:t>9</a:t>
            </a:fld>
            <a:endParaRPr lang="zh-CN" altLang="en-US"/>
          </a:p>
        </p:txBody>
      </p:sp>
    </p:spTree>
    <p:extLst>
      <p:ext uri="{BB962C8B-B14F-4D97-AF65-F5344CB8AC3E}">
        <p14:creationId xmlns:p14="http://schemas.microsoft.com/office/powerpoint/2010/main" val="400855280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18.png"/><Relationship Id="rId9"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9" name="图片 28" descr="图片包含 游戏机, 画&#10;&#10;描述已自动生成">
            <a:extLst>
              <a:ext uri="{FF2B5EF4-FFF2-40B4-BE49-F238E27FC236}">
                <a16:creationId xmlns:a16="http://schemas.microsoft.com/office/drawing/2014/main" id="{ED593AC9-5F4E-49AF-A7BA-CFACE9A96E3D}"/>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2"/>
          <a:stretch/>
        </p:blipFill>
        <p:spPr>
          <a:xfrm>
            <a:off x="4212515" y="7257"/>
            <a:ext cx="3031894" cy="4422314"/>
          </a:xfrm>
          <a:prstGeom prst="rect">
            <a:avLst/>
          </a:prstGeom>
        </p:spPr>
      </p:pic>
      <p:pic>
        <p:nvPicPr>
          <p:cNvPr id="21" name="图片 20" descr="图片包含 游戏机, 画&#10;&#10;描述已自动生成">
            <a:extLst>
              <a:ext uri="{FF2B5EF4-FFF2-40B4-BE49-F238E27FC236}">
                <a16:creationId xmlns:a16="http://schemas.microsoft.com/office/drawing/2014/main" id="{7A24092E-0E5B-4F86-96F1-E4A08F410FD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8789988" y="-1"/>
            <a:ext cx="2449318" cy="4513943"/>
          </a:xfrm>
          <a:prstGeom prst="rect">
            <a:avLst/>
          </a:prstGeom>
        </p:spPr>
      </p:pic>
      <p:pic>
        <p:nvPicPr>
          <p:cNvPr id="20" name="图片 19" descr="图片包含 游戏机, 画&#10;&#10;描述已自动生成">
            <a:extLst>
              <a:ext uri="{FF2B5EF4-FFF2-40B4-BE49-F238E27FC236}">
                <a16:creationId xmlns:a16="http://schemas.microsoft.com/office/drawing/2014/main" id="{C4AC41E9-29D9-4875-B462-35DC8C040C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5143500" cy="4513943"/>
          </a:xfrm>
          <a:prstGeom prst="rect">
            <a:avLst/>
          </a:prstGeom>
        </p:spPr>
      </p:pic>
      <p:pic>
        <p:nvPicPr>
          <p:cNvPr id="16" name="图片 15" descr="树上的叶子&#10;&#10;描述已自动生成">
            <a:extLst>
              <a:ext uri="{FF2B5EF4-FFF2-40B4-BE49-F238E27FC236}">
                <a16:creationId xmlns:a16="http://schemas.microsoft.com/office/drawing/2014/main" id="{EC383A41-0A51-443E-8927-2746AF6CDF2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1002"/>
          <a:stretch/>
        </p:blipFill>
        <p:spPr>
          <a:xfrm>
            <a:off x="9512398" y="0"/>
            <a:ext cx="2684038" cy="4513943"/>
          </a:xfrm>
          <a:prstGeom prst="rect">
            <a:avLst/>
          </a:prstGeom>
        </p:spPr>
      </p:pic>
      <p:pic>
        <p:nvPicPr>
          <p:cNvPr id="15" name="图片 14" descr="树上的叶子&#10;&#10;描述已自动生成">
            <a:extLst>
              <a:ext uri="{FF2B5EF4-FFF2-40B4-BE49-F238E27FC236}">
                <a16:creationId xmlns:a16="http://schemas.microsoft.com/office/drawing/2014/main" id="{66902A76-3891-4EC8-96BE-42C5A28E7BE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2684038" cy="4659086"/>
          </a:xfrm>
          <a:prstGeom prst="rect">
            <a:avLst/>
          </a:prstGeom>
        </p:spPr>
      </p:pic>
      <p:pic>
        <p:nvPicPr>
          <p:cNvPr id="13" name="图片 12" descr="图片包含 游戏机, 飞机&#10;&#10;描述已自动生成">
            <a:extLst>
              <a:ext uri="{FF2B5EF4-FFF2-40B4-BE49-F238E27FC236}">
                <a16:creationId xmlns:a16="http://schemas.microsoft.com/office/drawing/2014/main" id="{F3B89010-3923-470E-A8B8-F4746082F7C0}"/>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flipH="1">
            <a:off x="9286325" y="2450526"/>
            <a:ext cx="1819419" cy="1411514"/>
          </a:xfrm>
          <a:prstGeom prst="rect">
            <a:avLst/>
          </a:prstGeom>
        </p:spPr>
      </p:pic>
      <p:pic>
        <p:nvPicPr>
          <p:cNvPr id="12" name="图片 11" descr="图片包含 游戏机, 飞机&#10;&#10;描述已自动生成">
            <a:extLst>
              <a:ext uri="{FF2B5EF4-FFF2-40B4-BE49-F238E27FC236}">
                <a16:creationId xmlns:a16="http://schemas.microsoft.com/office/drawing/2014/main" id="{AA52EE7E-3D3D-4F01-A453-D9FB6ADF61E5}"/>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2224871" y="2303300"/>
            <a:ext cx="2198964" cy="1705967"/>
          </a:xfrm>
          <a:prstGeom prst="rect">
            <a:avLst/>
          </a:prstGeom>
        </p:spPr>
      </p:pic>
      <p:pic>
        <p:nvPicPr>
          <p:cNvPr id="10" name="图片 9" descr="图片包含 桌子, 游戏机, 监控, 电脑&#10;&#10;描述已自动生成">
            <a:extLst>
              <a:ext uri="{FF2B5EF4-FFF2-40B4-BE49-F238E27FC236}">
                <a16:creationId xmlns:a16="http://schemas.microsoft.com/office/drawing/2014/main" id="{9EE416EE-6485-4259-BBAD-B9AD66D9706C}"/>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2500085" y="3073095"/>
            <a:ext cx="7191829" cy="3784906"/>
          </a:xfrm>
          <a:prstGeom prst="rect">
            <a:avLst/>
          </a:prstGeom>
        </p:spPr>
      </p:pic>
      <p:pic>
        <p:nvPicPr>
          <p:cNvPr id="8" name="图片 7" descr="雪地里&#10;&#10;描述已自动生成">
            <a:extLst>
              <a:ext uri="{FF2B5EF4-FFF2-40B4-BE49-F238E27FC236}">
                <a16:creationId xmlns:a16="http://schemas.microsoft.com/office/drawing/2014/main" id="{FC57D65D-F8A9-4416-BAAC-76953995E687}"/>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0" y="1026043"/>
            <a:ext cx="12192000" cy="4094104"/>
          </a:xfrm>
          <a:prstGeom prst="rect">
            <a:avLst/>
          </a:prstGeom>
        </p:spPr>
      </p:pic>
      <p:pic>
        <p:nvPicPr>
          <p:cNvPr id="18" name="图片 17">
            <a:extLst>
              <a:ext uri="{FF2B5EF4-FFF2-40B4-BE49-F238E27FC236}">
                <a16:creationId xmlns:a16="http://schemas.microsoft.com/office/drawing/2014/main" id="{8994F109-11D8-4B75-9D91-52F5D2A0C8FC}"/>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0" y="-1"/>
            <a:ext cx="2931886" cy="6299201"/>
          </a:xfrm>
          <a:prstGeom prst="rect">
            <a:avLst/>
          </a:prstGeom>
        </p:spPr>
      </p:pic>
      <p:pic>
        <p:nvPicPr>
          <p:cNvPr id="23" name="图片 22">
            <a:extLst>
              <a:ext uri="{FF2B5EF4-FFF2-40B4-BE49-F238E27FC236}">
                <a16:creationId xmlns:a16="http://schemas.microsoft.com/office/drawing/2014/main" id="{573B269A-93C6-4195-8C4F-3A2852CAA9A5}"/>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10128517" y="564546"/>
            <a:ext cx="2063484" cy="2864454"/>
          </a:xfrm>
          <a:prstGeom prst="rect">
            <a:avLst/>
          </a:prstGeom>
        </p:spPr>
      </p:pic>
      <p:pic>
        <p:nvPicPr>
          <p:cNvPr id="25" name="图片 24" descr="图片包含 游戏机, 女孩, 粉色, 女人&#10;&#10;描述已自动生成">
            <a:extLst>
              <a:ext uri="{FF2B5EF4-FFF2-40B4-BE49-F238E27FC236}">
                <a16:creationId xmlns:a16="http://schemas.microsoft.com/office/drawing/2014/main" id="{3C4B1818-8F5F-43F1-8836-7AB2C6491260}"/>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1032595" y="3233529"/>
            <a:ext cx="5411748" cy="3065671"/>
          </a:xfrm>
          <a:prstGeom prst="rect">
            <a:avLst/>
          </a:prstGeom>
        </p:spPr>
      </p:pic>
      <p:pic>
        <p:nvPicPr>
          <p:cNvPr id="27" name="图片 26">
            <a:extLst>
              <a:ext uri="{FF2B5EF4-FFF2-40B4-BE49-F238E27FC236}">
                <a16:creationId xmlns:a16="http://schemas.microsoft.com/office/drawing/2014/main" id="{CD6B5DEB-1E28-4672-BB9E-F663855D370E}"/>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 y="4760603"/>
            <a:ext cx="4791255" cy="2097397"/>
          </a:xfrm>
          <a:prstGeom prst="rect">
            <a:avLst/>
          </a:prstGeom>
        </p:spPr>
      </p:pic>
      <p:pic>
        <p:nvPicPr>
          <p:cNvPr id="28" name="图片 27">
            <a:extLst>
              <a:ext uri="{FF2B5EF4-FFF2-40B4-BE49-F238E27FC236}">
                <a16:creationId xmlns:a16="http://schemas.microsoft.com/office/drawing/2014/main" id="{AD7BC181-F33D-437D-A0E1-9C0B985A49E0}"/>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r="-190"/>
          <a:stretch/>
        </p:blipFill>
        <p:spPr>
          <a:xfrm>
            <a:off x="8944428" y="4429570"/>
            <a:ext cx="3247575" cy="2442943"/>
          </a:xfrm>
          <a:prstGeom prst="rect">
            <a:avLst/>
          </a:prstGeom>
        </p:spPr>
      </p:pic>
    </p:spTree>
    <p:extLst>
      <p:ext uri="{BB962C8B-B14F-4D97-AF65-F5344CB8AC3E}">
        <p14:creationId xmlns:p14="http://schemas.microsoft.com/office/powerpoint/2010/main" val="1302199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2" name="图片 21" descr="图片包含 游戏机, 画&#10;&#10;描述已自动生成">
            <a:extLst>
              <a:ext uri="{FF2B5EF4-FFF2-40B4-BE49-F238E27FC236}">
                <a16:creationId xmlns:a16="http://schemas.microsoft.com/office/drawing/2014/main" id="{10030582-95A6-4A0F-B34E-E0AFE16EE9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8789988" y="-1"/>
            <a:ext cx="2449318" cy="4513943"/>
          </a:xfrm>
          <a:prstGeom prst="rect">
            <a:avLst/>
          </a:prstGeom>
        </p:spPr>
      </p:pic>
      <p:pic>
        <p:nvPicPr>
          <p:cNvPr id="23" name="图片 22" descr="图片包含 游戏机, 画&#10;&#10;描述已自动生成">
            <a:extLst>
              <a:ext uri="{FF2B5EF4-FFF2-40B4-BE49-F238E27FC236}">
                <a16:creationId xmlns:a16="http://schemas.microsoft.com/office/drawing/2014/main" id="{33800C26-A40D-40FF-989A-70E8268DE11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143500" cy="4513943"/>
          </a:xfrm>
          <a:prstGeom prst="rect">
            <a:avLst/>
          </a:prstGeom>
        </p:spPr>
      </p:pic>
      <p:pic>
        <p:nvPicPr>
          <p:cNvPr id="24" name="图片 23" descr="树上的叶子&#10;&#10;描述已自动生成">
            <a:extLst>
              <a:ext uri="{FF2B5EF4-FFF2-40B4-BE49-F238E27FC236}">
                <a16:creationId xmlns:a16="http://schemas.microsoft.com/office/drawing/2014/main" id="{4A281134-8914-4F54-A579-A224DEDF5C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1002"/>
          <a:stretch/>
        </p:blipFill>
        <p:spPr>
          <a:xfrm>
            <a:off x="9512398" y="0"/>
            <a:ext cx="2684038" cy="4513943"/>
          </a:xfrm>
          <a:prstGeom prst="rect">
            <a:avLst/>
          </a:prstGeom>
        </p:spPr>
      </p:pic>
      <p:pic>
        <p:nvPicPr>
          <p:cNvPr id="25" name="图片 24" descr="树上的叶子&#10;&#10;描述已自动生成">
            <a:extLst>
              <a:ext uri="{FF2B5EF4-FFF2-40B4-BE49-F238E27FC236}">
                <a16:creationId xmlns:a16="http://schemas.microsoft.com/office/drawing/2014/main" id="{29CF7B6D-985D-49A5-A3B0-52928989B28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2684038" cy="4659086"/>
          </a:xfrm>
          <a:prstGeom prst="rect">
            <a:avLst/>
          </a:prstGeom>
        </p:spPr>
      </p:pic>
      <p:pic>
        <p:nvPicPr>
          <p:cNvPr id="29" name="图片 28" descr="雪地里&#10;&#10;描述已自动生成">
            <a:extLst>
              <a:ext uri="{FF2B5EF4-FFF2-40B4-BE49-F238E27FC236}">
                <a16:creationId xmlns:a16="http://schemas.microsoft.com/office/drawing/2014/main" id="{A0C9A3DC-0558-48DE-AC36-9EE5101798D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1026043"/>
            <a:ext cx="12192000" cy="4094104"/>
          </a:xfrm>
          <a:prstGeom prst="rect">
            <a:avLst/>
          </a:prstGeom>
        </p:spPr>
      </p:pic>
      <p:pic>
        <p:nvPicPr>
          <p:cNvPr id="36" name="图片 35" descr="图片包含 蛋糕, 桌子, 滑雪, 黑暗&#10;&#10;描述已自动生成">
            <a:extLst>
              <a:ext uri="{FF2B5EF4-FFF2-40B4-BE49-F238E27FC236}">
                <a16:creationId xmlns:a16="http://schemas.microsoft.com/office/drawing/2014/main" id="{B4CD6CC6-4187-457F-AB6A-B9AA6A00CEAD}"/>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flipH="1">
            <a:off x="8186056" y="4250660"/>
            <a:ext cx="3976704" cy="2284629"/>
          </a:xfrm>
          <a:prstGeom prst="rect">
            <a:avLst/>
          </a:prstGeom>
        </p:spPr>
      </p:pic>
      <p:pic>
        <p:nvPicPr>
          <p:cNvPr id="37" name="图片 36">
            <a:extLst>
              <a:ext uri="{FF2B5EF4-FFF2-40B4-BE49-F238E27FC236}">
                <a16:creationId xmlns:a16="http://schemas.microsoft.com/office/drawing/2014/main" id="{CC0558F2-90EC-4CCF-8F89-2EC01F250871}"/>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 y="4760603"/>
            <a:ext cx="4791255" cy="2097397"/>
          </a:xfrm>
          <a:prstGeom prst="rect">
            <a:avLst/>
          </a:prstGeom>
        </p:spPr>
      </p:pic>
    </p:spTree>
    <p:extLst>
      <p:ext uri="{BB962C8B-B14F-4D97-AF65-F5344CB8AC3E}">
        <p14:creationId xmlns:p14="http://schemas.microsoft.com/office/powerpoint/2010/main" val="2517581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8" name="图片 17" descr="图片包含 游戏机, 飞机&#10;&#10;描述已自动生成">
            <a:extLst>
              <a:ext uri="{FF2B5EF4-FFF2-40B4-BE49-F238E27FC236}">
                <a16:creationId xmlns:a16="http://schemas.microsoft.com/office/drawing/2014/main" id="{EB97E2E9-09DB-4BC7-B245-14D14255D7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9208020" y="2099654"/>
            <a:ext cx="2103728" cy="1632082"/>
          </a:xfrm>
          <a:prstGeom prst="rect">
            <a:avLst/>
          </a:prstGeom>
        </p:spPr>
      </p:pic>
      <p:pic>
        <p:nvPicPr>
          <p:cNvPr id="7" name="图片 6" descr="图片包含 游戏机, 画&#10;&#10;描述已自动生成">
            <a:extLst>
              <a:ext uri="{FF2B5EF4-FFF2-40B4-BE49-F238E27FC236}">
                <a16:creationId xmlns:a16="http://schemas.microsoft.com/office/drawing/2014/main" id="{074F3F62-B79B-4E57-B6A8-0DCF020BB38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8789988" y="-1"/>
            <a:ext cx="2449318" cy="4513943"/>
          </a:xfrm>
          <a:prstGeom prst="rect">
            <a:avLst/>
          </a:prstGeom>
        </p:spPr>
      </p:pic>
      <p:pic>
        <p:nvPicPr>
          <p:cNvPr id="8" name="图片 7" descr="图片包含 游戏机, 画&#10;&#10;描述已自动生成">
            <a:extLst>
              <a:ext uri="{FF2B5EF4-FFF2-40B4-BE49-F238E27FC236}">
                <a16:creationId xmlns:a16="http://schemas.microsoft.com/office/drawing/2014/main" id="{B4A52634-A14C-4660-A71B-3FBBC797F40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2395626" cy="4513943"/>
          </a:xfrm>
          <a:prstGeom prst="rect">
            <a:avLst/>
          </a:prstGeom>
        </p:spPr>
      </p:pic>
      <p:pic>
        <p:nvPicPr>
          <p:cNvPr id="9" name="图片 8" descr="树上的叶子&#10;&#10;描述已自动生成">
            <a:extLst>
              <a:ext uri="{FF2B5EF4-FFF2-40B4-BE49-F238E27FC236}">
                <a16:creationId xmlns:a16="http://schemas.microsoft.com/office/drawing/2014/main" id="{EFAEC4F3-A552-4815-9BB4-4EEB41D2777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1002"/>
          <a:stretch/>
        </p:blipFill>
        <p:spPr>
          <a:xfrm>
            <a:off x="9512398" y="0"/>
            <a:ext cx="2684038" cy="4513943"/>
          </a:xfrm>
          <a:prstGeom prst="rect">
            <a:avLst/>
          </a:prstGeom>
        </p:spPr>
      </p:pic>
      <p:pic>
        <p:nvPicPr>
          <p:cNvPr id="10" name="图片 9" descr="树上的叶子&#10;&#10;描述已自动生成">
            <a:extLst>
              <a:ext uri="{FF2B5EF4-FFF2-40B4-BE49-F238E27FC236}">
                <a16:creationId xmlns:a16="http://schemas.microsoft.com/office/drawing/2014/main" id="{B328628D-CC50-4A4E-A821-7C30A2C7C21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2684038" cy="4659086"/>
          </a:xfrm>
          <a:prstGeom prst="rect">
            <a:avLst/>
          </a:prstGeom>
        </p:spPr>
      </p:pic>
      <p:pic>
        <p:nvPicPr>
          <p:cNvPr id="11" name="图片 10" descr="图片包含 桌子, 游戏机, 监控, 电脑&#10;&#10;描述已自动生成">
            <a:extLst>
              <a:ext uri="{FF2B5EF4-FFF2-40B4-BE49-F238E27FC236}">
                <a16:creationId xmlns:a16="http://schemas.microsoft.com/office/drawing/2014/main" id="{9E7A8B4F-5C48-4D08-9795-BC22A096DD6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500085" y="3073095"/>
            <a:ext cx="7191829" cy="3784906"/>
          </a:xfrm>
          <a:prstGeom prst="rect">
            <a:avLst/>
          </a:prstGeom>
        </p:spPr>
      </p:pic>
      <p:pic>
        <p:nvPicPr>
          <p:cNvPr id="12" name="图片 11" descr="雪地里&#10;&#10;描述已自动生成">
            <a:extLst>
              <a:ext uri="{FF2B5EF4-FFF2-40B4-BE49-F238E27FC236}">
                <a16:creationId xmlns:a16="http://schemas.microsoft.com/office/drawing/2014/main" id="{250A7514-7F95-4414-9672-14DBD550B185}"/>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1026043"/>
            <a:ext cx="12192000" cy="4094104"/>
          </a:xfrm>
          <a:prstGeom prst="rect">
            <a:avLst/>
          </a:prstGeom>
        </p:spPr>
      </p:pic>
      <p:pic>
        <p:nvPicPr>
          <p:cNvPr id="13" name="图片 12">
            <a:extLst>
              <a:ext uri="{FF2B5EF4-FFF2-40B4-BE49-F238E27FC236}">
                <a16:creationId xmlns:a16="http://schemas.microsoft.com/office/drawing/2014/main" id="{AB218686-DFF1-4785-B4CB-684D48F9F48C}"/>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10128517" y="564546"/>
            <a:ext cx="2063484" cy="2864454"/>
          </a:xfrm>
          <a:prstGeom prst="rect">
            <a:avLst/>
          </a:prstGeom>
        </p:spPr>
      </p:pic>
      <p:pic>
        <p:nvPicPr>
          <p:cNvPr id="14" name="图片 13">
            <a:extLst>
              <a:ext uri="{FF2B5EF4-FFF2-40B4-BE49-F238E27FC236}">
                <a16:creationId xmlns:a16="http://schemas.microsoft.com/office/drawing/2014/main" id="{27201DD6-9B60-41B0-AC6F-08D0D8F8CD1A}"/>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1" y="4760603"/>
            <a:ext cx="4791255" cy="2097397"/>
          </a:xfrm>
          <a:prstGeom prst="rect">
            <a:avLst/>
          </a:prstGeom>
        </p:spPr>
      </p:pic>
      <p:pic>
        <p:nvPicPr>
          <p:cNvPr id="15" name="图片 14">
            <a:extLst>
              <a:ext uri="{FF2B5EF4-FFF2-40B4-BE49-F238E27FC236}">
                <a16:creationId xmlns:a16="http://schemas.microsoft.com/office/drawing/2014/main" id="{968C6484-3855-45E0-B9D7-C3A3A19A29A6}"/>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r="-190"/>
          <a:stretch/>
        </p:blipFill>
        <p:spPr>
          <a:xfrm>
            <a:off x="8944428" y="4429570"/>
            <a:ext cx="3247575" cy="2442943"/>
          </a:xfrm>
          <a:prstGeom prst="rect">
            <a:avLst/>
          </a:prstGeom>
        </p:spPr>
      </p:pic>
      <p:pic>
        <p:nvPicPr>
          <p:cNvPr id="19" name="图片 18" descr="图片包含 黑暗, 小, 男人, 黑色&#10;&#10;描述已自动生成">
            <a:extLst>
              <a:ext uri="{FF2B5EF4-FFF2-40B4-BE49-F238E27FC236}">
                <a16:creationId xmlns:a16="http://schemas.microsoft.com/office/drawing/2014/main" id="{B4EEAA32-1481-45C5-9C48-6A29C29BB218}"/>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1613818" y="4430702"/>
            <a:ext cx="2449319" cy="1715488"/>
          </a:xfrm>
          <a:prstGeom prst="rect">
            <a:avLst/>
          </a:prstGeom>
        </p:spPr>
      </p:pic>
    </p:spTree>
    <p:extLst>
      <p:ext uri="{BB962C8B-B14F-4D97-AF65-F5344CB8AC3E}">
        <p14:creationId xmlns:p14="http://schemas.microsoft.com/office/powerpoint/2010/main" val="1246028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8" name="图片 27" descr="图片包含 游戏机, 画&#10;&#10;描述已自动生成">
            <a:extLst>
              <a:ext uri="{FF2B5EF4-FFF2-40B4-BE49-F238E27FC236}">
                <a16:creationId xmlns:a16="http://schemas.microsoft.com/office/drawing/2014/main" id="{A7AC2E3B-3F72-48E7-A759-36AFC4CE25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7044064" y="-5256"/>
            <a:ext cx="5143500" cy="4513943"/>
          </a:xfrm>
          <a:prstGeom prst="rect">
            <a:avLst/>
          </a:prstGeom>
        </p:spPr>
      </p:pic>
      <p:pic>
        <p:nvPicPr>
          <p:cNvPr id="29" name="图片 28" descr="树上的叶子&#10;&#10;描述已自动生成">
            <a:extLst>
              <a:ext uri="{FF2B5EF4-FFF2-40B4-BE49-F238E27FC236}">
                <a16:creationId xmlns:a16="http://schemas.microsoft.com/office/drawing/2014/main" id="{EEB440F7-BD98-4E72-A540-44D47C9B996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9503526" y="-5256"/>
            <a:ext cx="2684038" cy="4659086"/>
          </a:xfrm>
          <a:prstGeom prst="rect">
            <a:avLst/>
          </a:prstGeom>
        </p:spPr>
      </p:pic>
      <p:pic>
        <p:nvPicPr>
          <p:cNvPr id="10" name="图片 9" descr="图片包含 游戏机, 画&#10;&#10;描述已自动生成">
            <a:extLst>
              <a:ext uri="{FF2B5EF4-FFF2-40B4-BE49-F238E27FC236}">
                <a16:creationId xmlns:a16="http://schemas.microsoft.com/office/drawing/2014/main" id="{8211C7ED-0C91-4013-9967-BBFCBCBA5F3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143500" cy="4513943"/>
          </a:xfrm>
          <a:prstGeom prst="rect">
            <a:avLst/>
          </a:prstGeom>
        </p:spPr>
      </p:pic>
      <p:pic>
        <p:nvPicPr>
          <p:cNvPr id="12" name="图片 11" descr="树上的叶子&#10;&#10;描述已自动生成">
            <a:extLst>
              <a:ext uri="{FF2B5EF4-FFF2-40B4-BE49-F238E27FC236}">
                <a16:creationId xmlns:a16="http://schemas.microsoft.com/office/drawing/2014/main" id="{FC63D7BE-EA43-43E9-A4A1-70BFB885D20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2684038" cy="4659086"/>
          </a:xfrm>
          <a:prstGeom prst="rect">
            <a:avLst/>
          </a:prstGeom>
        </p:spPr>
      </p:pic>
      <p:pic>
        <p:nvPicPr>
          <p:cNvPr id="15" name="图片 14" descr="图片包含 桌子, 游戏机, 监控, 电脑&#10;&#10;描述已自动生成">
            <a:extLst>
              <a:ext uri="{FF2B5EF4-FFF2-40B4-BE49-F238E27FC236}">
                <a16:creationId xmlns:a16="http://schemas.microsoft.com/office/drawing/2014/main" id="{43EACDF3-C6DC-4AB4-9398-277CD232D68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500085" y="3073095"/>
            <a:ext cx="7191829" cy="3784906"/>
          </a:xfrm>
          <a:prstGeom prst="rect">
            <a:avLst/>
          </a:prstGeom>
        </p:spPr>
      </p:pic>
      <p:pic>
        <p:nvPicPr>
          <p:cNvPr id="16" name="图片 15" descr="雪地里&#10;&#10;描述已自动生成">
            <a:extLst>
              <a:ext uri="{FF2B5EF4-FFF2-40B4-BE49-F238E27FC236}">
                <a16:creationId xmlns:a16="http://schemas.microsoft.com/office/drawing/2014/main" id="{1F306DC2-FFC6-48B5-8101-5C3D9715AC4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026043"/>
            <a:ext cx="12192000" cy="4094104"/>
          </a:xfrm>
          <a:prstGeom prst="rect">
            <a:avLst/>
          </a:prstGeom>
        </p:spPr>
      </p:pic>
      <p:pic>
        <p:nvPicPr>
          <p:cNvPr id="22" name="图片 21">
            <a:extLst>
              <a:ext uri="{FF2B5EF4-FFF2-40B4-BE49-F238E27FC236}">
                <a16:creationId xmlns:a16="http://schemas.microsoft.com/office/drawing/2014/main" id="{A01B97D8-C37E-421A-88B1-91540CCA166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flipH="1">
            <a:off x="4435" y="485497"/>
            <a:ext cx="2895327" cy="4019188"/>
          </a:xfrm>
          <a:prstGeom prst="rect">
            <a:avLst/>
          </a:prstGeom>
        </p:spPr>
      </p:pic>
      <p:pic>
        <p:nvPicPr>
          <p:cNvPr id="30" name="图片 29">
            <a:extLst>
              <a:ext uri="{FF2B5EF4-FFF2-40B4-BE49-F238E27FC236}">
                <a16:creationId xmlns:a16="http://schemas.microsoft.com/office/drawing/2014/main" id="{CB777C78-0E91-4AEF-AEF7-C994DDCCC93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287802" y="480241"/>
            <a:ext cx="2895327" cy="4019188"/>
          </a:xfrm>
          <a:prstGeom prst="rect">
            <a:avLst/>
          </a:prstGeom>
        </p:spPr>
      </p:pic>
      <p:pic>
        <p:nvPicPr>
          <p:cNvPr id="33" name="图片 32" descr="图片包含 黑暗, 小, 男人, 黑色&#10;&#10;描述已自动生成">
            <a:extLst>
              <a:ext uri="{FF2B5EF4-FFF2-40B4-BE49-F238E27FC236}">
                <a16:creationId xmlns:a16="http://schemas.microsoft.com/office/drawing/2014/main" id="{681FD2F7-E389-426A-9AF1-222A64C6D48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478972" y="3381115"/>
            <a:ext cx="3947886" cy="2765076"/>
          </a:xfrm>
          <a:prstGeom prst="rect">
            <a:avLst/>
          </a:prstGeom>
        </p:spPr>
      </p:pic>
      <p:pic>
        <p:nvPicPr>
          <p:cNvPr id="20" name="图片 19">
            <a:extLst>
              <a:ext uri="{FF2B5EF4-FFF2-40B4-BE49-F238E27FC236}">
                <a16:creationId xmlns:a16="http://schemas.microsoft.com/office/drawing/2014/main" id="{84F845C2-2357-406D-A44A-883D82557A67}"/>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 y="4760603"/>
            <a:ext cx="4791255" cy="2097397"/>
          </a:xfrm>
          <a:prstGeom prst="rect">
            <a:avLst/>
          </a:prstGeom>
        </p:spPr>
      </p:pic>
      <p:pic>
        <p:nvPicPr>
          <p:cNvPr id="35" name="图片 34" descr="图片包含 游戏机, 食物, 蛋糕&#10;&#10;描述已自动生成">
            <a:extLst>
              <a:ext uri="{FF2B5EF4-FFF2-40B4-BE49-F238E27FC236}">
                <a16:creationId xmlns:a16="http://schemas.microsoft.com/office/drawing/2014/main" id="{EFCF6924-607E-4607-87CF-F2D24BD65D79}"/>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8806021" y="4064925"/>
            <a:ext cx="2684038" cy="2113022"/>
          </a:xfrm>
          <a:prstGeom prst="rect">
            <a:avLst/>
          </a:prstGeom>
        </p:spPr>
      </p:pic>
      <p:pic>
        <p:nvPicPr>
          <p:cNvPr id="21" name="图片 20">
            <a:extLst>
              <a:ext uri="{FF2B5EF4-FFF2-40B4-BE49-F238E27FC236}">
                <a16:creationId xmlns:a16="http://schemas.microsoft.com/office/drawing/2014/main" id="{48338181-40A1-4243-B317-D3040164C9D2}"/>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r="-190"/>
          <a:stretch/>
        </p:blipFill>
        <p:spPr>
          <a:xfrm>
            <a:off x="8944428" y="4429570"/>
            <a:ext cx="3247575" cy="2442943"/>
          </a:xfrm>
          <a:prstGeom prst="rect">
            <a:avLst/>
          </a:prstGeom>
        </p:spPr>
      </p:pic>
    </p:spTree>
    <p:extLst>
      <p:ext uri="{BB962C8B-B14F-4D97-AF65-F5344CB8AC3E}">
        <p14:creationId xmlns:p14="http://schemas.microsoft.com/office/powerpoint/2010/main" val="1151151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2" name="图片 11" descr="图片包含 游戏机, 画&#10;&#10;描述已自动生成">
            <a:extLst>
              <a:ext uri="{FF2B5EF4-FFF2-40B4-BE49-F238E27FC236}">
                <a16:creationId xmlns:a16="http://schemas.microsoft.com/office/drawing/2014/main" id="{EE1763AF-92DC-4A7A-B58F-1EE0A6265CD8}"/>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2"/>
          <a:stretch/>
        </p:blipFill>
        <p:spPr>
          <a:xfrm>
            <a:off x="4212515" y="7257"/>
            <a:ext cx="3031894" cy="4422314"/>
          </a:xfrm>
          <a:prstGeom prst="rect">
            <a:avLst/>
          </a:prstGeom>
        </p:spPr>
      </p:pic>
      <p:pic>
        <p:nvPicPr>
          <p:cNvPr id="13" name="图片 12" descr="图片包含 游戏机, 画&#10;&#10;描述已自动生成">
            <a:extLst>
              <a:ext uri="{FF2B5EF4-FFF2-40B4-BE49-F238E27FC236}">
                <a16:creationId xmlns:a16="http://schemas.microsoft.com/office/drawing/2014/main" id="{F3424CF8-8C84-40DE-846E-4F820C5CBB9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8789988" y="-1"/>
            <a:ext cx="2449318" cy="4513943"/>
          </a:xfrm>
          <a:prstGeom prst="rect">
            <a:avLst/>
          </a:prstGeom>
        </p:spPr>
      </p:pic>
      <p:pic>
        <p:nvPicPr>
          <p:cNvPr id="14" name="图片 13" descr="图片包含 游戏机, 画&#10;&#10;描述已自动生成">
            <a:extLst>
              <a:ext uri="{FF2B5EF4-FFF2-40B4-BE49-F238E27FC236}">
                <a16:creationId xmlns:a16="http://schemas.microsoft.com/office/drawing/2014/main" id="{E189F596-A387-4659-A02B-0DBF4D014AC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5143500" cy="4513943"/>
          </a:xfrm>
          <a:prstGeom prst="rect">
            <a:avLst/>
          </a:prstGeom>
        </p:spPr>
      </p:pic>
      <p:pic>
        <p:nvPicPr>
          <p:cNvPr id="15" name="图片 14" descr="树上的叶子&#10;&#10;描述已自动生成">
            <a:extLst>
              <a:ext uri="{FF2B5EF4-FFF2-40B4-BE49-F238E27FC236}">
                <a16:creationId xmlns:a16="http://schemas.microsoft.com/office/drawing/2014/main" id="{4753E250-73E8-4241-9A35-B5F7601C5AC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1002"/>
          <a:stretch/>
        </p:blipFill>
        <p:spPr>
          <a:xfrm>
            <a:off x="9512398" y="0"/>
            <a:ext cx="2684038" cy="4513943"/>
          </a:xfrm>
          <a:prstGeom prst="rect">
            <a:avLst/>
          </a:prstGeom>
        </p:spPr>
      </p:pic>
      <p:pic>
        <p:nvPicPr>
          <p:cNvPr id="16" name="图片 15" descr="树上的叶子&#10;&#10;描述已自动生成">
            <a:extLst>
              <a:ext uri="{FF2B5EF4-FFF2-40B4-BE49-F238E27FC236}">
                <a16:creationId xmlns:a16="http://schemas.microsoft.com/office/drawing/2014/main" id="{9F4CA33F-CCB0-4B86-8432-086098E1F67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2684038" cy="4659086"/>
          </a:xfrm>
          <a:prstGeom prst="rect">
            <a:avLst/>
          </a:prstGeom>
        </p:spPr>
      </p:pic>
      <p:pic>
        <p:nvPicPr>
          <p:cNvPr id="19" name="图片 18" descr="图片包含 桌子, 游戏机, 监控, 电脑&#10;&#10;描述已自动生成">
            <a:extLst>
              <a:ext uri="{FF2B5EF4-FFF2-40B4-BE49-F238E27FC236}">
                <a16:creationId xmlns:a16="http://schemas.microsoft.com/office/drawing/2014/main" id="{690ADBDC-D9B1-49B2-962D-F122A110CAE0}"/>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500085" y="3073095"/>
            <a:ext cx="7191829" cy="3784906"/>
          </a:xfrm>
          <a:prstGeom prst="rect">
            <a:avLst/>
          </a:prstGeom>
        </p:spPr>
      </p:pic>
      <p:pic>
        <p:nvPicPr>
          <p:cNvPr id="20" name="图片 19" descr="雪地里&#10;&#10;描述已自动生成">
            <a:extLst>
              <a:ext uri="{FF2B5EF4-FFF2-40B4-BE49-F238E27FC236}">
                <a16:creationId xmlns:a16="http://schemas.microsoft.com/office/drawing/2014/main" id="{A8C6702C-B8DF-4772-BCF4-6B02F5926E4F}"/>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1026043"/>
            <a:ext cx="12192000" cy="4094104"/>
          </a:xfrm>
          <a:prstGeom prst="rect">
            <a:avLst/>
          </a:prstGeom>
        </p:spPr>
      </p:pic>
      <p:sp>
        <p:nvSpPr>
          <p:cNvPr id="26" name="矩形: 圆角 25">
            <a:extLst>
              <a:ext uri="{FF2B5EF4-FFF2-40B4-BE49-F238E27FC236}">
                <a16:creationId xmlns:a16="http://schemas.microsoft.com/office/drawing/2014/main" id="{A1520454-EE9F-4906-932B-A11CDC1494D6}"/>
              </a:ext>
            </a:extLst>
          </p:cNvPr>
          <p:cNvSpPr/>
          <p:nvPr userDrawn="1"/>
        </p:nvSpPr>
        <p:spPr>
          <a:xfrm>
            <a:off x="849085" y="616857"/>
            <a:ext cx="10522857" cy="5624286"/>
          </a:xfrm>
          <a:prstGeom prst="roundRect">
            <a:avLst>
              <a:gd name="adj" fmla="val 2990"/>
            </a:avLst>
          </a:prstGeom>
          <a:solidFill>
            <a:schemeClr val="bg1"/>
          </a:solidFill>
          <a:ln w="38100">
            <a:solidFill>
              <a:srgbClr val="A6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95号-手刻宋" panose="00000500000000000000" pitchFamily="2" charset="-122"/>
              <a:ea typeface="字魂95号-手刻宋" panose="00000500000000000000" pitchFamily="2" charset="-122"/>
            </a:endParaRPr>
          </a:p>
        </p:txBody>
      </p:sp>
      <p:pic>
        <p:nvPicPr>
          <p:cNvPr id="22" name="图片 21">
            <a:extLst>
              <a:ext uri="{FF2B5EF4-FFF2-40B4-BE49-F238E27FC236}">
                <a16:creationId xmlns:a16="http://schemas.microsoft.com/office/drawing/2014/main" id="{1DE33022-71FB-4C6E-AD8B-A017792680CD}"/>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10128517" y="198191"/>
            <a:ext cx="2063484" cy="2864454"/>
          </a:xfrm>
          <a:prstGeom prst="rect">
            <a:avLst/>
          </a:prstGeom>
        </p:spPr>
      </p:pic>
      <p:pic>
        <p:nvPicPr>
          <p:cNvPr id="24" name="图片 23">
            <a:extLst>
              <a:ext uri="{FF2B5EF4-FFF2-40B4-BE49-F238E27FC236}">
                <a16:creationId xmlns:a16="http://schemas.microsoft.com/office/drawing/2014/main" id="{0997936C-B760-4EAC-9A19-B926402496F4}"/>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1" y="4761179"/>
            <a:ext cx="4791255" cy="2097397"/>
          </a:xfrm>
          <a:prstGeom prst="rect">
            <a:avLst/>
          </a:prstGeom>
        </p:spPr>
      </p:pic>
      <p:pic>
        <p:nvPicPr>
          <p:cNvPr id="25" name="图片 24">
            <a:extLst>
              <a:ext uri="{FF2B5EF4-FFF2-40B4-BE49-F238E27FC236}">
                <a16:creationId xmlns:a16="http://schemas.microsoft.com/office/drawing/2014/main" id="{8CFAA650-4831-471C-A49D-35555538D08A}"/>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r="-190"/>
          <a:stretch/>
        </p:blipFill>
        <p:spPr>
          <a:xfrm>
            <a:off x="9507965" y="4839545"/>
            <a:ext cx="2684038" cy="2019030"/>
          </a:xfrm>
          <a:prstGeom prst="rect">
            <a:avLst/>
          </a:prstGeom>
        </p:spPr>
      </p:pic>
    </p:spTree>
    <p:extLst>
      <p:ext uri="{BB962C8B-B14F-4D97-AF65-F5344CB8AC3E}">
        <p14:creationId xmlns:p14="http://schemas.microsoft.com/office/powerpoint/2010/main" val="483885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46" name="图片 45" descr="图片包含 游戏机, 画&#10;&#10;描述已自动生成">
            <a:extLst>
              <a:ext uri="{FF2B5EF4-FFF2-40B4-BE49-F238E27FC236}">
                <a16:creationId xmlns:a16="http://schemas.microsoft.com/office/drawing/2014/main" id="{049A137F-EDE9-4CF6-B587-4EE68E1FCCD6}"/>
              </a:ext>
            </a:extLst>
          </p:cNvPr>
          <p:cNvPicPr>
            <a:picLocks noChangeAspect="1"/>
          </p:cNvPicPr>
          <p:nvPr userDrawn="1"/>
        </p:nvPicPr>
        <p:blipFill rotWithShape="1">
          <a:blip r:embed="rId2" cstate="screen">
            <a:alphaModFix amt="35000"/>
            <a:extLst>
              <a:ext uri="{28A0092B-C50C-407E-A947-70E740481C1C}">
                <a14:useLocalDpi xmlns:a14="http://schemas.microsoft.com/office/drawing/2010/main"/>
              </a:ext>
            </a:extLst>
          </a:blip>
          <a:srcRect t="-2"/>
          <a:stretch/>
        </p:blipFill>
        <p:spPr>
          <a:xfrm>
            <a:off x="4212515" y="7257"/>
            <a:ext cx="3031894" cy="4422314"/>
          </a:xfrm>
          <a:prstGeom prst="rect">
            <a:avLst/>
          </a:prstGeom>
        </p:spPr>
      </p:pic>
      <p:pic>
        <p:nvPicPr>
          <p:cNvPr id="47" name="图片 46" descr="图片包含 游戏机, 画&#10;&#10;描述已自动生成">
            <a:extLst>
              <a:ext uri="{FF2B5EF4-FFF2-40B4-BE49-F238E27FC236}">
                <a16:creationId xmlns:a16="http://schemas.microsoft.com/office/drawing/2014/main" id="{120F4A1A-2CA0-4C13-B36A-EA3A4CB13A3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8789988" y="-1"/>
            <a:ext cx="2449318" cy="4513943"/>
          </a:xfrm>
          <a:prstGeom prst="rect">
            <a:avLst/>
          </a:prstGeom>
        </p:spPr>
      </p:pic>
      <p:pic>
        <p:nvPicPr>
          <p:cNvPr id="48" name="图片 47" descr="图片包含 游戏机, 画&#10;&#10;描述已自动生成">
            <a:extLst>
              <a:ext uri="{FF2B5EF4-FFF2-40B4-BE49-F238E27FC236}">
                <a16:creationId xmlns:a16="http://schemas.microsoft.com/office/drawing/2014/main" id="{DBC9BB5E-4DE3-43B1-94AD-6BDB9C78A8F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5143500" cy="4513943"/>
          </a:xfrm>
          <a:prstGeom prst="rect">
            <a:avLst/>
          </a:prstGeom>
        </p:spPr>
      </p:pic>
      <p:pic>
        <p:nvPicPr>
          <p:cNvPr id="49" name="图片 48" descr="树上的叶子&#10;&#10;描述已自动生成">
            <a:extLst>
              <a:ext uri="{FF2B5EF4-FFF2-40B4-BE49-F238E27FC236}">
                <a16:creationId xmlns:a16="http://schemas.microsoft.com/office/drawing/2014/main" id="{AEE458BE-AFD3-4D3D-A8C5-F540619762D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1002"/>
          <a:stretch/>
        </p:blipFill>
        <p:spPr>
          <a:xfrm>
            <a:off x="9512398" y="0"/>
            <a:ext cx="2684038" cy="4513943"/>
          </a:xfrm>
          <a:prstGeom prst="rect">
            <a:avLst/>
          </a:prstGeom>
        </p:spPr>
      </p:pic>
      <p:pic>
        <p:nvPicPr>
          <p:cNvPr id="50" name="图片 49" descr="树上的叶子&#10;&#10;描述已自动生成">
            <a:extLst>
              <a:ext uri="{FF2B5EF4-FFF2-40B4-BE49-F238E27FC236}">
                <a16:creationId xmlns:a16="http://schemas.microsoft.com/office/drawing/2014/main" id="{0171A00B-1268-437C-8F4F-39A663DE76C2}"/>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2684038" cy="4659086"/>
          </a:xfrm>
          <a:prstGeom prst="rect">
            <a:avLst/>
          </a:prstGeom>
        </p:spPr>
      </p:pic>
      <p:pic>
        <p:nvPicPr>
          <p:cNvPr id="51" name="图片 50" descr="图片包含 游戏机, 飞机&#10;&#10;描述已自动生成">
            <a:extLst>
              <a:ext uri="{FF2B5EF4-FFF2-40B4-BE49-F238E27FC236}">
                <a16:creationId xmlns:a16="http://schemas.microsoft.com/office/drawing/2014/main" id="{3FC9AF20-9A20-4382-ACE7-78E33ABD4C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flipH="1">
            <a:off x="9286325" y="2450526"/>
            <a:ext cx="1819419" cy="1411514"/>
          </a:xfrm>
          <a:prstGeom prst="rect">
            <a:avLst/>
          </a:prstGeom>
        </p:spPr>
      </p:pic>
      <p:pic>
        <p:nvPicPr>
          <p:cNvPr id="52" name="图片 51" descr="图片包含 游戏机, 飞机&#10;&#10;描述已自动生成">
            <a:extLst>
              <a:ext uri="{FF2B5EF4-FFF2-40B4-BE49-F238E27FC236}">
                <a16:creationId xmlns:a16="http://schemas.microsoft.com/office/drawing/2014/main" id="{154E4F9F-7C89-4B29-AAB2-7E7F0CD46D9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2224871" y="2303300"/>
            <a:ext cx="2198964" cy="1705967"/>
          </a:xfrm>
          <a:prstGeom prst="rect">
            <a:avLst/>
          </a:prstGeom>
        </p:spPr>
      </p:pic>
      <p:pic>
        <p:nvPicPr>
          <p:cNvPr id="53" name="图片 52" descr="图片包含 桌子, 游戏机, 监控, 电脑&#10;&#10;描述已自动生成">
            <a:extLst>
              <a:ext uri="{FF2B5EF4-FFF2-40B4-BE49-F238E27FC236}">
                <a16:creationId xmlns:a16="http://schemas.microsoft.com/office/drawing/2014/main" id="{629991E1-6AAF-4422-94FA-B3AB1D223A46}"/>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2500085" y="3073095"/>
            <a:ext cx="7191829" cy="3784906"/>
          </a:xfrm>
          <a:prstGeom prst="rect">
            <a:avLst/>
          </a:prstGeom>
        </p:spPr>
      </p:pic>
      <p:pic>
        <p:nvPicPr>
          <p:cNvPr id="54" name="图片 53" descr="雪地里&#10;&#10;描述已自动生成">
            <a:extLst>
              <a:ext uri="{FF2B5EF4-FFF2-40B4-BE49-F238E27FC236}">
                <a16:creationId xmlns:a16="http://schemas.microsoft.com/office/drawing/2014/main" id="{907896AA-358E-46B5-9C15-3E427A0E12C3}"/>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0" y="1026043"/>
            <a:ext cx="12192000" cy="4094104"/>
          </a:xfrm>
          <a:prstGeom prst="rect">
            <a:avLst/>
          </a:prstGeom>
        </p:spPr>
      </p:pic>
      <p:pic>
        <p:nvPicPr>
          <p:cNvPr id="55" name="图片 54">
            <a:extLst>
              <a:ext uri="{FF2B5EF4-FFF2-40B4-BE49-F238E27FC236}">
                <a16:creationId xmlns:a16="http://schemas.microsoft.com/office/drawing/2014/main" id="{0A95DDFF-0308-4344-B77D-C0ECC39EC73F}"/>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0" y="-1"/>
            <a:ext cx="2931886" cy="6299201"/>
          </a:xfrm>
          <a:prstGeom prst="rect">
            <a:avLst/>
          </a:prstGeom>
        </p:spPr>
      </p:pic>
      <p:pic>
        <p:nvPicPr>
          <p:cNvPr id="56" name="图片 55">
            <a:extLst>
              <a:ext uri="{FF2B5EF4-FFF2-40B4-BE49-F238E27FC236}">
                <a16:creationId xmlns:a16="http://schemas.microsoft.com/office/drawing/2014/main" id="{45C84FC8-3402-4E6C-A986-BB11C89B9ADF}"/>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10128517" y="564546"/>
            <a:ext cx="2063484" cy="2864454"/>
          </a:xfrm>
          <a:prstGeom prst="rect">
            <a:avLst/>
          </a:prstGeom>
        </p:spPr>
      </p:pic>
      <p:pic>
        <p:nvPicPr>
          <p:cNvPr id="57" name="图片 56" descr="图片包含 游戏机, 女孩, 粉色, 女人&#10;&#10;描述已自动生成">
            <a:extLst>
              <a:ext uri="{FF2B5EF4-FFF2-40B4-BE49-F238E27FC236}">
                <a16:creationId xmlns:a16="http://schemas.microsoft.com/office/drawing/2014/main" id="{B16F7345-2732-433E-9CB4-BF8239A99FF8}"/>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1032595" y="3233529"/>
            <a:ext cx="5411748" cy="3065671"/>
          </a:xfrm>
          <a:prstGeom prst="rect">
            <a:avLst/>
          </a:prstGeom>
        </p:spPr>
      </p:pic>
      <p:pic>
        <p:nvPicPr>
          <p:cNvPr id="58" name="图片 57">
            <a:extLst>
              <a:ext uri="{FF2B5EF4-FFF2-40B4-BE49-F238E27FC236}">
                <a16:creationId xmlns:a16="http://schemas.microsoft.com/office/drawing/2014/main" id="{2CB15B04-B477-414D-B1C4-A0ACA3D882D5}"/>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 y="4760603"/>
            <a:ext cx="4791255" cy="2097397"/>
          </a:xfrm>
          <a:prstGeom prst="rect">
            <a:avLst/>
          </a:prstGeom>
        </p:spPr>
      </p:pic>
      <p:pic>
        <p:nvPicPr>
          <p:cNvPr id="59" name="图片 58">
            <a:extLst>
              <a:ext uri="{FF2B5EF4-FFF2-40B4-BE49-F238E27FC236}">
                <a16:creationId xmlns:a16="http://schemas.microsoft.com/office/drawing/2014/main" id="{5C08B1BC-0E80-4DAE-BF8A-43FBEE76AFBC}"/>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r="-190"/>
          <a:stretch/>
        </p:blipFill>
        <p:spPr>
          <a:xfrm>
            <a:off x="8944428" y="4429570"/>
            <a:ext cx="3247575" cy="2442943"/>
          </a:xfrm>
          <a:prstGeom prst="rect">
            <a:avLst/>
          </a:prstGeom>
        </p:spPr>
      </p:pic>
    </p:spTree>
    <p:extLst>
      <p:ext uri="{BB962C8B-B14F-4D97-AF65-F5344CB8AC3E}">
        <p14:creationId xmlns:p14="http://schemas.microsoft.com/office/powerpoint/2010/main" val="160441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桌子, 游戏机, 监控, 电脑&#10;&#10;描述已自动生成">
            <a:extLst>
              <a:ext uri="{FF2B5EF4-FFF2-40B4-BE49-F238E27FC236}">
                <a16:creationId xmlns:a16="http://schemas.microsoft.com/office/drawing/2014/main" id="{0ADAF0D5-AFC1-4AD3-A589-74C81497A6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00085" y="3073095"/>
            <a:ext cx="7191829" cy="3784906"/>
          </a:xfrm>
          <a:prstGeom prst="rect">
            <a:avLst/>
          </a:prstGeom>
        </p:spPr>
      </p:pic>
      <p:pic>
        <p:nvPicPr>
          <p:cNvPr id="8" name="图片 7">
            <a:extLst>
              <a:ext uri="{FF2B5EF4-FFF2-40B4-BE49-F238E27FC236}">
                <a16:creationId xmlns:a16="http://schemas.microsoft.com/office/drawing/2014/main" id="{431B0426-0737-4D20-A4DE-0CF11ECAFB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4760603"/>
            <a:ext cx="4791255" cy="2097397"/>
          </a:xfrm>
          <a:prstGeom prst="rect">
            <a:avLst/>
          </a:prstGeom>
        </p:spPr>
      </p:pic>
      <p:pic>
        <p:nvPicPr>
          <p:cNvPr id="9" name="图片 8">
            <a:extLst>
              <a:ext uri="{FF2B5EF4-FFF2-40B4-BE49-F238E27FC236}">
                <a16:creationId xmlns:a16="http://schemas.microsoft.com/office/drawing/2014/main" id="{C5919594-50CA-4504-BB7F-D116829EED9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190"/>
          <a:stretch/>
        </p:blipFill>
        <p:spPr>
          <a:xfrm>
            <a:off x="8944428" y="4429570"/>
            <a:ext cx="3247575" cy="2442943"/>
          </a:xfrm>
          <a:prstGeom prst="rect">
            <a:avLst/>
          </a:prstGeom>
        </p:spPr>
      </p:pic>
    </p:spTree>
    <p:extLst>
      <p:ext uri="{BB962C8B-B14F-4D97-AF65-F5344CB8AC3E}">
        <p14:creationId xmlns:p14="http://schemas.microsoft.com/office/powerpoint/2010/main" val="2226305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EE752C-1600-4853-959B-1B297940043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80220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48C866F6-FED7-07AB-92F6-14141219DFCA}"/>
              </a:ext>
            </a:extLst>
          </p:cNvPr>
          <p:cNvGrpSpPr/>
          <p:nvPr/>
        </p:nvGrpSpPr>
        <p:grpSpPr>
          <a:xfrm>
            <a:off x="2513128" y="1796902"/>
            <a:ext cx="7492109" cy="2190307"/>
            <a:chOff x="2513128" y="1796902"/>
            <a:chExt cx="7492109" cy="2190307"/>
          </a:xfrm>
        </p:grpSpPr>
        <p:sp>
          <p:nvSpPr>
            <p:cNvPr id="7" name="Hình chữ nhật: Góc Tròn 6">
              <a:extLst>
                <a:ext uri="{FF2B5EF4-FFF2-40B4-BE49-F238E27FC236}">
                  <a16:creationId xmlns:a16="http://schemas.microsoft.com/office/drawing/2014/main" id="{CBE815B7-DBFA-9B7A-5910-9684121BA61D}"/>
                </a:ext>
              </a:extLst>
            </p:cNvPr>
            <p:cNvSpPr/>
            <p:nvPr/>
          </p:nvSpPr>
          <p:spPr>
            <a:xfrm>
              <a:off x="2513128" y="1796902"/>
              <a:ext cx="7492109" cy="2190307"/>
            </a:xfrm>
            <a:prstGeom prst="roundRect">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C8ABD0D9-FA87-488F-F004-A9D13267D07C}"/>
                </a:ext>
              </a:extLst>
            </p:cNvPr>
            <p:cNvSpPr/>
            <p:nvPr/>
          </p:nvSpPr>
          <p:spPr>
            <a:xfrm>
              <a:off x="2676310" y="1979358"/>
              <a:ext cx="7165744" cy="1862048"/>
            </a:xfrm>
            <a:prstGeom prst="rect">
              <a:avLst/>
            </a:prstGeom>
            <a:noFill/>
          </p:spPr>
          <p:txBody>
            <a:bodyPr wrap="none" lIns="91440" tIns="45720" rIns="91440" bIns="45720">
              <a:spAutoFit/>
            </a:bodyPr>
            <a:lstStyle/>
            <a:p>
              <a:pPr algn="ctr"/>
              <a:r>
                <a:rPr lang="en-US" sz="11500" b="0" cap="none" spc="0" dirty="0">
                  <a:ln w="0"/>
                  <a:solidFill>
                    <a:srgbClr val="A64B4B"/>
                  </a:solidFill>
                  <a:latin typeface="#9Slide07 IcielNabila" pitchFamily="2" charset="0"/>
                </a:rPr>
                <a:t>Khởi động</a:t>
              </a:r>
              <a:endParaRPr lang="vi-VN" sz="11500" b="0" cap="none" spc="0" dirty="0">
                <a:ln w="0"/>
                <a:solidFill>
                  <a:srgbClr val="A64B4B"/>
                </a:solidFill>
                <a:latin typeface="#9Slide07 IcielNabila" pitchFamily="2" charset="0"/>
              </a:endParaRPr>
            </a:p>
          </p:txBody>
        </p:sp>
      </p:grpSp>
    </p:spTree>
    <p:extLst>
      <p:ext uri="{BB962C8B-B14F-4D97-AF65-F5344CB8AC3E}">
        <p14:creationId xmlns:p14="http://schemas.microsoft.com/office/powerpoint/2010/main" val="1297374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5F46764A-E7AC-1F14-D485-74BF4ADD63A1}"/>
              </a:ext>
            </a:extLst>
          </p:cNvPr>
          <p:cNvSpPr txBox="1"/>
          <p:nvPr/>
        </p:nvSpPr>
        <p:spPr>
          <a:xfrm>
            <a:off x="1036287" y="776289"/>
            <a:ext cx="9587501" cy="783193"/>
          </a:xfrm>
          <a:prstGeom prst="roundRect">
            <a:avLst/>
          </a:prstGeom>
          <a:solidFill>
            <a:srgbClr val="808658"/>
          </a:solidFill>
        </p:spPr>
        <p:txBody>
          <a:bodyPr wrap="square">
            <a:spAutoFit/>
          </a:bodyPr>
          <a:lstStyle/>
          <a:p>
            <a:pPr algn="just">
              <a:spcAft>
                <a:spcPts val="800"/>
              </a:spcAft>
            </a:pPr>
            <a:r>
              <a:rPr lang="vi-VN" b="1" dirty="0" smtClean="0">
                <a:solidFill>
                  <a:schemeClr val="bg1"/>
                </a:solidFill>
                <a:latin typeface="#9Slide03 SFU Futura_05" panose="00000800000000000000" pitchFamily="2" charset="0"/>
              </a:rPr>
              <a:t>2. </a:t>
            </a:r>
            <a:r>
              <a:rPr lang="en-US" sz="2000" b="1" dirty="0">
                <a:solidFill>
                  <a:schemeClr val="bg1"/>
                </a:solidFill>
                <a:latin typeface="#9Slide03 SFU Futura_05" panose="00000800000000000000" pitchFamily="2" charset="0"/>
              </a:rPr>
              <a:t>Cảm xúc và tâm trạng của Na – đi – a qua lời kể của nhân vật “tôi”</a:t>
            </a:r>
          </a:p>
        </p:txBody>
      </p:sp>
      <p:sp>
        <p:nvSpPr>
          <p:cNvPr id="3" name="Hộp Văn bản 2">
            <a:extLst>
              <a:ext uri="{FF2B5EF4-FFF2-40B4-BE49-F238E27FC236}">
                <a16:creationId xmlns:a16="http://schemas.microsoft.com/office/drawing/2014/main" id="{66D6434E-9139-82FE-1E88-DBB910BCBFC6}"/>
              </a:ext>
            </a:extLst>
          </p:cNvPr>
          <p:cNvSpPr txBox="1"/>
          <p:nvPr/>
        </p:nvSpPr>
        <p:spPr>
          <a:xfrm>
            <a:off x="1198067" y="1508036"/>
            <a:ext cx="9587500" cy="707886"/>
          </a:xfrm>
          <a:prstGeom prst="rect">
            <a:avLst/>
          </a:prstGeom>
          <a:noFill/>
        </p:spPr>
        <p:txBody>
          <a:bodyPr wrap="square">
            <a:spAutoFit/>
          </a:bodyPr>
          <a:lstStyle/>
          <a:p>
            <a:pPr marL="285750" indent="-285750" algn="just">
              <a:spcAft>
                <a:spcPts val="800"/>
              </a:spcAft>
              <a:buFont typeface="Wingdings" panose="05000000000000000000" pitchFamily="2" charset="2"/>
              <a:buChar char="q"/>
            </a:pPr>
            <a:r>
              <a:rPr lang="en-US" sz="2000" b="1" dirty="0">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Những chi tiết thể hiện nỗi “băn khoăn cực điểm” của nhân vật:</a:t>
            </a:r>
            <a:endParaRPr lang="vi-VN" sz="2000" b="1" dirty="0">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2" name="Hộp Văn bản 11">
            <a:extLst>
              <a:ext uri="{FF2B5EF4-FFF2-40B4-BE49-F238E27FC236}">
                <a16:creationId xmlns:a16="http://schemas.microsoft.com/office/drawing/2014/main" id="{4F24CFBB-679E-1080-F68D-FC0519C89F5C}"/>
              </a:ext>
            </a:extLst>
          </p:cNvPr>
          <p:cNvSpPr txBox="1"/>
          <p:nvPr/>
        </p:nvSpPr>
        <p:spPr>
          <a:xfrm>
            <a:off x="1242170" y="2074825"/>
            <a:ext cx="9499294" cy="1631216"/>
          </a:xfrm>
          <a:prstGeom prst="rect">
            <a:avLst/>
          </a:prstGeom>
          <a:solidFill>
            <a:srgbClr val="CB8B8B"/>
          </a:solidFill>
        </p:spPr>
        <p:txBody>
          <a:bodyPr wrap="square">
            <a:spAutoFit/>
          </a:bodyPr>
          <a:lstStyle/>
          <a:p>
            <a:pPr algn="just">
              <a:spcAft>
                <a:spcPts val="800"/>
              </a:spcAft>
            </a:pPr>
            <a:r>
              <a:rPr lang="en-US" sz="2000" b="1" dirty="0">
                <a:effectLst/>
                <a:latin typeface="#9Slide05 SVNFourth" panose="00000700000000000000" pitchFamily="2" charset="0"/>
                <a:ea typeface="Times New Roman" panose="02020603050405020304" pitchFamily="18" charset="0"/>
              </a:rPr>
              <a:t>“Hình như điều bí ẩn làm nàng thấy trong lòng băn khoăn. Có phải anh nói ra những lời đó không? Có những lời đó hay không? Có hay không? Đó là một câu hỏi của lòng tự trọng, của danh dự, của cuộc đời và niềm hạnh phúc – một câu hỏi rất hệ trọng, hệ trọng nhất trên đời này”.</a:t>
            </a:r>
            <a:endParaRPr lang="vi-VN" sz="2000" b="1" dirty="0">
              <a:effectLst/>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id="{676D2157-0C0C-F974-04DD-7A1C380BC90B}"/>
              </a:ext>
            </a:extLst>
          </p:cNvPr>
          <p:cNvSpPr txBox="1"/>
          <p:nvPr/>
        </p:nvSpPr>
        <p:spPr>
          <a:xfrm>
            <a:off x="1220119" y="3677389"/>
            <a:ext cx="9543396" cy="2041585"/>
          </a:xfrm>
          <a:prstGeom prst="rect">
            <a:avLst/>
          </a:prstGeom>
          <a:noFill/>
        </p:spPr>
        <p:txBody>
          <a:bodyPr wrap="square">
            <a:spAutoFit/>
          </a:bodyPr>
          <a:lstStyle/>
          <a:p>
            <a:pPr marL="285750" indent="-285750" algn="just">
              <a:spcAft>
                <a:spcPts val="800"/>
              </a:spcAft>
              <a:buFont typeface="Wingdings" panose="05000000000000000000" pitchFamily="2" charset="2"/>
              <a:buChar char="q"/>
            </a:pPr>
            <a:r>
              <a:rPr lang="en-US" sz="2000" b="1" dirty="0">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Na – đi – a tự đặt nghi vấn liệu có phải lời của “gió". “Gió” ở đây chính là tiếng lòng, khát vọng được yêu thương tiềm ẩn có lẽ đã vang lên trong lòng cô gái từ lâu. </a:t>
            </a:r>
            <a:endParaRPr lang="vi-VN" sz="2000" b="1" dirty="0">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endParaRPr>
          </a:p>
          <a:p>
            <a:pPr marL="285750" indent="-285750" algn="just">
              <a:spcAft>
                <a:spcPts val="800"/>
              </a:spcAft>
              <a:buFont typeface="Wingdings" panose="05000000000000000000" pitchFamily="2" charset="2"/>
              <a:buChar char="q"/>
            </a:pPr>
            <a:r>
              <a:rPr lang="en-US" sz="2000" b="1" dirty="0">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Người con gái mạnh mẽ dũng cảm truy tìm sự thật – Chàng trai rụt rè không dám nói lời yêu </a:t>
            </a:r>
            <a:r>
              <a:rPr lang="en-US" sz="2000" b="1" dirty="0">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sym typeface="Wingdings" panose="05000000000000000000" pitchFamily="2" charset="2"/>
              </a:rPr>
              <a:t></a:t>
            </a:r>
            <a:r>
              <a:rPr lang="en-US" sz="2000" b="1" dirty="0">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Vị thế của hai nhân vật trong việc bày tỏ và thể hiện tình cảm. </a:t>
            </a:r>
            <a:endParaRPr lang="en-US"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p:txBody>
      </p:sp>
    </p:spTree>
    <p:extLst>
      <p:ext uri="{BB962C8B-B14F-4D97-AF65-F5344CB8AC3E}">
        <p14:creationId xmlns:p14="http://schemas.microsoft.com/office/powerpoint/2010/main" val="1203783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5F46764A-E7AC-1F14-D485-74BF4ADD63A1}"/>
              </a:ext>
            </a:extLst>
          </p:cNvPr>
          <p:cNvSpPr txBox="1"/>
          <p:nvPr/>
        </p:nvSpPr>
        <p:spPr>
          <a:xfrm>
            <a:off x="1142999" y="651598"/>
            <a:ext cx="2533178" cy="510778"/>
          </a:xfrm>
          <a:prstGeom prst="roundRect">
            <a:avLst/>
          </a:prstGeom>
          <a:solidFill>
            <a:srgbClr val="808658"/>
          </a:solidFill>
        </p:spPr>
        <p:txBody>
          <a:bodyPr wrap="square">
            <a:spAutoFit/>
          </a:bodyPr>
          <a:lstStyle/>
          <a:p>
            <a:pPr algn="just">
              <a:spcAft>
                <a:spcPts val="800"/>
              </a:spcAft>
            </a:pPr>
            <a:r>
              <a:rPr lang="vi-VN" sz="2400" b="1" dirty="0">
                <a:solidFill>
                  <a:schemeClr val="bg1"/>
                </a:solidFill>
                <a:latin typeface="#9Slide03 SFU Futura_05" panose="00000800000000000000" pitchFamily="2" charset="0"/>
              </a:rPr>
              <a:t>3</a:t>
            </a:r>
            <a:r>
              <a:rPr lang="vi-VN" sz="2400" b="1" dirty="0" smtClean="0">
                <a:solidFill>
                  <a:schemeClr val="bg1"/>
                </a:solidFill>
                <a:latin typeface="#9Slide03 SFU Futura_05" panose="00000800000000000000" pitchFamily="2" charset="0"/>
              </a:rPr>
              <a:t>. </a:t>
            </a:r>
            <a:r>
              <a:rPr lang="vi-VN" sz="2400" b="1" dirty="0">
                <a:solidFill>
                  <a:schemeClr val="bg1"/>
                </a:solidFill>
                <a:latin typeface="#9Slide03 SFU Futura_05" panose="00000800000000000000" pitchFamily="2" charset="0"/>
              </a:rPr>
              <a:t>Đoạn kết</a:t>
            </a:r>
            <a:endParaRPr lang="en-US" sz="2400" b="1" dirty="0">
              <a:solidFill>
                <a:schemeClr val="bg1"/>
              </a:solidFill>
              <a:latin typeface="#9Slide03 SFU Futura_05" panose="00000800000000000000" pitchFamily="2" charset="0"/>
            </a:endParaRPr>
          </a:p>
        </p:txBody>
      </p:sp>
      <p:sp>
        <p:nvSpPr>
          <p:cNvPr id="5" name="Hộp Văn bản 4">
            <a:extLst>
              <a:ext uri="{FF2B5EF4-FFF2-40B4-BE49-F238E27FC236}">
                <a16:creationId xmlns:a16="http://schemas.microsoft.com/office/drawing/2014/main" id="{91AEF557-23DD-E775-C802-E741EB0049E0}"/>
              </a:ext>
            </a:extLst>
          </p:cNvPr>
          <p:cNvSpPr txBox="1"/>
          <p:nvPr/>
        </p:nvSpPr>
        <p:spPr>
          <a:xfrm>
            <a:off x="1142999" y="1162376"/>
            <a:ext cx="10162309" cy="2439129"/>
          </a:xfrm>
          <a:prstGeom prst="rect">
            <a:avLst/>
          </a:prstGeom>
          <a:noFill/>
        </p:spPr>
        <p:txBody>
          <a:bodyPr wrap="square">
            <a:spAutoFit/>
          </a:bodyPr>
          <a:lstStyle/>
          <a:p>
            <a:pPr algn="just">
              <a:lnSpc>
                <a:spcPct val="150000"/>
              </a:lnSpc>
              <a:spcAft>
                <a:spcPts val="600"/>
              </a:spcAft>
            </a:pPr>
            <a:r>
              <a:rPr lang="en-US" sz="2000" b="1" dirty="0">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Dịch chuyển điểm nhìn từ “lúc đó” sang “bây giờ” </a:t>
            </a:r>
            <a:endParaRPr lang="en-US" sz="20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a:p>
            <a:pPr algn="just">
              <a:lnSpc>
                <a:spcPct val="150000"/>
              </a:lnSpc>
              <a:spcAft>
                <a:spcPts val="600"/>
              </a:spcAft>
            </a:pPr>
            <a:r>
              <a:rPr lang="en-US" sz="2000" b="1" dirty="0">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Tạo khoảng cách nhiều năm sau ở phần kết truyện tạo khoảng cách với sự việc đủ để người kể chuyện – nhân vật bộc bạch những kết luận về sự việc mang tính triết lí hay có những quyết tâm hành động. </a:t>
            </a:r>
            <a:endParaRPr lang="en-US" sz="20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7" name="Hộp Văn bản 6">
            <a:extLst>
              <a:ext uri="{FF2B5EF4-FFF2-40B4-BE49-F238E27FC236}">
                <a16:creationId xmlns:a16="http://schemas.microsoft.com/office/drawing/2014/main" id="{D2B729CF-23B0-EB00-EE7B-375677F4ACF6}"/>
              </a:ext>
            </a:extLst>
          </p:cNvPr>
          <p:cNvSpPr txBox="1"/>
          <p:nvPr/>
        </p:nvSpPr>
        <p:spPr>
          <a:xfrm>
            <a:off x="1142999" y="3381811"/>
            <a:ext cx="10162309" cy="2400657"/>
          </a:xfrm>
          <a:prstGeom prst="rect">
            <a:avLst/>
          </a:prstGeom>
          <a:noFill/>
        </p:spPr>
        <p:txBody>
          <a:bodyPr wrap="square">
            <a:spAutoFit/>
          </a:bodyPr>
          <a:lstStyle/>
          <a:p>
            <a:pPr algn="just">
              <a:lnSpc>
                <a:spcPct val="150000"/>
              </a:lnSpc>
              <a:spcAft>
                <a:spcPts val="800"/>
              </a:spcAft>
            </a:pPr>
            <a:r>
              <a:rPr lang="en-US" sz="2000" b="1" dirty="0" smtClean="0">
                <a:effectLst/>
                <a:latin typeface="#9Slide03 Arima Madurai" panose="00000500000000000000" pitchFamily="2" charset="0"/>
                <a:ea typeface="Times New Roman" panose="02020603050405020304" pitchFamily="18" charset="0"/>
                <a:cs typeface="#9Slide03 Arima Madurai" panose="00000500000000000000" pitchFamily="2" charset="0"/>
              </a:rPr>
              <a:t>=&gt; </a:t>
            </a:r>
            <a:r>
              <a:rPr lang="en-US" sz="2000" b="1" dirty="0" err="1" smtClean="0">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sự</a:t>
            </a:r>
            <a:r>
              <a:rPr lang="en-US" sz="2000" b="1" dirty="0" smtClean="0">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000" b="1" dirty="0" err="1">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dịch</a:t>
            </a:r>
            <a:r>
              <a:rPr lang="en-US" sz="2000" b="1" dirty="0">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000" b="1" dirty="0" err="1" smtClean="0">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chuyển</a:t>
            </a:r>
            <a:r>
              <a:rPr lang="en-US" sz="2000" b="1" dirty="0" smtClean="0">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000" b="1" dirty="0">
                <a:solidFill>
                  <a:srgbClr val="FF0000"/>
                </a:solidFill>
                <a:effectLst/>
                <a:latin typeface="#9Slide03 Arima Madurai" panose="00000500000000000000" pitchFamily="2" charset="0"/>
                <a:ea typeface="Times New Roman" panose="02020603050405020304" pitchFamily="18" charset="0"/>
                <a:cs typeface="#9Slide03 Arima Madurai" panose="00000500000000000000" pitchFamily="2" charset="0"/>
              </a:rPr>
              <a:t>đủ để nhân vật suy tư, trăn trở, giọng điệu kể có phần lãnh đạm “qua lâu rồi” “cũng thế cả thôi”. Khi nói về kỉ niệm “chút kỉ niệm cùng nhau trượt tuyết” thì giọng điệu lại trở nên day dứt, thiết tha “không sao quên được” “hạnh phúc nhất, xúc động nhất, đẹp đẽ nhất trong đời” </a:t>
            </a:r>
            <a:endParaRPr lang="en-US" sz="2000" b="1" dirty="0">
              <a:solidFill>
                <a:srgbClr val="FF0000"/>
              </a:solidFill>
              <a:effectLst/>
              <a:latin typeface="#9Slide03 Arima Madurai" panose="00000500000000000000" pitchFamily="2" charset="0"/>
              <a:ea typeface="Calibri" panose="020F0502020204030204" pitchFamily="34" charset="0"/>
              <a:cs typeface="#9Slide03 Arima Madurai" panose="00000500000000000000" pitchFamily="2" charset="0"/>
            </a:endParaRPr>
          </a:p>
        </p:txBody>
      </p:sp>
    </p:spTree>
    <p:extLst>
      <p:ext uri="{BB962C8B-B14F-4D97-AF65-F5344CB8AC3E}">
        <p14:creationId xmlns:p14="http://schemas.microsoft.com/office/powerpoint/2010/main" val="1375267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48C866F6-FED7-07AB-92F6-14141219DFCA}"/>
              </a:ext>
            </a:extLst>
          </p:cNvPr>
          <p:cNvGrpSpPr/>
          <p:nvPr/>
        </p:nvGrpSpPr>
        <p:grpSpPr>
          <a:xfrm>
            <a:off x="2513128" y="1796902"/>
            <a:ext cx="7492109" cy="2190307"/>
            <a:chOff x="2513128" y="1796902"/>
            <a:chExt cx="7492109" cy="2190307"/>
          </a:xfrm>
        </p:grpSpPr>
        <p:sp>
          <p:nvSpPr>
            <p:cNvPr id="7" name="Hình chữ nhật: Góc Tròn 6">
              <a:extLst>
                <a:ext uri="{FF2B5EF4-FFF2-40B4-BE49-F238E27FC236}">
                  <a16:creationId xmlns:a16="http://schemas.microsoft.com/office/drawing/2014/main" id="{CBE815B7-DBFA-9B7A-5910-9684121BA61D}"/>
                </a:ext>
              </a:extLst>
            </p:cNvPr>
            <p:cNvSpPr/>
            <p:nvPr/>
          </p:nvSpPr>
          <p:spPr>
            <a:xfrm>
              <a:off x="2513128" y="1796902"/>
              <a:ext cx="7492109" cy="2190307"/>
            </a:xfrm>
            <a:prstGeom prst="roundRect">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C8ABD0D9-FA87-488F-F004-A9D13267D07C}"/>
                </a:ext>
              </a:extLst>
            </p:cNvPr>
            <p:cNvSpPr/>
            <p:nvPr/>
          </p:nvSpPr>
          <p:spPr>
            <a:xfrm>
              <a:off x="2643450" y="1979358"/>
              <a:ext cx="7231467" cy="1862048"/>
            </a:xfrm>
            <a:prstGeom prst="rect">
              <a:avLst/>
            </a:prstGeom>
            <a:noFill/>
          </p:spPr>
          <p:txBody>
            <a:bodyPr wrap="none" lIns="91440" tIns="45720" rIns="91440" bIns="45720">
              <a:spAutoFit/>
            </a:bodyPr>
            <a:lstStyle/>
            <a:p>
              <a:pPr algn="ctr"/>
              <a:r>
                <a:rPr lang="en-US" sz="11500" b="0" cap="none" spc="0" dirty="0">
                  <a:ln w="0"/>
                  <a:solidFill>
                    <a:srgbClr val="A64B4B"/>
                  </a:solidFill>
                  <a:latin typeface="#9Slide07 IcielNabila" pitchFamily="2" charset="0"/>
                </a:rPr>
                <a:t>Luyện tập</a:t>
              </a:r>
              <a:endParaRPr lang="vi-VN" sz="11500" b="0" cap="none" spc="0" dirty="0">
                <a:ln w="0"/>
                <a:solidFill>
                  <a:srgbClr val="A64B4B"/>
                </a:solidFill>
                <a:latin typeface="#9Slide07 IcielNabila" pitchFamily="2" charset="0"/>
              </a:endParaRPr>
            </a:p>
          </p:txBody>
        </p:sp>
      </p:grpSp>
    </p:spTree>
    <p:extLst>
      <p:ext uri="{BB962C8B-B14F-4D97-AF65-F5344CB8AC3E}">
        <p14:creationId xmlns:p14="http://schemas.microsoft.com/office/powerpoint/2010/main" val="3347873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412A6015-9943-9A9A-678D-24FD01D52526}"/>
              </a:ext>
            </a:extLst>
          </p:cNvPr>
          <p:cNvSpPr txBox="1"/>
          <p:nvPr/>
        </p:nvSpPr>
        <p:spPr>
          <a:xfrm>
            <a:off x="4548416" y="839271"/>
            <a:ext cx="3095167" cy="830997"/>
          </a:xfrm>
          <a:prstGeom prst="rect">
            <a:avLst/>
          </a:prstGeom>
          <a:noFill/>
        </p:spPr>
        <p:txBody>
          <a:bodyPr wrap="square">
            <a:spAutoFit/>
          </a:bodyPr>
          <a:lstStyle/>
          <a:p>
            <a:pPr algn="ctr"/>
            <a:r>
              <a:rPr lang="en-US" sz="4800" dirty="0">
                <a:solidFill>
                  <a:srgbClr val="A64B4B"/>
                </a:solidFill>
                <a:effectLst/>
                <a:latin typeface="#9Slide07 SVNPosterizer KG Inli" panose="02000503000000020003" pitchFamily="2" charset="0"/>
                <a:ea typeface="Times New Roman" panose="02020603050405020304" pitchFamily="18" charset="0"/>
              </a:rPr>
              <a:t>Nhiệm vụ</a:t>
            </a:r>
            <a:endParaRPr lang="en-US" sz="4800" dirty="0">
              <a:solidFill>
                <a:srgbClr val="A64B4B"/>
              </a:solidFill>
              <a:latin typeface="#9Slide07 SVNPosterizer KG Inli" panose="02000503000000020003" pitchFamily="2" charset="0"/>
            </a:endParaRPr>
          </a:p>
        </p:txBody>
      </p:sp>
      <p:sp>
        <p:nvSpPr>
          <p:cNvPr id="16" name="íṧ1íďè">
            <a:extLst>
              <a:ext uri="{FF2B5EF4-FFF2-40B4-BE49-F238E27FC236}">
                <a16:creationId xmlns:a16="http://schemas.microsoft.com/office/drawing/2014/main" id="{AF5533B7-8D41-9088-5535-FF3D50D6FB53}"/>
              </a:ext>
            </a:extLst>
          </p:cNvPr>
          <p:cNvSpPr/>
          <p:nvPr/>
        </p:nvSpPr>
        <p:spPr>
          <a:xfrm>
            <a:off x="5187681" y="2245389"/>
            <a:ext cx="777262" cy="777262"/>
          </a:xfrm>
          <a:prstGeom prst="ellipse">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400" dirty="0">
                <a:solidFill>
                  <a:srgbClr val="A64B4B"/>
                </a:solidFill>
                <a:latin typeface="#9Slide03 SFU Futura_05" panose="00000800000000000000" pitchFamily="2" charset="0"/>
                <a:cs typeface="+mn-ea"/>
                <a:sym typeface="+mn-lt"/>
              </a:rPr>
              <a:t>?</a:t>
            </a:r>
            <a:endParaRPr sz="4400" dirty="0">
              <a:solidFill>
                <a:srgbClr val="A64B4B"/>
              </a:solidFill>
              <a:latin typeface="#9Slide03 SFU Futura_05" panose="00000800000000000000" pitchFamily="2" charset="0"/>
              <a:cs typeface="+mn-ea"/>
              <a:sym typeface="+mn-lt"/>
            </a:endParaRPr>
          </a:p>
        </p:txBody>
      </p:sp>
      <p:sp>
        <p:nvSpPr>
          <p:cNvPr id="26" name="Hộp Văn bản 25">
            <a:extLst>
              <a:ext uri="{FF2B5EF4-FFF2-40B4-BE49-F238E27FC236}">
                <a16:creationId xmlns:a16="http://schemas.microsoft.com/office/drawing/2014/main" id="{F00EDBA3-4EDD-1499-3027-149BBDD3C6E1}"/>
              </a:ext>
            </a:extLst>
          </p:cNvPr>
          <p:cNvSpPr txBox="1"/>
          <p:nvPr/>
        </p:nvSpPr>
        <p:spPr>
          <a:xfrm>
            <a:off x="6215578" y="2063800"/>
            <a:ext cx="4492528" cy="3270126"/>
          </a:xfrm>
          <a:prstGeom prst="rect">
            <a:avLst/>
          </a:prstGeom>
          <a:noFill/>
        </p:spPr>
        <p:txBody>
          <a:bodyPr wrap="square">
            <a:spAutoFit/>
          </a:bodyPr>
          <a:lstStyle/>
          <a:p>
            <a:pPr algn="just">
              <a:lnSpc>
                <a:spcPct val="150000"/>
              </a:lnSpc>
              <a:spcAft>
                <a:spcPts val="800"/>
              </a:spcAft>
            </a:pPr>
            <a:r>
              <a:rPr lang="en-US" sz="2800" dirty="0">
                <a:latin typeface="#9Slide03 Arima Madurai" panose="00000500000000000000" pitchFamily="2" charset="0"/>
                <a:cs typeface="#9Slide03 Arima Madurai" panose="00000500000000000000" pitchFamily="2" charset="0"/>
              </a:rPr>
              <a:t>Viết đoạn văn (khoảng 150 chữ) phân tích hình ảnh “hàng rào” trong truyện ngắn “Một chuyện đùa nho nhỏ”.</a:t>
            </a:r>
          </a:p>
        </p:txBody>
      </p:sp>
      <p:pic>
        <p:nvPicPr>
          <p:cNvPr id="6" name="Hình ảnh 5" descr="Ảnh có chứa đồ nội thất, giường trẻ em&#10;&#10;Mô tả được tạo tự động">
            <a:extLst>
              <a:ext uri="{FF2B5EF4-FFF2-40B4-BE49-F238E27FC236}">
                <a16:creationId xmlns:a16="http://schemas.microsoft.com/office/drawing/2014/main" id="{F130EDAE-193E-A06F-3271-C239F9CDC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442" y="2187538"/>
            <a:ext cx="3942922" cy="3022650"/>
          </a:xfrm>
          <a:prstGeom prst="rect">
            <a:avLst/>
          </a:prstGeom>
        </p:spPr>
      </p:pic>
    </p:spTree>
    <p:extLst>
      <p:ext uri="{BB962C8B-B14F-4D97-AF65-F5344CB8AC3E}">
        <p14:creationId xmlns:p14="http://schemas.microsoft.com/office/powerpoint/2010/main" val="2203451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72E34A0D-EC4F-DCBB-FF6B-B6F308BBC422}"/>
              </a:ext>
            </a:extLst>
          </p:cNvPr>
          <p:cNvGraphicFramePr>
            <a:graphicFrameLocks noGrp="1"/>
          </p:cNvGraphicFramePr>
          <p:nvPr>
            <p:extLst>
              <p:ext uri="{D42A27DB-BD31-4B8C-83A1-F6EECF244321}">
                <p14:modId xmlns:p14="http://schemas.microsoft.com/office/powerpoint/2010/main" val="3521707645"/>
              </p:ext>
            </p:extLst>
          </p:nvPr>
        </p:nvGraphicFramePr>
        <p:xfrm>
          <a:off x="672030" y="451692"/>
          <a:ext cx="10906698" cy="6068668"/>
        </p:xfrm>
        <a:graphic>
          <a:graphicData uri="http://schemas.openxmlformats.org/drawingml/2006/table">
            <a:tbl>
              <a:tblPr bandRow="1">
                <a:tableStyleId>{00A15C55-8517-42AA-B614-E9B94910E393}</a:tableStyleId>
              </a:tblPr>
              <a:tblGrid>
                <a:gridCol w="2687416">
                  <a:extLst>
                    <a:ext uri="{9D8B030D-6E8A-4147-A177-3AD203B41FA5}">
                      <a16:colId xmlns:a16="http://schemas.microsoft.com/office/drawing/2014/main" val="1726258022"/>
                    </a:ext>
                  </a:extLst>
                </a:gridCol>
                <a:gridCol w="2079958">
                  <a:extLst>
                    <a:ext uri="{9D8B030D-6E8A-4147-A177-3AD203B41FA5}">
                      <a16:colId xmlns:a16="http://schemas.microsoft.com/office/drawing/2014/main" val="1205977178"/>
                    </a:ext>
                  </a:extLst>
                </a:gridCol>
                <a:gridCol w="2603394">
                  <a:extLst>
                    <a:ext uri="{9D8B030D-6E8A-4147-A177-3AD203B41FA5}">
                      <a16:colId xmlns:a16="http://schemas.microsoft.com/office/drawing/2014/main" val="1755595436"/>
                    </a:ext>
                  </a:extLst>
                </a:gridCol>
                <a:gridCol w="3535930">
                  <a:extLst>
                    <a:ext uri="{9D8B030D-6E8A-4147-A177-3AD203B41FA5}">
                      <a16:colId xmlns:a16="http://schemas.microsoft.com/office/drawing/2014/main" val="2598691822"/>
                    </a:ext>
                  </a:extLst>
                </a:gridCol>
              </a:tblGrid>
              <a:tr h="945122">
                <a:tc>
                  <a:txBody>
                    <a:bodyPr/>
                    <a:lstStyle/>
                    <a:p>
                      <a:pPr algn="ctr">
                        <a:lnSpc>
                          <a:spcPct val="100000"/>
                        </a:lnSpc>
                        <a:spcAft>
                          <a:spcPts val="800"/>
                        </a:spcAft>
                      </a:pPr>
                      <a:r>
                        <a:rPr lang="en-US" sz="1800" b="1" dirty="0">
                          <a:effectLst/>
                          <a:latin typeface="Arial" panose="020B0604020202020204" pitchFamily="34" charset="0"/>
                          <a:cs typeface="Arial" panose="020B0604020202020204" pitchFamily="34" charset="0"/>
                        </a:rPr>
                        <a:t>TIÊU CHÍ</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40760" marR="40760" marT="0" marB="0"/>
                </a:tc>
                <a:tc>
                  <a:txBody>
                    <a:bodyPr/>
                    <a:lstStyle/>
                    <a:p>
                      <a:pPr algn="ctr">
                        <a:lnSpc>
                          <a:spcPct val="100000"/>
                        </a:lnSpc>
                        <a:spcAft>
                          <a:spcPts val="800"/>
                        </a:spcAft>
                      </a:pPr>
                      <a:r>
                        <a:rPr lang="en-US" sz="1800" b="1" dirty="0">
                          <a:effectLst/>
                          <a:latin typeface="Arial" panose="020B0604020202020204" pitchFamily="34" charset="0"/>
                          <a:cs typeface="Arial" panose="020B0604020202020204" pitchFamily="34" charset="0"/>
                        </a:rPr>
                        <a:t>CẦN CỐ GẮNG</a:t>
                      </a:r>
                    </a:p>
                    <a:p>
                      <a:pPr algn="ctr">
                        <a:lnSpc>
                          <a:spcPct val="100000"/>
                        </a:lnSpc>
                        <a:spcAft>
                          <a:spcPts val="800"/>
                        </a:spcAft>
                      </a:pPr>
                      <a:r>
                        <a:rPr lang="en-US" sz="1800" b="1" dirty="0">
                          <a:effectLst/>
                          <a:latin typeface="Arial" panose="020B0604020202020204" pitchFamily="34" charset="0"/>
                          <a:cs typeface="Arial" panose="020B0604020202020204" pitchFamily="34" charset="0"/>
                        </a:rPr>
                        <a:t>(0 – 4 điểm)</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40760" marR="40760" marT="0" marB="0"/>
                </a:tc>
                <a:tc>
                  <a:txBody>
                    <a:bodyPr/>
                    <a:lstStyle/>
                    <a:p>
                      <a:pPr algn="ctr">
                        <a:lnSpc>
                          <a:spcPct val="100000"/>
                        </a:lnSpc>
                        <a:spcAft>
                          <a:spcPts val="800"/>
                        </a:spcAft>
                      </a:pPr>
                      <a:r>
                        <a:rPr lang="en-US" sz="1800" b="1" dirty="0">
                          <a:effectLst/>
                          <a:latin typeface="Arial" panose="020B0604020202020204" pitchFamily="34" charset="0"/>
                          <a:cs typeface="Arial" panose="020B0604020202020204" pitchFamily="34" charset="0"/>
                        </a:rPr>
                        <a:t>ĐÃ LÀM TỐT</a:t>
                      </a:r>
                    </a:p>
                    <a:p>
                      <a:pPr algn="ctr">
                        <a:lnSpc>
                          <a:spcPct val="100000"/>
                        </a:lnSpc>
                        <a:spcAft>
                          <a:spcPts val="800"/>
                        </a:spcAft>
                      </a:pPr>
                      <a:r>
                        <a:rPr lang="en-US" sz="1800" b="1" dirty="0">
                          <a:effectLst/>
                          <a:latin typeface="Arial" panose="020B0604020202020204" pitchFamily="34" charset="0"/>
                          <a:cs typeface="Arial" panose="020B0604020202020204" pitchFamily="34" charset="0"/>
                        </a:rPr>
                        <a:t>(5 – 7 điểm)</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40760" marR="40760" marT="0" marB="0"/>
                </a:tc>
                <a:tc>
                  <a:txBody>
                    <a:bodyPr/>
                    <a:lstStyle/>
                    <a:p>
                      <a:pPr algn="ctr">
                        <a:lnSpc>
                          <a:spcPct val="100000"/>
                        </a:lnSpc>
                        <a:spcAft>
                          <a:spcPts val="800"/>
                        </a:spcAft>
                      </a:pPr>
                      <a:r>
                        <a:rPr lang="en-US" sz="1800" b="1" dirty="0">
                          <a:effectLst/>
                          <a:latin typeface="Arial" panose="020B0604020202020204" pitchFamily="34" charset="0"/>
                          <a:cs typeface="Arial" panose="020B0604020202020204" pitchFamily="34" charset="0"/>
                        </a:rPr>
                        <a:t>RẤT XUẤT SẮC</a:t>
                      </a:r>
                    </a:p>
                    <a:p>
                      <a:pPr algn="ctr">
                        <a:lnSpc>
                          <a:spcPct val="100000"/>
                        </a:lnSpc>
                        <a:spcAft>
                          <a:spcPts val="800"/>
                        </a:spcAft>
                      </a:pPr>
                      <a:r>
                        <a:rPr lang="en-US" sz="1800" b="1" dirty="0">
                          <a:effectLst/>
                          <a:latin typeface="Arial" panose="020B0604020202020204" pitchFamily="34" charset="0"/>
                          <a:cs typeface="Arial" panose="020B0604020202020204" pitchFamily="34" charset="0"/>
                        </a:rPr>
                        <a:t>(8 – 10 điểm)</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40760" marR="40760" marT="0" marB="0"/>
                </a:tc>
                <a:extLst>
                  <a:ext uri="{0D108BD9-81ED-4DB2-BD59-A6C34878D82A}">
                    <a16:rowId xmlns:a16="http://schemas.microsoft.com/office/drawing/2014/main" val="1027832162"/>
                  </a:ext>
                </a:extLst>
              </a:tr>
              <a:tr h="2743107">
                <a:tc>
                  <a:txBody>
                    <a:bodyPr/>
                    <a:lstStyle/>
                    <a:p>
                      <a:pPr algn="ctr">
                        <a:lnSpc>
                          <a:spcPct val="100000"/>
                        </a:lnSpc>
                        <a:spcAft>
                          <a:spcPts val="800"/>
                        </a:spcAft>
                      </a:pPr>
                      <a:r>
                        <a:rPr lang="en-US" sz="1800" b="1" dirty="0">
                          <a:effectLst/>
                          <a:latin typeface="Arial" panose="020B0604020202020204" pitchFamily="34" charset="0"/>
                          <a:cs typeface="Arial" panose="020B0604020202020204" pitchFamily="34" charset="0"/>
                        </a:rPr>
                        <a:t>Hình thức</a:t>
                      </a:r>
                    </a:p>
                    <a:p>
                      <a:pPr algn="ctr">
                        <a:lnSpc>
                          <a:spcPct val="100000"/>
                        </a:lnSpc>
                        <a:spcAft>
                          <a:spcPts val="800"/>
                        </a:spcAft>
                      </a:pPr>
                      <a:r>
                        <a:rPr lang="en-US" sz="1800" b="1" dirty="0">
                          <a:effectLst/>
                          <a:latin typeface="Arial" panose="020B0604020202020204" pitchFamily="34" charset="0"/>
                          <a:cs typeface="Arial" panose="020B0604020202020204" pitchFamily="34" charset="0"/>
                        </a:rPr>
                        <a:t>(3 điểm)</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40760" marR="40760" marT="0" marB="0"/>
                </a:tc>
                <a:tc>
                  <a:txBody>
                    <a:bodyPr/>
                    <a:lstStyle/>
                    <a:p>
                      <a:pPr algn="just">
                        <a:lnSpc>
                          <a:spcPct val="100000"/>
                        </a:lnSpc>
                        <a:spcAft>
                          <a:spcPts val="800"/>
                        </a:spcAft>
                      </a:pPr>
                      <a:r>
                        <a:rPr lang="en-US" sz="1800">
                          <a:effectLst/>
                          <a:latin typeface="Arial" panose="020B0604020202020204" pitchFamily="34" charset="0"/>
                          <a:cs typeface="Arial" panose="020B0604020202020204" pitchFamily="34" charset="0"/>
                        </a:rPr>
                        <a:t>1 điểm </a:t>
                      </a:r>
                    </a:p>
                    <a:p>
                      <a:pPr algn="just">
                        <a:lnSpc>
                          <a:spcPct val="100000"/>
                        </a:lnSpc>
                        <a:spcAft>
                          <a:spcPts val="800"/>
                        </a:spcAft>
                      </a:pPr>
                      <a:r>
                        <a:rPr lang="en-US" sz="1800">
                          <a:effectLst/>
                          <a:latin typeface="Arial" panose="020B0604020202020204" pitchFamily="34" charset="0"/>
                          <a:cs typeface="Arial" panose="020B0604020202020204" pitchFamily="34" charset="0"/>
                        </a:rPr>
                        <a:t>Bài làm còn sơ sài, trình bày cẩu thả</a:t>
                      </a:r>
                    </a:p>
                    <a:p>
                      <a:pPr algn="just">
                        <a:lnSpc>
                          <a:spcPct val="100000"/>
                        </a:lnSpc>
                        <a:spcAft>
                          <a:spcPts val="800"/>
                        </a:spcAft>
                      </a:pPr>
                      <a:r>
                        <a:rPr lang="en-US" sz="1800">
                          <a:effectLst/>
                          <a:latin typeface="Arial" panose="020B0604020202020204" pitchFamily="34" charset="0"/>
                          <a:cs typeface="Arial" panose="020B0604020202020204" pitchFamily="34" charset="0"/>
                        </a:rPr>
                        <a:t>Sai lỗi chính tả </a:t>
                      </a:r>
                    </a:p>
                    <a:p>
                      <a:pPr algn="just">
                        <a:lnSpc>
                          <a:spcPct val="100000"/>
                        </a:lnSpc>
                        <a:spcAft>
                          <a:spcPts val="800"/>
                        </a:spcAft>
                      </a:pPr>
                      <a:r>
                        <a:rPr lang="en-US" sz="1800">
                          <a:effectLst/>
                          <a:latin typeface="Arial" panose="020B0604020202020204" pitchFamily="34" charset="0"/>
                          <a:cs typeface="Arial" panose="020B0604020202020204" pitchFamily="34" charset="0"/>
                        </a:rPr>
                        <a:t>Sai kết cấu đoạn</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40760" marR="40760" marT="0" marB="0"/>
                </a:tc>
                <a:tc>
                  <a:txBody>
                    <a:bodyPr/>
                    <a:lstStyle/>
                    <a:p>
                      <a:pPr algn="just">
                        <a:lnSpc>
                          <a:spcPct val="100000"/>
                        </a:lnSpc>
                        <a:spcAft>
                          <a:spcPts val="800"/>
                        </a:spcAft>
                      </a:pPr>
                      <a:r>
                        <a:rPr lang="en-US" sz="1800" dirty="0">
                          <a:effectLst/>
                          <a:latin typeface="Arial" panose="020B0604020202020204" pitchFamily="34" charset="0"/>
                          <a:cs typeface="Arial" panose="020B0604020202020204" pitchFamily="34" charset="0"/>
                        </a:rPr>
                        <a:t>2 điểm</a:t>
                      </a:r>
                    </a:p>
                    <a:p>
                      <a:pPr algn="just">
                        <a:lnSpc>
                          <a:spcPct val="100000"/>
                        </a:lnSpc>
                        <a:spcAft>
                          <a:spcPts val="800"/>
                        </a:spcAft>
                      </a:pPr>
                      <a:r>
                        <a:rPr lang="en-US" sz="1800" dirty="0">
                          <a:effectLst/>
                          <a:latin typeface="Arial" panose="020B0604020202020204" pitchFamily="34" charset="0"/>
                          <a:cs typeface="Arial" panose="020B0604020202020204" pitchFamily="34" charset="0"/>
                        </a:rPr>
                        <a:t>Bài làm tương đối đẩy đủ, chỉn chu </a:t>
                      </a:r>
                    </a:p>
                    <a:p>
                      <a:pPr algn="just">
                        <a:lnSpc>
                          <a:spcPct val="100000"/>
                        </a:lnSpc>
                        <a:spcAft>
                          <a:spcPts val="800"/>
                        </a:spcAft>
                      </a:pPr>
                      <a:r>
                        <a:rPr lang="en-US" sz="1800" dirty="0">
                          <a:effectLst/>
                          <a:latin typeface="Arial" panose="020B0604020202020204" pitchFamily="34" charset="0"/>
                          <a:cs typeface="Arial" panose="020B0604020202020204" pitchFamily="34" charset="0"/>
                        </a:rPr>
                        <a:t>Trình bày cẩn thận </a:t>
                      </a:r>
                    </a:p>
                    <a:p>
                      <a:pPr algn="just">
                        <a:lnSpc>
                          <a:spcPct val="100000"/>
                        </a:lnSpc>
                        <a:spcAft>
                          <a:spcPts val="800"/>
                        </a:spcAft>
                      </a:pPr>
                      <a:r>
                        <a:rPr lang="en-US" sz="1800" dirty="0">
                          <a:effectLst/>
                          <a:latin typeface="Arial" panose="020B0604020202020204" pitchFamily="34" charset="0"/>
                          <a:cs typeface="Arial" panose="020B0604020202020204" pitchFamily="34" charset="0"/>
                        </a:rPr>
                        <a:t>Chuẩn kết câu đoạn</a:t>
                      </a:r>
                    </a:p>
                    <a:p>
                      <a:pPr algn="just">
                        <a:lnSpc>
                          <a:spcPct val="100000"/>
                        </a:lnSpc>
                        <a:spcAft>
                          <a:spcPts val="800"/>
                        </a:spcAft>
                      </a:pPr>
                      <a:r>
                        <a:rPr lang="en-US" sz="1800" dirty="0">
                          <a:effectLst/>
                          <a:latin typeface="Arial" panose="020B0604020202020204" pitchFamily="34" charset="0"/>
                          <a:cs typeface="Arial" panose="020B0604020202020204" pitchFamily="34" charset="0"/>
                        </a:rPr>
                        <a:t>Không có lỗi chính tả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40760" marR="40760" marT="0" marB="0"/>
                </a:tc>
                <a:tc>
                  <a:txBody>
                    <a:bodyPr/>
                    <a:lstStyle/>
                    <a:p>
                      <a:pPr algn="just">
                        <a:lnSpc>
                          <a:spcPct val="100000"/>
                        </a:lnSpc>
                        <a:spcAft>
                          <a:spcPts val="800"/>
                        </a:spcAft>
                      </a:pPr>
                      <a:r>
                        <a:rPr lang="en-US" sz="1800" dirty="0">
                          <a:effectLst/>
                          <a:latin typeface="Arial" panose="020B0604020202020204" pitchFamily="34" charset="0"/>
                          <a:cs typeface="Arial" panose="020B0604020202020204" pitchFamily="34" charset="0"/>
                        </a:rPr>
                        <a:t>3 điểm </a:t>
                      </a:r>
                    </a:p>
                    <a:p>
                      <a:pPr algn="just">
                        <a:lnSpc>
                          <a:spcPct val="100000"/>
                        </a:lnSpc>
                        <a:spcAft>
                          <a:spcPts val="800"/>
                        </a:spcAft>
                      </a:pPr>
                      <a:r>
                        <a:rPr lang="en-US" sz="1800" dirty="0">
                          <a:effectLst/>
                          <a:latin typeface="Arial" panose="020B0604020202020204" pitchFamily="34" charset="0"/>
                          <a:cs typeface="Arial" panose="020B0604020202020204" pitchFamily="34" charset="0"/>
                        </a:rPr>
                        <a:t>Bài làm tương đối đẩy đủ, chỉn chu </a:t>
                      </a:r>
                    </a:p>
                    <a:p>
                      <a:pPr algn="just">
                        <a:lnSpc>
                          <a:spcPct val="100000"/>
                        </a:lnSpc>
                        <a:spcAft>
                          <a:spcPts val="800"/>
                        </a:spcAft>
                      </a:pPr>
                      <a:r>
                        <a:rPr lang="en-US" sz="1800" dirty="0">
                          <a:effectLst/>
                          <a:latin typeface="Arial" panose="020B0604020202020204" pitchFamily="34" charset="0"/>
                          <a:cs typeface="Arial" panose="020B0604020202020204" pitchFamily="34" charset="0"/>
                        </a:rPr>
                        <a:t>Trình bày cẩn thận Chuẩn kết câu đoạn</a:t>
                      </a:r>
                    </a:p>
                    <a:p>
                      <a:pPr algn="just">
                        <a:lnSpc>
                          <a:spcPct val="100000"/>
                        </a:lnSpc>
                        <a:spcAft>
                          <a:spcPts val="800"/>
                        </a:spcAft>
                      </a:pPr>
                      <a:r>
                        <a:rPr lang="en-US" sz="1800" dirty="0">
                          <a:effectLst/>
                          <a:latin typeface="Arial" panose="020B0604020202020204" pitchFamily="34" charset="0"/>
                          <a:cs typeface="Arial" panose="020B0604020202020204" pitchFamily="34" charset="0"/>
                        </a:rPr>
                        <a:t>Không có lỗi chính tả</a:t>
                      </a:r>
                    </a:p>
                    <a:p>
                      <a:pPr algn="just">
                        <a:lnSpc>
                          <a:spcPct val="100000"/>
                        </a:lnSpc>
                        <a:spcAft>
                          <a:spcPts val="800"/>
                        </a:spcAft>
                      </a:pPr>
                      <a:r>
                        <a:rPr lang="en-US" sz="1800" dirty="0">
                          <a:effectLst/>
                          <a:latin typeface="Arial" panose="020B0604020202020204" pitchFamily="34" charset="0"/>
                          <a:cs typeface="Arial" panose="020B0604020202020204" pitchFamily="34" charset="0"/>
                        </a:rPr>
                        <a:t>Có sự sáng tạo</a:t>
                      </a:r>
                    </a:p>
                    <a:p>
                      <a:pPr algn="just">
                        <a:lnSpc>
                          <a:spcPct val="100000"/>
                        </a:lnSpc>
                        <a:spcAft>
                          <a:spcPts val="80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40760" marR="40760" marT="0" marB="0"/>
                </a:tc>
                <a:extLst>
                  <a:ext uri="{0D108BD9-81ED-4DB2-BD59-A6C34878D82A}">
                    <a16:rowId xmlns:a16="http://schemas.microsoft.com/office/drawing/2014/main" val="3162659315"/>
                  </a:ext>
                </a:extLst>
              </a:tr>
              <a:tr h="1831799">
                <a:tc>
                  <a:txBody>
                    <a:bodyPr/>
                    <a:lstStyle/>
                    <a:p>
                      <a:pPr algn="ctr">
                        <a:lnSpc>
                          <a:spcPct val="100000"/>
                        </a:lnSpc>
                        <a:spcAft>
                          <a:spcPts val="800"/>
                        </a:spcAft>
                      </a:pPr>
                      <a:r>
                        <a:rPr lang="en-US" sz="1800" b="1" dirty="0">
                          <a:effectLst/>
                          <a:latin typeface="Arial" panose="020B0604020202020204" pitchFamily="34" charset="0"/>
                          <a:cs typeface="Arial" panose="020B0604020202020204" pitchFamily="34" charset="0"/>
                        </a:rPr>
                        <a:t>Nội dung</a:t>
                      </a:r>
                    </a:p>
                    <a:p>
                      <a:pPr algn="ctr">
                        <a:lnSpc>
                          <a:spcPct val="100000"/>
                        </a:lnSpc>
                        <a:spcAft>
                          <a:spcPts val="800"/>
                        </a:spcAft>
                      </a:pPr>
                      <a:r>
                        <a:rPr lang="en-US" sz="1800" b="1" dirty="0">
                          <a:effectLst/>
                          <a:latin typeface="Arial" panose="020B0604020202020204" pitchFamily="34" charset="0"/>
                          <a:cs typeface="Arial" panose="020B0604020202020204" pitchFamily="34" charset="0"/>
                        </a:rPr>
                        <a:t>(7 điểm)</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40760" marR="40760" marT="0" marB="0"/>
                </a:tc>
                <a:tc>
                  <a:txBody>
                    <a:bodyPr/>
                    <a:lstStyle/>
                    <a:p>
                      <a:pPr algn="just">
                        <a:lnSpc>
                          <a:spcPct val="100000"/>
                        </a:lnSpc>
                        <a:spcAft>
                          <a:spcPts val="800"/>
                        </a:spcAft>
                      </a:pPr>
                      <a:r>
                        <a:rPr lang="en-US" sz="1800">
                          <a:effectLst/>
                          <a:latin typeface="Arial" panose="020B0604020202020204" pitchFamily="34" charset="0"/>
                          <a:cs typeface="Arial" panose="020B0604020202020204" pitchFamily="34" charset="0"/>
                        </a:rPr>
                        <a:t>1 – 4 điểm</a:t>
                      </a:r>
                    </a:p>
                    <a:p>
                      <a:pPr algn="just">
                        <a:lnSpc>
                          <a:spcPct val="100000"/>
                        </a:lnSpc>
                        <a:spcAft>
                          <a:spcPts val="800"/>
                        </a:spcAft>
                      </a:pPr>
                      <a:r>
                        <a:rPr lang="en-US" sz="1800">
                          <a:effectLst/>
                          <a:latin typeface="Arial" panose="020B0604020202020204" pitchFamily="34" charset="0"/>
                          <a:cs typeface="Arial" panose="020B0604020202020204" pitchFamily="34" charset="0"/>
                        </a:rPr>
                        <a:t>Nội dung sơ sài mới dừng lại ở mức độ biết và nhận diện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40760" marR="40760" marT="0" marB="0"/>
                </a:tc>
                <a:tc>
                  <a:txBody>
                    <a:bodyPr/>
                    <a:lstStyle/>
                    <a:p>
                      <a:pPr algn="just">
                        <a:lnSpc>
                          <a:spcPct val="100000"/>
                        </a:lnSpc>
                        <a:spcAft>
                          <a:spcPts val="800"/>
                        </a:spcAft>
                      </a:pPr>
                      <a:r>
                        <a:rPr lang="en-US" sz="1800">
                          <a:effectLst/>
                          <a:latin typeface="Arial" panose="020B0604020202020204" pitchFamily="34" charset="0"/>
                          <a:cs typeface="Arial" panose="020B0604020202020204" pitchFamily="34" charset="0"/>
                        </a:rPr>
                        <a:t>5 – 6 điểm </a:t>
                      </a:r>
                    </a:p>
                    <a:p>
                      <a:pPr algn="just">
                        <a:lnSpc>
                          <a:spcPct val="100000"/>
                        </a:lnSpc>
                        <a:spcAft>
                          <a:spcPts val="800"/>
                        </a:spcAft>
                      </a:pPr>
                      <a:r>
                        <a:rPr lang="en-US" sz="1800">
                          <a:effectLst/>
                          <a:latin typeface="Arial" panose="020B0604020202020204" pitchFamily="34" charset="0"/>
                          <a:cs typeface="Arial" panose="020B0604020202020204" pitchFamily="34" charset="0"/>
                        </a:rPr>
                        <a:t>Nội dung đúng, đủ và trọng tâm </a:t>
                      </a:r>
                    </a:p>
                    <a:p>
                      <a:pPr algn="just">
                        <a:lnSpc>
                          <a:spcPct val="100000"/>
                        </a:lnSpc>
                        <a:spcAft>
                          <a:spcPts val="800"/>
                        </a:spcAft>
                      </a:pPr>
                      <a:r>
                        <a:rPr lang="en-US" sz="1800">
                          <a:effectLst/>
                          <a:latin typeface="Arial" panose="020B0604020202020204" pitchFamily="34" charset="0"/>
                          <a:cs typeface="Arial" panose="020B0604020202020204" pitchFamily="34" charset="0"/>
                        </a:rPr>
                        <a:t>Có ít nhất 1 – 2 ý mở rộng nâng cao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40760" marR="40760" marT="0" marB="0"/>
                </a:tc>
                <a:tc>
                  <a:txBody>
                    <a:bodyPr/>
                    <a:lstStyle/>
                    <a:p>
                      <a:pPr algn="just">
                        <a:lnSpc>
                          <a:spcPct val="100000"/>
                        </a:lnSpc>
                        <a:spcAft>
                          <a:spcPts val="800"/>
                        </a:spcAft>
                      </a:pPr>
                      <a:r>
                        <a:rPr lang="en-US" sz="1800">
                          <a:effectLst/>
                          <a:latin typeface="Arial" panose="020B0604020202020204" pitchFamily="34" charset="0"/>
                          <a:cs typeface="Arial" panose="020B0604020202020204" pitchFamily="34" charset="0"/>
                        </a:rPr>
                        <a:t>7 điểm</a:t>
                      </a:r>
                    </a:p>
                    <a:p>
                      <a:pPr algn="just">
                        <a:lnSpc>
                          <a:spcPct val="100000"/>
                        </a:lnSpc>
                        <a:spcAft>
                          <a:spcPts val="800"/>
                        </a:spcAft>
                      </a:pPr>
                      <a:r>
                        <a:rPr lang="en-US" sz="1800">
                          <a:effectLst/>
                          <a:latin typeface="Arial" panose="020B0604020202020204" pitchFamily="34" charset="0"/>
                          <a:cs typeface="Arial" panose="020B0604020202020204" pitchFamily="34" charset="0"/>
                        </a:rPr>
                        <a:t>Nội dung đúng, đủ và trọng tâm </a:t>
                      </a:r>
                    </a:p>
                    <a:p>
                      <a:pPr algn="just">
                        <a:lnSpc>
                          <a:spcPct val="100000"/>
                        </a:lnSpc>
                        <a:spcAft>
                          <a:spcPts val="800"/>
                        </a:spcAft>
                      </a:pPr>
                      <a:r>
                        <a:rPr lang="en-US" sz="1800">
                          <a:effectLst/>
                          <a:latin typeface="Arial" panose="020B0604020202020204" pitchFamily="34" charset="0"/>
                          <a:cs typeface="Arial" panose="020B0604020202020204" pitchFamily="34" charset="0"/>
                        </a:rPr>
                        <a:t>Có ít nhất 1 – 2 ý mở rộng nâng cao Có sự sáng tạo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40760" marR="40760" marT="0" marB="0"/>
                </a:tc>
                <a:extLst>
                  <a:ext uri="{0D108BD9-81ED-4DB2-BD59-A6C34878D82A}">
                    <a16:rowId xmlns:a16="http://schemas.microsoft.com/office/drawing/2014/main" val="2833739401"/>
                  </a:ext>
                </a:extLst>
              </a:tr>
              <a:tr h="198014">
                <a:tc>
                  <a:txBody>
                    <a:bodyPr/>
                    <a:lstStyle/>
                    <a:p>
                      <a:pPr algn="just">
                        <a:lnSpc>
                          <a:spcPct val="100000"/>
                        </a:lnSpc>
                        <a:spcAft>
                          <a:spcPts val="800"/>
                        </a:spcAft>
                      </a:pPr>
                      <a:r>
                        <a:rPr lang="en-US" sz="1800" b="1" dirty="0">
                          <a:effectLst/>
                          <a:latin typeface="Arial" panose="020B0604020202020204" pitchFamily="34" charset="0"/>
                          <a:cs typeface="Arial" panose="020B0604020202020204" pitchFamily="34" charset="0"/>
                        </a:rPr>
                        <a:t>Điểm </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40760" marR="40760" marT="0" marB="0"/>
                </a:tc>
                <a:tc>
                  <a:txBody>
                    <a:bodyPr/>
                    <a:lstStyle/>
                    <a:p>
                      <a:pPr algn="just">
                        <a:lnSpc>
                          <a:spcPct val="100000"/>
                        </a:lnSpc>
                        <a:spcAft>
                          <a:spcPts val="80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40760" marR="40760" marT="0" marB="0"/>
                </a:tc>
                <a:tc>
                  <a:txBody>
                    <a:bodyPr/>
                    <a:lstStyle/>
                    <a:p>
                      <a:pPr algn="just">
                        <a:lnSpc>
                          <a:spcPct val="100000"/>
                        </a:lnSpc>
                        <a:spcAft>
                          <a:spcPts val="80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40760" marR="40760" marT="0" marB="0"/>
                </a:tc>
                <a:tc>
                  <a:txBody>
                    <a:bodyPr/>
                    <a:lstStyle/>
                    <a:p>
                      <a:pPr algn="just">
                        <a:lnSpc>
                          <a:spcPct val="100000"/>
                        </a:lnSpc>
                        <a:spcAft>
                          <a:spcPts val="800"/>
                        </a:spcAft>
                      </a:pPr>
                      <a:r>
                        <a:rPr lang="en-US" sz="1800">
                          <a:effectLst/>
                          <a:latin typeface="Arial" panose="020B060402020202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40760" marR="40760" marT="0" marB="0"/>
                </a:tc>
                <a:extLst>
                  <a:ext uri="{0D108BD9-81ED-4DB2-BD59-A6C34878D82A}">
                    <a16:rowId xmlns:a16="http://schemas.microsoft.com/office/drawing/2014/main" val="2595730860"/>
                  </a:ext>
                </a:extLst>
              </a:tr>
              <a:tr h="198014">
                <a:tc>
                  <a:txBody>
                    <a:bodyPr/>
                    <a:lstStyle/>
                    <a:p>
                      <a:pPr algn="just">
                        <a:lnSpc>
                          <a:spcPct val="100000"/>
                        </a:lnSpc>
                        <a:spcAft>
                          <a:spcPts val="800"/>
                        </a:spcAft>
                      </a:pPr>
                      <a:r>
                        <a:rPr lang="en-US" sz="1800" b="1" dirty="0">
                          <a:effectLst/>
                          <a:latin typeface="Arial" panose="020B0604020202020204" pitchFamily="34" charset="0"/>
                          <a:cs typeface="Arial" panose="020B0604020202020204" pitchFamily="34" charset="0"/>
                        </a:rPr>
                        <a:t>TỔNG </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40760" marR="40760" marT="0" marB="0"/>
                </a:tc>
                <a:tc gridSpan="3">
                  <a:txBody>
                    <a:bodyPr/>
                    <a:lstStyle/>
                    <a:p>
                      <a:pPr algn="just">
                        <a:lnSpc>
                          <a:spcPct val="100000"/>
                        </a:lnSpc>
                        <a:spcAft>
                          <a:spcPts val="80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40760" marR="4076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2529056"/>
                  </a:ext>
                </a:extLst>
              </a:tr>
            </a:tbl>
          </a:graphicData>
        </a:graphic>
      </p:graphicFrame>
    </p:spTree>
    <p:extLst>
      <p:ext uri="{BB962C8B-B14F-4D97-AF65-F5344CB8AC3E}">
        <p14:creationId xmlns:p14="http://schemas.microsoft.com/office/powerpoint/2010/main" val="1724836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412A6015-9943-9A9A-678D-24FD01D52526}"/>
              </a:ext>
            </a:extLst>
          </p:cNvPr>
          <p:cNvSpPr txBox="1"/>
          <p:nvPr/>
        </p:nvSpPr>
        <p:spPr>
          <a:xfrm>
            <a:off x="4548416" y="839271"/>
            <a:ext cx="3095167" cy="830997"/>
          </a:xfrm>
          <a:prstGeom prst="rect">
            <a:avLst/>
          </a:prstGeom>
          <a:noFill/>
        </p:spPr>
        <p:txBody>
          <a:bodyPr wrap="square">
            <a:spAutoFit/>
          </a:bodyPr>
          <a:lstStyle/>
          <a:p>
            <a:pPr algn="ctr"/>
            <a:r>
              <a:rPr lang="en-US" sz="4800" dirty="0">
                <a:solidFill>
                  <a:srgbClr val="A64B4B"/>
                </a:solidFill>
                <a:effectLst/>
                <a:latin typeface="#9Slide07 SVNPosterizer KG Inli" panose="02000503000000020003" pitchFamily="2" charset="0"/>
                <a:ea typeface="Times New Roman" panose="02020603050405020304" pitchFamily="18" charset="0"/>
              </a:rPr>
              <a:t>Gợi ý</a:t>
            </a:r>
            <a:endParaRPr lang="en-US" sz="4800" dirty="0">
              <a:solidFill>
                <a:srgbClr val="A64B4B"/>
              </a:solidFill>
              <a:latin typeface="#9Slide07 SVNPosterizer KG Inli" panose="02000503000000020003" pitchFamily="2" charset="0"/>
            </a:endParaRPr>
          </a:p>
        </p:txBody>
      </p:sp>
      <p:sp>
        <p:nvSpPr>
          <p:cNvPr id="3" name="Hộp Văn bản 2">
            <a:extLst>
              <a:ext uri="{FF2B5EF4-FFF2-40B4-BE49-F238E27FC236}">
                <a16:creationId xmlns:a16="http://schemas.microsoft.com/office/drawing/2014/main" id="{F0047601-DA02-AC00-5C35-1F4619F22397}"/>
              </a:ext>
            </a:extLst>
          </p:cNvPr>
          <p:cNvSpPr txBox="1"/>
          <p:nvPr/>
        </p:nvSpPr>
        <p:spPr>
          <a:xfrm>
            <a:off x="1303662" y="1788291"/>
            <a:ext cx="9584674" cy="4212692"/>
          </a:xfrm>
          <a:prstGeom prst="rect">
            <a:avLst/>
          </a:prstGeom>
          <a:noFill/>
        </p:spPr>
        <p:txBody>
          <a:bodyPr wrap="square">
            <a:spAutoFit/>
          </a:bodyPr>
          <a:lstStyle/>
          <a:p>
            <a:pPr algn="just">
              <a:lnSpc>
                <a:spcPct val="150000"/>
              </a:lnSpc>
              <a:spcAft>
                <a:spcPts val="800"/>
              </a:spcAft>
            </a:pPr>
            <a:r>
              <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rPr>
              <a:t>Hình ảnh hàng rào xuất hiện trong cảnh chia tay giữa nhân vật “tôi” và Na-đi-a. Đó là hàng rào ngăn cách khu vườn nhỏ của nhà “tôi” và sân nhà Na-</a:t>
            </a:r>
            <a:r>
              <a:rPr lang="en-US" sz="1800" dirty="0" err="1">
                <a:effectLst/>
                <a:latin typeface="#9Slide03 Arima Madurai" panose="00000500000000000000" pitchFamily="2" charset="0"/>
                <a:ea typeface="Times New Roman" panose="02020603050405020304" pitchFamily="18" charset="0"/>
                <a:cs typeface="#9Slide03 Arima Madurai" panose="00000500000000000000" pitchFamily="2" charset="0"/>
              </a:rPr>
              <a:t>đia</a:t>
            </a:r>
            <a:r>
              <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rPr>
              <a:t>, ngăn cách thế giới của “tôi” và thế giới của nàng. Sê-</a:t>
            </a:r>
            <a:r>
              <a:rPr lang="en-US" sz="1800" dirty="0" err="1">
                <a:effectLst/>
                <a:latin typeface="#9Slide03 Arima Madurai" panose="00000500000000000000" pitchFamily="2" charset="0"/>
                <a:ea typeface="Times New Roman" panose="02020603050405020304" pitchFamily="18" charset="0"/>
                <a:cs typeface="#9Slide03 Arima Madurai" panose="00000500000000000000" pitchFamily="2" charset="0"/>
              </a:rPr>
              <a:t>khốp</a:t>
            </a:r>
            <a:r>
              <a:rPr lang="en-US" sz="1800" dirty="0">
                <a:effectLst/>
                <a:latin typeface="#9Slide03 Arima Madurai" panose="00000500000000000000" pitchFamily="2" charset="0"/>
                <a:ea typeface="Times New Roman" panose="02020603050405020304" pitchFamily="18" charset="0"/>
                <a:cs typeface="#9Slide03 Arima Madurai" panose="00000500000000000000" pitchFamily="2" charset="0"/>
              </a:rPr>
              <a:t> miêu tả đó là một “hàng rào cao có đinh nhọn”, biểu tượng cho một sự ngăn cách tuyệt đối, như một lời cảnh báo cho những kẻ dám xâm phạm đến. Nhưng giữa những “hàng rào” đó vẫn có những khe hở, và “tôi” đã trông thấy Na-đi-a, trông thấy nỗi buồn và khát khao của nàng qua khe hở đó. Chỉ hai lần hiện lên trong tác phẩm, hình ảnh “hàng rào” như một vách chia giữa hai con người, đến phút cuối cùng họ vẫn không hề vượt qua hàng rào đó, nhân vật “tôi” chỉ “đứng bên hàng rào” và thì thào trong gió lời Na-đi-a muốn nghe. Hình ảnh “hàng rào” đã gợi nhắc đến tính “đùa” của lời tỏ tình, hé mở kết cục chia đôi ngả của hai nhân vật. </a:t>
            </a:r>
            <a:endParaRPr lang="en-US" sz="1600" dirty="0">
              <a:effectLst/>
              <a:latin typeface="#9Slide03 Arima Madurai" panose="00000500000000000000" pitchFamily="2" charset="0"/>
              <a:ea typeface="Calibri" panose="020F0502020204030204" pitchFamily="34" charset="0"/>
              <a:cs typeface="#9Slide03 Arima Madurai" panose="00000500000000000000" pitchFamily="2" charset="0"/>
            </a:endParaRPr>
          </a:p>
        </p:txBody>
      </p:sp>
    </p:spTree>
    <p:extLst>
      <p:ext uri="{BB962C8B-B14F-4D97-AF65-F5344CB8AC3E}">
        <p14:creationId xmlns:p14="http://schemas.microsoft.com/office/powerpoint/2010/main" val="248692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48C866F6-FED7-07AB-92F6-14141219DFCA}"/>
              </a:ext>
            </a:extLst>
          </p:cNvPr>
          <p:cNvGrpSpPr/>
          <p:nvPr/>
        </p:nvGrpSpPr>
        <p:grpSpPr>
          <a:xfrm>
            <a:off x="2513128" y="1796902"/>
            <a:ext cx="7492109" cy="2190307"/>
            <a:chOff x="2513128" y="1796902"/>
            <a:chExt cx="7492109" cy="2190307"/>
          </a:xfrm>
        </p:grpSpPr>
        <p:sp>
          <p:nvSpPr>
            <p:cNvPr id="7" name="Hình chữ nhật: Góc Tròn 6">
              <a:extLst>
                <a:ext uri="{FF2B5EF4-FFF2-40B4-BE49-F238E27FC236}">
                  <a16:creationId xmlns:a16="http://schemas.microsoft.com/office/drawing/2014/main" id="{CBE815B7-DBFA-9B7A-5910-9684121BA61D}"/>
                </a:ext>
              </a:extLst>
            </p:cNvPr>
            <p:cNvSpPr/>
            <p:nvPr/>
          </p:nvSpPr>
          <p:spPr>
            <a:xfrm>
              <a:off x="2513128" y="1796902"/>
              <a:ext cx="7492109" cy="2190307"/>
            </a:xfrm>
            <a:prstGeom prst="roundRect">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C8ABD0D9-FA87-488F-F004-A9D13267D07C}"/>
                </a:ext>
              </a:extLst>
            </p:cNvPr>
            <p:cNvSpPr/>
            <p:nvPr/>
          </p:nvSpPr>
          <p:spPr>
            <a:xfrm>
              <a:off x="2756462" y="1979358"/>
              <a:ext cx="7005444" cy="1862048"/>
            </a:xfrm>
            <a:prstGeom prst="rect">
              <a:avLst/>
            </a:prstGeom>
            <a:noFill/>
          </p:spPr>
          <p:txBody>
            <a:bodyPr wrap="none" lIns="91440" tIns="45720" rIns="91440" bIns="45720">
              <a:spAutoFit/>
            </a:bodyPr>
            <a:lstStyle/>
            <a:p>
              <a:pPr algn="ctr"/>
              <a:r>
                <a:rPr lang="en-US" sz="11500" b="0" cap="none" spc="0" dirty="0">
                  <a:ln w="0"/>
                  <a:solidFill>
                    <a:srgbClr val="A64B4B"/>
                  </a:solidFill>
                  <a:latin typeface="#9Slide07 IcielNabila" pitchFamily="2" charset="0"/>
                </a:rPr>
                <a:t>Vận dụng</a:t>
              </a:r>
              <a:endParaRPr lang="vi-VN" sz="11500" b="0" cap="none" spc="0" dirty="0">
                <a:ln w="0"/>
                <a:solidFill>
                  <a:srgbClr val="A64B4B"/>
                </a:solidFill>
                <a:latin typeface="#9Slide07 IcielNabila" pitchFamily="2" charset="0"/>
              </a:endParaRPr>
            </a:p>
          </p:txBody>
        </p:sp>
      </p:grpSp>
    </p:spTree>
    <p:extLst>
      <p:ext uri="{BB962C8B-B14F-4D97-AF65-F5344CB8AC3E}">
        <p14:creationId xmlns:p14="http://schemas.microsoft.com/office/powerpoint/2010/main" val="4055329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412A6015-9943-9A9A-678D-24FD01D52526}"/>
              </a:ext>
            </a:extLst>
          </p:cNvPr>
          <p:cNvSpPr txBox="1"/>
          <p:nvPr/>
        </p:nvSpPr>
        <p:spPr>
          <a:xfrm>
            <a:off x="4548416" y="839271"/>
            <a:ext cx="3095167" cy="830997"/>
          </a:xfrm>
          <a:prstGeom prst="rect">
            <a:avLst/>
          </a:prstGeom>
          <a:noFill/>
        </p:spPr>
        <p:txBody>
          <a:bodyPr wrap="square">
            <a:spAutoFit/>
          </a:bodyPr>
          <a:lstStyle/>
          <a:p>
            <a:pPr algn="ctr"/>
            <a:r>
              <a:rPr lang="en-US" sz="4800" dirty="0">
                <a:solidFill>
                  <a:srgbClr val="A64B4B"/>
                </a:solidFill>
                <a:effectLst/>
                <a:latin typeface="#9Slide07 SVNPosterizer KG Inli" panose="02000503000000020003" pitchFamily="2" charset="0"/>
                <a:ea typeface="Times New Roman" panose="02020603050405020304" pitchFamily="18" charset="0"/>
              </a:rPr>
              <a:t>Nhiệm vụ</a:t>
            </a:r>
            <a:endParaRPr lang="en-US" sz="4800" dirty="0">
              <a:solidFill>
                <a:srgbClr val="A64B4B"/>
              </a:solidFill>
              <a:latin typeface="#9Slide07 SVNPosterizer KG Inli" panose="02000503000000020003" pitchFamily="2" charset="0"/>
            </a:endParaRPr>
          </a:p>
        </p:txBody>
      </p:sp>
      <p:sp>
        <p:nvSpPr>
          <p:cNvPr id="16" name="íṧ1íďè">
            <a:extLst>
              <a:ext uri="{FF2B5EF4-FFF2-40B4-BE49-F238E27FC236}">
                <a16:creationId xmlns:a16="http://schemas.microsoft.com/office/drawing/2014/main" id="{AF5533B7-8D41-9088-5535-FF3D50D6FB53}"/>
              </a:ext>
            </a:extLst>
          </p:cNvPr>
          <p:cNvSpPr/>
          <p:nvPr/>
        </p:nvSpPr>
        <p:spPr>
          <a:xfrm>
            <a:off x="5187681" y="2245389"/>
            <a:ext cx="777262" cy="777262"/>
          </a:xfrm>
          <a:prstGeom prst="ellipse">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400" dirty="0">
                <a:solidFill>
                  <a:srgbClr val="A64B4B"/>
                </a:solidFill>
                <a:latin typeface="#9Slide03 SFU Futura_05" panose="00000800000000000000" pitchFamily="2" charset="0"/>
                <a:cs typeface="+mn-ea"/>
                <a:sym typeface="+mn-lt"/>
              </a:rPr>
              <a:t>?</a:t>
            </a:r>
            <a:endParaRPr sz="4400" dirty="0">
              <a:solidFill>
                <a:srgbClr val="A64B4B"/>
              </a:solidFill>
              <a:latin typeface="#9Slide03 SFU Futura_05" panose="00000800000000000000" pitchFamily="2" charset="0"/>
              <a:cs typeface="+mn-ea"/>
              <a:sym typeface="+mn-lt"/>
            </a:endParaRPr>
          </a:p>
        </p:txBody>
      </p:sp>
      <p:sp>
        <p:nvSpPr>
          <p:cNvPr id="26" name="Hộp Văn bản 25">
            <a:extLst>
              <a:ext uri="{FF2B5EF4-FFF2-40B4-BE49-F238E27FC236}">
                <a16:creationId xmlns:a16="http://schemas.microsoft.com/office/drawing/2014/main" id="{F00EDBA3-4EDD-1499-3027-149BBDD3C6E1}"/>
              </a:ext>
            </a:extLst>
          </p:cNvPr>
          <p:cNvSpPr txBox="1"/>
          <p:nvPr/>
        </p:nvSpPr>
        <p:spPr>
          <a:xfrm>
            <a:off x="6215578" y="2063800"/>
            <a:ext cx="4492528" cy="3270126"/>
          </a:xfrm>
          <a:prstGeom prst="rect">
            <a:avLst/>
          </a:prstGeom>
          <a:noFill/>
        </p:spPr>
        <p:txBody>
          <a:bodyPr wrap="square">
            <a:spAutoFit/>
          </a:bodyPr>
          <a:lstStyle/>
          <a:p>
            <a:pPr algn="just">
              <a:lnSpc>
                <a:spcPct val="150000"/>
              </a:lnSpc>
              <a:spcAft>
                <a:spcPts val="800"/>
              </a:spcAft>
            </a:pPr>
            <a:r>
              <a:rPr lang="en-US" sz="2800" dirty="0">
                <a:latin typeface="#9Slide03 Arima Madurai" panose="00000500000000000000" pitchFamily="2" charset="0"/>
                <a:cs typeface="#9Slide03 Arima Madurai" panose="00000500000000000000" pitchFamily="2" charset="0"/>
              </a:rPr>
              <a:t>Nếu là nhân vật trong truyện, em hãy viết tiếp phần kết theo một cách khác theo sáng tạo của bản thân </a:t>
            </a:r>
          </a:p>
        </p:txBody>
      </p:sp>
      <p:pic>
        <p:nvPicPr>
          <p:cNvPr id="3" name="Hình ảnh 2" descr="Ảnh có chứa đồ chơi, búp bê, đồ họa véc-tơ&#10;&#10;Mô tả được tạo tự động">
            <a:extLst>
              <a:ext uri="{FF2B5EF4-FFF2-40B4-BE49-F238E27FC236}">
                <a16:creationId xmlns:a16="http://schemas.microsoft.com/office/drawing/2014/main" id="{14CB7AB3-AB51-E4DB-7779-BEF3A7D70EE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088" t="7199" r="17174" b="7534"/>
          <a:stretch/>
        </p:blipFill>
        <p:spPr>
          <a:xfrm>
            <a:off x="1608463" y="1949986"/>
            <a:ext cx="2939953" cy="3933021"/>
          </a:xfrm>
          <a:prstGeom prst="rect">
            <a:avLst/>
          </a:prstGeom>
        </p:spPr>
      </p:pic>
    </p:spTree>
    <p:extLst>
      <p:ext uri="{BB962C8B-B14F-4D97-AF65-F5344CB8AC3E}">
        <p14:creationId xmlns:p14="http://schemas.microsoft.com/office/powerpoint/2010/main" val="365957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A32C1CD5-98F9-CE26-DA12-16D8BE7B3592}"/>
              </a:ext>
            </a:extLst>
          </p:cNvPr>
          <p:cNvSpPr txBox="1"/>
          <p:nvPr/>
        </p:nvSpPr>
        <p:spPr>
          <a:xfrm>
            <a:off x="1347780" y="2510411"/>
            <a:ext cx="4886547" cy="2677656"/>
          </a:xfrm>
          <a:prstGeom prst="rect">
            <a:avLst/>
          </a:prstGeom>
          <a:noFill/>
        </p:spPr>
        <p:txBody>
          <a:bodyPr wrap="square">
            <a:spAutoFit/>
          </a:bodyPr>
          <a:lstStyle/>
          <a:p>
            <a:pPr algn="just">
              <a:lnSpc>
                <a:spcPct val="150000"/>
              </a:lnSpc>
            </a:pPr>
            <a:r>
              <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Chia sẻ về kỉ niệm ấu thơ </a:t>
            </a:r>
            <a:r>
              <a:rPr lang="en-US" sz="2800" b="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mà</a:t>
            </a:r>
            <a:r>
              <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em</a:t>
            </a:r>
            <a:r>
              <a:rPr lang="en-US" sz="2800" b="1"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nhớ nhất. </a:t>
            </a:r>
            <a:r>
              <a:rPr lang="en-US" sz="2800" b="1" dirty="0" err="1"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Em</a:t>
            </a:r>
            <a:r>
              <a:rPr lang="en-US" sz="2800" b="1"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học được bài học gì từ kỉ niệm ấy?</a:t>
            </a:r>
            <a:r>
              <a:rPr lang="en-US" sz="2800" dirty="0">
                <a:solidFill>
                  <a:srgbClr val="7A7F53"/>
                </a:solidFill>
                <a:effectLst/>
                <a:latin typeface="#9Slide07 IcielNabila" pitchFamily="2" charset="0"/>
                <a:ea typeface="Times New Roman" panose="02020603050405020304" pitchFamily="18" charset="0"/>
              </a:rPr>
              <a:t> </a:t>
            </a:r>
            <a:endParaRPr lang="en-US" sz="2800" dirty="0">
              <a:solidFill>
                <a:srgbClr val="7A7F53"/>
              </a:solidFill>
              <a:latin typeface="#9Slide07 IcielNabila" pitchFamily="2" charset="0"/>
            </a:endParaRPr>
          </a:p>
        </p:txBody>
      </p:sp>
      <p:pic>
        <p:nvPicPr>
          <p:cNvPr id="4" name="图片 42" descr="组 8">
            <a:extLst>
              <a:ext uri="{FF2B5EF4-FFF2-40B4-BE49-F238E27FC236}">
                <a16:creationId xmlns:a16="http://schemas.microsoft.com/office/drawing/2014/main" id="{0A48B22E-C5BB-7E8D-3BE8-E85AE20B6DF3}"/>
              </a:ext>
            </a:extLst>
          </p:cNvPr>
          <p:cNvPicPr>
            <a:picLocks noChangeAspect="1"/>
          </p:cNvPicPr>
          <p:nvPr/>
        </p:nvPicPr>
        <p:blipFill>
          <a:blip r:embed="rId3"/>
          <a:srcRect t="13066" r="-2559" b="-947"/>
          <a:stretch>
            <a:fillRect/>
          </a:stretch>
        </p:blipFill>
        <p:spPr>
          <a:xfrm>
            <a:off x="6652644" y="1181904"/>
            <a:ext cx="4526900" cy="4494191"/>
          </a:xfrm>
          <a:prstGeom prst="ellipse">
            <a:avLst/>
          </a:prstGeom>
        </p:spPr>
      </p:pic>
      <p:sp>
        <p:nvSpPr>
          <p:cNvPr id="5" name="Hộp Văn bản 4">
            <a:extLst>
              <a:ext uri="{FF2B5EF4-FFF2-40B4-BE49-F238E27FC236}">
                <a16:creationId xmlns:a16="http://schemas.microsoft.com/office/drawing/2014/main" id="{412A6015-9943-9A9A-678D-24FD01D52526}"/>
              </a:ext>
            </a:extLst>
          </p:cNvPr>
          <p:cNvSpPr txBox="1"/>
          <p:nvPr/>
        </p:nvSpPr>
        <p:spPr>
          <a:xfrm>
            <a:off x="2060058" y="1215492"/>
            <a:ext cx="3755952" cy="923330"/>
          </a:xfrm>
          <a:prstGeom prst="rect">
            <a:avLst/>
          </a:prstGeom>
          <a:noFill/>
        </p:spPr>
        <p:txBody>
          <a:bodyPr wrap="square">
            <a:spAutoFit/>
          </a:bodyPr>
          <a:lstStyle/>
          <a:p>
            <a:pPr algn="just"/>
            <a:r>
              <a:rPr lang="en-US" sz="5400" dirty="0">
                <a:solidFill>
                  <a:srgbClr val="FF0000"/>
                </a:solidFill>
                <a:effectLst/>
                <a:latin typeface="#9Slide07 SVNPosterizer KG Inli" panose="02000503000000020003" pitchFamily="2" charset="0"/>
                <a:ea typeface="Times New Roman" panose="02020603050405020304" pitchFamily="18" charset="0"/>
              </a:rPr>
              <a:t>Khởi động</a:t>
            </a:r>
            <a:endParaRPr lang="en-US" sz="5400" dirty="0">
              <a:solidFill>
                <a:srgbClr val="FF0000"/>
              </a:solidFill>
              <a:latin typeface="#9Slide07 SVNPosterizer KG Inli" panose="02000503000000020003" pitchFamily="2" charset="0"/>
            </a:endParaRPr>
          </a:p>
        </p:txBody>
      </p:sp>
    </p:spTree>
    <p:extLst>
      <p:ext uri="{BB962C8B-B14F-4D97-AF65-F5344CB8AC3E}">
        <p14:creationId xmlns:p14="http://schemas.microsoft.com/office/powerpoint/2010/main" val="324149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19FE0677-C93C-6DC6-6242-A70824D2B0E1}"/>
              </a:ext>
            </a:extLst>
          </p:cNvPr>
          <p:cNvSpPr/>
          <p:nvPr/>
        </p:nvSpPr>
        <p:spPr>
          <a:xfrm>
            <a:off x="2960088" y="1058324"/>
            <a:ext cx="7435197"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0"/>
                <a:solidFill>
                  <a:srgbClr val="7A7F53"/>
                </a:solidFill>
                <a:effectLst/>
                <a:uLnTx/>
                <a:uFillTx/>
                <a:latin typeface="#9Slide05 SVNCherryla" pitchFamily="2" charset="0"/>
                <a:ea typeface="+mn-ea"/>
                <a:cs typeface="#9Slide05 SVNCherryla" pitchFamily="2" charset="0"/>
              </a:rPr>
              <a:t>Một chuyện đùa nho nhỏ</a:t>
            </a:r>
            <a:endParaRPr kumimoji="0" lang="vi-VN" sz="7200" b="0" i="0" u="none" strike="noStrike" kern="1200" cap="none" spc="0" normalizeH="0" baseline="0" noProof="0" dirty="0">
              <a:ln w="0"/>
              <a:solidFill>
                <a:srgbClr val="7A7F53"/>
              </a:solidFill>
              <a:effectLst/>
              <a:uLnTx/>
              <a:uFillTx/>
              <a:latin typeface="#9Slide07 IcielNabila" pitchFamily="2" charset="0"/>
              <a:ea typeface="+mn-ea"/>
              <a:cs typeface="#9Slide05 SVNCherryla" pitchFamily="2" charset="0"/>
            </a:endParaRPr>
          </a:p>
        </p:txBody>
      </p:sp>
      <p:sp>
        <p:nvSpPr>
          <p:cNvPr id="3" name="Hình chữ nhật 2">
            <a:extLst>
              <a:ext uri="{FF2B5EF4-FFF2-40B4-BE49-F238E27FC236}">
                <a16:creationId xmlns:a16="http://schemas.microsoft.com/office/drawing/2014/main" id="{1B9117DB-FDDF-5110-D89F-44206336A009}"/>
              </a:ext>
            </a:extLst>
          </p:cNvPr>
          <p:cNvSpPr/>
          <p:nvPr/>
        </p:nvSpPr>
        <p:spPr>
          <a:xfrm>
            <a:off x="5869440" y="3198965"/>
            <a:ext cx="4122502"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A64B4B"/>
                </a:solidFill>
                <a:effectLst/>
                <a:uLnTx/>
                <a:uFillTx/>
                <a:latin typeface="#9Slide04 Faustina" panose="00000500000000000000" pitchFamily="2" charset="0"/>
                <a:ea typeface="+mn-ea"/>
                <a:cs typeface="+mn-cs"/>
              </a:rPr>
              <a:t>An-tôn Sê-</a:t>
            </a:r>
            <a:r>
              <a:rPr kumimoji="0" lang="en-US" sz="3200" b="0" i="0" u="none" strike="noStrike" kern="1200" cap="none" spc="0" normalizeH="0" baseline="0" noProof="0" dirty="0" err="1">
                <a:ln w="0"/>
                <a:solidFill>
                  <a:srgbClr val="A64B4B"/>
                </a:solidFill>
                <a:effectLst/>
                <a:uLnTx/>
                <a:uFillTx/>
                <a:latin typeface="#9Slide04 Faustina" panose="00000500000000000000" pitchFamily="2" charset="0"/>
                <a:ea typeface="+mn-ea"/>
                <a:cs typeface="+mn-cs"/>
              </a:rPr>
              <a:t>khốp</a:t>
            </a:r>
            <a:endParaRPr kumimoji="0" lang="vi-VN" sz="3200" b="0" i="0" u="none" strike="noStrike" kern="1200" cap="none" spc="0" normalizeH="0" baseline="0" noProof="0" dirty="0">
              <a:ln w="0"/>
              <a:solidFill>
                <a:srgbClr val="A64B4B"/>
              </a:solidFill>
              <a:effectLst/>
              <a:uLnTx/>
              <a:uFillTx/>
              <a:latin typeface="#9Slide04 Faustina" panose="00000500000000000000" pitchFamily="2" charset="0"/>
              <a:ea typeface="+mn-ea"/>
              <a:cs typeface="+mn-cs"/>
            </a:endParaRPr>
          </a:p>
        </p:txBody>
      </p:sp>
    </p:spTree>
    <p:extLst>
      <p:ext uri="{BB962C8B-B14F-4D97-AF65-F5344CB8AC3E}">
        <p14:creationId xmlns:p14="http://schemas.microsoft.com/office/powerpoint/2010/main" val="43731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48C866F6-FED7-07AB-92F6-14141219DFCA}"/>
              </a:ext>
            </a:extLst>
          </p:cNvPr>
          <p:cNvGrpSpPr/>
          <p:nvPr/>
        </p:nvGrpSpPr>
        <p:grpSpPr>
          <a:xfrm>
            <a:off x="2557195" y="1620632"/>
            <a:ext cx="7492109" cy="2737001"/>
            <a:chOff x="2513128" y="1796902"/>
            <a:chExt cx="7492109" cy="2737001"/>
          </a:xfrm>
        </p:grpSpPr>
        <p:sp>
          <p:nvSpPr>
            <p:cNvPr id="7" name="Hình chữ nhật: Góc Tròn 6">
              <a:extLst>
                <a:ext uri="{FF2B5EF4-FFF2-40B4-BE49-F238E27FC236}">
                  <a16:creationId xmlns:a16="http://schemas.microsoft.com/office/drawing/2014/main" id="{CBE815B7-DBFA-9B7A-5910-9684121BA61D}"/>
                </a:ext>
              </a:extLst>
            </p:cNvPr>
            <p:cNvSpPr/>
            <p:nvPr/>
          </p:nvSpPr>
          <p:spPr>
            <a:xfrm>
              <a:off x="2513128" y="1796902"/>
              <a:ext cx="7492109" cy="2737001"/>
            </a:xfrm>
            <a:prstGeom prst="roundRect">
              <a:avLst/>
            </a:prstGeom>
            <a:solidFill>
              <a:schemeClr val="bg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C8ABD0D9-FA87-488F-F004-A9D13267D07C}"/>
                </a:ext>
              </a:extLst>
            </p:cNvPr>
            <p:cNvSpPr/>
            <p:nvPr/>
          </p:nvSpPr>
          <p:spPr>
            <a:xfrm>
              <a:off x="2644048" y="1979358"/>
              <a:ext cx="7160964" cy="2554545"/>
            </a:xfrm>
            <a:prstGeom prst="rect">
              <a:avLst/>
            </a:prstGeom>
            <a:noFill/>
          </p:spPr>
          <p:txBody>
            <a:bodyPr wrap="square" lIns="91440" tIns="45720" rIns="91440" bIns="45720">
              <a:spAutoFit/>
            </a:bodyPr>
            <a:lstStyle/>
            <a:p>
              <a:pPr algn="ctr"/>
              <a:r>
                <a:rPr lang="en-US" sz="8000" b="0" cap="none" spc="0" dirty="0">
                  <a:ln w="0"/>
                  <a:solidFill>
                    <a:srgbClr val="A64B4B"/>
                  </a:solidFill>
                  <a:latin typeface="#9Slide07 IcielNabila" pitchFamily="2" charset="0"/>
                </a:rPr>
                <a:t>Hình thành kiến thức mới</a:t>
              </a:r>
              <a:endParaRPr lang="vi-VN" sz="8000" b="0" cap="none" spc="0" dirty="0">
                <a:ln w="0"/>
                <a:solidFill>
                  <a:srgbClr val="A64B4B"/>
                </a:solidFill>
                <a:latin typeface="#9Slide07 IcielNabila" pitchFamily="2" charset="0"/>
              </a:endParaRPr>
            </a:p>
          </p:txBody>
        </p:sp>
      </p:grpSp>
    </p:spTree>
    <p:extLst>
      <p:ext uri="{BB962C8B-B14F-4D97-AF65-F5344CB8AC3E}">
        <p14:creationId xmlns:p14="http://schemas.microsoft.com/office/powerpoint/2010/main" val="3151566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5F46764A-E7AC-1F14-D485-74BF4ADD63A1}"/>
              </a:ext>
            </a:extLst>
          </p:cNvPr>
          <p:cNvSpPr txBox="1"/>
          <p:nvPr/>
        </p:nvSpPr>
        <p:spPr>
          <a:xfrm>
            <a:off x="795655" y="343153"/>
            <a:ext cx="4510636" cy="578882"/>
          </a:xfrm>
          <a:prstGeom prst="roundRect">
            <a:avLst/>
          </a:prstGeom>
          <a:solidFill>
            <a:srgbClr val="808658"/>
          </a:solidFill>
        </p:spPr>
        <p:txBody>
          <a:bodyPr wrap="square">
            <a:spAutoFit/>
          </a:bodyPr>
          <a:lstStyle/>
          <a:p>
            <a:pPr algn="just">
              <a:spcAft>
                <a:spcPts val="800"/>
              </a:spcAft>
            </a:pPr>
            <a:r>
              <a:rPr lang="en-US" sz="2800" b="1" dirty="0">
                <a:solidFill>
                  <a:schemeClr val="bg1"/>
                </a:solidFill>
                <a:effectLst/>
                <a:latin typeface="#9Slide03 SFU Futura_05" panose="00000800000000000000" pitchFamily="2" charset="0"/>
                <a:ea typeface="Times New Roman" panose="02020603050405020304" pitchFamily="18" charset="0"/>
              </a:rPr>
              <a:t>1. Bố </a:t>
            </a:r>
            <a:r>
              <a:rPr lang="en-US" sz="2800" b="1" dirty="0" err="1">
                <a:solidFill>
                  <a:schemeClr val="bg1"/>
                </a:solidFill>
                <a:effectLst/>
                <a:latin typeface="#9Slide03 SFU Futura_05" panose="00000800000000000000" pitchFamily="2" charset="0"/>
                <a:ea typeface="Times New Roman" panose="02020603050405020304" pitchFamily="18" charset="0"/>
              </a:rPr>
              <a:t>cục</a:t>
            </a:r>
            <a:r>
              <a:rPr lang="en-US" sz="2800" b="1" dirty="0">
                <a:solidFill>
                  <a:schemeClr val="bg1"/>
                </a:solidFill>
                <a:effectLst/>
                <a:latin typeface="#9Slide03 SFU Futura_05" panose="00000800000000000000" pitchFamily="2" charset="0"/>
                <a:ea typeface="Times New Roman" panose="02020603050405020304" pitchFamily="18" charset="0"/>
              </a:rPr>
              <a:t> </a:t>
            </a:r>
            <a:r>
              <a:rPr lang="en-US" sz="2800" b="1" dirty="0" smtClean="0">
                <a:solidFill>
                  <a:schemeClr val="bg1"/>
                </a:solidFill>
                <a:effectLst/>
                <a:latin typeface="#9Slide03 SFU Futura_05" panose="00000800000000000000" pitchFamily="2" charset="0"/>
                <a:ea typeface="Times New Roman" panose="02020603050405020304" pitchFamily="18" charset="0"/>
              </a:rPr>
              <a:t> </a:t>
            </a:r>
            <a:endParaRPr lang="en-US" sz="2400" dirty="0">
              <a:solidFill>
                <a:schemeClr val="bg1"/>
              </a:solidFill>
              <a:effectLst/>
              <a:latin typeface="#9Slide03 SFU Futura_05" panose="00000800000000000000" pitchFamily="2" charset="0"/>
              <a:ea typeface="Calibri" panose="020F0502020204030204" pitchFamily="34" charset="0"/>
            </a:endParaRPr>
          </a:p>
        </p:txBody>
      </p:sp>
      <p:grpSp>
        <p:nvGrpSpPr>
          <p:cNvPr id="6" name="组合 4">
            <a:extLst>
              <a:ext uri="{FF2B5EF4-FFF2-40B4-BE49-F238E27FC236}">
                <a16:creationId xmlns:a16="http://schemas.microsoft.com/office/drawing/2014/main" id="{360DB023-559F-9FAA-B089-35FA493C64D1}"/>
              </a:ext>
            </a:extLst>
          </p:cNvPr>
          <p:cNvGrpSpPr/>
          <p:nvPr/>
        </p:nvGrpSpPr>
        <p:grpSpPr>
          <a:xfrm>
            <a:off x="1214287" y="1064640"/>
            <a:ext cx="9402564" cy="4478694"/>
            <a:chOff x="1435734" y="1477010"/>
            <a:chExt cx="9307831" cy="4433570"/>
          </a:xfrm>
        </p:grpSpPr>
        <p:sp>
          <p:nvSpPr>
            <p:cNvPr id="8" name="Rectangle 4">
              <a:extLst>
                <a:ext uri="{FF2B5EF4-FFF2-40B4-BE49-F238E27FC236}">
                  <a16:creationId xmlns:a16="http://schemas.microsoft.com/office/drawing/2014/main" id="{95CBB2D3-B169-69C1-7589-6AE919481389}"/>
                </a:ext>
              </a:extLst>
            </p:cNvPr>
            <p:cNvSpPr/>
            <p:nvPr/>
          </p:nvSpPr>
          <p:spPr>
            <a:xfrm>
              <a:off x="1436370" y="1477010"/>
              <a:ext cx="4572000" cy="213360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a:bodyPr>
            <a:lstStyle/>
            <a:p>
              <a:pPr algn="ctr">
                <a:lnSpc>
                  <a:spcPct val="120000"/>
                </a:lnSpc>
              </a:pPr>
              <a:endParaRPr lang="zh-CN" altLang="en-US" sz="2800" dirty="0">
                <a:solidFill>
                  <a:schemeClr val="tx1"/>
                </a:solidFill>
                <a:latin typeface="#9Slide03 Arima Madurai" panose="00000500000000000000" pitchFamily="2" charset="0"/>
                <a:ea typeface="字魂95号-手刻宋" panose="00000500000000000000" pitchFamily="2" charset="-122"/>
                <a:cs typeface="#9Slide03 Arima Madurai" panose="00000500000000000000" pitchFamily="2" charset="0"/>
                <a:sym typeface="+mn-lt"/>
              </a:endParaRPr>
            </a:p>
          </p:txBody>
        </p:sp>
        <p:grpSp>
          <p:nvGrpSpPr>
            <p:cNvPr id="9" name="组合 6">
              <a:extLst>
                <a:ext uri="{FF2B5EF4-FFF2-40B4-BE49-F238E27FC236}">
                  <a16:creationId xmlns:a16="http://schemas.microsoft.com/office/drawing/2014/main" id="{0590892F-9668-F69C-9944-1F7CD34286D0}"/>
                </a:ext>
              </a:extLst>
            </p:cNvPr>
            <p:cNvGrpSpPr/>
            <p:nvPr/>
          </p:nvGrpSpPr>
          <p:grpSpPr>
            <a:xfrm>
              <a:off x="1436370" y="1477010"/>
              <a:ext cx="1041400" cy="1041400"/>
              <a:chOff x="2262" y="2326"/>
              <a:chExt cx="1640" cy="1640"/>
            </a:xfrm>
          </p:grpSpPr>
          <p:sp>
            <p:nvSpPr>
              <p:cNvPr id="45" name="Right Triangle 5">
                <a:extLst>
                  <a:ext uri="{FF2B5EF4-FFF2-40B4-BE49-F238E27FC236}">
                    <a16:creationId xmlns:a16="http://schemas.microsoft.com/office/drawing/2014/main" id="{34998E92-A09A-A3B2-3E94-D6067E46981B}"/>
                  </a:ext>
                </a:extLst>
              </p:cNvPr>
              <p:cNvSpPr/>
              <p:nvPr/>
            </p:nvSpPr>
            <p:spPr>
              <a:xfrm rot="5400000">
                <a:off x="2262" y="2326"/>
                <a:ext cx="1640" cy="1640"/>
              </a:xfrm>
              <a:prstGeom prst="rtTriangle">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200" dirty="0">
                  <a:latin typeface="#9Slide03 Arima Madurai" panose="00000500000000000000" pitchFamily="2" charset="0"/>
                  <a:cs typeface="#9Slide03 Arima Madurai" panose="00000500000000000000" pitchFamily="2" charset="0"/>
                  <a:sym typeface="+mn-lt"/>
                </a:endParaRPr>
              </a:p>
            </p:txBody>
          </p:sp>
          <p:sp>
            <p:nvSpPr>
              <p:cNvPr id="46" name="TextBox 7">
                <a:extLst>
                  <a:ext uri="{FF2B5EF4-FFF2-40B4-BE49-F238E27FC236}">
                    <a16:creationId xmlns:a16="http://schemas.microsoft.com/office/drawing/2014/main" id="{DD1039FE-B55F-FC72-1EB6-459EEFAB36C2}"/>
                  </a:ext>
                </a:extLst>
              </p:cNvPr>
              <p:cNvSpPr txBox="1"/>
              <p:nvPr/>
            </p:nvSpPr>
            <p:spPr>
              <a:xfrm rot="18900000">
                <a:off x="2445" y="2590"/>
                <a:ext cx="695" cy="582"/>
              </a:xfrm>
              <a:prstGeom prst="rect">
                <a:avLst/>
              </a:prstGeom>
              <a:noFill/>
            </p:spPr>
            <p:txBody>
              <a:bodyPr wrap="none">
                <a:noAutofit/>
              </a:bodyPr>
              <a:lstStyle/>
              <a:p>
                <a:pPr algn="ctr"/>
                <a:r>
                  <a:rPr lang="en-US" sz="2400" dirty="0">
                    <a:solidFill>
                      <a:schemeClr val="bg1"/>
                    </a:solidFill>
                    <a:latin typeface="#9Slide03 Arima Madurai" panose="00000500000000000000" pitchFamily="2" charset="0"/>
                    <a:cs typeface="#9Slide03 Arima Madurai" panose="00000500000000000000" pitchFamily="2" charset="0"/>
                    <a:sym typeface="+mn-lt"/>
                  </a:rPr>
                  <a:t>01</a:t>
                </a:r>
              </a:p>
            </p:txBody>
          </p:sp>
        </p:grpSp>
        <p:sp>
          <p:nvSpPr>
            <p:cNvPr id="10" name="Rectangle 12">
              <a:extLst>
                <a:ext uri="{FF2B5EF4-FFF2-40B4-BE49-F238E27FC236}">
                  <a16:creationId xmlns:a16="http://schemas.microsoft.com/office/drawing/2014/main" id="{16101188-2691-3982-7631-9DD0CCA7205E}"/>
                </a:ext>
              </a:extLst>
            </p:cNvPr>
            <p:cNvSpPr/>
            <p:nvPr/>
          </p:nvSpPr>
          <p:spPr>
            <a:xfrm>
              <a:off x="6171565" y="1477010"/>
              <a:ext cx="4572000" cy="2133600"/>
            </a:xfrm>
            <a:prstGeom prst="rect">
              <a:avLst/>
            </a:prstGeom>
            <a:noFill/>
            <a:ln w="19050">
              <a:solidFill>
                <a:srgbClr val="808658"/>
              </a:solid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a:bodyPr>
            <a:lstStyle/>
            <a:p>
              <a:pPr algn="ctr">
                <a:lnSpc>
                  <a:spcPct val="120000"/>
                </a:lnSpc>
              </a:pPr>
              <a:endParaRPr lang="zh-CN" altLang="en-US" sz="2800" dirty="0">
                <a:solidFill>
                  <a:schemeClr val="tx1"/>
                </a:solidFill>
                <a:latin typeface="#9Slide03 Arima Madurai" panose="00000500000000000000" pitchFamily="2" charset="0"/>
                <a:ea typeface="字魂95号-手刻宋" panose="00000500000000000000" pitchFamily="2" charset="-122"/>
                <a:cs typeface="#9Slide03 Arima Madurai" panose="00000500000000000000" pitchFamily="2" charset="0"/>
                <a:sym typeface="+mn-lt"/>
              </a:endParaRPr>
            </a:p>
          </p:txBody>
        </p:sp>
        <p:grpSp>
          <p:nvGrpSpPr>
            <p:cNvPr id="11" name="组合 8">
              <a:extLst>
                <a:ext uri="{FF2B5EF4-FFF2-40B4-BE49-F238E27FC236}">
                  <a16:creationId xmlns:a16="http://schemas.microsoft.com/office/drawing/2014/main" id="{8AFC70F7-1BD4-71C6-6968-370C4719B14A}"/>
                </a:ext>
              </a:extLst>
            </p:cNvPr>
            <p:cNvGrpSpPr/>
            <p:nvPr/>
          </p:nvGrpSpPr>
          <p:grpSpPr>
            <a:xfrm>
              <a:off x="9701530" y="1477010"/>
              <a:ext cx="1041400" cy="1041400"/>
              <a:chOff x="15278" y="2326"/>
              <a:chExt cx="1640" cy="1640"/>
            </a:xfrm>
          </p:grpSpPr>
          <p:sp>
            <p:nvSpPr>
              <p:cNvPr id="43" name="Right Triangle 13">
                <a:extLst>
                  <a:ext uri="{FF2B5EF4-FFF2-40B4-BE49-F238E27FC236}">
                    <a16:creationId xmlns:a16="http://schemas.microsoft.com/office/drawing/2014/main" id="{CC30C610-9EFB-0565-93F7-E16DB8502BAE}"/>
                  </a:ext>
                </a:extLst>
              </p:cNvPr>
              <p:cNvSpPr/>
              <p:nvPr/>
            </p:nvSpPr>
            <p:spPr>
              <a:xfrm rot="10800000">
                <a:off x="15278" y="2326"/>
                <a:ext cx="1640" cy="1640"/>
              </a:xfrm>
              <a:prstGeom prst="rtTriangle">
                <a:avLst/>
              </a:prstGeom>
              <a:solidFill>
                <a:srgbClr val="808658"/>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200" dirty="0">
                  <a:latin typeface="#9Slide03 Arima Madurai" panose="00000500000000000000" pitchFamily="2" charset="0"/>
                  <a:cs typeface="#9Slide03 Arima Madurai" panose="00000500000000000000" pitchFamily="2" charset="0"/>
                  <a:sym typeface="+mn-lt"/>
                </a:endParaRPr>
              </a:p>
            </p:txBody>
          </p:sp>
          <p:sp>
            <p:nvSpPr>
              <p:cNvPr id="44" name="TextBox 15">
                <a:extLst>
                  <a:ext uri="{FF2B5EF4-FFF2-40B4-BE49-F238E27FC236}">
                    <a16:creationId xmlns:a16="http://schemas.microsoft.com/office/drawing/2014/main" id="{794D0897-AC30-C279-9200-FC06256D5035}"/>
                  </a:ext>
                </a:extLst>
              </p:cNvPr>
              <p:cNvSpPr txBox="1"/>
              <p:nvPr/>
            </p:nvSpPr>
            <p:spPr>
              <a:xfrm rot="2700000">
                <a:off x="16027" y="2590"/>
                <a:ext cx="695" cy="582"/>
              </a:xfrm>
              <a:prstGeom prst="rect">
                <a:avLst/>
              </a:prstGeom>
              <a:noFill/>
            </p:spPr>
            <p:txBody>
              <a:bodyPr wrap="none">
                <a:noAutofit/>
              </a:bodyPr>
              <a:lstStyle/>
              <a:p>
                <a:pPr algn="ctr"/>
                <a:r>
                  <a:rPr lang="en-US" sz="2400" dirty="0">
                    <a:solidFill>
                      <a:schemeClr val="bg1"/>
                    </a:solidFill>
                    <a:latin typeface="#9Slide03 Arima Madurai" panose="00000500000000000000" pitchFamily="2" charset="0"/>
                    <a:cs typeface="#9Slide03 Arima Madurai" panose="00000500000000000000" pitchFamily="2" charset="0"/>
                    <a:sym typeface="+mn-lt"/>
                  </a:rPr>
                  <a:t>02</a:t>
                </a:r>
              </a:p>
            </p:txBody>
          </p:sp>
        </p:grpSp>
        <p:sp>
          <p:nvSpPr>
            <p:cNvPr id="12" name="Rectangle 20">
              <a:extLst>
                <a:ext uri="{FF2B5EF4-FFF2-40B4-BE49-F238E27FC236}">
                  <a16:creationId xmlns:a16="http://schemas.microsoft.com/office/drawing/2014/main" id="{B65EBEF4-50C5-B4E2-F58F-73FCD4CECDC3}"/>
                </a:ext>
              </a:extLst>
            </p:cNvPr>
            <p:cNvSpPr/>
            <p:nvPr/>
          </p:nvSpPr>
          <p:spPr>
            <a:xfrm>
              <a:off x="1436370" y="3776980"/>
              <a:ext cx="4572000" cy="2133600"/>
            </a:xfrm>
            <a:prstGeom prst="rect">
              <a:avLst/>
            </a:prstGeom>
            <a:noFill/>
            <a:ln w="19050">
              <a:solidFill>
                <a:srgbClr val="808658"/>
              </a:solid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a:bodyPr>
            <a:lstStyle/>
            <a:p>
              <a:pPr algn="ctr">
                <a:lnSpc>
                  <a:spcPct val="120000"/>
                </a:lnSpc>
              </a:pPr>
              <a:endParaRPr lang="zh-CN" altLang="en-US" sz="2800" dirty="0">
                <a:solidFill>
                  <a:schemeClr val="tx1"/>
                </a:solidFill>
                <a:latin typeface="#9Slide03 Arima Madurai" panose="00000500000000000000" pitchFamily="2" charset="0"/>
                <a:ea typeface="字魂95号-手刻宋" panose="00000500000000000000" pitchFamily="2" charset="-122"/>
                <a:cs typeface="#9Slide03 Arima Madurai" panose="00000500000000000000" pitchFamily="2" charset="0"/>
                <a:sym typeface="+mn-lt"/>
              </a:endParaRPr>
            </a:p>
          </p:txBody>
        </p:sp>
        <p:grpSp>
          <p:nvGrpSpPr>
            <p:cNvPr id="13" name="组合 10">
              <a:extLst>
                <a:ext uri="{FF2B5EF4-FFF2-40B4-BE49-F238E27FC236}">
                  <a16:creationId xmlns:a16="http://schemas.microsoft.com/office/drawing/2014/main" id="{779C11C9-F93B-F3A5-217C-64832320F110}"/>
                </a:ext>
              </a:extLst>
            </p:cNvPr>
            <p:cNvGrpSpPr/>
            <p:nvPr/>
          </p:nvGrpSpPr>
          <p:grpSpPr>
            <a:xfrm>
              <a:off x="1436370" y="4869180"/>
              <a:ext cx="1041400" cy="1041400"/>
              <a:chOff x="2262" y="7668"/>
              <a:chExt cx="1640" cy="1640"/>
            </a:xfrm>
          </p:grpSpPr>
          <p:sp>
            <p:nvSpPr>
              <p:cNvPr id="41" name="Right Triangle 21">
                <a:extLst>
                  <a:ext uri="{FF2B5EF4-FFF2-40B4-BE49-F238E27FC236}">
                    <a16:creationId xmlns:a16="http://schemas.microsoft.com/office/drawing/2014/main" id="{84CBC9B2-07C5-7F68-10AA-5D16F0C3BDD6}"/>
                  </a:ext>
                </a:extLst>
              </p:cNvPr>
              <p:cNvSpPr/>
              <p:nvPr/>
            </p:nvSpPr>
            <p:spPr>
              <a:xfrm>
                <a:off x="2262" y="7668"/>
                <a:ext cx="1640" cy="1640"/>
              </a:xfrm>
              <a:prstGeom prst="rtTriangle">
                <a:avLst/>
              </a:prstGeom>
              <a:solidFill>
                <a:srgbClr val="808658"/>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200" dirty="0">
                  <a:latin typeface="#9Slide03 Arima Madurai" panose="00000500000000000000" pitchFamily="2" charset="0"/>
                  <a:cs typeface="#9Slide03 Arima Madurai" panose="00000500000000000000" pitchFamily="2" charset="0"/>
                  <a:sym typeface="+mn-lt"/>
                </a:endParaRPr>
              </a:p>
            </p:txBody>
          </p:sp>
          <p:sp>
            <p:nvSpPr>
              <p:cNvPr id="42" name="TextBox 23">
                <a:extLst>
                  <a:ext uri="{FF2B5EF4-FFF2-40B4-BE49-F238E27FC236}">
                    <a16:creationId xmlns:a16="http://schemas.microsoft.com/office/drawing/2014/main" id="{3F9263E6-9D67-66B5-48D1-E3ADA4E1E41E}"/>
                  </a:ext>
                </a:extLst>
              </p:cNvPr>
              <p:cNvSpPr txBox="1"/>
              <p:nvPr/>
            </p:nvSpPr>
            <p:spPr>
              <a:xfrm rot="2720180">
                <a:off x="2445" y="8417"/>
                <a:ext cx="695" cy="582"/>
              </a:xfrm>
              <a:prstGeom prst="rect">
                <a:avLst/>
              </a:prstGeom>
              <a:noFill/>
            </p:spPr>
            <p:txBody>
              <a:bodyPr wrap="none">
                <a:noAutofit/>
              </a:bodyPr>
              <a:lstStyle/>
              <a:p>
                <a:pPr algn="ctr"/>
                <a:r>
                  <a:rPr lang="en-US" sz="2400" dirty="0">
                    <a:solidFill>
                      <a:schemeClr val="bg1"/>
                    </a:solidFill>
                    <a:latin typeface="#9Slide03 Arima Madurai" panose="00000500000000000000" pitchFamily="2" charset="0"/>
                    <a:cs typeface="#9Slide03 Arima Madurai" panose="00000500000000000000" pitchFamily="2" charset="0"/>
                    <a:sym typeface="+mn-lt"/>
                  </a:rPr>
                  <a:t>03</a:t>
                </a:r>
              </a:p>
            </p:txBody>
          </p:sp>
        </p:grpSp>
        <p:sp>
          <p:nvSpPr>
            <p:cNvPr id="14" name="Rectangle 28">
              <a:extLst>
                <a:ext uri="{FF2B5EF4-FFF2-40B4-BE49-F238E27FC236}">
                  <a16:creationId xmlns:a16="http://schemas.microsoft.com/office/drawing/2014/main" id="{577F6D6F-0D3F-4FBA-7661-11E69F837F2E}"/>
                </a:ext>
              </a:extLst>
            </p:cNvPr>
            <p:cNvSpPr/>
            <p:nvPr/>
          </p:nvSpPr>
          <p:spPr>
            <a:xfrm>
              <a:off x="6171565" y="3776980"/>
              <a:ext cx="4572000" cy="213360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a:bodyPr>
            <a:lstStyle/>
            <a:p>
              <a:pPr algn="ctr">
                <a:lnSpc>
                  <a:spcPct val="120000"/>
                </a:lnSpc>
              </a:pPr>
              <a:endParaRPr lang="zh-CN" altLang="en-US" sz="2800" dirty="0">
                <a:solidFill>
                  <a:schemeClr val="tx1"/>
                </a:solidFill>
                <a:latin typeface="#9Slide03 Arima Madurai" panose="00000500000000000000" pitchFamily="2" charset="0"/>
                <a:ea typeface="字魂95号-手刻宋" panose="00000500000000000000" pitchFamily="2" charset="-122"/>
                <a:cs typeface="#9Slide03 Arima Madurai" panose="00000500000000000000" pitchFamily="2" charset="0"/>
                <a:sym typeface="+mn-lt"/>
              </a:endParaRPr>
            </a:p>
          </p:txBody>
        </p:sp>
        <p:grpSp>
          <p:nvGrpSpPr>
            <p:cNvPr id="15" name="组合 12">
              <a:extLst>
                <a:ext uri="{FF2B5EF4-FFF2-40B4-BE49-F238E27FC236}">
                  <a16:creationId xmlns:a16="http://schemas.microsoft.com/office/drawing/2014/main" id="{362DC41B-3955-F6C7-98BB-725A29FF3082}"/>
                </a:ext>
              </a:extLst>
            </p:cNvPr>
            <p:cNvGrpSpPr/>
            <p:nvPr/>
          </p:nvGrpSpPr>
          <p:grpSpPr>
            <a:xfrm>
              <a:off x="9701530" y="4869180"/>
              <a:ext cx="1041400" cy="1041400"/>
              <a:chOff x="15278" y="7668"/>
              <a:chExt cx="1640" cy="1640"/>
            </a:xfrm>
          </p:grpSpPr>
          <p:sp>
            <p:nvSpPr>
              <p:cNvPr id="39" name="Right Triangle 29">
                <a:extLst>
                  <a:ext uri="{FF2B5EF4-FFF2-40B4-BE49-F238E27FC236}">
                    <a16:creationId xmlns:a16="http://schemas.microsoft.com/office/drawing/2014/main" id="{B2E1F828-A5D9-735B-09EB-42AB2EFE453A}"/>
                  </a:ext>
                </a:extLst>
              </p:cNvPr>
              <p:cNvSpPr/>
              <p:nvPr/>
            </p:nvSpPr>
            <p:spPr>
              <a:xfrm rot="16200000">
                <a:off x="15278" y="7668"/>
                <a:ext cx="1640" cy="1640"/>
              </a:xfrm>
              <a:prstGeom prst="rtTriangle">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200" dirty="0">
                  <a:latin typeface="#9Slide03 Arima Madurai" panose="00000500000000000000" pitchFamily="2" charset="0"/>
                  <a:cs typeface="#9Slide03 Arima Madurai" panose="00000500000000000000" pitchFamily="2" charset="0"/>
                  <a:sym typeface="+mn-lt"/>
                </a:endParaRPr>
              </a:p>
            </p:txBody>
          </p:sp>
          <p:sp>
            <p:nvSpPr>
              <p:cNvPr id="40" name="TextBox 31">
                <a:extLst>
                  <a:ext uri="{FF2B5EF4-FFF2-40B4-BE49-F238E27FC236}">
                    <a16:creationId xmlns:a16="http://schemas.microsoft.com/office/drawing/2014/main" id="{E8E94692-66DC-A340-5F78-AFD3E72197CA}"/>
                  </a:ext>
                </a:extLst>
              </p:cNvPr>
              <p:cNvSpPr txBox="1"/>
              <p:nvPr/>
            </p:nvSpPr>
            <p:spPr>
              <a:xfrm rot="19095347">
                <a:off x="16036" y="8482"/>
                <a:ext cx="695" cy="582"/>
              </a:xfrm>
              <a:prstGeom prst="rect">
                <a:avLst/>
              </a:prstGeom>
              <a:noFill/>
            </p:spPr>
            <p:txBody>
              <a:bodyPr wrap="none">
                <a:noAutofit/>
              </a:bodyPr>
              <a:lstStyle/>
              <a:p>
                <a:pPr algn="ctr"/>
                <a:r>
                  <a:rPr lang="en-US" sz="2400" dirty="0">
                    <a:solidFill>
                      <a:schemeClr val="bg1"/>
                    </a:solidFill>
                    <a:latin typeface="#9Slide03 Arima Madurai" panose="00000500000000000000" pitchFamily="2" charset="0"/>
                    <a:cs typeface="#9Slide03 Arima Madurai" panose="00000500000000000000" pitchFamily="2" charset="0"/>
                    <a:sym typeface="+mn-lt"/>
                  </a:rPr>
                  <a:t>04</a:t>
                </a:r>
              </a:p>
            </p:txBody>
          </p:sp>
        </p:grpSp>
        <p:grpSp>
          <p:nvGrpSpPr>
            <p:cNvPr id="17" name="组合 13">
              <a:extLst>
                <a:ext uri="{FF2B5EF4-FFF2-40B4-BE49-F238E27FC236}">
                  <a16:creationId xmlns:a16="http://schemas.microsoft.com/office/drawing/2014/main" id="{414475DA-DA07-14E3-530F-BFB997C7984D}"/>
                </a:ext>
              </a:extLst>
            </p:cNvPr>
            <p:cNvGrpSpPr/>
            <p:nvPr/>
          </p:nvGrpSpPr>
          <p:grpSpPr>
            <a:xfrm>
              <a:off x="6171565" y="3776980"/>
              <a:ext cx="1122680" cy="1122680"/>
              <a:chOff x="9719" y="5948"/>
              <a:chExt cx="1768" cy="1768"/>
            </a:xfrm>
          </p:grpSpPr>
          <p:sp>
            <p:nvSpPr>
              <p:cNvPr id="37" name="Right Triangle 30">
                <a:extLst>
                  <a:ext uri="{FF2B5EF4-FFF2-40B4-BE49-F238E27FC236}">
                    <a16:creationId xmlns:a16="http://schemas.microsoft.com/office/drawing/2014/main" id="{808E5B41-1A2A-7CCE-1472-8D46E66CA949}"/>
                  </a:ext>
                </a:extLst>
              </p:cNvPr>
              <p:cNvSpPr/>
              <p:nvPr/>
            </p:nvSpPr>
            <p:spPr>
              <a:xfrm rot="5400000">
                <a:off x="9719" y="5948"/>
                <a:ext cx="1769" cy="1769"/>
              </a:xfrm>
              <a:prstGeom prst="rtTriangle">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200" dirty="0">
                  <a:latin typeface="#9Slide03 Arima Madurai" panose="00000500000000000000" pitchFamily="2" charset="0"/>
                  <a:cs typeface="#9Slide03 Arima Madurai" panose="00000500000000000000" pitchFamily="2" charset="0"/>
                  <a:sym typeface="+mn-lt"/>
                </a:endParaRPr>
              </a:p>
            </p:txBody>
          </p:sp>
          <p:sp>
            <p:nvSpPr>
              <p:cNvPr id="38" name="Freeform: Shape 35">
                <a:extLst>
                  <a:ext uri="{FF2B5EF4-FFF2-40B4-BE49-F238E27FC236}">
                    <a16:creationId xmlns:a16="http://schemas.microsoft.com/office/drawing/2014/main" id="{8E0DE75E-F8C3-EBE0-2739-0AF0ABFD478A}"/>
                  </a:ext>
                </a:extLst>
              </p:cNvPr>
              <p:cNvSpPr>
                <a:spLocks noChangeAspect="1"/>
              </p:cNvSpPr>
              <p:nvPr/>
            </p:nvSpPr>
            <p:spPr bwMode="auto">
              <a:xfrm>
                <a:off x="10048" y="6134"/>
                <a:ext cx="526" cy="547"/>
              </a:xfrm>
              <a:custGeom>
                <a:avLst/>
                <a:gdLst>
                  <a:gd name="T0" fmla="*/ 818 w 1611"/>
                  <a:gd name="T1" fmla="*/ 977 h 1676"/>
                  <a:gd name="T2" fmla="*/ 692 w 1611"/>
                  <a:gd name="T3" fmla="*/ 826 h 1676"/>
                  <a:gd name="T4" fmla="*/ 411 w 1611"/>
                  <a:gd name="T5" fmla="*/ 453 h 1676"/>
                  <a:gd name="T6" fmla="*/ 906 w 1611"/>
                  <a:gd name="T7" fmla="*/ 306 h 1676"/>
                  <a:gd name="T8" fmla="*/ 1249 w 1611"/>
                  <a:gd name="T9" fmla="*/ 897 h 1676"/>
                  <a:gd name="T10" fmla="*/ 818 w 1611"/>
                  <a:gd name="T11" fmla="*/ 950 h 1676"/>
                  <a:gd name="T12" fmla="*/ 406 w 1611"/>
                  <a:gd name="T13" fmla="*/ 900 h 1676"/>
                  <a:gd name="T14" fmla="*/ 519 w 1611"/>
                  <a:gd name="T15" fmla="*/ 880 h 1676"/>
                  <a:gd name="T16" fmla="*/ 679 w 1611"/>
                  <a:gd name="T17" fmla="*/ 678 h 1676"/>
                  <a:gd name="T18" fmla="*/ 873 w 1611"/>
                  <a:gd name="T19" fmla="*/ 314 h 1676"/>
                  <a:gd name="T20" fmla="*/ 944 w 1611"/>
                  <a:gd name="T21" fmla="*/ 826 h 1676"/>
                  <a:gd name="T22" fmla="*/ 944 w 1611"/>
                  <a:gd name="T23" fmla="*/ 826 h 1676"/>
                  <a:gd name="T24" fmla="*/ 807 w 1611"/>
                  <a:gd name="T25" fmla="*/ 0 h 1676"/>
                  <a:gd name="T26" fmla="*/ 218 w 1611"/>
                  <a:gd name="T27" fmla="*/ 726 h 1676"/>
                  <a:gd name="T28" fmla="*/ 98 w 1611"/>
                  <a:gd name="T29" fmla="*/ 1185 h 1676"/>
                  <a:gd name="T30" fmla="*/ 57 w 1611"/>
                  <a:gd name="T31" fmla="*/ 1233 h 1676"/>
                  <a:gd name="T32" fmla="*/ 57 w 1611"/>
                  <a:gd name="T33" fmla="*/ 1233 h 1676"/>
                  <a:gd name="T34" fmla="*/ 130 w 1611"/>
                  <a:gd name="T35" fmla="*/ 1230 h 1676"/>
                  <a:gd name="T36" fmla="*/ 171 w 1611"/>
                  <a:gd name="T37" fmla="*/ 1279 h 1676"/>
                  <a:gd name="T38" fmla="*/ 159 w 1611"/>
                  <a:gd name="T39" fmla="*/ 1280 h 1676"/>
                  <a:gd name="T40" fmla="*/ 49 w 1611"/>
                  <a:gd name="T41" fmla="*/ 1320 h 1676"/>
                  <a:gd name="T42" fmla="*/ 178 w 1611"/>
                  <a:gd name="T43" fmla="*/ 1320 h 1676"/>
                  <a:gd name="T44" fmla="*/ 352 w 1611"/>
                  <a:gd name="T45" fmla="*/ 1409 h 1676"/>
                  <a:gd name="T46" fmla="*/ 310 w 1611"/>
                  <a:gd name="T47" fmla="*/ 1457 h 1676"/>
                  <a:gd name="T48" fmla="*/ 466 w 1611"/>
                  <a:gd name="T49" fmla="*/ 1454 h 1676"/>
                  <a:gd name="T50" fmla="*/ 466 w 1611"/>
                  <a:gd name="T51" fmla="*/ 1454 h 1676"/>
                  <a:gd name="T52" fmla="*/ 507 w 1611"/>
                  <a:gd name="T53" fmla="*/ 1503 h 1676"/>
                  <a:gd name="T54" fmla="*/ 409 w 1611"/>
                  <a:gd name="T55" fmla="*/ 1480 h 1676"/>
                  <a:gd name="T56" fmla="*/ 371 w 1611"/>
                  <a:gd name="T57" fmla="*/ 1592 h 1676"/>
                  <a:gd name="T58" fmla="*/ 453 w 1611"/>
                  <a:gd name="T59" fmla="*/ 1533 h 1676"/>
                  <a:gd name="T60" fmla="*/ 1554 w 1611"/>
                  <a:gd name="T61" fmla="*/ 1164 h 1676"/>
                  <a:gd name="T62" fmla="*/ 1561 w 1611"/>
                  <a:gd name="T63" fmla="*/ 1279 h 1676"/>
                  <a:gd name="T64" fmla="*/ 1441 w 1611"/>
                  <a:gd name="T65" fmla="*/ 1209 h 1676"/>
                  <a:gd name="T66" fmla="*/ 1446 w 1611"/>
                  <a:gd name="T67" fmla="*/ 1233 h 1676"/>
                  <a:gd name="T68" fmla="*/ 1446 w 1611"/>
                  <a:gd name="T69" fmla="*/ 1233 h 1676"/>
                  <a:gd name="T70" fmla="*/ 1452 w 1611"/>
                  <a:gd name="T71" fmla="*/ 1280 h 1676"/>
                  <a:gd name="T72" fmla="*/ 1498 w 1611"/>
                  <a:gd name="T73" fmla="*/ 1337 h 1676"/>
                  <a:gd name="T74" fmla="*/ 1265 w 1611"/>
                  <a:gd name="T75" fmla="*/ 1454 h 1676"/>
                  <a:gd name="T76" fmla="*/ 1265 w 1611"/>
                  <a:gd name="T77" fmla="*/ 1454 h 1676"/>
                  <a:gd name="T78" fmla="*/ 1307 w 1611"/>
                  <a:gd name="T79" fmla="*/ 1503 h 1676"/>
                  <a:gd name="T80" fmla="*/ 1152 w 1611"/>
                  <a:gd name="T81" fmla="*/ 1409 h 1676"/>
                  <a:gd name="T82" fmla="*/ 1110 w 1611"/>
                  <a:gd name="T83" fmla="*/ 1457 h 1676"/>
                  <a:gd name="T84" fmla="*/ 1247 w 1611"/>
                  <a:gd name="T85" fmla="*/ 1533 h 1676"/>
                  <a:gd name="T86" fmla="*/ 1158 w 1611"/>
                  <a:gd name="T87" fmla="*/ 1533 h 1676"/>
                  <a:gd name="T88" fmla="*/ 1240 w 1611"/>
                  <a:gd name="T89" fmla="*/ 1592 h 1676"/>
                  <a:gd name="T90" fmla="*/ 818 w 1611"/>
                  <a:gd name="T91" fmla="*/ 1514 h 1676"/>
                  <a:gd name="T92" fmla="*/ 776 w 1611"/>
                  <a:gd name="T93" fmla="*/ 1562 h 1676"/>
                  <a:gd name="T94" fmla="*/ 776 w 1611"/>
                  <a:gd name="T95" fmla="*/ 1562 h 1676"/>
                  <a:gd name="T96" fmla="*/ 849 w 1611"/>
                  <a:gd name="T97" fmla="*/ 1559 h 1676"/>
                  <a:gd name="T98" fmla="*/ 891 w 1611"/>
                  <a:gd name="T99" fmla="*/ 1608 h 1676"/>
                  <a:gd name="T100" fmla="*/ 879 w 1611"/>
                  <a:gd name="T101" fmla="*/ 1609 h 1676"/>
                  <a:gd name="T102" fmla="*/ 768 w 1611"/>
                  <a:gd name="T103" fmla="*/ 1649 h 1676"/>
                  <a:gd name="T104" fmla="*/ 897 w 1611"/>
                  <a:gd name="T105" fmla="*/ 1649 h 1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1" h="1676">
                    <a:moveTo>
                      <a:pt x="926" y="1052"/>
                    </a:moveTo>
                    <a:cubicBezTo>
                      <a:pt x="926" y="1089"/>
                      <a:pt x="877" y="1120"/>
                      <a:pt x="818" y="1120"/>
                    </a:cubicBezTo>
                    <a:cubicBezTo>
                      <a:pt x="758" y="1120"/>
                      <a:pt x="710" y="1089"/>
                      <a:pt x="710" y="1052"/>
                    </a:cubicBezTo>
                    <a:cubicBezTo>
                      <a:pt x="710" y="1014"/>
                      <a:pt x="733" y="977"/>
                      <a:pt x="818" y="977"/>
                    </a:cubicBezTo>
                    <a:cubicBezTo>
                      <a:pt x="905" y="977"/>
                      <a:pt x="926" y="1014"/>
                      <a:pt x="926" y="1052"/>
                    </a:cubicBezTo>
                    <a:close/>
                    <a:moveTo>
                      <a:pt x="749" y="826"/>
                    </a:moveTo>
                    <a:cubicBezTo>
                      <a:pt x="749" y="804"/>
                      <a:pt x="736" y="786"/>
                      <a:pt x="721" y="786"/>
                    </a:cubicBezTo>
                    <a:cubicBezTo>
                      <a:pt x="705" y="786"/>
                      <a:pt x="692" y="804"/>
                      <a:pt x="692" y="826"/>
                    </a:cubicBezTo>
                    <a:cubicBezTo>
                      <a:pt x="692" y="848"/>
                      <a:pt x="705" y="866"/>
                      <a:pt x="721" y="866"/>
                    </a:cubicBezTo>
                    <a:cubicBezTo>
                      <a:pt x="736" y="866"/>
                      <a:pt x="749" y="848"/>
                      <a:pt x="749" y="826"/>
                    </a:cubicBezTo>
                    <a:close/>
                    <a:moveTo>
                      <a:pt x="708" y="306"/>
                    </a:moveTo>
                    <a:cubicBezTo>
                      <a:pt x="708" y="306"/>
                      <a:pt x="558" y="279"/>
                      <a:pt x="411" y="453"/>
                    </a:cubicBezTo>
                    <a:cubicBezTo>
                      <a:pt x="264" y="628"/>
                      <a:pt x="126" y="835"/>
                      <a:pt x="411" y="849"/>
                    </a:cubicBezTo>
                    <a:cubicBezTo>
                      <a:pt x="696" y="863"/>
                      <a:pt x="708" y="306"/>
                      <a:pt x="708" y="306"/>
                    </a:cubicBezTo>
                    <a:close/>
                    <a:moveTo>
                      <a:pt x="1203" y="453"/>
                    </a:moveTo>
                    <a:cubicBezTo>
                      <a:pt x="1055" y="279"/>
                      <a:pt x="906" y="306"/>
                      <a:pt x="906" y="306"/>
                    </a:cubicBezTo>
                    <a:cubicBezTo>
                      <a:pt x="906" y="306"/>
                      <a:pt x="917" y="863"/>
                      <a:pt x="1203" y="849"/>
                    </a:cubicBezTo>
                    <a:cubicBezTo>
                      <a:pt x="1488" y="835"/>
                      <a:pt x="1350" y="628"/>
                      <a:pt x="1203" y="453"/>
                    </a:cubicBezTo>
                    <a:close/>
                    <a:moveTo>
                      <a:pt x="1207" y="901"/>
                    </a:moveTo>
                    <a:cubicBezTo>
                      <a:pt x="1222" y="900"/>
                      <a:pt x="1236" y="899"/>
                      <a:pt x="1249" y="897"/>
                    </a:cubicBezTo>
                    <a:cubicBezTo>
                      <a:pt x="1237" y="1013"/>
                      <a:pt x="1138" y="1103"/>
                      <a:pt x="1019" y="1103"/>
                    </a:cubicBezTo>
                    <a:cubicBezTo>
                      <a:pt x="994" y="1103"/>
                      <a:pt x="970" y="1099"/>
                      <a:pt x="948" y="1092"/>
                    </a:cubicBezTo>
                    <a:cubicBezTo>
                      <a:pt x="954" y="1081"/>
                      <a:pt x="958" y="1069"/>
                      <a:pt x="958" y="1056"/>
                    </a:cubicBezTo>
                    <a:cubicBezTo>
                      <a:pt x="958" y="1017"/>
                      <a:pt x="939" y="950"/>
                      <a:pt x="818" y="950"/>
                    </a:cubicBezTo>
                    <a:cubicBezTo>
                      <a:pt x="693" y="950"/>
                      <a:pt x="679" y="1024"/>
                      <a:pt x="679" y="1056"/>
                    </a:cubicBezTo>
                    <a:cubicBezTo>
                      <a:pt x="679" y="1071"/>
                      <a:pt x="683" y="1084"/>
                      <a:pt x="691" y="1097"/>
                    </a:cubicBezTo>
                    <a:cubicBezTo>
                      <a:pt x="674" y="1101"/>
                      <a:pt x="655" y="1103"/>
                      <a:pt x="637" y="1103"/>
                    </a:cubicBezTo>
                    <a:cubicBezTo>
                      <a:pt x="518" y="1103"/>
                      <a:pt x="421" y="1015"/>
                      <a:pt x="406" y="900"/>
                    </a:cubicBezTo>
                    <a:cubicBezTo>
                      <a:pt x="408" y="900"/>
                      <a:pt x="410" y="901"/>
                      <a:pt x="412" y="901"/>
                    </a:cubicBezTo>
                    <a:cubicBezTo>
                      <a:pt x="416" y="901"/>
                      <a:pt x="420" y="901"/>
                      <a:pt x="424" y="901"/>
                    </a:cubicBezTo>
                    <a:cubicBezTo>
                      <a:pt x="424" y="901"/>
                      <a:pt x="424" y="901"/>
                      <a:pt x="424" y="901"/>
                    </a:cubicBezTo>
                    <a:cubicBezTo>
                      <a:pt x="459" y="901"/>
                      <a:pt x="491" y="893"/>
                      <a:pt x="519" y="880"/>
                    </a:cubicBezTo>
                    <a:cubicBezTo>
                      <a:pt x="524" y="914"/>
                      <a:pt x="540" y="943"/>
                      <a:pt x="568" y="959"/>
                    </a:cubicBezTo>
                    <a:cubicBezTo>
                      <a:pt x="625" y="995"/>
                      <a:pt x="708" y="964"/>
                      <a:pt x="754" y="890"/>
                    </a:cubicBezTo>
                    <a:cubicBezTo>
                      <a:pt x="800" y="817"/>
                      <a:pt x="790" y="728"/>
                      <a:pt x="733" y="693"/>
                    </a:cubicBezTo>
                    <a:cubicBezTo>
                      <a:pt x="717" y="683"/>
                      <a:pt x="698" y="678"/>
                      <a:pt x="679" y="678"/>
                    </a:cubicBezTo>
                    <a:cubicBezTo>
                      <a:pt x="740" y="521"/>
                      <a:pt x="744" y="337"/>
                      <a:pt x="745" y="324"/>
                    </a:cubicBezTo>
                    <a:cubicBezTo>
                      <a:pt x="745" y="312"/>
                      <a:pt x="745" y="312"/>
                      <a:pt x="745" y="312"/>
                    </a:cubicBezTo>
                    <a:cubicBezTo>
                      <a:pt x="765" y="307"/>
                      <a:pt x="786" y="305"/>
                      <a:pt x="807" y="305"/>
                    </a:cubicBezTo>
                    <a:cubicBezTo>
                      <a:pt x="829" y="305"/>
                      <a:pt x="851" y="308"/>
                      <a:pt x="873" y="314"/>
                    </a:cubicBezTo>
                    <a:cubicBezTo>
                      <a:pt x="874" y="324"/>
                      <a:pt x="874" y="324"/>
                      <a:pt x="874" y="324"/>
                    </a:cubicBezTo>
                    <a:cubicBezTo>
                      <a:pt x="874" y="348"/>
                      <a:pt x="889" y="901"/>
                      <a:pt x="1195" y="901"/>
                    </a:cubicBezTo>
                    <a:cubicBezTo>
                      <a:pt x="1199" y="901"/>
                      <a:pt x="1203" y="901"/>
                      <a:pt x="1207" y="901"/>
                    </a:cubicBezTo>
                    <a:close/>
                    <a:moveTo>
                      <a:pt x="944" y="826"/>
                    </a:moveTo>
                    <a:cubicBezTo>
                      <a:pt x="944" y="804"/>
                      <a:pt x="931" y="786"/>
                      <a:pt x="915" y="786"/>
                    </a:cubicBezTo>
                    <a:cubicBezTo>
                      <a:pt x="899" y="786"/>
                      <a:pt x="886" y="804"/>
                      <a:pt x="886" y="826"/>
                    </a:cubicBezTo>
                    <a:cubicBezTo>
                      <a:pt x="886" y="848"/>
                      <a:pt x="899" y="866"/>
                      <a:pt x="915" y="866"/>
                    </a:cubicBezTo>
                    <a:cubicBezTo>
                      <a:pt x="931" y="866"/>
                      <a:pt x="944" y="848"/>
                      <a:pt x="944" y="826"/>
                    </a:cubicBezTo>
                    <a:close/>
                    <a:moveTo>
                      <a:pt x="1532" y="726"/>
                    </a:moveTo>
                    <a:cubicBezTo>
                      <a:pt x="1532" y="1126"/>
                      <a:pt x="1207" y="1451"/>
                      <a:pt x="807" y="1451"/>
                    </a:cubicBezTo>
                    <a:cubicBezTo>
                      <a:pt x="407" y="1451"/>
                      <a:pt x="82" y="1126"/>
                      <a:pt x="82" y="726"/>
                    </a:cubicBezTo>
                    <a:cubicBezTo>
                      <a:pt x="82" y="326"/>
                      <a:pt x="407" y="0"/>
                      <a:pt x="807" y="0"/>
                    </a:cubicBezTo>
                    <a:cubicBezTo>
                      <a:pt x="1207" y="0"/>
                      <a:pt x="1532" y="326"/>
                      <a:pt x="1532" y="726"/>
                    </a:cubicBezTo>
                    <a:close/>
                    <a:moveTo>
                      <a:pt x="1395" y="726"/>
                    </a:moveTo>
                    <a:cubicBezTo>
                      <a:pt x="1395" y="401"/>
                      <a:pt x="1131" y="137"/>
                      <a:pt x="807" y="137"/>
                    </a:cubicBezTo>
                    <a:cubicBezTo>
                      <a:pt x="482" y="137"/>
                      <a:pt x="218" y="401"/>
                      <a:pt x="218" y="726"/>
                    </a:cubicBezTo>
                    <a:cubicBezTo>
                      <a:pt x="218" y="1050"/>
                      <a:pt x="482" y="1314"/>
                      <a:pt x="807" y="1314"/>
                    </a:cubicBezTo>
                    <a:cubicBezTo>
                      <a:pt x="1131" y="1314"/>
                      <a:pt x="1395" y="1050"/>
                      <a:pt x="1395" y="726"/>
                    </a:cubicBezTo>
                    <a:close/>
                    <a:moveTo>
                      <a:pt x="92" y="1230"/>
                    </a:moveTo>
                    <a:cubicBezTo>
                      <a:pt x="105" y="1223"/>
                      <a:pt x="108" y="1203"/>
                      <a:pt x="98" y="1185"/>
                    </a:cubicBezTo>
                    <a:cubicBezTo>
                      <a:pt x="89" y="1166"/>
                      <a:pt x="70" y="1157"/>
                      <a:pt x="57" y="1164"/>
                    </a:cubicBezTo>
                    <a:cubicBezTo>
                      <a:pt x="44" y="1170"/>
                      <a:pt x="41" y="1191"/>
                      <a:pt x="51" y="1209"/>
                    </a:cubicBezTo>
                    <a:cubicBezTo>
                      <a:pt x="61" y="1227"/>
                      <a:pt x="79" y="1237"/>
                      <a:pt x="92" y="1230"/>
                    </a:cubicBezTo>
                    <a:close/>
                    <a:moveTo>
                      <a:pt x="57" y="1233"/>
                    </a:moveTo>
                    <a:cubicBezTo>
                      <a:pt x="47" y="1215"/>
                      <a:pt x="29" y="1205"/>
                      <a:pt x="16" y="1212"/>
                    </a:cubicBezTo>
                    <a:cubicBezTo>
                      <a:pt x="3" y="1219"/>
                      <a:pt x="0" y="1239"/>
                      <a:pt x="10" y="1258"/>
                    </a:cubicBezTo>
                    <a:cubicBezTo>
                      <a:pt x="19" y="1276"/>
                      <a:pt x="38" y="1285"/>
                      <a:pt x="51" y="1279"/>
                    </a:cubicBezTo>
                    <a:cubicBezTo>
                      <a:pt x="64" y="1272"/>
                      <a:pt x="66" y="1251"/>
                      <a:pt x="57" y="1233"/>
                    </a:cubicBezTo>
                    <a:close/>
                    <a:moveTo>
                      <a:pt x="171" y="1209"/>
                    </a:moveTo>
                    <a:cubicBezTo>
                      <a:pt x="180" y="1191"/>
                      <a:pt x="178" y="1170"/>
                      <a:pt x="165" y="1163"/>
                    </a:cubicBezTo>
                    <a:cubicBezTo>
                      <a:pt x="152" y="1157"/>
                      <a:pt x="133" y="1166"/>
                      <a:pt x="124" y="1185"/>
                    </a:cubicBezTo>
                    <a:cubicBezTo>
                      <a:pt x="114" y="1203"/>
                      <a:pt x="117" y="1223"/>
                      <a:pt x="130" y="1230"/>
                    </a:cubicBezTo>
                    <a:cubicBezTo>
                      <a:pt x="143" y="1237"/>
                      <a:pt x="161" y="1227"/>
                      <a:pt x="171" y="1209"/>
                    </a:cubicBezTo>
                    <a:close/>
                    <a:moveTo>
                      <a:pt x="206" y="1212"/>
                    </a:moveTo>
                    <a:cubicBezTo>
                      <a:pt x="193" y="1205"/>
                      <a:pt x="175" y="1215"/>
                      <a:pt x="165" y="1233"/>
                    </a:cubicBezTo>
                    <a:cubicBezTo>
                      <a:pt x="156" y="1251"/>
                      <a:pt x="158" y="1272"/>
                      <a:pt x="171" y="1279"/>
                    </a:cubicBezTo>
                    <a:cubicBezTo>
                      <a:pt x="184" y="1285"/>
                      <a:pt x="203" y="1276"/>
                      <a:pt x="212" y="1258"/>
                    </a:cubicBezTo>
                    <a:cubicBezTo>
                      <a:pt x="222" y="1239"/>
                      <a:pt x="219" y="1219"/>
                      <a:pt x="206" y="1212"/>
                    </a:cubicBezTo>
                    <a:close/>
                    <a:moveTo>
                      <a:pt x="159" y="1288"/>
                    </a:moveTo>
                    <a:cubicBezTo>
                      <a:pt x="159" y="1285"/>
                      <a:pt x="159" y="1283"/>
                      <a:pt x="159" y="1280"/>
                    </a:cubicBezTo>
                    <a:cubicBezTo>
                      <a:pt x="159" y="1258"/>
                      <a:pt x="136" y="1235"/>
                      <a:pt x="114" y="1235"/>
                    </a:cubicBezTo>
                    <a:cubicBezTo>
                      <a:pt x="92" y="1235"/>
                      <a:pt x="69" y="1258"/>
                      <a:pt x="69" y="1280"/>
                    </a:cubicBezTo>
                    <a:cubicBezTo>
                      <a:pt x="69" y="1283"/>
                      <a:pt x="69" y="1285"/>
                      <a:pt x="69" y="1288"/>
                    </a:cubicBezTo>
                    <a:cubicBezTo>
                      <a:pt x="55" y="1288"/>
                      <a:pt x="49" y="1305"/>
                      <a:pt x="49" y="1320"/>
                    </a:cubicBezTo>
                    <a:cubicBezTo>
                      <a:pt x="49" y="1335"/>
                      <a:pt x="61" y="1347"/>
                      <a:pt x="76" y="1347"/>
                    </a:cubicBezTo>
                    <a:cubicBezTo>
                      <a:pt x="90" y="1347"/>
                      <a:pt x="110" y="1338"/>
                      <a:pt x="113" y="1337"/>
                    </a:cubicBezTo>
                    <a:cubicBezTo>
                      <a:pt x="129" y="1345"/>
                      <a:pt x="137" y="1347"/>
                      <a:pt x="151" y="1347"/>
                    </a:cubicBezTo>
                    <a:cubicBezTo>
                      <a:pt x="166" y="1347"/>
                      <a:pt x="178" y="1335"/>
                      <a:pt x="178" y="1320"/>
                    </a:cubicBezTo>
                    <a:cubicBezTo>
                      <a:pt x="178" y="1306"/>
                      <a:pt x="172" y="1289"/>
                      <a:pt x="159" y="1288"/>
                    </a:cubicBezTo>
                    <a:close/>
                    <a:moveTo>
                      <a:pt x="387" y="1475"/>
                    </a:moveTo>
                    <a:cubicBezTo>
                      <a:pt x="400" y="1469"/>
                      <a:pt x="402" y="1448"/>
                      <a:pt x="393" y="1430"/>
                    </a:cubicBezTo>
                    <a:cubicBezTo>
                      <a:pt x="383" y="1411"/>
                      <a:pt x="365" y="1402"/>
                      <a:pt x="352" y="1409"/>
                    </a:cubicBezTo>
                    <a:cubicBezTo>
                      <a:pt x="339" y="1416"/>
                      <a:pt x="336" y="1436"/>
                      <a:pt x="346" y="1454"/>
                    </a:cubicBezTo>
                    <a:cubicBezTo>
                      <a:pt x="355" y="1473"/>
                      <a:pt x="374" y="1482"/>
                      <a:pt x="387" y="1475"/>
                    </a:cubicBezTo>
                    <a:close/>
                    <a:moveTo>
                      <a:pt x="351" y="1478"/>
                    </a:moveTo>
                    <a:cubicBezTo>
                      <a:pt x="342" y="1460"/>
                      <a:pt x="323" y="1451"/>
                      <a:pt x="310" y="1457"/>
                    </a:cubicBezTo>
                    <a:cubicBezTo>
                      <a:pt x="297" y="1464"/>
                      <a:pt x="295" y="1485"/>
                      <a:pt x="304" y="1503"/>
                    </a:cubicBezTo>
                    <a:cubicBezTo>
                      <a:pt x="314" y="1521"/>
                      <a:pt x="332" y="1531"/>
                      <a:pt x="345" y="1524"/>
                    </a:cubicBezTo>
                    <a:cubicBezTo>
                      <a:pt x="358" y="1517"/>
                      <a:pt x="361" y="1497"/>
                      <a:pt x="351" y="1478"/>
                    </a:cubicBezTo>
                    <a:close/>
                    <a:moveTo>
                      <a:pt x="466" y="1454"/>
                    </a:moveTo>
                    <a:cubicBezTo>
                      <a:pt x="475" y="1436"/>
                      <a:pt x="472" y="1416"/>
                      <a:pt x="459" y="1409"/>
                    </a:cubicBezTo>
                    <a:cubicBezTo>
                      <a:pt x="446" y="1402"/>
                      <a:pt x="428" y="1411"/>
                      <a:pt x="418" y="1430"/>
                    </a:cubicBezTo>
                    <a:cubicBezTo>
                      <a:pt x="409" y="1448"/>
                      <a:pt x="412" y="1469"/>
                      <a:pt x="425" y="1475"/>
                    </a:cubicBezTo>
                    <a:cubicBezTo>
                      <a:pt x="438" y="1482"/>
                      <a:pt x="456" y="1473"/>
                      <a:pt x="466" y="1454"/>
                    </a:cubicBezTo>
                    <a:close/>
                    <a:moveTo>
                      <a:pt x="501" y="1457"/>
                    </a:moveTo>
                    <a:cubicBezTo>
                      <a:pt x="488" y="1451"/>
                      <a:pt x="469" y="1460"/>
                      <a:pt x="460" y="1478"/>
                    </a:cubicBezTo>
                    <a:cubicBezTo>
                      <a:pt x="450" y="1497"/>
                      <a:pt x="453" y="1517"/>
                      <a:pt x="466" y="1524"/>
                    </a:cubicBezTo>
                    <a:cubicBezTo>
                      <a:pt x="479" y="1531"/>
                      <a:pt x="497" y="1521"/>
                      <a:pt x="507" y="1503"/>
                    </a:cubicBezTo>
                    <a:cubicBezTo>
                      <a:pt x="516" y="1485"/>
                      <a:pt x="514" y="1464"/>
                      <a:pt x="501" y="1457"/>
                    </a:cubicBezTo>
                    <a:close/>
                    <a:moveTo>
                      <a:pt x="453" y="1533"/>
                    </a:moveTo>
                    <a:cubicBezTo>
                      <a:pt x="454" y="1531"/>
                      <a:pt x="454" y="1528"/>
                      <a:pt x="454" y="1526"/>
                    </a:cubicBezTo>
                    <a:cubicBezTo>
                      <a:pt x="454" y="1504"/>
                      <a:pt x="431" y="1480"/>
                      <a:pt x="409" y="1480"/>
                    </a:cubicBezTo>
                    <a:cubicBezTo>
                      <a:pt x="387" y="1480"/>
                      <a:pt x="363" y="1504"/>
                      <a:pt x="363" y="1526"/>
                    </a:cubicBezTo>
                    <a:cubicBezTo>
                      <a:pt x="363" y="1528"/>
                      <a:pt x="364" y="1531"/>
                      <a:pt x="364" y="1533"/>
                    </a:cubicBezTo>
                    <a:cubicBezTo>
                      <a:pt x="350" y="1534"/>
                      <a:pt x="343" y="1551"/>
                      <a:pt x="343" y="1565"/>
                    </a:cubicBezTo>
                    <a:cubicBezTo>
                      <a:pt x="343" y="1580"/>
                      <a:pt x="356" y="1592"/>
                      <a:pt x="371" y="1592"/>
                    </a:cubicBezTo>
                    <a:cubicBezTo>
                      <a:pt x="384" y="1592"/>
                      <a:pt x="405" y="1583"/>
                      <a:pt x="408" y="1582"/>
                    </a:cubicBezTo>
                    <a:cubicBezTo>
                      <a:pt x="424" y="1591"/>
                      <a:pt x="432" y="1592"/>
                      <a:pt x="445" y="1592"/>
                    </a:cubicBezTo>
                    <a:cubicBezTo>
                      <a:pt x="460" y="1592"/>
                      <a:pt x="472" y="1580"/>
                      <a:pt x="472" y="1565"/>
                    </a:cubicBezTo>
                    <a:cubicBezTo>
                      <a:pt x="472" y="1551"/>
                      <a:pt x="467" y="1535"/>
                      <a:pt x="453" y="1533"/>
                    </a:cubicBezTo>
                    <a:close/>
                    <a:moveTo>
                      <a:pt x="1513" y="1185"/>
                    </a:moveTo>
                    <a:cubicBezTo>
                      <a:pt x="1504" y="1203"/>
                      <a:pt x="1506" y="1223"/>
                      <a:pt x="1519" y="1230"/>
                    </a:cubicBezTo>
                    <a:cubicBezTo>
                      <a:pt x="1532" y="1237"/>
                      <a:pt x="1551" y="1228"/>
                      <a:pt x="1560" y="1209"/>
                    </a:cubicBezTo>
                    <a:cubicBezTo>
                      <a:pt x="1570" y="1191"/>
                      <a:pt x="1567" y="1170"/>
                      <a:pt x="1554" y="1164"/>
                    </a:cubicBezTo>
                    <a:cubicBezTo>
                      <a:pt x="1541" y="1157"/>
                      <a:pt x="1523" y="1166"/>
                      <a:pt x="1513" y="1185"/>
                    </a:cubicBezTo>
                    <a:close/>
                    <a:moveTo>
                      <a:pt x="1595" y="1212"/>
                    </a:moveTo>
                    <a:cubicBezTo>
                      <a:pt x="1582" y="1205"/>
                      <a:pt x="1564" y="1215"/>
                      <a:pt x="1555" y="1233"/>
                    </a:cubicBezTo>
                    <a:cubicBezTo>
                      <a:pt x="1545" y="1251"/>
                      <a:pt x="1548" y="1272"/>
                      <a:pt x="1561" y="1279"/>
                    </a:cubicBezTo>
                    <a:cubicBezTo>
                      <a:pt x="1574" y="1285"/>
                      <a:pt x="1592" y="1276"/>
                      <a:pt x="1602" y="1258"/>
                    </a:cubicBezTo>
                    <a:cubicBezTo>
                      <a:pt x="1611" y="1239"/>
                      <a:pt x="1608" y="1219"/>
                      <a:pt x="1595" y="1212"/>
                    </a:cubicBezTo>
                    <a:close/>
                    <a:moveTo>
                      <a:pt x="1447" y="1163"/>
                    </a:moveTo>
                    <a:cubicBezTo>
                      <a:pt x="1434" y="1170"/>
                      <a:pt x="1431" y="1191"/>
                      <a:pt x="1441" y="1209"/>
                    </a:cubicBezTo>
                    <a:cubicBezTo>
                      <a:pt x="1450" y="1227"/>
                      <a:pt x="1468" y="1237"/>
                      <a:pt x="1481" y="1230"/>
                    </a:cubicBezTo>
                    <a:cubicBezTo>
                      <a:pt x="1494" y="1223"/>
                      <a:pt x="1497" y="1203"/>
                      <a:pt x="1488" y="1184"/>
                    </a:cubicBezTo>
                    <a:cubicBezTo>
                      <a:pt x="1478" y="1166"/>
                      <a:pt x="1460" y="1157"/>
                      <a:pt x="1447" y="1163"/>
                    </a:cubicBezTo>
                    <a:close/>
                    <a:moveTo>
                      <a:pt x="1446" y="1233"/>
                    </a:moveTo>
                    <a:cubicBezTo>
                      <a:pt x="1437" y="1215"/>
                      <a:pt x="1418" y="1205"/>
                      <a:pt x="1405" y="1212"/>
                    </a:cubicBezTo>
                    <a:cubicBezTo>
                      <a:pt x="1392" y="1219"/>
                      <a:pt x="1390" y="1239"/>
                      <a:pt x="1399" y="1258"/>
                    </a:cubicBezTo>
                    <a:cubicBezTo>
                      <a:pt x="1409" y="1276"/>
                      <a:pt x="1427" y="1285"/>
                      <a:pt x="1440" y="1279"/>
                    </a:cubicBezTo>
                    <a:cubicBezTo>
                      <a:pt x="1453" y="1272"/>
                      <a:pt x="1456" y="1251"/>
                      <a:pt x="1446" y="1233"/>
                    </a:cubicBezTo>
                    <a:close/>
                    <a:moveTo>
                      <a:pt x="1542" y="1288"/>
                    </a:moveTo>
                    <a:cubicBezTo>
                      <a:pt x="1542" y="1285"/>
                      <a:pt x="1543" y="1283"/>
                      <a:pt x="1543" y="1280"/>
                    </a:cubicBezTo>
                    <a:cubicBezTo>
                      <a:pt x="1543" y="1258"/>
                      <a:pt x="1519" y="1235"/>
                      <a:pt x="1497" y="1235"/>
                    </a:cubicBezTo>
                    <a:cubicBezTo>
                      <a:pt x="1475" y="1235"/>
                      <a:pt x="1452" y="1258"/>
                      <a:pt x="1452" y="1280"/>
                    </a:cubicBezTo>
                    <a:cubicBezTo>
                      <a:pt x="1452" y="1283"/>
                      <a:pt x="1452" y="1285"/>
                      <a:pt x="1453" y="1288"/>
                    </a:cubicBezTo>
                    <a:cubicBezTo>
                      <a:pt x="1439" y="1289"/>
                      <a:pt x="1434" y="1306"/>
                      <a:pt x="1434" y="1320"/>
                    </a:cubicBezTo>
                    <a:cubicBezTo>
                      <a:pt x="1434" y="1335"/>
                      <a:pt x="1446" y="1347"/>
                      <a:pt x="1461" y="1347"/>
                    </a:cubicBezTo>
                    <a:cubicBezTo>
                      <a:pt x="1474" y="1347"/>
                      <a:pt x="1482" y="1345"/>
                      <a:pt x="1498" y="1337"/>
                    </a:cubicBezTo>
                    <a:cubicBezTo>
                      <a:pt x="1501" y="1338"/>
                      <a:pt x="1522" y="1347"/>
                      <a:pt x="1535" y="1347"/>
                    </a:cubicBezTo>
                    <a:cubicBezTo>
                      <a:pt x="1550" y="1347"/>
                      <a:pt x="1563" y="1335"/>
                      <a:pt x="1563" y="1320"/>
                    </a:cubicBezTo>
                    <a:cubicBezTo>
                      <a:pt x="1563" y="1305"/>
                      <a:pt x="1556" y="1288"/>
                      <a:pt x="1542" y="1288"/>
                    </a:cubicBezTo>
                    <a:close/>
                    <a:moveTo>
                      <a:pt x="1265" y="1454"/>
                    </a:moveTo>
                    <a:cubicBezTo>
                      <a:pt x="1275" y="1436"/>
                      <a:pt x="1272" y="1416"/>
                      <a:pt x="1259" y="1409"/>
                    </a:cubicBezTo>
                    <a:cubicBezTo>
                      <a:pt x="1246" y="1402"/>
                      <a:pt x="1228" y="1411"/>
                      <a:pt x="1218" y="1430"/>
                    </a:cubicBezTo>
                    <a:cubicBezTo>
                      <a:pt x="1209" y="1448"/>
                      <a:pt x="1211" y="1469"/>
                      <a:pt x="1224" y="1475"/>
                    </a:cubicBezTo>
                    <a:cubicBezTo>
                      <a:pt x="1237" y="1482"/>
                      <a:pt x="1256" y="1473"/>
                      <a:pt x="1265" y="1454"/>
                    </a:cubicBezTo>
                    <a:close/>
                    <a:moveTo>
                      <a:pt x="1301" y="1457"/>
                    </a:moveTo>
                    <a:cubicBezTo>
                      <a:pt x="1288" y="1451"/>
                      <a:pt x="1269" y="1460"/>
                      <a:pt x="1260" y="1478"/>
                    </a:cubicBezTo>
                    <a:cubicBezTo>
                      <a:pt x="1250" y="1497"/>
                      <a:pt x="1253" y="1517"/>
                      <a:pt x="1266" y="1524"/>
                    </a:cubicBezTo>
                    <a:cubicBezTo>
                      <a:pt x="1279" y="1531"/>
                      <a:pt x="1297" y="1521"/>
                      <a:pt x="1307" y="1503"/>
                    </a:cubicBezTo>
                    <a:cubicBezTo>
                      <a:pt x="1316" y="1485"/>
                      <a:pt x="1314" y="1464"/>
                      <a:pt x="1301" y="1457"/>
                    </a:cubicBezTo>
                    <a:close/>
                    <a:moveTo>
                      <a:pt x="1187" y="1475"/>
                    </a:moveTo>
                    <a:cubicBezTo>
                      <a:pt x="1200" y="1469"/>
                      <a:pt x="1202" y="1448"/>
                      <a:pt x="1193" y="1430"/>
                    </a:cubicBezTo>
                    <a:cubicBezTo>
                      <a:pt x="1183" y="1411"/>
                      <a:pt x="1165" y="1402"/>
                      <a:pt x="1152" y="1409"/>
                    </a:cubicBezTo>
                    <a:cubicBezTo>
                      <a:pt x="1139" y="1416"/>
                      <a:pt x="1136" y="1436"/>
                      <a:pt x="1146" y="1454"/>
                    </a:cubicBezTo>
                    <a:cubicBezTo>
                      <a:pt x="1155" y="1473"/>
                      <a:pt x="1174" y="1482"/>
                      <a:pt x="1187" y="1475"/>
                    </a:cubicBezTo>
                    <a:close/>
                    <a:moveTo>
                      <a:pt x="1151" y="1478"/>
                    </a:moveTo>
                    <a:cubicBezTo>
                      <a:pt x="1142" y="1460"/>
                      <a:pt x="1123" y="1451"/>
                      <a:pt x="1110" y="1457"/>
                    </a:cubicBezTo>
                    <a:cubicBezTo>
                      <a:pt x="1097" y="1464"/>
                      <a:pt x="1095" y="1485"/>
                      <a:pt x="1104" y="1503"/>
                    </a:cubicBezTo>
                    <a:cubicBezTo>
                      <a:pt x="1114" y="1521"/>
                      <a:pt x="1132" y="1531"/>
                      <a:pt x="1145" y="1524"/>
                    </a:cubicBezTo>
                    <a:cubicBezTo>
                      <a:pt x="1158" y="1517"/>
                      <a:pt x="1161" y="1497"/>
                      <a:pt x="1151" y="1478"/>
                    </a:cubicBezTo>
                    <a:close/>
                    <a:moveTo>
                      <a:pt x="1247" y="1533"/>
                    </a:moveTo>
                    <a:cubicBezTo>
                      <a:pt x="1248" y="1531"/>
                      <a:pt x="1248" y="1528"/>
                      <a:pt x="1248" y="1526"/>
                    </a:cubicBezTo>
                    <a:cubicBezTo>
                      <a:pt x="1248" y="1504"/>
                      <a:pt x="1225" y="1480"/>
                      <a:pt x="1202" y="1480"/>
                    </a:cubicBezTo>
                    <a:cubicBezTo>
                      <a:pt x="1180" y="1480"/>
                      <a:pt x="1157" y="1504"/>
                      <a:pt x="1157" y="1526"/>
                    </a:cubicBezTo>
                    <a:cubicBezTo>
                      <a:pt x="1157" y="1528"/>
                      <a:pt x="1157" y="1531"/>
                      <a:pt x="1158" y="1533"/>
                    </a:cubicBezTo>
                    <a:cubicBezTo>
                      <a:pt x="1144" y="1535"/>
                      <a:pt x="1139" y="1551"/>
                      <a:pt x="1139" y="1565"/>
                    </a:cubicBezTo>
                    <a:cubicBezTo>
                      <a:pt x="1139" y="1580"/>
                      <a:pt x="1151" y="1592"/>
                      <a:pt x="1166" y="1592"/>
                    </a:cubicBezTo>
                    <a:cubicBezTo>
                      <a:pt x="1179" y="1592"/>
                      <a:pt x="1187" y="1591"/>
                      <a:pt x="1203" y="1582"/>
                    </a:cubicBezTo>
                    <a:cubicBezTo>
                      <a:pt x="1206" y="1583"/>
                      <a:pt x="1227" y="1592"/>
                      <a:pt x="1240" y="1592"/>
                    </a:cubicBezTo>
                    <a:cubicBezTo>
                      <a:pt x="1255" y="1592"/>
                      <a:pt x="1268" y="1580"/>
                      <a:pt x="1268" y="1565"/>
                    </a:cubicBezTo>
                    <a:cubicBezTo>
                      <a:pt x="1268" y="1551"/>
                      <a:pt x="1261" y="1534"/>
                      <a:pt x="1247" y="1533"/>
                    </a:cubicBezTo>
                    <a:close/>
                    <a:moveTo>
                      <a:pt x="812" y="1559"/>
                    </a:moveTo>
                    <a:cubicBezTo>
                      <a:pt x="825" y="1552"/>
                      <a:pt x="827" y="1532"/>
                      <a:pt x="818" y="1514"/>
                    </a:cubicBezTo>
                    <a:cubicBezTo>
                      <a:pt x="808" y="1495"/>
                      <a:pt x="790" y="1486"/>
                      <a:pt x="777" y="1493"/>
                    </a:cubicBezTo>
                    <a:cubicBezTo>
                      <a:pt x="764" y="1499"/>
                      <a:pt x="761" y="1520"/>
                      <a:pt x="771" y="1538"/>
                    </a:cubicBezTo>
                    <a:cubicBezTo>
                      <a:pt x="780" y="1557"/>
                      <a:pt x="799" y="1566"/>
                      <a:pt x="812" y="1559"/>
                    </a:cubicBezTo>
                    <a:close/>
                    <a:moveTo>
                      <a:pt x="776" y="1562"/>
                    </a:moveTo>
                    <a:cubicBezTo>
                      <a:pt x="767" y="1544"/>
                      <a:pt x="748" y="1534"/>
                      <a:pt x="735" y="1541"/>
                    </a:cubicBezTo>
                    <a:cubicBezTo>
                      <a:pt x="722" y="1548"/>
                      <a:pt x="720" y="1568"/>
                      <a:pt x="729" y="1587"/>
                    </a:cubicBezTo>
                    <a:cubicBezTo>
                      <a:pt x="739" y="1605"/>
                      <a:pt x="757" y="1615"/>
                      <a:pt x="770" y="1608"/>
                    </a:cubicBezTo>
                    <a:cubicBezTo>
                      <a:pt x="783" y="1601"/>
                      <a:pt x="786" y="1581"/>
                      <a:pt x="776" y="1562"/>
                    </a:cubicBezTo>
                    <a:close/>
                    <a:moveTo>
                      <a:pt x="890" y="1538"/>
                    </a:moveTo>
                    <a:cubicBezTo>
                      <a:pt x="900" y="1520"/>
                      <a:pt x="897" y="1499"/>
                      <a:pt x="884" y="1493"/>
                    </a:cubicBezTo>
                    <a:cubicBezTo>
                      <a:pt x="871" y="1486"/>
                      <a:pt x="853" y="1495"/>
                      <a:pt x="843" y="1514"/>
                    </a:cubicBezTo>
                    <a:cubicBezTo>
                      <a:pt x="834" y="1532"/>
                      <a:pt x="836" y="1552"/>
                      <a:pt x="849" y="1559"/>
                    </a:cubicBezTo>
                    <a:cubicBezTo>
                      <a:pt x="862" y="1566"/>
                      <a:pt x="881" y="1557"/>
                      <a:pt x="890" y="1538"/>
                    </a:cubicBezTo>
                    <a:close/>
                    <a:moveTo>
                      <a:pt x="926" y="1541"/>
                    </a:moveTo>
                    <a:cubicBezTo>
                      <a:pt x="913" y="1534"/>
                      <a:pt x="894" y="1544"/>
                      <a:pt x="885" y="1562"/>
                    </a:cubicBezTo>
                    <a:cubicBezTo>
                      <a:pt x="875" y="1581"/>
                      <a:pt x="878" y="1601"/>
                      <a:pt x="891" y="1608"/>
                    </a:cubicBezTo>
                    <a:cubicBezTo>
                      <a:pt x="904" y="1615"/>
                      <a:pt x="922" y="1605"/>
                      <a:pt x="932" y="1587"/>
                    </a:cubicBezTo>
                    <a:cubicBezTo>
                      <a:pt x="941" y="1568"/>
                      <a:pt x="938" y="1548"/>
                      <a:pt x="926" y="1541"/>
                    </a:cubicBezTo>
                    <a:close/>
                    <a:moveTo>
                      <a:pt x="878" y="1617"/>
                    </a:moveTo>
                    <a:cubicBezTo>
                      <a:pt x="879" y="1615"/>
                      <a:pt x="879" y="1612"/>
                      <a:pt x="879" y="1609"/>
                    </a:cubicBezTo>
                    <a:cubicBezTo>
                      <a:pt x="879" y="1587"/>
                      <a:pt x="856" y="1564"/>
                      <a:pt x="834" y="1564"/>
                    </a:cubicBezTo>
                    <a:cubicBezTo>
                      <a:pt x="811" y="1564"/>
                      <a:pt x="788" y="1587"/>
                      <a:pt x="788" y="1609"/>
                    </a:cubicBezTo>
                    <a:cubicBezTo>
                      <a:pt x="788" y="1612"/>
                      <a:pt x="788" y="1614"/>
                      <a:pt x="789" y="1617"/>
                    </a:cubicBezTo>
                    <a:cubicBezTo>
                      <a:pt x="774" y="1618"/>
                      <a:pt x="768" y="1634"/>
                      <a:pt x="768" y="1649"/>
                    </a:cubicBezTo>
                    <a:cubicBezTo>
                      <a:pt x="768" y="1664"/>
                      <a:pt x="780" y="1676"/>
                      <a:pt x="795" y="1676"/>
                    </a:cubicBezTo>
                    <a:cubicBezTo>
                      <a:pt x="809" y="1676"/>
                      <a:pt x="830" y="1667"/>
                      <a:pt x="833" y="1666"/>
                    </a:cubicBezTo>
                    <a:cubicBezTo>
                      <a:pt x="849" y="1675"/>
                      <a:pt x="857" y="1676"/>
                      <a:pt x="870" y="1676"/>
                    </a:cubicBezTo>
                    <a:cubicBezTo>
                      <a:pt x="885" y="1676"/>
                      <a:pt x="897" y="1664"/>
                      <a:pt x="897" y="1649"/>
                    </a:cubicBezTo>
                    <a:cubicBezTo>
                      <a:pt x="897" y="1635"/>
                      <a:pt x="892" y="1618"/>
                      <a:pt x="878" y="1617"/>
                    </a:cubicBezTo>
                    <a:close/>
                    <a:moveTo>
                      <a:pt x="878" y="1617"/>
                    </a:moveTo>
                    <a:cubicBezTo>
                      <a:pt x="878" y="1617"/>
                      <a:pt x="878" y="1617"/>
                      <a:pt x="878" y="1617"/>
                    </a:cubicBezTo>
                  </a:path>
                </a:pathLst>
              </a:custGeom>
              <a:solidFill>
                <a:schemeClr val="bg1"/>
              </a:solidFill>
              <a:ln>
                <a:noFill/>
              </a:ln>
            </p:spPr>
            <p:txBody>
              <a:bodyPr anchor="ctr"/>
              <a:lstStyle/>
              <a:p>
                <a:pPr algn="ctr"/>
                <a:endParaRPr sz="3200" dirty="0">
                  <a:latin typeface="#9Slide03 Arima Madurai" panose="00000500000000000000" pitchFamily="2" charset="0"/>
                  <a:cs typeface="#9Slide03 Arima Madurai" panose="00000500000000000000" pitchFamily="2" charset="0"/>
                  <a:sym typeface="+mn-lt"/>
                </a:endParaRPr>
              </a:p>
            </p:txBody>
          </p:sp>
        </p:grpSp>
        <p:grpSp>
          <p:nvGrpSpPr>
            <p:cNvPr id="18" name="组合 14">
              <a:extLst>
                <a:ext uri="{FF2B5EF4-FFF2-40B4-BE49-F238E27FC236}">
                  <a16:creationId xmlns:a16="http://schemas.microsoft.com/office/drawing/2014/main" id="{4D7BFD8D-B7A3-0DBD-D7A4-6F027B6233FB}"/>
                </a:ext>
              </a:extLst>
            </p:cNvPr>
            <p:cNvGrpSpPr/>
            <p:nvPr/>
          </p:nvGrpSpPr>
          <p:grpSpPr>
            <a:xfrm>
              <a:off x="4885055" y="3776980"/>
              <a:ext cx="1122680" cy="1122680"/>
              <a:chOff x="7693" y="5948"/>
              <a:chExt cx="1768" cy="1768"/>
            </a:xfrm>
          </p:grpSpPr>
          <p:sp>
            <p:nvSpPr>
              <p:cNvPr id="35" name="Right Triangle 22">
                <a:extLst>
                  <a:ext uri="{FF2B5EF4-FFF2-40B4-BE49-F238E27FC236}">
                    <a16:creationId xmlns:a16="http://schemas.microsoft.com/office/drawing/2014/main" id="{C7278EBE-B26C-F179-868E-7235C685C164}"/>
                  </a:ext>
                </a:extLst>
              </p:cNvPr>
              <p:cNvSpPr/>
              <p:nvPr/>
            </p:nvSpPr>
            <p:spPr>
              <a:xfrm rot="10800000">
                <a:off x="7693" y="5948"/>
                <a:ext cx="1769" cy="1769"/>
              </a:xfrm>
              <a:prstGeom prst="rtTriangle">
                <a:avLst/>
              </a:prstGeom>
              <a:solidFill>
                <a:srgbClr val="808658"/>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200" dirty="0">
                  <a:latin typeface="#9Slide03 Arima Madurai" panose="00000500000000000000" pitchFamily="2" charset="0"/>
                  <a:cs typeface="#9Slide03 Arima Madurai" panose="00000500000000000000" pitchFamily="2" charset="0"/>
                  <a:sym typeface="+mn-lt"/>
                </a:endParaRPr>
              </a:p>
            </p:txBody>
          </p:sp>
          <p:sp>
            <p:nvSpPr>
              <p:cNvPr id="36" name="Freeform: Shape 36">
                <a:extLst>
                  <a:ext uri="{FF2B5EF4-FFF2-40B4-BE49-F238E27FC236}">
                    <a16:creationId xmlns:a16="http://schemas.microsoft.com/office/drawing/2014/main" id="{544992D8-4D2D-F861-8536-BFE15660BF8C}"/>
                  </a:ext>
                </a:extLst>
              </p:cNvPr>
              <p:cNvSpPr>
                <a:spLocks noChangeAspect="1"/>
              </p:cNvSpPr>
              <p:nvPr/>
            </p:nvSpPr>
            <p:spPr bwMode="auto">
              <a:xfrm>
                <a:off x="8655" y="6119"/>
                <a:ext cx="547" cy="547"/>
              </a:xfrm>
              <a:custGeom>
                <a:avLst/>
                <a:gdLst>
                  <a:gd name="T0" fmla="*/ 303 w 1621"/>
                  <a:gd name="T1" fmla="*/ 706 h 1621"/>
                  <a:gd name="T2" fmla="*/ 304 w 1621"/>
                  <a:gd name="T3" fmla="*/ 517 h 1621"/>
                  <a:gd name="T4" fmla="*/ 491 w 1621"/>
                  <a:gd name="T5" fmla="*/ 546 h 1621"/>
                  <a:gd name="T6" fmla="*/ 490 w 1621"/>
                  <a:gd name="T7" fmla="*/ 735 h 1621"/>
                  <a:gd name="T8" fmla="*/ 303 w 1621"/>
                  <a:gd name="T9" fmla="*/ 706 h 1621"/>
                  <a:gd name="T10" fmla="*/ 672 w 1621"/>
                  <a:gd name="T11" fmla="*/ 548 h 1621"/>
                  <a:gd name="T12" fmla="*/ 760 w 1621"/>
                  <a:gd name="T13" fmla="*/ 381 h 1621"/>
                  <a:gd name="T14" fmla="*/ 607 w 1621"/>
                  <a:gd name="T15" fmla="*/ 269 h 1621"/>
                  <a:gd name="T16" fmla="*/ 519 w 1621"/>
                  <a:gd name="T17" fmla="*/ 436 h 1621"/>
                  <a:gd name="T18" fmla="*/ 672 w 1621"/>
                  <a:gd name="T19" fmla="*/ 548 h 1621"/>
                  <a:gd name="T20" fmla="*/ 1317 w 1621"/>
                  <a:gd name="T21" fmla="*/ 517 h 1621"/>
                  <a:gd name="T22" fmla="*/ 1130 w 1621"/>
                  <a:gd name="T23" fmla="*/ 546 h 1621"/>
                  <a:gd name="T24" fmla="*/ 1131 w 1621"/>
                  <a:gd name="T25" fmla="*/ 735 h 1621"/>
                  <a:gd name="T26" fmla="*/ 1318 w 1621"/>
                  <a:gd name="T27" fmla="*/ 706 h 1621"/>
                  <a:gd name="T28" fmla="*/ 1317 w 1621"/>
                  <a:gd name="T29" fmla="*/ 517 h 1621"/>
                  <a:gd name="T30" fmla="*/ 950 w 1621"/>
                  <a:gd name="T31" fmla="*/ 548 h 1621"/>
                  <a:gd name="T32" fmla="*/ 1102 w 1621"/>
                  <a:gd name="T33" fmla="*/ 436 h 1621"/>
                  <a:gd name="T34" fmla="*/ 1014 w 1621"/>
                  <a:gd name="T35" fmla="*/ 269 h 1621"/>
                  <a:gd name="T36" fmla="*/ 862 w 1621"/>
                  <a:gd name="T37" fmla="*/ 381 h 1621"/>
                  <a:gd name="T38" fmla="*/ 950 w 1621"/>
                  <a:gd name="T39" fmla="*/ 548 h 1621"/>
                  <a:gd name="T40" fmla="*/ 1086 w 1621"/>
                  <a:gd name="T41" fmla="*/ 823 h 1621"/>
                  <a:gd name="T42" fmla="*/ 811 w 1621"/>
                  <a:gd name="T43" fmla="*/ 601 h 1621"/>
                  <a:gd name="T44" fmla="*/ 536 w 1621"/>
                  <a:gd name="T45" fmla="*/ 823 h 1621"/>
                  <a:gd name="T46" fmla="*/ 397 w 1621"/>
                  <a:gd name="T47" fmla="*/ 1065 h 1621"/>
                  <a:gd name="T48" fmla="*/ 679 w 1621"/>
                  <a:gd name="T49" fmla="*/ 1346 h 1621"/>
                  <a:gd name="T50" fmla="*/ 811 w 1621"/>
                  <a:gd name="T51" fmla="*/ 1313 h 1621"/>
                  <a:gd name="T52" fmla="*/ 943 w 1621"/>
                  <a:gd name="T53" fmla="*/ 1346 h 1621"/>
                  <a:gd name="T54" fmla="*/ 1224 w 1621"/>
                  <a:gd name="T55" fmla="*/ 1065 h 1621"/>
                  <a:gd name="T56" fmla="*/ 1086 w 1621"/>
                  <a:gd name="T57" fmla="*/ 823 h 1621"/>
                  <a:gd name="T58" fmla="*/ 1621 w 1621"/>
                  <a:gd name="T59" fmla="*/ 811 h 1621"/>
                  <a:gd name="T60" fmla="*/ 811 w 1621"/>
                  <a:gd name="T61" fmla="*/ 1621 h 1621"/>
                  <a:gd name="T62" fmla="*/ 0 w 1621"/>
                  <a:gd name="T63" fmla="*/ 811 h 1621"/>
                  <a:gd name="T64" fmla="*/ 811 w 1621"/>
                  <a:gd name="T65" fmla="*/ 0 h 1621"/>
                  <a:gd name="T66" fmla="*/ 1621 w 1621"/>
                  <a:gd name="T67" fmla="*/ 811 h 1621"/>
                  <a:gd name="T68" fmla="*/ 1502 w 1621"/>
                  <a:gd name="T69" fmla="*/ 811 h 1621"/>
                  <a:gd name="T70" fmla="*/ 811 w 1621"/>
                  <a:gd name="T71" fmla="*/ 119 h 1621"/>
                  <a:gd name="T72" fmla="*/ 119 w 1621"/>
                  <a:gd name="T73" fmla="*/ 811 h 1621"/>
                  <a:gd name="T74" fmla="*/ 811 w 1621"/>
                  <a:gd name="T75" fmla="*/ 1502 h 1621"/>
                  <a:gd name="T76" fmla="*/ 1502 w 1621"/>
                  <a:gd name="T77" fmla="*/ 811 h 1621"/>
                  <a:gd name="T78" fmla="*/ 1502 w 1621"/>
                  <a:gd name="T79" fmla="*/ 811 h 1621"/>
                  <a:gd name="T80" fmla="*/ 1502 w 1621"/>
                  <a:gd name="T81" fmla="*/ 811 h 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21" h="1621">
                    <a:moveTo>
                      <a:pt x="303" y="706"/>
                    </a:moveTo>
                    <a:cubicBezTo>
                      <a:pt x="252" y="645"/>
                      <a:pt x="253" y="561"/>
                      <a:pt x="304" y="517"/>
                    </a:cubicBezTo>
                    <a:cubicBezTo>
                      <a:pt x="356" y="472"/>
                      <a:pt x="440" y="485"/>
                      <a:pt x="491" y="546"/>
                    </a:cubicBezTo>
                    <a:cubicBezTo>
                      <a:pt x="543" y="606"/>
                      <a:pt x="542" y="690"/>
                      <a:pt x="490" y="735"/>
                    </a:cubicBezTo>
                    <a:cubicBezTo>
                      <a:pt x="438" y="779"/>
                      <a:pt x="355" y="766"/>
                      <a:pt x="303" y="706"/>
                    </a:cubicBezTo>
                    <a:close/>
                    <a:moveTo>
                      <a:pt x="672" y="548"/>
                    </a:moveTo>
                    <a:cubicBezTo>
                      <a:pt x="738" y="532"/>
                      <a:pt x="777" y="458"/>
                      <a:pt x="760" y="381"/>
                    </a:cubicBezTo>
                    <a:cubicBezTo>
                      <a:pt x="742" y="304"/>
                      <a:pt x="673" y="254"/>
                      <a:pt x="607" y="269"/>
                    </a:cubicBezTo>
                    <a:cubicBezTo>
                      <a:pt x="541" y="284"/>
                      <a:pt x="501" y="359"/>
                      <a:pt x="519" y="436"/>
                    </a:cubicBezTo>
                    <a:cubicBezTo>
                      <a:pt x="537" y="513"/>
                      <a:pt x="605" y="563"/>
                      <a:pt x="672" y="548"/>
                    </a:cubicBezTo>
                    <a:close/>
                    <a:moveTo>
                      <a:pt x="1317" y="517"/>
                    </a:moveTo>
                    <a:cubicBezTo>
                      <a:pt x="1265" y="472"/>
                      <a:pt x="1181" y="485"/>
                      <a:pt x="1130" y="546"/>
                    </a:cubicBezTo>
                    <a:cubicBezTo>
                      <a:pt x="1079" y="606"/>
                      <a:pt x="1079" y="690"/>
                      <a:pt x="1131" y="735"/>
                    </a:cubicBezTo>
                    <a:cubicBezTo>
                      <a:pt x="1183" y="779"/>
                      <a:pt x="1267" y="766"/>
                      <a:pt x="1318" y="706"/>
                    </a:cubicBezTo>
                    <a:cubicBezTo>
                      <a:pt x="1369" y="645"/>
                      <a:pt x="1369" y="561"/>
                      <a:pt x="1317" y="517"/>
                    </a:cubicBezTo>
                    <a:close/>
                    <a:moveTo>
                      <a:pt x="950" y="548"/>
                    </a:moveTo>
                    <a:cubicBezTo>
                      <a:pt x="1016" y="563"/>
                      <a:pt x="1085" y="513"/>
                      <a:pt x="1102" y="436"/>
                    </a:cubicBezTo>
                    <a:cubicBezTo>
                      <a:pt x="1120" y="359"/>
                      <a:pt x="1081" y="284"/>
                      <a:pt x="1014" y="269"/>
                    </a:cubicBezTo>
                    <a:cubicBezTo>
                      <a:pt x="948" y="254"/>
                      <a:pt x="880" y="304"/>
                      <a:pt x="862" y="381"/>
                    </a:cubicBezTo>
                    <a:cubicBezTo>
                      <a:pt x="844" y="458"/>
                      <a:pt x="883" y="533"/>
                      <a:pt x="950" y="548"/>
                    </a:cubicBezTo>
                    <a:close/>
                    <a:moveTo>
                      <a:pt x="1086" y="823"/>
                    </a:moveTo>
                    <a:cubicBezTo>
                      <a:pt x="1059" y="696"/>
                      <a:pt x="946" y="601"/>
                      <a:pt x="811" y="601"/>
                    </a:cubicBezTo>
                    <a:cubicBezTo>
                      <a:pt x="676" y="601"/>
                      <a:pt x="563" y="696"/>
                      <a:pt x="536" y="823"/>
                    </a:cubicBezTo>
                    <a:cubicBezTo>
                      <a:pt x="453" y="872"/>
                      <a:pt x="397" y="962"/>
                      <a:pt x="397" y="1065"/>
                    </a:cubicBezTo>
                    <a:cubicBezTo>
                      <a:pt x="397" y="1220"/>
                      <a:pt x="523" y="1346"/>
                      <a:pt x="679" y="1346"/>
                    </a:cubicBezTo>
                    <a:cubicBezTo>
                      <a:pt x="726" y="1346"/>
                      <a:pt x="771" y="1334"/>
                      <a:pt x="811" y="1313"/>
                    </a:cubicBezTo>
                    <a:cubicBezTo>
                      <a:pt x="850" y="1334"/>
                      <a:pt x="895" y="1346"/>
                      <a:pt x="943" y="1346"/>
                    </a:cubicBezTo>
                    <a:cubicBezTo>
                      <a:pt x="1098" y="1346"/>
                      <a:pt x="1224" y="1220"/>
                      <a:pt x="1224" y="1065"/>
                    </a:cubicBezTo>
                    <a:cubicBezTo>
                      <a:pt x="1224" y="962"/>
                      <a:pt x="1169" y="872"/>
                      <a:pt x="1086" y="823"/>
                    </a:cubicBezTo>
                    <a:close/>
                    <a:moveTo>
                      <a:pt x="1621" y="811"/>
                    </a:moveTo>
                    <a:cubicBezTo>
                      <a:pt x="1621" y="1258"/>
                      <a:pt x="1258" y="1621"/>
                      <a:pt x="811" y="1621"/>
                    </a:cubicBezTo>
                    <a:cubicBezTo>
                      <a:pt x="364" y="1621"/>
                      <a:pt x="0" y="1258"/>
                      <a:pt x="0" y="811"/>
                    </a:cubicBezTo>
                    <a:cubicBezTo>
                      <a:pt x="0" y="364"/>
                      <a:pt x="364" y="0"/>
                      <a:pt x="811" y="0"/>
                    </a:cubicBezTo>
                    <a:cubicBezTo>
                      <a:pt x="1258" y="0"/>
                      <a:pt x="1621" y="364"/>
                      <a:pt x="1621" y="811"/>
                    </a:cubicBezTo>
                    <a:close/>
                    <a:moveTo>
                      <a:pt x="1502" y="811"/>
                    </a:moveTo>
                    <a:cubicBezTo>
                      <a:pt x="1502" y="429"/>
                      <a:pt x="1192" y="119"/>
                      <a:pt x="811" y="119"/>
                    </a:cubicBezTo>
                    <a:cubicBezTo>
                      <a:pt x="429" y="119"/>
                      <a:pt x="119" y="429"/>
                      <a:pt x="119" y="811"/>
                    </a:cubicBezTo>
                    <a:cubicBezTo>
                      <a:pt x="119" y="1192"/>
                      <a:pt x="429" y="1502"/>
                      <a:pt x="811" y="1502"/>
                    </a:cubicBezTo>
                    <a:cubicBezTo>
                      <a:pt x="1192" y="1502"/>
                      <a:pt x="1502" y="1192"/>
                      <a:pt x="1502" y="811"/>
                    </a:cubicBezTo>
                    <a:close/>
                    <a:moveTo>
                      <a:pt x="1502" y="811"/>
                    </a:moveTo>
                    <a:cubicBezTo>
                      <a:pt x="1502" y="811"/>
                      <a:pt x="1502" y="811"/>
                      <a:pt x="1502" y="811"/>
                    </a:cubicBezTo>
                  </a:path>
                </a:pathLst>
              </a:custGeom>
              <a:solidFill>
                <a:schemeClr val="bg1"/>
              </a:solidFill>
              <a:ln>
                <a:noFill/>
              </a:ln>
            </p:spPr>
            <p:txBody>
              <a:bodyPr anchor="ctr"/>
              <a:lstStyle/>
              <a:p>
                <a:pPr algn="ctr"/>
                <a:endParaRPr sz="3200" dirty="0">
                  <a:latin typeface="#9Slide03 Arima Madurai" panose="00000500000000000000" pitchFamily="2" charset="0"/>
                  <a:cs typeface="#9Slide03 Arima Madurai" panose="00000500000000000000" pitchFamily="2" charset="0"/>
                  <a:sym typeface="+mn-lt"/>
                </a:endParaRPr>
              </a:p>
            </p:txBody>
          </p:sp>
        </p:grpSp>
        <p:grpSp>
          <p:nvGrpSpPr>
            <p:cNvPr id="19" name="组合 15">
              <a:extLst>
                <a:ext uri="{FF2B5EF4-FFF2-40B4-BE49-F238E27FC236}">
                  <a16:creationId xmlns:a16="http://schemas.microsoft.com/office/drawing/2014/main" id="{8FD313F3-DD89-FC0B-48D4-835E42DDD6B8}"/>
                </a:ext>
              </a:extLst>
            </p:cNvPr>
            <p:cNvGrpSpPr/>
            <p:nvPr/>
          </p:nvGrpSpPr>
          <p:grpSpPr>
            <a:xfrm>
              <a:off x="4885055" y="2484120"/>
              <a:ext cx="1122680" cy="1122680"/>
              <a:chOff x="7693" y="3912"/>
              <a:chExt cx="1768" cy="1768"/>
            </a:xfrm>
          </p:grpSpPr>
          <p:sp>
            <p:nvSpPr>
              <p:cNvPr id="33" name="Right Triangle 6">
                <a:extLst>
                  <a:ext uri="{FF2B5EF4-FFF2-40B4-BE49-F238E27FC236}">
                    <a16:creationId xmlns:a16="http://schemas.microsoft.com/office/drawing/2014/main" id="{16C3E712-9EF1-D267-0086-7C271D1F3C6F}"/>
                  </a:ext>
                </a:extLst>
              </p:cNvPr>
              <p:cNvSpPr/>
              <p:nvPr/>
            </p:nvSpPr>
            <p:spPr>
              <a:xfrm rot="16200000">
                <a:off x="7693" y="3912"/>
                <a:ext cx="1769" cy="1769"/>
              </a:xfrm>
              <a:prstGeom prst="rtTriangle">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200" dirty="0">
                  <a:latin typeface="#9Slide03 Arima Madurai" panose="00000500000000000000" pitchFamily="2" charset="0"/>
                  <a:cs typeface="#9Slide03 Arima Madurai" panose="00000500000000000000" pitchFamily="2" charset="0"/>
                  <a:sym typeface="+mn-lt"/>
                </a:endParaRPr>
              </a:p>
            </p:txBody>
          </p:sp>
          <p:sp>
            <p:nvSpPr>
              <p:cNvPr id="34" name="Freeform: Shape 37">
                <a:extLst>
                  <a:ext uri="{FF2B5EF4-FFF2-40B4-BE49-F238E27FC236}">
                    <a16:creationId xmlns:a16="http://schemas.microsoft.com/office/drawing/2014/main" id="{1FB292D6-D5C8-5CEE-4A1A-71ED0E927DD0}"/>
                  </a:ext>
                </a:extLst>
              </p:cNvPr>
              <p:cNvSpPr>
                <a:spLocks noChangeAspect="1"/>
              </p:cNvSpPr>
              <p:nvPr/>
            </p:nvSpPr>
            <p:spPr bwMode="auto">
              <a:xfrm>
                <a:off x="8655" y="4956"/>
                <a:ext cx="547" cy="502"/>
              </a:xfrm>
              <a:custGeom>
                <a:avLst/>
                <a:gdLst>
                  <a:gd name="T0" fmla="*/ 19 w 189"/>
                  <a:gd name="T1" fmla="*/ 0 h 174"/>
                  <a:gd name="T2" fmla="*/ 0 w 189"/>
                  <a:gd name="T3" fmla="*/ 174 h 174"/>
                  <a:gd name="T4" fmla="*/ 189 w 189"/>
                  <a:gd name="T5" fmla="*/ 174 h 174"/>
                  <a:gd name="T6" fmla="*/ 166 w 189"/>
                  <a:gd name="T7" fmla="*/ 0 h 174"/>
                  <a:gd name="T8" fmla="*/ 19 w 189"/>
                  <a:gd name="T9" fmla="*/ 0 h 174"/>
                  <a:gd name="T10" fmla="*/ 78 w 189"/>
                  <a:gd name="T11" fmla="*/ 101 h 174"/>
                  <a:gd name="T12" fmla="*/ 78 w 189"/>
                  <a:gd name="T13" fmla="*/ 55 h 174"/>
                  <a:gd name="T14" fmla="*/ 89 w 189"/>
                  <a:gd name="T15" fmla="*/ 44 h 174"/>
                  <a:gd name="T16" fmla="*/ 100 w 189"/>
                  <a:gd name="T17" fmla="*/ 55 h 174"/>
                  <a:gd name="T18" fmla="*/ 100 w 189"/>
                  <a:gd name="T19" fmla="*/ 62 h 174"/>
                  <a:gd name="T20" fmla="*/ 122 w 189"/>
                  <a:gd name="T21" fmla="*/ 62 h 174"/>
                  <a:gd name="T22" fmla="*/ 127 w 189"/>
                  <a:gd name="T23" fmla="*/ 67 h 174"/>
                  <a:gd name="T24" fmla="*/ 122 w 189"/>
                  <a:gd name="T25" fmla="*/ 72 h 174"/>
                  <a:gd name="T26" fmla="*/ 111 w 189"/>
                  <a:gd name="T27" fmla="*/ 72 h 174"/>
                  <a:gd name="T28" fmla="*/ 100 w 189"/>
                  <a:gd name="T29" fmla="*/ 72 h 174"/>
                  <a:gd name="T30" fmla="*/ 100 w 189"/>
                  <a:gd name="T31" fmla="*/ 88 h 174"/>
                  <a:gd name="T32" fmla="*/ 135 w 189"/>
                  <a:gd name="T33" fmla="*/ 88 h 174"/>
                  <a:gd name="T34" fmla="*/ 135 w 189"/>
                  <a:gd name="T35" fmla="*/ 88 h 174"/>
                  <a:gd name="T36" fmla="*/ 136 w 189"/>
                  <a:gd name="T37" fmla="*/ 88 h 174"/>
                  <a:gd name="T38" fmla="*/ 136 w 189"/>
                  <a:gd name="T39" fmla="*/ 88 h 174"/>
                  <a:gd name="T40" fmla="*/ 136 w 189"/>
                  <a:gd name="T41" fmla="*/ 88 h 174"/>
                  <a:gd name="T42" fmla="*/ 140 w 189"/>
                  <a:gd name="T43" fmla="*/ 91 h 174"/>
                  <a:gd name="T44" fmla="*/ 154 w 189"/>
                  <a:gd name="T45" fmla="*/ 132 h 174"/>
                  <a:gd name="T46" fmla="*/ 150 w 189"/>
                  <a:gd name="T47" fmla="*/ 139 h 174"/>
                  <a:gd name="T48" fmla="*/ 148 w 189"/>
                  <a:gd name="T49" fmla="*/ 139 h 174"/>
                  <a:gd name="T50" fmla="*/ 143 w 189"/>
                  <a:gd name="T51" fmla="*/ 136 h 174"/>
                  <a:gd name="T52" fmla="*/ 132 w 189"/>
                  <a:gd name="T53" fmla="*/ 102 h 174"/>
                  <a:gd name="T54" fmla="*/ 78 w 189"/>
                  <a:gd name="T55" fmla="*/ 102 h 174"/>
                  <a:gd name="T56" fmla="*/ 78 w 189"/>
                  <a:gd name="T57" fmla="*/ 101 h 174"/>
                  <a:gd name="T58" fmla="*/ 103 w 189"/>
                  <a:gd name="T59" fmla="*/ 78 h 174"/>
                  <a:gd name="T60" fmla="*/ 103 w 189"/>
                  <a:gd name="T61" fmla="*/ 78 h 174"/>
                  <a:gd name="T62" fmla="*/ 103 w 189"/>
                  <a:gd name="T63" fmla="*/ 75 h 174"/>
                  <a:gd name="T64" fmla="*/ 103 w 189"/>
                  <a:gd name="T65" fmla="*/ 75 h 174"/>
                  <a:gd name="T66" fmla="*/ 103 w 189"/>
                  <a:gd name="T67" fmla="*/ 78 h 174"/>
                  <a:gd name="T68" fmla="*/ 91 w 189"/>
                  <a:gd name="T69" fmla="*/ 17 h 174"/>
                  <a:gd name="T70" fmla="*/ 103 w 189"/>
                  <a:gd name="T71" fmla="*/ 28 h 174"/>
                  <a:gd name="T72" fmla="*/ 91 w 189"/>
                  <a:gd name="T73" fmla="*/ 40 h 174"/>
                  <a:gd name="T74" fmla="*/ 80 w 189"/>
                  <a:gd name="T75" fmla="*/ 28 h 174"/>
                  <a:gd name="T76" fmla="*/ 91 w 189"/>
                  <a:gd name="T77" fmla="*/ 17 h 174"/>
                  <a:gd name="T78" fmla="*/ 80 w 189"/>
                  <a:gd name="T79" fmla="*/ 144 h 174"/>
                  <a:gd name="T80" fmla="*/ 38 w 189"/>
                  <a:gd name="T81" fmla="*/ 102 h 174"/>
                  <a:gd name="T82" fmla="*/ 75 w 189"/>
                  <a:gd name="T83" fmla="*/ 60 h 174"/>
                  <a:gd name="T84" fmla="*/ 75 w 189"/>
                  <a:gd name="T85" fmla="*/ 69 h 174"/>
                  <a:gd name="T86" fmla="*/ 47 w 189"/>
                  <a:gd name="T87" fmla="*/ 102 h 174"/>
                  <a:gd name="T88" fmla="*/ 80 w 189"/>
                  <a:gd name="T89" fmla="*/ 135 h 174"/>
                  <a:gd name="T90" fmla="*/ 113 w 189"/>
                  <a:gd name="T91" fmla="*/ 105 h 174"/>
                  <a:gd name="T92" fmla="*/ 123 w 189"/>
                  <a:gd name="T93" fmla="*/ 105 h 174"/>
                  <a:gd name="T94" fmla="*/ 80 w 189"/>
                  <a:gd name="T95" fmla="*/ 144 h 174"/>
                  <a:gd name="T96" fmla="*/ 80 w 189"/>
                  <a:gd name="T97" fmla="*/ 144 h 174"/>
                  <a:gd name="T98" fmla="*/ 80 w 189"/>
                  <a:gd name="T99" fmla="*/ 14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9" h="174">
                    <a:moveTo>
                      <a:pt x="19" y="0"/>
                    </a:moveTo>
                    <a:cubicBezTo>
                      <a:pt x="0" y="174"/>
                      <a:pt x="0" y="174"/>
                      <a:pt x="0" y="174"/>
                    </a:cubicBezTo>
                    <a:cubicBezTo>
                      <a:pt x="189" y="174"/>
                      <a:pt x="189" y="174"/>
                      <a:pt x="189" y="174"/>
                    </a:cubicBezTo>
                    <a:cubicBezTo>
                      <a:pt x="166" y="0"/>
                      <a:pt x="166" y="0"/>
                      <a:pt x="166" y="0"/>
                    </a:cubicBezTo>
                    <a:lnTo>
                      <a:pt x="19" y="0"/>
                    </a:lnTo>
                    <a:close/>
                    <a:moveTo>
                      <a:pt x="78" y="101"/>
                    </a:moveTo>
                    <a:cubicBezTo>
                      <a:pt x="78" y="55"/>
                      <a:pt x="78" y="55"/>
                      <a:pt x="78" y="55"/>
                    </a:cubicBezTo>
                    <a:cubicBezTo>
                      <a:pt x="78" y="49"/>
                      <a:pt x="83" y="44"/>
                      <a:pt x="89" y="44"/>
                    </a:cubicBezTo>
                    <a:cubicBezTo>
                      <a:pt x="95" y="44"/>
                      <a:pt x="100" y="49"/>
                      <a:pt x="100" y="55"/>
                    </a:cubicBezTo>
                    <a:cubicBezTo>
                      <a:pt x="100" y="62"/>
                      <a:pt x="100" y="62"/>
                      <a:pt x="100" y="62"/>
                    </a:cubicBezTo>
                    <a:cubicBezTo>
                      <a:pt x="122" y="62"/>
                      <a:pt x="122" y="62"/>
                      <a:pt x="122" y="62"/>
                    </a:cubicBezTo>
                    <a:cubicBezTo>
                      <a:pt x="125" y="62"/>
                      <a:pt x="127" y="64"/>
                      <a:pt x="127" y="67"/>
                    </a:cubicBezTo>
                    <a:cubicBezTo>
                      <a:pt x="127" y="70"/>
                      <a:pt x="125" y="72"/>
                      <a:pt x="122" y="72"/>
                    </a:cubicBezTo>
                    <a:cubicBezTo>
                      <a:pt x="111" y="72"/>
                      <a:pt x="111" y="72"/>
                      <a:pt x="111" y="72"/>
                    </a:cubicBezTo>
                    <a:cubicBezTo>
                      <a:pt x="100" y="72"/>
                      <a:pt x="100" y="72"/>
                      <a:pt x="100" y="72"/>
                    </a:cubicBezTo>
                    <a:cubicBezTo>
                      <a:pt x="100" y="88"/>
                      <a:pt x="100" y="88"/>
                      <a:pt x="100" y="88"/>
                    </a:cubicBezTo>
                    <a:cubicBezTo>
                      <a:pt x="135" y="88"/>
                      <a:pt x="135" y="88"/>
                      <a:pt x="135" y="88"/>
                    </a:cubicBezTo>
                    <a:cubicBezTo>
                      <a:pt x="135" y="88"/>
                      <a:pt x="135" y="88"/>
                      <a:pt x="135" y="88"/>
                    </a:cubicBezTo>
                    <a:cubicBezTo>
                      <a:pt x="135" y="88"/>
                      <a:pt x="135" y="88"/>
                      <a:pt x="136" y="88"/>
                    </a:cubicBezTo>
                    <a:cubicBezTo>
                      <a:pt x="136" y="88"/>
                      <a:pt x="136" y="88"/>
                      <a:pt x="136" y="88"/>
                    </a:cubicBezTo>
                    <a:cubicBezTo>
                      <a:pt x="136" y="88"/>
                      <a:pt x="136" y="88"/>
                      <a:pt x="136" y="88"/>
                    </a:cubicBezTo>
                    <a:cubicBezTo>
                      <a:pt x="138" y="88"/>
                      <a:pt x="140" y="89"/>
                      <a:pt x="140" y="91"/>
                    </a:cubicBezTo>
                    <a:cubicBezTo>
                      <a:pt x="154" y="132"/>
                      <a:pt x="154" y="132"/>
                      <a:pt x="154" y="132"/>
                    </a:cubicBezTo>
                    <a:cubicBezTo>
                      <a:pt x="155" y="135"/>
                      <a:pt x="153" y="138"/>
                      <a:pt x="150" y="139"/>
                    </a:cubicBezTo>
                    <a:cubicBezTo>
                      <a:pt x="150" y="139"/>
                      <a:pt x="149" y="139"/>
                      <a:pt x="148" y="139"/>
                    </a:cubicBezTo>
                    <a:cubicBezTo>
                      <a:pt x="146" y="139"/>
                      <a:pt x="144" y="138"/>
                      <a:pt x="143" y="136"/>
                    </a:cubicBezTo>
                    <a:cubicBezTo>
                      <a:pt x="132" y="102"/>
                      <a:pt x="132" y="102"/>
                      <a:pt x="132" y="102"/>
                    </a:cubicBezTo>
                    <a:cubicBezTo>
                      <a:pt x="78" y="102"/>
                      <a:pt x="78" y="102"/>
                      <a:pt x="78" y="102"/>
                    </a:cubicBezTo>
                    <a:lnTo>
                      <a:pt x="78" y="101"/>
                    </a:lnTo>
                    <a:close/>
                    <a:moveTo>
                      <a:pt x="103" y="78"/>
                    </a:moveTo>
                    <a:cubicBezTo>
                      <a:pt x="103" y="78"/>
                      <a:pt x="103" y="78"/>
                      <a:pt x="103" y="78"/>
                    </a:cubicBezTo>
                    <a:cubicBezTo>
                      <a:pt x="103" y="75"/>
                      <a:pt x="103" y="75"/>
                      <a:pt x="103" y="75"/>
                    </a:cubicBezTo>
                    <a:cubicBezTo>
                      <a:pt x="103" y="75"/>
                      <a:pt x="103" y="75"/>
                      <a:pt x="103" y="75"/>
                    </a:cubicBezTo>
                    <a:lnTo>
                      <a:pt x="103" y="78"/>
                    </a:lnTo>
                    <a:close/>
                    <a:moveTo>
                      <a:pt x="91" y="17"/>
                    </a:moveTo>
                    <a:cubicBezTo>
                      <a:pt x="98" y="17"/>
                      <a:pt x="103" y="22"/>
                      <a:pt x="103" y="28"/>
                    </a:cubicBezTo>
                    <a:cubicBezTo>
                      <a:pt x="103" y="35"/>
                      <a:pt x="98" y="40"/>
                      <a:pt x="91" y="40"/>
                    </a:cubicBezTo>
                    <a:cubicBezTo>
                      <a:pt x="85" y="40"/>
                      <a:pt x="80" y="35"/>
                      <a:pt x="80" y="28"/>
                    </a:cubicBezTo>
                    <a:cubicBezTo>
                      <a:pt x="80" y="22"/>
                      <a:pt x="85" y="17"/>
                      <a:pt x="91" y="17"/>
                    </a:cubicBezTo>
                    <a:close/>
                    <a:moveTo>
                      <a:pt x="80" y="144"/>
                    </a:moveTo>
                    <a:cubicBezTo>
                      <a:pt x="57" y="144"/>
                      <a:pt x="38" y="125"/>
                      <a:pt x="38" y="102"/>
                    </a:cubicBezTo>
                    <a:cubicBezTo>
                      <a:pt x="38" y="80"/>
                      <a:pt x="54" y="62"/>
                      <a:pt x="75" y="60"/>
                    </a:cubicBezTo>
                    <a:cubicBezTo>
                      <a:pt x="75" y="69"/>
                      <a:pt x="75" y="69"/>
                      <a:pt x="75" y="69"/>
                    </a:cubicBezTo>
                    <a:cubicBezTo>
                      <a:pt x="59" y="72"/>
                      <a:pt x="47" y="85"/>
                      <a:pt x="47" y="102"/>
                    </a:cubicBezTo>
                    <a:cubicBezTo>
                      <a:pt x="47" y="120"/>
                      <a:pt x="62" y="135"/>
                      <a:pt x="80" y="135"/>
                    </a:cubicBezTo>
                    <a:cubicBezTo>
                      <a:pt x="97" y="135"/>
                      <a:pt x="111" y="122"/>
                      <a:pt x="113" y="105"/>
                    </a:cubicBezTo>
                    <a:cubicBezTo>
                      <a:pt x="123" y="105"/>
                      <a:pt x="123" y="105"/>
                      <a:pt x="123" y="105"/>
                    </a:cubicBezTo>
                    <a:cubicBezTo>
                      <a:pt x="121" y="127"/>
                      <a:pt x="103" y="144"/>
                      <a:pt x="80" y="144"/>
                    </a:cubicBezTo>
                    <a:close/>
                    <a:moveTo>
                      <a:pt x="80" y="144"/>
                    </a:moveTo>
                    <a:cubicBezTo>
                      <a:pt x="80" y="144"/>
                      <a:pt x="80" y="144"/>
                      <a:pt x="80" y="144"/>
                    </a:cubicBezTo>
                  </a:path>
                </a:pathLst>
              </a:custGeom>
              <a:solidFill>
                <a:schemeClr val="bg1"/>
              </a:solidFill>
              <a:ln>
                <a:noFill/>
              </a:ln>
            </p:spPr>
            <p:txBody>
              <a:bodyPr anchor="ctr"/>
              <a:lstStyle/>
              <a:p>
                <a:pPr algn="ctr"/>
                <a:endParaRPr sz="3200" dirty="0">
                  <a:latin typeface="#9Slide03 Arima Madurai" panose="00000500000000000000" pitchFamily="2" charset="0"/>
                  <a:cs typeface="#9Slide03 Arima Madurai" panose="00000500000000000000" pitchFamily="2" charset="0"/>
                  <a:sym typeface="+mn-lt"/>
                </a:endParaRPr>
              </a:p>
            </p:txBody>
          </p:sp>
        </p:grpSp>
        <p:grpSp>
          <p:nvGrpSpPr>
            <p:cNvPr id="20" name="组合 16">
              <a:extLst>
                <a:ext uri="{FF2B5EF4-FFF2-40B4-BE49-F238E27FC236}">
                  <a16:creationId xmlns:a16="http://schemas.microsoft.com/office/drawing/2014/main" id="{23486935-85FF-78E1-C2D7-A7F46A504F9F}"/>
                </a:ext>
              </a:extLst>
            </p:cNvPr>
            <p:cNvGrpSpPr/>
            <p:nvPr/>
          </p:nvGrpSpPr>
          <p:grpSpPr>
            <a:xfrm>
              <a:off x="6171565" y="2484120"/>
              <a:ext cx="1122680" cy="1122680"/>
              <a:chOff x="9719" y="3912"/>
              <a:chExt cx="1768" cy="1768"/>
            </a:xfrm>
          </p:grpSpPr>
          <p:sp>
            <p:nvSpPr>
              <p:cNvPr id="31" name="Right Triangle 14">
                <a:extLst>
                  <a:ext uri="{FF2B5EF4-FFF2-40B4-BE49-F238E27FC236}">
                    <a16:creationId xmlns:a16="http://schemas.microsoft.com/office/drawing/2014/main" id="{AD8FA218-7A4B-23CB-2945-5AAD1D9A5890}"/>
                  </a:ext>
                </a:extLst>
              </p:cNvPr>
              <p:cNvSpPr/>
              <p:nvPr/>
            </p:nvSpPr>
            <p:spPr>
              <a:xfrm>
                <a:off x="9719" y="3912"/>
                <a:ext cx="1769" cy="1769"/>
              </a:xfrm>
              <a:prstGeom prst="rtTriangle">
                <a:avLst/>
              </a:prstGeom>
              <a:solidFill>
                <a:srgbClr val="808658"/>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3200" dirty="0">
                  <a:latin typeface="#9Slide03 Arima Madurai" panose="00000500000000000000" pitchFamily="2" charset="0"/>
                  <a:cs typeface="#9Slide03 Arima Madurai" panose="00000500000000000000" pitchFamily="2" charset="0"/>
                  <a:sym typeface="+mn-lt"/>
                </a:endParaRPr>
              </a:p>
            </p:txBody>
          </p:sp>
          <p:sp>
            <p:nvSpPr>
              <p:cNvPr id="32" name="Freeform: Shape 39">
                <a:extLst>
                  <a:ext uri="{FF2B5EF4-FFF2-40B4-BE49-F238E27FC236}">
                    <a16:creationId xmlns:a16="http://schemas.microsoft.com/office/drawing/2014/main" id="{32E94C3F-C12E-F3E8-7B61-9EB9478970F6}"/>
                  </a:ext>
                </a:extLst>
              </p:cNvPr>
              <p:cNvSpPr>
                <a:spLocks noChangeAspect="1"/>
              </p:cNvSpPr>
              <p:nvPr/>
            </p:nvSpPr>
            <p:spPr bwMode="auto">
              <a:xfrm>
                <a:off x="10037" y="4962"/>
                <a:ext cx="547" cy="491"/>
              </a:xfrm>
              <a:custGeom>
                <a:avLst/>
                <a:gdLst>
                  <a:gd name="connsiteX0" fmla="*/ 243830 w 508000"/>
                  <a:gd name="connsiteY0" fmla="*/ 161416 h 456163"/>
                  <a:gd name="connsiteX1" fmla="*/ 275464 w 508000"/>
                  <a:gd name="connsiteY1" fmla="*/ 161416 h 456163"/>
                  <a:gd name="connsiteX2" fmla="*/ 290970 w 508000"/>
                  <a:gd name="connsiteY2" fmla="*/ 161416 h 456163"/>
                  <a:gd name="connsiteX3" fmla="*/ 303996 w 508000"/>
                  <a:gd name="connsiteY3" fmla="*/ 164526 h 456163"/>
                  <a:gd name="connsiteX4" fmla="*/ 312990 w 508000"/>
                  <a:gd name="connsiteY4" fmla="*/ 173544 h 456163"/>
                  <a:gd name="connsiteX5" fmla="*/ 316401 w 508000"/>
                  <a:gd name="connsiteY5" fmla="*/ 189714 h 456163"/>
                  <a:gd name="connsiteX6" fmla="*/ 312990 w 508000"/>
                  <a:gd name="connsiteY6" fmla="*/ 205884 h 456163"/>
                  <a:gd name="connsiteX7" fmla="*/ 304306 w 508000"/>
                  <a:gd name="connsiteY7" fmla="*/ 214591 h 456163"/>
                  <a:gd name="connsiteX8" fmla="*/ 291280 w 508000"/>
                  <a:gd name="connsiteY8" fmla="*/ 218633 h 456163"/>
                  <a:gd name="connsiteX9" fmla="*/ 275464 w 508000"/>
                  <a:gd name="connsiteY9" fmla="*/ 218633 h 456163"/>
                  <a:gd name="connsiteX10" fmla="*/ 243830 w 508000"/>
                  <a:gd name="connsiteY10" fmla="*/ 218633 h 456163"/>
                  <a:gd name="connsiteX11" fmla="*/ 243830 w 508000"/>
                  <a:gd name="connsiteY11" fmla="*/ 161416 h 456163"/>
                  <a:gd name="connsiteX12" fmla="*/ 196270 w 508000"/>
                  <a:gd name="connsiteY12" fmla="*/ 123587 h 456163"/>
                  <a:gd name="connsiteX13" fmla="*/ 196270 w 508000"/>
                  <a:gd name="connsiteY13" fmla="*/ 332576 h 456163"/>
                  <a:gd name="connsiteX14" fmla="*/ 243792 w 508000"/>
                  <a:gd name="connsiteY14" fmla="*/ 332576 h 456163"/>
                  <a:gd name="connsiteX15" fmla="*/ 243792 w 508000"/>
                  <a:gd name="connsiteY15" fmla="*/ 256495 h 456163"/>
                  <a:gd name="connsiteX16" fmla="*/ 288208 w 508000"/>
                  <a:gd name="connsiteY16" fmla="*/ 256495 h 456163"/>
                  <a:gd name="connsiteX17" fmla="*/ 322063 w 508000"/>
                  <a:gd name="connsiteY17" fmla="*/ 251527 h 456163"/>
                  <a:gd name="connsiteX18" fmla="*/ 344737 w 508000"/>
                  <a:gd name="connsiteY18" fmla="*/ 236932 h 456163"/>
                  <a:gd name="connsiteX19" fmla="*/ 357782 w 508000"/>
                  <a:gd name="connsiteY19" fmla="*/ 215194 h 456163"/>
                  <a:gd name="connsiteX20" fmla="*/ 361509 w 508000"/>
                  <a:gd name="connsiteY20" fmla="*/ 190041 h 456163"/>
                  <a:gd name="connsiteX21" fmla="*/ 357782 w 508000"/>
                  <a:gd name="connsiteY21" fmla="*/ 164888 h 456163"/>
                  <a:gd name="connsiteX22" fmla="*/ 344737 w 508000"/>
                  <a:gd name="connsiteY22" fmla="*/ 143461 h 456163"/>
                  <a:gd name="connsiteX23" fmla="*/ 322063 w 508000"/>
                  <a:gd name="connsiteY23" fmla="*/ 128555 h 456163"/>
                  <a:gd name="connsiteX24" fmla="*/ 288208 w 508000"/>
                  <a:gd name="connsiteY24" fmla="*/ 123587 h 456163"/>
                  <a:gd name="connsiteX25" fmla="*/ 196270 w 508000"/>
                  <a:gd name="connsiteY25" fmla="*/ 123587 h 456163"/>
                  <a:gd name="connsiteX26" fmla="*/ 151233 w 508000"/>
                  <a:gd name="connsiteY26" fmla="*/ 47506 h 456163"/>
                  <a:gd name="connsiteX27" fmla="*/ 356850 w 508000"/>
                  <a:gd name="connsiteY27" fmla="*/ 47506 h 456163"/>
                  <a:gd name="connsiteX28" fmla="*/ 459969 w 508000"/>
                  <a:gd name="connsiteY28" fmla="*/ 227926 h 456163"/>
                  <a:gd name="connsiteX29" fmla="*/ 356850 w 508000"/>
                  <a:gd name="connsiteY29" fmla="*/ 408657 h 456163"/>
                  <a:gd name="connsiteX30" fmla="*/ 151233 w 508000"/>
                  <a:gd name="connsiteY30" fmla="*/ 408657 h 456163"/>
                  <a:gd name="connsiteX31" fmla="*/ 48425 w 508000"/>
                  <a:gd name="connsiteY31" fmla="*/ 227926 h 456163"/>
                  <a:gd name="connsiteX32" fmla="*/ 151233 w 508000"/>
                  <a:gd name="connsiteY32" fmla="*/ 47506 h 456163"/>
                  <a:gd name="connsiteX33" fmla="*/ 137925 w 508000"/>
                  <a:gd name="connsiteY33" fmla="*/ 18897 h 456163"/>
                  <a:gd name="connsiteX34" fmla="*/ 21785 w 508000"/>
                  <a:gd name="connsiteY34" fmla="*/ 227950 h 456163"/>
                  <a:gd name="connsiteX35" fmla="*/ 137925 w 508000"/>
                  <a:gd name="connsiteY35" fmla="*/ 437266 h 456163"/>
                  <a:gd name="connsiteX36" fmla="*/ 370206 w 508000"/>
                  <a:gd name="connsiteY36" fmla="*/ 437266 h 456163"/>
                  <a:gd name="connsiteX37" fmla="*/ 485691 w 508000"/>
                  <a:gd name="connsiteY37" fmla="*/ 227950 h 456163"/>
                  <a:gd name="connsiteX38" fmla="*/ 368894 w 508000"/>
                  <a:gd name="connsiteY38" fmla="*/ 18897 h 456163"/>
                  <a:gd name="connsiteX39" fmla="*/ 126770 w 508000"/>
                  <a:gd name="connsiteY39" fmla="*/ 0 h 456163"/>
                  <a:gd name="connsiteX40" fmla="*/ 381361 w 508000"/>
                  <a:gd name="connsiteY40" fmla="*/ 0 h 456163"/>
                  <a:gd name="connsiteX41" fmla="*/ 387004 w 508000"/>
                  <a:gd name="connsiteY41" fmla="*/ 9580 h 456163"/>
                  <a:gd name="connsiteX42" fmla="*/ 503145 w 508000"/>
                  <a:gd name="connsiteY42" fmla="*/ 218895 h 456163"/>
                  <a:gd name="connsiteX43" fmla="*/ 508000 w 508000"/>
                  <a:gd name="connsiteY43" fmla="*/ 227950 h 456163"/>
                  <a:gd name="connsiteX44" fmla="*/ 503145 w 508000"/>
                  <a:gd name="connsiteY44" fmla="*/ 237268 h 456163"/>
                  <a:gd name="connsiteX45" fmla="*/ 387004 w 508000"/>
                  <a:gd name="connsiteY45" fmla="*/ 446321 h 456163"/>
                  <a:gd name="connsiteX46" fmla="*/ 381361 w 508000"/>
                  <a:gd name="connsiteY46" fmla="*/ 456163 h 456163"/>
                  <a:gd name="connsiteX47" fmla="*/ 126770 w 508000"/>
                  <a:gd name="connsiteY47" fmla="*/ 456163 h 456163"/>
                  <a:gd name="connsiteX48" fmla="*/ 121390 w 508000"/>
                  <a:gd name="connsiteY48" fmla="*/ 446321 h 456163"/>
                  <a:gd name="connsiteX49" fmla="*/ 5249 w 508000"/>
                  <a:gd name="connsiteY49" fmla="*/ 237268 h 456163"/>
                  <a:gd name="connsiteX50" fmla="*/ 0 w 508000"/>
                  <a:gd name="connsiteY50" fmla="*/ 227950 h 456163"/>
                  <a:gd name="connsiteX51" fmla="*/ 4987 w 508000"/>
                  <a:gd name="connsiteY51" fmla="*/ 218895 h 456163"/>
                  <a:gd name="connsiteX52" fmla="*/ 121390 w 508000"/>
                  <a:gd name="connsiteY52" fmla="*/ 9580 h 45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08000" h="456163">
                    <a:moveTo>
                      <a:pt x="243830" y="161416"/>
                    </a:moveTo>
                    <a:cubicBezTo>
                      <a:pt x="243830" y="161416"/>
                      <a:pt x="243830" y="161416"/>
                      <a:pt x="275464" y="161416"/>
                    </a:cubicBezTo>
                    <a:cubicBezTo>
                      <a:pt x="281046" y="161416"/>
                      <a:pt x="290970" y="161416"/>
                      <a:pt x="290970" y="161416"/>
                    </a:cubicBezTo>
                    <a:cubicBezTo>
                      <a:pt x="290970" y="161416"/>
                      <a:pt x="299034" y="161416"/>
                      <a:pt x="303996" y="164526"/>
                    </a:cubicBezTo>
                    <a:cubicBezTo>
                      <a:pt x="307717" y="166702"/>
                      <a:pt x="310819" y="169501"/>
                      <a:pt x="312990" y="173544"/>
                    </a:cubicBezTo>
                    <a:cubicBezTo>
                      <a:pt x="315471" y="177897"/>
                      <a:pt x="316401" y="183183"/>
                      <a:pt x="316401" y="189714"/>
                    </a:cubicBezTo>
                    <a:cubicBezTo>
                      <a:pt x="316401" y="196555"/>
                      <a:pt x="315471" y="201841"/>
                      <a:pt x="312990" y="205884"/>
                    </a:cubicBezTo>
                    <a:cubicBezTo>
                      <a:pt x="310819" y="210237"/>
                      <a:pt x="308338" y="212414"/>
                      <a:pt x="304306" y="214591"/>
                    </a:cubicBezTo>
                    <a:cubicBezTo>
                      <a:pt x="299034" y="218011"/>
                      <a:pt x="291280" y="218633"/>
                      <a:pt x="291280" y="218633"/>
                    </a:cubicBezTo>
                    <a:cubicBezTo>
                      <a:pt x="291280" y="218633"/>
                      <a:pt x="281046" y="218633"/>
                      <a:pt x="275464" y="218633"/>
                    </a:cubicBezTo>
                    <a:cubicBezTo>
                      <a:pt x="275464" y="218633"/>
                      <a:pt x="275464" y="218633"/>
                      <a:pt x="243830" y="218633"/>
                    </a:cubicBezTo>
                    <a:cubicBezTo>
                      <a:pt x="243830" y="218633"/>
                      <a:pt x="243830" y="218633"/>
                      <a:pt x="243830" y="161416"/>
                    </a:cubicBezTo>
                    <a:close/>
                    <a:moveTo>
                      <a:pt x="196270" y="123587"/>
                    </a:moveTo>
                    <a:cubicBezTo>
                      <a:pt x="196270" y="123587"/>
                      <a:pt x="196270" y="123587"/>
                      <a:pt x="196270" y="332576"/>
                    </a:cubicBezTo>
                    <a:cubicBezTo>
                      <a:pt x="196270" y="332576"/>
                      <a:pt x="196270" y="332576"/>
                      <a:pt x="243792" y="332576"/>
                    </a:cubicBezTo>
                    <a:cubicBezTo>
                      <a:pt x="243792" y="332576"/>
                      <a:pt x="243792" y="332576"/>
                      <a:pt x="243792" y="256495"/>
                    </a:cubicBezTo>
                    <a:cubicBezTo>
                      <a:pt x="243792" y="256495"/>
                      <a:pt x="243792" y="256495"/>
                      <a:pt x="288208" y="256495"/>
                    </a:cubicBezTo>
                    <a:cubicBezTo>
                      <a:pt x="301564" y="256495"/>
                      <a:pt x="312745" y="255253"/>
                      <a:pt x="322063" y="251527"/>
                    </a:cubicBezTo>
                    <a:cubicBezTo>
                      <a:pt x="331381" y="247800"/>
                      <a:pt x="339146" y="243453"/>
                      <a:pt x="344737" y="236932"/>
                    </a:cubicBezTo>
                    <a:cubicBezTo>
                      <a:pt x="350638" y="230721"/>
                      <a:pt x="354987" y="223268"/>
                      <a:pt x="357782" y="215194"/>
                    </a:cubicBezTo>
                    <a:cubicBezTo>
                      <a:pt x="360267" y="207121"/>
                      <a:pt x="361509" y="198736"/>
                      <a:pt x="361509" y="190041"/>
                    </a:cubicBezTo>
                    <a:cubicBezTo>
                      <a:pt x="361509" y="181346"/>
                      <a:pt x="360267" y="173272"/>
                      <a:pt x="357782" y="164888"/>
                    </a:cubicBezTo>
                    <a:cubicBezTo>
                      <a:pt x="354987" y="156814"/>
                      <a:pt x="350638" y="149982"/>
                      <a:pt x="344737" y="143461"/>
                    </a:cubicBezTo>
                    <a:cubicBezTo>
                      <a:pt x="339146" y="137250"/>
                      <a:pt x="331381" y="132592"/>
                      <a:pt x="322063" y="128555"/>
                    </a:cubicBezTo>
                    <a:cubicBezTo>
                      <a:pt x="312745" y="124829"/>
                      <a:pt x="301564" y="123587"/>
                      <a:pt x="288208" y="123587"/>
                    </a:cubicBezTo>
                    <a:cubicBezTo>
                      <a:pt x="288208" y="123587"/>
                      <a:pt x="288208" y="123587"/>
                      <a:pt x="196270" y="123587"/>
                    </a:cubicBezTo>
                    <a:close/>
                    <a:moveTo>
                      <a:pt x="151233" y="47506"/>
                    </a:moveTo>
                    <a:cubicBezTo>
                      <a:pt x="151233" y="47506"/>
                      <a:pt x="151233" y="47506"/>
                      <a:pt x="356850" y="47506"/>
                    </a:cubicBezTo>
                    <a:cubicBezTo>
                      <a:pt x="356850" y="47506"/>
                      <a:pt x="356850" y="47506"/>
                      <a:pt x="459969" y="227926"/>
                    </a:cubicBezTo>
                    <a:cubicBezTo>
                      <a:pt x="459969" y="227926"/>
                      <a:pt x="459969" y="227926"/>
                      <a:pt x="356850" y="408657"/>
                    </a:cubicBezTo>
                    <a:lnTo>
                      <a:pt x="151233" y="408657"/>
                    </a:lnTo>
                    <a:cubicBezTo>
                      <a:pt x="151233" y="408657"/>
                      <a:pt x="151233" y="408657"/>
                      <a:pt x="48425" y="227926"/>
                    </a:cubicBezTo>
                    <a:cubicBezTo>
                      <a:pt x="48425" y="227926"/>
                      <a:pt x="48425" y="227926"/>
                      <a:pt x="151233" y="47506"/>
                    </a:cubicBezTo>
                    <a:close/>
                    <a:moveTo>
                      <a:pt x="137925" y="18897"/>
                    </a:moveTo>
                    <a:lnTo>
                      <a:pt x="21785" y="227950"/>
                    </a:lnTo>
                    <a:lnTo>
                      <a:pt x="137925" y="437266"/>
                    </a:lnTo>
                    <a:lnTo>
                      <a:pt x="370206" y="437266"/>
                    </a:lnTo>
                    <a:lnTo>
                      <a:pt x="485691" y="227950"/>
                    </a:lnTo>
                    <a:lnTo>
                      <a:pt x="368894" y="18897"/>
                    </a:lnTo>
                    <a:close/>
                    <a:moveTo>
                      <a:pt x="126770" y="0"/>
                    </a:moveTo>
                    <a:lnTo>
                      <a:pt x="381361" y="0"/>
                    </a:lnTo>
                    <a:lnTo>
                      <a:pt x="387004" y="9580"/>
                    </a:lnTo>
                    <a:lnTo>
                      <a:pt x="503145" y="218895"/>
                    </a:lnTo>
                    <a:lnTo>
                      <a:pt x="508000" y="227950"/>
                    </a:lnTo>
                    <a:lnTo>
                      <a:pt x="503145" y="237268"/>
                    </a:lnTo>
                    <a:lnTo>
                      <a:pt x="387004" y="446321"/>
                    </a:lnTo>
                    <a:lnTo>
                      <a:pt x="381361" y="456163"/>
                    </a:lnTo>
                    <a:lnTo>
                      <a:pt x="126770" y="456163"/>
                    </a:lnTo>
                    <a:lnTo>
                      <a:pt x="121390" y="446321"/>
                    </a:lnTo>
                    <a:lnTo>
                      <a:pt x="5249" y="237268"/>
                    </a:lnTo>
                    <a:lnTo>
                      <a:pt x="0" y="227950"/>
                    </a:lnTo>
                    <a:lnTo>
                      <a:pt x="4987" y="218895"/>
                    </a:lnTo>
                    <a:lnTo>
                      <a:pt x="121390" y="9580"/>
                    </a:lnTo>
                    <a:close/>
                  </a:path>
                </a:pathLst>
              </a:custGeom>
              <a:solidFill>
                <a:schemeClr val="bg1"/>
              </a:solidFill>
              <a:ln>
                <a:noFill/>
              </a:ln>
            </p:spPr>
            <p:txBody>
              <a:bodyPr anchor="ctr"/>
              <a:lstStyle/>
              <a:p>
                <a:pPr algn="ctr"/>
                <a:endParaRPr sz="3200" dirty="0">
                  <a:latin typeface="#9Slide03 Arima Madurai" panose="00000500000000000000" pitchFamily="2" charset="0"/>
                  <a:cs typeface="#9Slide03 Arima Madurai" panose="00000500000000000000" pitchFamily="2" charset="0"/>
                  <a:sym typeface="+mn-lt"/>
                </a:endParaRPr>
              </a:p>
            </p:txBody>
          </p:sp>
        </p:grpSp>
        <p:sp>
          <p:nvSpPr>
            <p:cNvPr id="21" name="TextBox 8">
              <a:extLst>
                <a:ext uri="{FF2B5EF4-FFF2-40B4-BE49-F238E27FC236}">
                  <a16:creationId xmlns:a16="http://schemas.microsoft.com/office/drawing/2014/main" id="{D3D47191-936D-92DA-C4BF-84669B3B4FEB}"/>
                </a:ext>
              </a:extLst>
            </p:cNvPr>
            <p:cNvSpPr txBox="1"/>
            <p:nvPr/>
          </p:nvSpPr>
          <p:spPr>
            <a:xfrm>
              <a:off x="1435734" y="1938819"/>
              <a:ext cx="4621514" cy="1736651"/>
            </a:xfrm>
            <a:prstGeom prst="rect">
              <a:avLst/>
            </a:prstGeom>
            <a:noFill/>
          </p:spPr>
          <p:txBody>
            <a:bodyPr wrap="square" rtlCol="0">
              <a:spAutoFit/>
            </a:bodyPr>
            <a:lstStyle/>
            <a:p>
              <a:pPr algn="just">
                <a:spcAft>
                  <a:spcPts val="800"/>
                </a:spcAft>
              </a:pPr>
              <a:r>
                <a:rPr lang="en-US" sz="1800" b="1" dirty="0">
                  <a:effectLst/>
                  <a:latin typeface="#9Slide03 Arima Madurai" panose="00000500000000000000" pitchFamily="2" charset="0"/>
                  <a:ea typeface="Times New Roman" panose="02020603050405020304" pitchFamily="18" charset="0"/>
                  <a:cs typeface="#9Slide03 Arima Madurai" panose="00000500000000000000" pitchFamily="2" charset="0"/>
                </a:rPr>
                <a:t>Lời yêu thương chân thành bột phát của nhân vật “tôi” bất giác trở thành một chuyện đùa, song lại nhen lên trong lòng Na – đi – a khát vọng hạnh phúc cùng những băn khoăn </a:t>
              </a:r>
              <a:endParaRPr lang="en-US" sz="1800" b="1" dirty="0">
                <a:effectLst/>
                <a:latin typeface="#9Slide03 Arima Madurai" panose="00000500000000000000" pitchFamily="2" charset="0"/>
                <a:ea typeface="Calibri" panose="020F0502020204030204" pitchFamily="34" charset="0"/>
                <a:cs typeface="#9Slide03 Arima Madurai" panose="00000500000000000000" pitchFamily="2" charset="0"/>
              </a:endParaRPr>
            </a:p>
          </p:txBody>
        </p:sp>
        <p:sp>
          <p:nvSpPr>
            <p:cNvPr id="22" name="矩形 18">
              <a:extLst>
                <a:ext uri="{FF2B5EF4-FFF2-40B4-BE49-F238E27FC236}">
                  <a16:creationId xmlns:a16="http://schemas.microsoft.com/office/drawing/2014/main" id="{4185DD63-3795-AE4E-E96C-DE6D78BEF00C}"/>
                </a:ext>
              </a:extLst>
            </p:cNvPr>
            <p:cNvSpPr/>
            <p:nvPr/>
          </p:nvSpPr>
          <p:spPr>
            <a:xfrm>
              <a:off x="2694938" y="1547459"/>
              <a:ext cx="2190116" cy="396079"/>
            </a:xfrm>
            <a:prstGeom prst="rect">
              <a:avLst/>
            </a:prstGeom>
          </p:spPr>
          <p:txBody>
            <a:bodyPr wrap="square">
              <a:spAutoFit/>
            </a:bodyPr>
            <a:lstStyle/>
            <a:p>
              <a:pPr algn="ctr" defTabSz="1216660">
                <a:spcBef>
                  <a:spcPct val="20000"/>
                </a:spcBef>
                <a:defRPr/>
              </a:pPr>
              <a:r>
                <a:rPr lang="en-US" altLang="zh-CN" sz="2000" b="1" dirty="0">
                  <a:solidFill>
                    <a:srgbClr val="FF0000"/>
                  </a:solidFill>
                  <a:latin typeface="#9Slide03 SFU Futura_05" panose="00000800000000000000" pitchFamily="2" charset="0"/>
                  <a:ea typeface="字魂95号-手刻宋" panose="00000500000000000000" pitchFamily="2" charset="-122"/>
                  <a:cs typeface="#9Slide03 Arima Madurai" panose="00000500000000000000" pitchFamily="2" charset="0"/>
                  <a:sym typeface="+mn-lt"/>
                </a:rPr>
                <a:t>ĐOẠN 1</a:t>
              </a:r>
              <a:endParaRPr lang="zh-CN" altLang="en-US" sz="2000" b="1" dirty="0">
                <a:solidFill>
                  <a:srgbClr val="FF0000"/>
                </a:solidFill>
                <a:latin typeface="#9Slide03 SFU Futura_05" panose="00000800000000000000" pitchFamily="2" charset="0"/>
                <a:ea typeface="字魂95号-手刻宋" panose="00000500000000000000" pitchFamily="2" charset="-122"/>
                <a:cs typeface="#9Slide03 Arima Madurai" panose="00000500000000000000" pitchFamily="2" charset="0"/>
                <a:sym typeface="+mn-lt"/>
              </a:endParaRPr>
            </a:p>
          </p:txBody>
        </p:sp>
        <p:sp>
          <p:nvSpPr>
            <p:cNvPr id="47" name="TextBox 8">
              <a:extLst>
                <a:ext uri="{FF2B5EF4-FFF2-40B4-BE49-F238E27FC236}">
                  <a16:creationId xmlns:a16="http://schemas.microsoft.com/office/drawing/2014/main" id="{75D8427A-EF77-BE84-D908-6B73AF862865}"/>
                </a:ext>
              </a:extLst>
            </p:cNvPr>
            <p:cNvSpPr txBox="1"/>
            <p:nvPr/>
          </p:nvSpPr>
          <p:spPr>
            <a:xfrm>
              <a:off x="6554302" y="1944184"/>
              <a:ext cx="3692210" cy="1188235"/>
            </a:xfrm>
            <a:prstGeom prst="rect">
              <a:avLst/>
            </a:prstGeom>
            <a:noFill/>
          </p:spPr>
          <p:txBody>
            <a:bodyPr wrap="square" rtlCol="0">
              <a:spAutoFit/>
            </a:bodyPr>
            <a:lstStyle/>
            <a:p>
              <a:pPr algn="just">
                <a:spcAft>
                  <a:spcPts val="800"/>
                </a:spcAft>
              </a:pPr>
              <a:r>
                <a:rPr lang="en-US" b="1" dirty="0">
                  <a:latin typeface="#9Slide03 Arima Madurai" panose="00000500000000000000" pitchFamily="2" charset="0"/>
                  <a:cs typeface="#9Slide03 Arima Madurai" panose="00000500000000000000" pitchFamily="2" charset="0"/>
                </a:rPr>
                <a:t>Na – đi – a với niềm khát vọng yêu thương và vượt qua nỗi sợ, truy tìm sự thật một mình </a:t>
              </a:r>
            </a:p>
          </p:txBody>
        </p:sp>
        <p:sp>
          <p:nvSpPr>
            <p:cNvPr id="48" name="矩形 18">
              <a:extLst>
                <a:ext uri="{FF2B5EF4-FFF2-40B4-BE49-F238E27FC236}">
                  <a16:creationId xmlns:a16="http://schemas.microsoft.com/office/drawing/2014/main" id="{25B4088F-7C20-3718-0A4B-79E387ED1AA7}"/>
                </a:ext>
              </a:extLst>
            </p:cNvPr>
            <p:cNvSpPr/>
            <p:nvPr/>
          </p:nvSpPr>
          <p:spPr>
            <a:xfrm>
              <a:off x="7367669" y="1552824"/>
              <a:ext cx="2190116" cy="396079"/>
            </a:xfrm>
            <a:prstGeom prst="rect">
              <a:avLst/>
            </a:prstGeom>
          </p:spPr>
          <p:txBody>
            <a:bodyPr wrap="square">
              <a:spAutoFit/>
            </a:bodyPr>
            <a:lstStyle/>
            <a:p>
              <a:pPr algn="ctr" defTabSz="1216660">
                <a:spcBef>
                  <a:spcPct val="20000"/>
                </a:spcBef>
                <a:defRPr/>
              </a:pPr>
              <a:r>
                <a:rPr lang="en-US" altLang="zh-CN" sz="2000" b="1" dirty="0">
                  <a:solidFill>
                    <a:srgbClr val="FF0000"/>
                  </a:solidFill>
                  <a:latin typeface="#9Slide03 SFU Futura_05" panose="00000800000000000000" pitchFamily="2" charset="0"/>
                  <a:ea typeface="字魂95号-手刻宋" panose="00000500000000000000" pitchFamily="2" charset="-122"/>
                  <a:cs typeface="#9Slide03 Arima Madurai" panose="00000500000000000000" pitchFamily="2" charset="0"/>
                  <a:sym typeface="+mn-lt"/>
                </a:rPr>
                <a:t>ĐOẠN 2</a:t>
              </a:r>
              <a:endParaRPr lang="zh-CN" altLang="en-US" sz="2000" b="1" dirty="0">
                <a:solidFill>
                  <a:srgbClr val="FF0000"/>
                </a:solidFill>
                <a:latin typeface="#9Slide03 SFU Futura_05" panose="00000800000000000000" pitchFamily="2" charset="0"/>
                <a:ea typeface="字魂95号-手刻宋" panose="00000500000000000000" pitchFamily="2" charset="-122"/>
                <a:cs typeface="#9Slide03 Arima Madurai" panose="00000500000000000000" pitchFamily="2" charset="0"/>
                <a:sym typeface="+mn-lt"/>
              </a:endParaRPr>
            </a:p>
          </p:txBody>
        </p:sp>
        <p:sp>
          <p:nvSpPr>
            <p:cNvPr id="49" name="TextBox 8">
              <a:extLst>
                <a:ext uri="{FF2B5EF4-FFF2-40B4-BE49-F238E27FC236}">
                  <a16:creationId xmlns:a16="http://schemas.microsoft.com/office/drawing/2014/main" id="{58FF30F9-93C6-C872-306C-D36D6CFA1965}"/>
                </a:ext>
              </a:extLst>
            </p:cNvPr>
            <p:cNvSpPr txBox="1"/>
            <p:nvPr/>
          </p:nvSpPr>
          <p:spPr>
            <a:xfrm>
              <a:off x="1835788" y="4227936"/>
              <a:ext cx="3659501" cy="914027"/>
            </a:xfrm>
            <a:prstGeom prst="rect">
              <a:avLst/>
            </a:prstGeom>
            <a:noFill/>
          </p:spPr>
          <p:txBody>
            <a:bodyPr wrap="square" rtlCol="0">
              <a:spAutoFit/>
            </a:bodyPr>
            <a:lstStyle/>
            <a:p>
              <a:pPr algn="just">
                <a:spcAft>
                  <a:spcPts val="800"/>
                </a:spcAft>
              </a:pPr>
              <a:r>
                <a:rPr lang="en-US" b="1" dirty="0">
                  <a:latin typeface="#9Slide03 Arima Madurai" panose="00000500000000000000" pitchFamily="2" charset="0"/>
                  <a:cs typeface="#9Slide03 Arima Madurai" panose="00000500000000000000" pitchFamily="2" charset="0"/>
                </a:rPr>
                <a:t>Cảnh chia tay lúc xuân sang, sự giao cảm bùng lên rồi lại vụt tắt </a:t>
              </a:r>
            </a:p>
          </p:txBody>
        </p:sp>
        <p:sp>
          <p:nvSpPr>
            <p:cNvPr id="50" name="矩形 18">
              <a:extLst>
                <a:ext uri="{FF2B5EF4-FFF2-40B4-BE49-F238E27FC236}">
                  <a16:creationId xmlns:a16="http://schemas.microsoft.com/office/drawing/2014/main" id="{B099FF1B-B029-919B-4BF5-D3E3391E86EF}"/>
                </a:ext>
              </a:extLst>
            </p:cNvPr>
            <p:cNvSpPr/>
            <p:nvPr/>
          </p:nvSpPr>
          <p:spPr>
            <a:xfrm>
              <a:off x="2749550" y="3836576"/>
              <a:ext cx="2190116" cy="396079"/>
            </a:xfrm>
            <a:prstGeom prst="rect">
              <a:avLst/>
            </a:prstGeom>
          </p:spPr>
          <p:txBody>
            <a:bodyPr wrap="square">
              <a:spAutoFit/>
            </a:bodyPr>
            <a:lstStyle/>
            <a:p>
              <a:pPr algn="ctr" defTabSz="1216660">
                <a:spcBef>
                  <a:spcPct val="20000"/>
                </a:spcBef>
                <a:defRPr/>
              </a:pPr>
              <a:r>
                <a:rPr lang="en-US" altLang="zh-CN" sz="2000" b="1" dirty="0">
                  <a:solidFill>
                    <a:srgbClr val="FF0000"/>
                  </a:solidFill>
                  <a:latin typeface="#9Slide03 SFU Futura_05" panose="00000800000000000000" pitchFamily="2" charset="0"/>
                  <a:ea typeface="字魂95号-手刻宋" panose="00000500000000000000" pitchFamily="2" charset="-122"/>
                  <a:cs typeface="#9Slide03 Arima Madurai" panose="00000500000000000000" pitchFamily="2" charset="0"/>
                  <a:sym typeface="+mn-lt"/>
                </a:rPr>
                <a:t>ĐOẠN 3</a:t>
              </a:r>
              <a:endParaRPr lang="zh-CN" altLang="en-US" sz="2000" b="1" dirty="0">
                <a:solidFill>
                  <a:srgbClr val="FF0000"/>
                </a:solidFill>
                <a:latin typeface="#9Slide03 SFU Futura_05" panose="00000800000000000000" pitchFamily="2" charset="0"/>
                <a:ea typeface="字魂95号-手刻宋" panose="00000500000000000000" pitchFamily="2" charset="-122"/>
                <a:cs typeface="#9Slide03 Arima Madurai" panose="00000500000000000000" pitchFamily="2" charset="0"/>
                <a:sym typeface="+mn-lt"/>
              </a:endParaRPr>
            </a:p>
          </p:txBody>
        </p:sp>
        <p:sp>
          <p:nvSpPr>
            <p:cNvPr id="51" name="TextBox 8">
              <a:extLst>
                <a:ext uri="{FF2B5EF4-FFF2-40B4-BE49-F238E27FC236}">
                  <a16:creationId xmlns:a16="http://schemas.microsoft.com/office/drawing/2014/main" id="{73489F2F-E3D2-2F44-2712-D933414964BB}"/>
                </a:ext>
              </a:extLst>
            </p:cNvPr>
            <p:cNvSpPr txBox="1"/>
            <p:nvPr/>
          </p:nvSpPr>
          <p:spPr>
            <a:xfrm>
              <a:off x="6554303" y="4286449"/>
              <a:ext cx="3789846" cy="914027"/>
            </a:xfrm>
            <a:prstGeom prst="rect">
              <a:avLst/>
            </a:prstGeom>
            <a:noFill/>
          </p:spPr>
          <p:txBody>
            <a:bodyPr wrap="square" rtlCol="0">
              <a:spAutoFit/>
            </a:bodyPr>
            <a:lstStyle/>
            <a:p>
              <a:pPr algn="just">
                <a:spcAft>
                  <a:spcPts val="800"/>
                </a:spcAft>
              </a:pPr>
              <a:r>
                <a:rPr lang="en-US" b="1" dirty="0">
                  <a:latin typeface="#9Slide03 Arima Madurai" panose="00000500000000000000" pitchFamily="2" charset="0"/>
                  <a:cs typeface="#9Slide03 Arima Madurai" panose="00000500000000000000" pitchFamily="2" charset="0"/>
                </a:rPr>
                <a:t>Những suy tư, trăn trở, nuối tiếc khi tất cả chỉ còn là kỉ niệm </a:t>
              </a:r>
            </a:p>
          </p:txBody>
        </p:sp>
        <p:sp>
          <p:nvSpPr>
            <p:cNvPr id="52" name="矩形 18">
              <a:extLst>
                <a:ext uri="{FF2B5EF4-FFF2-40B4-BE49-F238E27FC236}">
                  <a16:creationId xmlns:a16="http://schemas.microsoft.com/office/drawing/2014/main" id="{698225DC-D6FB-C01D-966C-4E3092AEF8E6}"/>
                </a:ext>
              </a:extLst>
            </p:cNvPr>
            <p:cNvSpPr/>
            <p:nvPr/>
          </p:nvSpPr>
          <p:spPr>
            <a:xfrm>
              <a:off x="7510778" y="3895089"/>
              <a:ext cx="2190116" cy="396079"/>
            </a:xfrm>
            <a:prstGeom prst="rect">
              <a:avLst/>
            </a:prstGeom>
          </p:spPr>
          <p:txBody>
            <a:bodyPr wrap="square">
              <a:spAutoFit/>
            </a:bodyPr>
            <a:lstStyle/>
            <a:p>
              <a:pPr algn="ctr" defTabSz="1216660">
                <a:spcBef>
                  <a:spcPct val="20000"/>
                </a:spcBef>
                <a:defRPr/>
              </a:pPr>
              <a:r>
                <a:rPr lang="en-US" altLang="zh-CN" sz="2000" b="1" dirty="0">
                  <a:solidFill>
                    <a:srgbClr val="FF0000"/>
                  </a:solidFill>
                  <a:latin typeface="#9Slide03 SFU Futura_05" panose="00000800000000000000" pitchFamily="2" charset="0"/>
                  <a:ea typeface="字魂95号-手刻宋" panose="00000500000000000000" pitchFamily="2" charset="-122"/>
                  <a:cs typeface="#9Slide03 Arima Madurai" panose="00000500000000000000" pitchFamily="2" charset="0"/>
                  <a:sym typeface="+mn-lt"/>
                </a:rPr>
                <a:t>ĐOẠN 4</a:t>
              </a:r>
              <a:endParaRPr lang="zh-CN" altLang="en-US" sz="2000" b="1" dirty="0">
                <a:solidFill>
                  <a:srgbClr val="FF0000"/>
                </a:solidFill>
                <a:latin typeface="#9Slide03 SFU Futura_05" panose="00000800000000000000" pitchFamily="2" charset="0"/>
                <a:ea typeface="字魂95号-手刻宋" panose="00000500000000000000" pitchFamily="2" charset="-122"/>
                <a:cs typeface="#9Slide03 Arima Madurai" panose="00000500000000000000" pitchFamily="2" charset="0"/>
                <a:sym typeface="+mn-lt"/>
              </a:endParaRPr>
            </a:p>
          </p:txBody>
        </p:sp>
      </p:grpSp>
    </p:spTree>
    <p:extLst>
      <p:ext uri="{BB962C8B-B14F-4D97-AF65-F5344CB8AC3E}">
        <p14:creationId xmlns:p14="http://schemas.microsoft.com/office/powerpoint/2010/main" val="3763719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5F46764A-E7AC-1F14-D485-74BF4ADD63A1}"/>
              </a:ext>
            </a:extLst>
          </p:cNvPr>
          <p:cNvSpPr txBox="1"/>
          <p:nvPr/>
        </p:nvSpPr>
        <p:spPr>
          <a:xfrm>
            <a:off x="1036287" y="776289"/>
            <a:ext cx="6126513" cy="578882"/>
          </a:xfrm>
          <a:prstGeom prst="roundRect">
            <a:avLst/>
          </a:prstGeom>
          <a:solidFill>
            <a:srgbClr val="808658"/>
          </a:solidFill>
        </p:spPr>
        <p:txBody>
          <a:bodyPr wrap="square">
            <a:spAutoFit/>
          </a:bodyPr>
          <a:lstStyle/>
          <a:p>
            <a:pPr algn="just">
              <a:spcAft>
                <a:spcPts val="800"/>
              </a:spcAft>
            </a:pPr>
            <a:r>
              <a:rPr lang="en-US" sz="2800" b="1" dirty="0">
                <a:solidFill>
                  <a:schemeClr val="bg1"/>
                </a:solidFill>
                <a:latin typeface="#9Slide03 SFU Futura_05" panose="00000800000000000000" pitchFamily="2" charset="0"/>
                <a:ea typeface="Times New Roman" panose="02020603050405020304" pitchFamily="18" charset="0"/>
              </a:rPr>
              <a:t>2</a:t>
            </a:r>
            <a:r>
              <a:rPr lang="en-US" sz="2800" b="1" dirty="0" smtClean="0">
                <a:solidFill>
                  <a:schemeClr val="bg1"/>
                </a:solidFill>
                <a:effectLst/>
                <a:latin typeface="#9Slide03 SFU Futura_05" panose="00000800000000000000" pitchFamily="2" charset="0"/>
                <a:ea typeface="Times New Roman" panose="02020603050405020304" pitchFamily="18" charset="0"/>
              </a:rPr>
              <a:t>.Ngôi </a:t>
            </a:r>
            <a:r>
              <a:rPr lang="en-US" sz="2800" b="1" dirty="0">
                <a:solidFill>
                  <a:schemeClr val="bg1"/>
                </a:solidFill>
                <a:effectLst/>
                <a:latin typeface="#9Slide03 SFU Futura_05" panose="00000800000000000000" pitchFamily="2" charset="0"/>
                <a:ea typeface="Times New Roman" panose="02020603050405020304" pitchFamily="18" charset="0"/>
              </a:rPr>
              <a:t>kể </a:t>
            </a:r>
            <a:endParaRPr lang="en-US" sz="2400" dirty="0">
              <a:solidFill>
                <a:schemeClr val="bg1"/>
              </a:solidFill>
              <a:effectLst/>
              <a:latin typeface="#9Slide03 SFU Futura_05" panose="00000800000000000000" pitchFamily="2" charset="0"/>
              <a:ea typeface="Calibri" panose="020F0502020204030204" pitchFamily="34" charset="0"/>
            </a:endParaRPr>
          </a:p>
        </p:txBody>
      </p:sp>
      <p:sp>
        <p:nvSpPr>
          <p:cNvPr id="3" name="Hộp Văn bản 2">
            <a:extLst>
              <a:ext uri="{FF2B5EF4-FFF2-40B4-BE49-F238E27FC236}">
                <a16:creationId xmlns:a16="http://schemas.microsoft.com/office/drawing/2014/main" id="{2230A1B8-5C3C-26B2-AB29-E3A59B079BBA}"/>
              </a:ext>
            </a:extLst>
          </p:cNvPr>
          <p:cNvSpPr txBox="1"/>
          <p:nvPr/>
        </p:nvSpPr>
        <p:spPr>
          <a:xfrm>
            <a:off x="1340429" y="1717302"/>
            <a:ext cx="5095373" cy="4019049"/>
          </a:xfrm>
          <a:prstGeom prst="rect">
            <a:avLst/>
          </a:prstGeom>
          <a:noFill/>
        </p:spPr>
        <p:txBody>
          <a:bodyPr wrap="square">
            <a:spAutoFit/>
          </a:bodyPr>
          <a:lstStyle/>
          <a:p>
            <a:pPr algn="just">
              <a:lnSpc>
                <a:spcPct val="150000"/>
              </a:lnSpc>
              <a:spcAft>
                <a:spcPts val="800"/>
              </a:spcAft>
            </a:pPr>
            <a:r>
              <a:rPr lang="en-US" sz="2800" b="1" dirty="0">
                <a:effectLst/>
                <a:latin typeface="#9Slide03 Arima Madurai" panose="00000500000000000000" pitchFamily="2" charset="0"/>
                <a:ea typeface="Times New Roman" panose="02020603050405020304" pitchFamily="18" charset="0"/>
                <a:cs typeface="#9Slide03 Arima Madurai" panose="00000500000000000000" pitchFamily="2" charset="0"/>
              </a:rPr>
              <a:t>- Người kể chuyện xưng “tôi” ngôi thứ nhất</a:t>
            </a:r>
            <a:endParaRPr lang="en-US" sz="2800" b="1" dirty="0">
              <a:effectLst/>
              <a:latin typeface="#9Slide03 Arima Madurai" panose="00000500000000000000" pitchFamily="2" charset="0"/>
              <a:ea typeface="Calibri" panose="020F0502020204030204" pitchFamily="34" charset="0"/>
              <a:cs typeface="#9Slide03 Arima Madurai" panose="00000500000000000000" pitchFamily="2" charset="0"/>
            </a:endParaRPr>
          </a:p>
          <a:p>
            <a:pPr>
              <a:lnSpc>
                <a:spcPct val="150000"/>
              </a:lnSpc>
            </a:pPr>
            <a:r>
              <a:rPr lang="en-US" sz="2800" b="1" dirty="0">
                <a:effectLst/>
                <a:latin typeface="#9Slide03 Arima Madurai" panose="00000500000000000000" pitchFamily="2" charset="0"/>
                <a:ea typeface="Times New Roman" panose="02020603050405020304" pitchFamily="18" charset="0"/>
                <a:cs typeface="#9Slide03 Arima Madurai" panose="00000500000000000000" pitchFamily="2" charset="0"/>
              </a:rPr>
              <a:t>- Là nhân vật chính trong câu chuyện kể lại chính câu chuyện của mình. </a:t>
            </a:r>
            <a:endParaRPr lang="en-US" sz="2800" b="1" dirty="0">
              <a:latin typeface="#9Slide03 Arima Madurai" panose="00000500000000000000" pitchFamily="2" charset="0"/>
              <a:cs typeface="#9Slide03 Arima Madurai" panose="00000500000000000000" pitchFamily="2" charset="0"/>
            </a:endParaRPr>
          </a:p>
        </p:txBody>
      </p:sp>
      <p:pic>
        <p:nvPicPr>
          <p:cNvPr id="5" name="图片 28" descr="图片包含 娃娃, 桌子, 雪, 小&#10;&#10;描述已自动生成">
            <a:extLst>
              <a:ext uri="{FF2B5EF4-FFF2-40B4-BE49-F238E27FC236}">
                <a16:creationId xmlns:a16="http://schemas.microsoft.com/office/drawing/2014/main" id="{B206F741-B327-85C1-1A48-E6A5E3939E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3368" y="1717302"/>
            <a:ext cx="3854250" cy="3854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801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5F46764A-E7AC-1F14-D485-74BF4ADD63A1}"/>
              </a:ext>
            </a:extLst>
          </p:cNvPr>
          <p:cNvSpPr txBox="1"/>
          <p:nvPr/>
        </p:nvSpPr>
        <p:spPr>
          <a:xfrm>
            <a:off x="1036287" y="776289"/>
            <a:ext cx="4493207" cy="578882"/>
          </a:xfrm>
          <a:prstGeom prst="roundRect">
            <a:avLst/>
          </a:prstGeom>
          <a:solidFill>
            <a:srgbClr val="808658"/>
          </a:solid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9Slide03 SFU Futura_05" panose="00000800000000000000" pitchFamily="2" charset="0"/>
                <a:ea typeface="Times New Roman" panose="02020603050405020304" pitchFamily="18" charset="0"/>
                <a:cs typeface="+mn-cs"/>
              </a:rPr>
              <a:t>1</a:t>
            </a:r>
            <a:r>
              <a:rPr kumimoji="0" lang="en-US" sz="2800" b="1" i="0" u="none" strike="noStrike" kern="1200" cap="none" spc="0" normalizeH="0" baseline="0" noProof="0" dirty="0" smtClean="0">
                <a:ln>
                  <a:noFill/>
                </a:ln>
                <a:solidFill>
                  <a:prstClr val="white"/>
                </a:solidFill>
                <a:effectLst/>
                <a:uLnTx/>
                <a:uFillTx/>
                <a:latin typeface="#9Slide03 SFU Futura_05" panose="00000800000000000000" pitchFamily="2" charset="0"/>
                <a:ea typeface="Times New Roman" panose="02020603050405020304" pitchFamily="18" charset="0"/>
                <a:cs typeface="+mn-cs"/>
              </a:rPr>
              <a:t>. </a:t>
            </a:r>
            <a:r>
              <a:rPr kumimoji="0" lang="en-US" sz="2800" b="1" i="0" u="none" strike="noStrike" kern="1200" cap="none" spc="0" normalizeH="0" baseline="0" noProof="0" dirty="0">
                <a:ln>
                  <a:noFill/>
                </a:ln>
                <a:solidFill>
                  <a:prstClr val="white"/>
                </a:solidFill>
                <a:effectLst/>
                <a:uLnTx/>
                <a:uFillTx/>
                <a:latin typeface="#9Slide03 SFU Futura_05" panose="00000800000000000000" pitchFamily="2" charset="0"/>
                <a:ea typeface="Times New Roman" panose="02020603050405020304" pitchFamily="18" charset="0"/>
                <a:cs typeface="+mn-cs"/>
              </a:rPr>
              <a:t>Nhân vật “tôi”</a:t>
            </a:r>
            <a:endParaRPr kumimoji="0" lang="en-US" sz="2400" b="0" i="0" u="none" strike="noStrike" kern="1200" cap="none" spc="0" normalizeH="0" baseline="0" noProof="0" dirty="0">
              <a:ln>
                <a:noFill/>
              </a:ln>
              <a:solidFill>
                <a:prstClr val="white"/>
              </a:solidFill>
              <a:effectLst/>
              <a:uLnTx/>
              <a:uFillTx/>
              <a:latin typeface="#9Slide03 SFU Futura_05" panose="00000800000000000000" pitchFamily="2" charset="0"/>
              <a:ea typeface="Calibri" panose="020F0502020204030204" pitchFamily="34" charset="0"/>
              <a:cs typeface="+mn-cs"/>
            </a:endParaRPr>
          </a:p>
        </p:txBody>
      </p:sp>
      <p:graphicFrame>
        <p:nvGraphicFramePr>
          <p:cNvPr id="2" name="Bảng 1">
            <a:extLst>
              <a:ext uri="{FF2B5EF4-FFF2-40B4-BE49-F238E27FC236}">
                <a16:creationId xmlns:a16="http://schemas.microsoft.com/office/drawing/2014/main" id="{3BA97539-4415-E5DB-BC8C-0731E24E132E}"/>
              </a:ext>
            </a:extLst>
          </p:cNvPr>
          <p:cNvGraphicFramePr>
            <a:graphicFrameLocks noGrp="1"/>
          </p:cNvGraphicFramePr>
          <p:nvPr>
            <p:extLst>
              <p:ext uri="{D42A27DB-BD31-4B8C-83A1-F6EECF244321}">
                <p14:modId xmlns:p14="http://schemas.microsoft.com/office/powerpoint/2010/main" val="281977636"/>
              </p:ext>
            </p:extLst>
          </p:nvPr>
        </p:nvGraphicFramePr>
        <p:xfrm>
          <a:off x="1036287" y="1503616"/>
          <a:ext cx="10008701" cy="4815908"/>
        </p:xfrm>
        <a:graphic>
          <a:graphicData uri="http://schemas.openxmlformats.org/drawingml/2006/table">
            <a:tbl>
              <a:tblPr firstRow="1" firstCol="1" bandRow="1">
                <a:tableStyleId>{00A15C55-8517-42AA-B614-E9B94910E393}</a:tableStyleId>
              </a:tblPr>
              <a:tblGrid>
                <a:gridCol w="1995671">
                  <a:extLst>
                    <a:ext uri="{9D8B030D-6E8A-4147-A177-3AD203B41FA5}">
                      <a16:colId xmlns:a16="http://schemas.microsoft.com/office/drawing/2014/main" val="3422633739"/>
                    </a:ext>
                  </a:extLst>
                </a:gridCol>
                <a:gridCol w="3741821">
                  <a:extLst>
                    <a:ext uri="{9D8B030D-6E8A-4147-A177-3AD203B41FA5}">
                      <a16:colId xmlns:a16="http://schemas.microsoft.com/office/drawing/2014/main" val="965797319"/>
                    </a:ext>
                  </a:extLst>
                </a:gridCol>
                <a:gridCol w="4271209">
                  <a:extLst>
                    <a:ext uri="{9D8B030D-6E8A-4147-A177-3AD203B41FA5}">
                      <a16:colId xmlns:a16="http://schemas.microsoft.com/office/drawing/2014/main" val="3431317002"/>
                    </a:ext>
                  </a:extLst>
                </a:gridCol>
              </a:tblGrid>
              <a:tr h="837802">
                <a:tc>
                  <a:txBody>
                    <a:bodyPr/>
                    <a:lstStyle/>
                    <a:p>
                      <a:pPr algn="ctr">
                        <a:lnSpc>
                          <a:spcPct val="100000"/>
                        </a:lnSpc>
                        <a:spcAft>
                          <a:spcPts val="1200"/>
                        </a:spcAft>
                      </a:pPr>
                      <a:r>
                        <a:rPr lang="en-US" sz="1800" dirty="0">
                          <a:solidFill>
                            <a:srgbClr val="FF0000"/>
                          </a:solidFill>
                          <a:effectLst/>
                          <a:latin typeface="Arial" panose="020B0604020202020204" pitchFamily="34" charset="0"/>
                          <a:ea typeface="Tahoma" panose="020B0604030504040204" pitchFamily="34" charset="0"/>
                          <a:cs typeface="Arial" panose="020B0604020202020204" pitchFamily="34" charset="0"/>
                        </a:rPr>
                        <a:t>Lần nói “Na – đi – a, anh yêu em!” </a:t>
                      </a:r>
                    </a:p>
                  </a:txBody>
                  <a:tcPr marL="31948" marR="31948" marT="0" marB="0"/>
                </a:tc>
                <a:tc>
                  <a:txBody>
                    <a:bodyPr/>
                    <a:lstStyle/>
                    <a:p>
                      <a:pPr algn="ctr">
                        <a:lnSpc>
                          <a:spcPct val="100000"/>
                        </a:lnSpc>
                        <a:spcAft>
                          <a:spcPts val="1200"/>
                        </a:spcAft>
                      </a:pPr>
                      <a:r>
                        <a:rPr lang="en-US" sz="1800" dirty="0">
                          <a:solidFill>
                            <a:srgbClr val="FF0000"/>
                          </a:solidFill>
                          <a:effectLst/>
                          <a:latin typeface="Arial" panose="020B0604020202020204" pitchFamily="34" charset="0"/>
                          <a:ea typeface="Tahoma" panose="020B0604030504040204" pitchFamily="34" charset="0"/>
                          <a:cs typeface="Arial" panose="020B0604020202020204" pitchFamily="34" charset="0"/>
                        </a:rPr>
                        <a:t>Cảm xúc, suy nghĩ của nhân vật tôi </a:t>
                      </a:r>
                    </a:p>
                  </a:txBody>
                  <a:tcPr marL="31948" marR="31948" marT="0" marB="0"/>
                </a:tc>
                <a:tc>
                  <a:txBody>
                    <a:bodyPr/>
                    <a:lstStyle/>
                    <a:p>
                      <a:pPr algn="ctr">
                        <a:lnSpc>
                          <a:spcPct val="100000"/>
                        </a:lnSpc>
                        <a:spcAft>
                          <a:spcPts val="1200"/>
                        </a:spcAft>
                      </a:pPr>
                      <a:r>
                        <a:rPr lang="en-US" sz="1800" dirty="0">
                          <a:solidFill>
                            <a:srgbClr val="FF0000"/>
                          </a:solidFill>
                          <a:effectLst/>
                          <a:latin typeface="Arial" panose="020B0604020202020204" pitchFamily="34" charset="0"/>
                          <a:ea typeface="Tahoma" panose="020B0604030504040204" pitchFamily="34" charset="0"/>
                          <a:cs typeface="Arial" panose="020B0604020202020204" pitchFamily="34" charset="0"/>
                        </a:rPr>
                        <a:t>Điểm nhìn dự đoán cảm xúc của nhân vật Na – đi – a </a:t>
                      </a:r>
                    </a:p>
                  </a:txBody>
                  <a:tcPr marL="31948" marR="31948" marT="0" marB="0"/>
                </a:tc>
                <a:extLst>
                  <a:ext uri="{0D108BD9-81ED-4DB2-BD59-A6C34878D82A}">
                    <a16:rowId xmlns:a16="http://schemas.microsoft.com/office/drawing/2014/main" val="2112861906"/>
                  </a:ext>
                </a:extLst>
              </a:tr>
              <a:tr h="1221952">
                <a:tc>
                  <a:txBody>
                    <a:bodyPr/>
                    <a:lstStyle/>
                    <a:p>
                      <a:pPr algn="ctr">
                        <a:lnSpc>
                          <a:spcPct val="100000"/>
                        </a:lnSpc>
                        <a:spcAft>
                          <a:spcPts val="1200"/>
                        </a:spcAft>
                      </a:pPr>
                      <a:r>
                        <a:rPr lang="en-US" sz="1800" dirty="0">
                          <a:solidFill>
                            <a:srgbClr val="FF0000"/>
                          </a:solidFill>
                          <a:effectLst/>
                          <a:latin typeface="Arial" panose="020B0604020202020204" pitchFamily="34" charset="0"/>
                          <a:ea typeface="Tahoma" panose="020B0604030504040204" pitchFamily="34" charset="0"/>
                          <a:cs typeface="Arial" panose="020B0604020202020204" pitchFamily="34" charset="0"/>
                        </a:rPr>
                        <a:t>Lần thứ nhất</a:t>
                      </a:r>
                    </a:p>
                  </a:txBody>
                  <a:tcPr marL="31948" marR="31948" marT="0" marB="0"/>
                </a:tc>
                <a:tc>
                  <a:txBody>
                    <a:bodyPr/>
                    <a:lstStyle/>
                    <a:p>
                      <a:pPr algn="just">
                        <a:lnSpc>
                          <a:spcPct val="100000"/>
                        </a:lnSpc>
                        <a:spcAft>
                          <a:spcPts val="1200"/>
                        </a:spcAft>
                      </a:pPr>
                      <a:endPar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endParaRPr>
                    </a:p>
                  </a:txBody>
                  <a:tcPr marL="31948" marR="31948" marT="0" marB="0"/>
                </a:tc>
                <a:tc>
                  <a:txBody>
                    <a:bodyPr/>
                    <a:lstStyle/>
                    <a:p>
                      <a:pPr algn="just">
                        <a:lnSpc>
                          <a:spcPct val="100000"/>
                        </a:lnSpc>
                        <a:spcAft>
                          <a:spcPts val="1200"/>
                        </a:spcAft>
                      </a:pPr>
                      <a:endParaRPr lang="en-US" sz="1800" b="1" dirty="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31948" marR="31948" marT="0" marB="0"/>
                </a:tc>
                <a:extLst>
                  <a:ext uri="{0D108BD9-81ED-4DB2-BD59-A6C34878D82A}">
                    <a16:rowId xmlns:a16="http://schemas.microsoft.com/office/drawing/2014/main" val="2789633495"/>
                  </a:ext>
                </a:extLst>
              </a:tr>
              <a:tr h="1450228">
                <a:tc>
                  <a:txBody>
                    <a:bodyPr/>
                    <a:lstStyle/>
                    <a:p>
                      <a:pPr algn="ctr">
                        <a:lnSpc>
                          <a:spcPct val="100000"/>
                        </a:lnSpc>
                        <a:spcAft>
                          <a:spcPts val="1200"/>
                        </a:spcAft>
                      </a:pPr>
                      <a:r>
                        <a:rPr lang="en-US" sz="1800" dirty="0">
                          <a:solidFill>
                            <a:srgbClr val="FF0000"/>
                          </a:solidFill>
                          <a:effectLst/>
                          <a:latin typeface="Arial" panose="020B0604020202020204" pitchFamily="34" charset="0"/>
                          <a:ea typeface="Tahoma" panose="020B0604030504040204" pitchFamily="34" charset="0"/>
                          <a:cs typeface="Arial" panose="020B0604020202020204" pitchFamily="34" charset="0"/>
                        </a:rPr>
                        <a:t>Lần thứ hai </a:t>
                      </a:r>
                    </a:p>
                  </a:txBody>
                  <a:tcPr marL="31948" marR="31948" marT="0" marB="0"/>
                </a:tc>
                <a:tc>
                  <a:txBody>
                    <a:bodyPr/>
                    <a:lstStyle/>
                    <a:p>
                      <a:pPr algn="just">
                        <a:lnSpc>
                          <a:spcPct val="100000"/>
                        </a:lnSpc>
                        <a:spcAft>
                          <a:spcPts val="1200"/>
                        </a:spcAft>
                      </a:pPr>
                      <a:endPar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endParaRPr>
                    </a:p>
                  </a:txBody>
                  <a:tcPr marL="31948" marR="31948" marT="0" marB="0"/>
                </a:tc>
                <a:tc rowSpan="2">
                  <a:txBody>
                    <a:bodyPr/>
                    <a:lstStyle/>
                    <a:p>
                      <a:pPr algn="just">
                        <a:lnSpc>
                          <a:spcPct val="100000"/>
                        </a:lnSpc>
                        <a:spcAft>
                          <a:spcPts val="1200"/>
                        </a:spcAft>
                      </a:pPr>
                      <a:endParaRPr lang="en-US" sz="1800" b="1" dirty="0">
                        <a:solidFill>
                          <a:schemeClr val="tx1"/>
                        </a:solidFill>
                        <a:effectLst/>
                        <a:latin typeface="Arial" panose="020B0604020202020204" pitchFamily="34" charset="0"/>
                        <a:ea typeface="Tahoma" panose="020B0604030504040204" pitchFamily="34" charset="0"/>
                        <a:cs typeface="Arial" panose="020B0604020202020204" pitchFamily="34" charset="0"/>
                      </a:endParaRPr>
                    </a:p>
                  </a:txBody>
                  <a:tcPr marL="31948" marR="31948" marT="0" marB="0"/>
                </a:tc>
                <a:extLst>
                  <a:ext uri="{0D108BD9-81ED-4DB2-BD59-A6C34878D82A}">
                    <a16:rowId xmlns:a16="http://schemas.microsoft.com/office/drawing/2014/main" val="2097086046"/>
                  </a:ext>
                </a:extLst>
              </a:tr>
              <a:tr h="1305926">
                <a:tc>
                  <a:txBody>
                    <a:bodyPr/>
                    <a:lstStyle/>
                    <a:p>
                      <a:pPr algn="ctr">
                        <a:lnSpc>
                          <a:spcPct val="100000"/>
                        </a:lnSpc>
                        <a:spcAft>
                          <a:spcPts val="1200"/>
                        </a:spcAft>
                      </a:pPr>
                      <a:r>
                        <a:rPr lang="en-US" sz="1800" dirty="0">
                          <a:solidFill>
                            <a:srgbClr val="FF0000"/>
                          </a:solidFill>
                          <a:effectLst/>
                          <a:latin typeface="Arial" panose="020B0604020202020204" pitchFamily="34" charset="0"/>
                          <a:ea typeface="Tahoma" panose="020B0604030504040204" pitchFamily="34" charset="0"/>
                          <a:cs typeface="Arial" panose="020B0604020202020204" pitchFamily="34" charset="0"/>
                        </a:rPr>
                        <a:t>Lần thứ ba </a:t>
                      </a:r>
                    </a:p>
                  </a:txBody>
                  <a:tcPr marL="31948" marR="31948" marT="0" marB="0"/>
                </a:tc>
                <a:tc>
                  <a:txBody>
                    <a:bodyPr/>
                    <a:lstStyle/>
                    <a:p>
                      <a:pPr algn="just">
                        <a:lnSpc>
                          <a:spcPct val="100000"/>
                        </a:lnSpc>
                        <a:spcAft>
                          <a:spcPts val="1200"/>
                        </a:spcAft>
                      </a:pPr>
                      <a:endPar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endParaRPr>
                    </a:p>
                  </a:txBody>
                  <a:tcPr marL="31948" marR="31948" marT="0" marB="0"/>
                </a:tc>
                <a:tc vMerge="1">
                  <a:txBody>
                    <a:bodyPr/>
                    <a:lstStyle/>
                    <a:p>
                      <a:endParaRPr lang="en-US"/>
                    </a:p>
                  </a:txBody>
                  <a:tcPr/>
                </a:tc>
                <a:extLst>
                  <a:ext uri="{0D108BD9-81ED-4DB2-BD59-A6C34878D82A}">
                    <a16:rowId xmlns:a16="http://schemas.microsoft.com/office/drawing/2014/main" val="3237768272"/>
                  </a:ext>
                </a:extLst>
              </a:tr>
            </a:tbl>
          </a:graphicData>
        </a:graphic>
      </p:graphicFrame>
    </p:spTree>
    <p:extLst>
      <p:ext uri="{BB962C8B-B14F-4D97-AF65-F5344CB8AC3E}">
        <p14:creationId xmlns:p14="http://schemas.microsoft.com/office/powerpoint/2010/main" val="3985362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5F46764A-E7AC-1F14-D485-74BF4ADD63A1}"/>
              </a:ext>
            </a:extLst>
          </p:cNvPr>
          <p:cNvSpPr txBox="1"/>
          <p:nvPr/>
        </p:nvSpPr>
        <p:spPr>
          <a:xfrm>
            <a:off x="1036287" y="776289"/>
            <a:ext cx="4493207" cy="578882"/>
          </a:xfrm>
          <a:prstGeom prst="roundRect">
            <a:avLst/>
          </a:prstGeom>
          <a:solidFill>
            <a:srgbClr val="808658"/>
          </a:solidFill>
        </p:spPr>
        <p:txBody>
          <a:bodyPr wrap="square">
            <a:spAutoFit/>
          </a:bodyPr>
          <a:lstStyle/>
          <a:p>
            <a:pPr algn="just">
              <a:spcAft>
                <a:spcPts val="800"/>
              </a:spcAft>
            </a:pPr>
            <a:r>
              <a:rPr lang="en-US" sz="2800" b="1" dirty="0">
                <a:solidFill>
                  <a:schemeClr val="bg1"/>
                </a:solidFill>
                <a:latin typeface="#9Slide03 SFU Futura_05" panose="00000800000000000000" pitchFamily="2" charset="0"/>
                <a:ea typeface="Times New Roman" panose="02020603050405020304" pitchFamily="18" charset="0"/>
              </a:rPr>
              <a:t>1</a:t>
            </a:r>
            <a:r>
              <a:rPr lang="en-US" sz="2800" b="1" dirty="0" smtClean="0">
                <a:solidFill>
                  <a:schemeClr val="bg1"/>
                </a:solidFill>
                <a:effectLst/>
                <a:latin typeface="#9Slide03 SFU Futura_05" panose="00000800000000000000" pitchFamily="2" charset="0"/>
                <a:ea typeface="Times New Roman" panose="02020603050405020304" pitchFamily="18" charset="0"/>
              </a:rPr>
              <a:t>. </a:t>
            </a:r>
            <a:r>
              <a:rPr lang="en-US" sz="2800" b="1" dirty="0">
                <a:solidFill>
                  <a:schemeClr val="bg1"/>
                </a:solidFill>
                <a:effectLst/>
                <a:latin typeface="#9Slide03 SFU Futura_05" panose="00000800000000000000" pitchFamily="2" charset="0"/>
                <a:ea typeface="Times New Roman" panose="02020603050405020304" pitchFamily="18" charset="0"/>
              </a:rPr>
              <a:t>Nhân vật “tôi”</a:t>
            </a:r>
            <a:endParaRPr lang="en-US" sz="2400" dirty="0">
              <a:solidFill>
                <a:schemeClr val="bg1"/>
              </a:solidFill>
              <a:effectLst/>
              <a:latin typeface="#9Slide03 SFU Futura_05" panose="00000800000000000000" pitchFamily="2" charset="0"/>
              <a:ea typeface="Calibri" panose="020F0502020204030204" pitchFamily="34" charset="0"/>
            </a:endParaRPr>
          </a:p>
        </p:txBody>
      </p:sp>
      <p:graphicFrame>
        <p:nvGraphicFramePr>
          <p:cNvPr id="2" name="Bảng 1">
            <a:extLst>
              <a:ext uri="{FF2B5EF4-FFF2-40B4-BE49-F238E27FC236}">
                <a16:creationId xmlns:a16="http://schemas.microsoft.com/office/drawing/2014/main" id="{3BA97539-4415-E5DB-BC8C-0731E24E132E}"/>
              </a:ext>
            </a:extLst>
          </p:cNvPr>
          <p:cNvGraphicFramePr>
            <a:graphicFrameLocks noGrp="1"/>
          </p:cNvGraphicFramePr>
          <p:nvPr>
            <p:extLst>
              <p:ext uri="{D42A27DB-BD31-4B8C-83A1-F6EECF244321}">
                <p14:modId xmlns:p14="http://schemas.microsoft.com/office/powerpoint/2010/main" val="110626082"/>
              </p:ext>
            </p:extLst>
          </p:nvPr>
        </p:nvGraphicFramePr>
        <p:xfrm>
          <a:off x="1036287" y="1503616"/>
          <a:ext cx="10008701" cy="4815908"/>
        </p:xfrm>
        <a:graphic>
          <a:graphicData uri="http://schemas.openxmlformats.org/drawingml/2006/table">
            <a:tbl>
              <a:tblPr firstRow="1" firstCol="1" bandRow="1">
                <a:tableStyleId>{00A15C55-8517-42AA-B614-E9B94910E393}</a:tableStyleId>
              </a:tblPr>
              <a:tblGrid>
                <a:gridCol w="1995671">
                  <a:extLst>
                    <a:ext uri="{9D8B030D-6E8A-4147-A177-3AD203B41FA5}">
                      <a16:colId xmlns:a16="http://schemas.microsoft.com/office/drawing/2014/main" val="3422633739"/>
                    </a:ext>
                  </a:extLst>
                </a:gridCol>
                <a:gridCol w="3741821">
                  <a:extLst>
                    <a:ext uri="{9D8B030D-6E8A-4147-A177-3AD203B41FA5}">
                      <a16:colId xmlns:a16="http://schemas.microsoft.com/office/drawing/2014/main" val="965797319"/>
                    </a:ext>
                  </a:extLst>
                </a:gridCol>
                <a:gridCol w="4271209">
                  <a:extLst>
                    <a:ext uri="{9D8B030D-6E8A-4147-A177-3AD203B41FA5}">
                      <a16:colId xmlns:a16="http://schemas.microsoft.com/office/drawing/2014/main" val="3431317002"/>
                    </a:ext>
                  </a:extLst>
                </a:gridCol>
              </a:tblGrid>
              <a:tr h="837802">
                <a:tc>
                  <a:txBody>
                    <a:bodyPr/>
                    <a:lstStyle/>
                    <a:p>
                      <a:pPr algn="ctr">
                        <a:lnSpc>
                          <a:spcPct val="100000"/>
                        </a:lnSpc>
                        <a:spcAft>
                          <a:spcPts val="1200"/>
                        </a:spcAft>
                      </a:pPr>
                      <a:r>
                        <a:rPr lang="en-US" sz="1800" dirty="0">
                          <a:effectLst/>
                          <a:latin typeface="Arial" panose="020B0604020202020204" pitchFamily="34" charset="0"/>
                          <a:ea typeface="Tahoma" panose="020B0604030504040204" pitchFamily="34" charset="0"/>
                          <a:cs typeface="Arial" panose="020B0604020202020204" pitchFamily="34" charset="0"/>
                        </a:rPr>
                        <a:t>Lần nói “Na – đi – a, anh yêu em!” </a:t>
                      </a:r>
                    </a:p>
                  </a:txBody>
                  <a:tcPr marL="31948" marR="31948" marT="0" marB="0"/>
                </a:tc>
                <a:tc>
                  <a:txBody>
                    <a:bodyPr/>
                    <a:lstStyle/>
                    <a:p>
                      <a:pPr algn="ctr">
                        <a:lnSpc>
                          <a:spcPct val="100000"/>
                        </a:lnSpc>
                        <a:spcAft>
                          <a:spcPts val="1200"/>
                        </a:spcAft>
                      </a:pPr>
                      <a:r>
                        <a:rPr lang="en-US" sz="1800" dirty="0">
                          <a:effectLst/>
                          <a:latin typeface="Arial" panose="020B0604020202020204" pitchFamily="34" charset="0"/>
                          <a:ea typeface="Tahoma" panose="020B0604030504040204" pitchFamily="34" charset="0"/>
                          <a:cs typeface="Arial" panose="020B0604020202020204" pitchFamily="34" charset="0"/>
                        </a:rPr>
                        <a:t>Cảm xúc, suy nghĩ của nhân vật tôi </a:t>
                      </a:r>
                    </a:p>
                  </a:txBody>
                  <a:tcPr marL="31948" marR="31948" marT="0" marB="0"/>
                </a:tc>
                <a:tc>
                  <a:txBody>
                    <a:bodyPr/>
                    <a:lstStyle/>
                    <a:p>
                      <a:pPr algn="ctr">
                        <a:lnSpc>
                          <a:spcPct val="100000"/>
                        </a:lnSpc>
                        <a:spcAft>
                          <a:spcPts val="1200"/>
                        </a:spcAft>
                      </a:pPr>
                      <a:r>
                        <a:rPr lang="en-US" sz="1800" dirty="0">
                          <a:effectLst/>
                          <a:latin typeface="Arial" panose="020B0604020202020204" pitchFamily="34" charset="0"/>
                          <a:ea typeface="Tahoma" panose="020B0604030504040204" pitchFamily="34" charset="0"/>
                          <a:cs typeface="Arial" panose="020B0604020202020204" pitchFamily="34" charset="0"/>
                        </a:rPr>
                        <a:t>Điểm nhìn dự đoán cảm xúc của nhân vật Na – đi – a </a:t>
                      </a:r>
                    </a:p>
                  </a:txBody>
                  <a:tcPr marL="31948" marR="31948" marT="0" marB="0"/>
                </a:tc>
                <a:extLst>
                  <a:ext uri="{0D108BD9-81ED-4DB2-BD59-A6C34878D82A}">
                    <a16:rowId xmlns:a16="http://schemas.microsoft.com/office/drawing/2014/main" val="2112861906"/>
                  </a:ext>
                </a:extLst>
              </a:tr>
              <a:tr h="1221952">
                <a:tc>
                  <a:txBody>
                    <a:bodyPr/>
                    <a:lstStyle/>
                    <a:p>
                      <a:pPr algn="ctr">
                        <a:lnSpc>
                          <a:spcPct val="100000"/>
                        </a:lnSpc>
                        <a:spcAft>
                          <a:spcPts val="1200"/>
                        </a:spcAft>
                      </a:pPr>
                      <a:r>
                        <a:rPr lang="en-US" sz="1800" dirty="0">
                          <a:solidFill>
                            <a:srgbClr val="FF0000"/>
                          </a:solidFill>
                          <a:effectLst/>
                          <a:latin typeface="Arial" panose="020B0604020202020204" pitchFamily="34" charset="0"/>
                          <a:ea typeface="Tahoma" panose="020B0604030504040204" pitchFamily="34" charset="0"/>
                          <a:cs typeface="Arial" panose="020B0604020202020204" pitchFamily="34" charset="0"/>
                        </a:rPr>
                        <a:t>Lần thứ nhất</a:t>
                      </a:r>
                    </a:p>
                  </a:txBody>
                  <a:tcPr marL="31948" marR="31948" marT="0" marB="0"/>
                </a:tc>
                <a:tc>
                  <a:txBody>
                    <a:bodyPr/>
                    <a:lstStyle/>
                    <a:p>
                      <a:pPr algn="just">
                        <a:lnSpc>
                          <a:spcPct val="100000"/>
                        </a:lnSpc>
                        <a:spcAft>
                          <a:spcPts val="1200"/>
                        </a:spcAft>
                      </a:pP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Lời nói chân thành, yêu thương</a:t>
                      </a:r>
                    </a:p>
                    <a:p>
                      <a:pPr algn="just" defTabSz="887413">
                        <a:lnSpc>
                          <a:spcPct val="100000"/>
                        </a:lnSpc>
                        <a:spcAft>
                          <a:spcPts val="1200"/>
                        </a:spcAft>
                      </a:pP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Nhìn gương mặt đáng yêu của Na – đi – a nảy sinh ý đùa  </a:t>
                      </a:r>
                    </a:p>
                  </a:txBody>
                  <a:tcPr marL="31948" marR="31948" marT="0" marB="0"/>
                </a:tc>
                <a:tc>
                  <a:txBody>
                    <a:bodyPr/>
                    <a:lstStyle/>
                    <a:p>
                      <a:pPr algn="just">
                        <a:lnSpc>
                          <a:spcPct val="100000"/>
                        </a:lnSpc>
                        <a:spcAft>
                          <a:spcPts val="1200"/>
                        </a:spcAft>
                      </a:pPr>
                      <a:r>
                        <a:rPr lang="en-US" sz="1800" b="1" dirty="0" err="1">
                          <a:solidFill>
                            <a:schemeClr val="tx1"/>
                          </a:solidFill>
                          <a:effectLst/>
                          <a:latin typeface="Arial" panose="020B0604020202020204" pitchFamily="34" charset="0"/>
                          <a:ea typeface="Tahoma" panose="020B0604030504040204" pitchFamily="34" charset="0"/>
                          <a:cs typeface="Arial" panose="020B0604020202020204" pitchFamily="34" charset="0"/>
                        </a:rPr>
                        <a:t>Nhập</a:t>
                      </a:r>
                      <a:r>
                        <a:rPr lang="en-US" sz="1800" b="1" dirty="0">
                          <a:solidFill>
                            <a:schemeClr val="tx1"/>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chemeClr val="tx1"/>
                          </a:solidFill>
                          <a:effectLst/>
                          <a:latin typeface="Arial" panose="020B0604020202020204" pitchFamily="34" charset="0"/>
                          <a:ea typeface="Tahoma" panose="020B0604030504040204" pitchFamily="34" charset="0"/>
                          <a:cs typeface="Arial" panose="020B0604020202020204" pitchFamily="34" charset="0"/>
                        </a:rPr>
                        <a:t>tâm</a:t>
                      </a:r>
                      <a:r>
                        <a:rPr lang="en-US" sz="1800" b="1" dirty="0">
                          <a:solidFill>
                            <a:schemeClr val="tx1"/>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chemeClr val="tx1"/>
                          </a:solidFill>
                          <a:effectLst/>
                          <a:latin typeface="Arial" panose="020B0604020202020204" pitchFamily="34" charset="0"/>
                          <a:ea typeface="Tahoma" panose="020B0604030504040204" pitchFamily="34" charset="0"/>
                          <a:cs typeface="Arial" panose="020B0604020202020204" pitchFamily="34" charset="0"/>
                        </a:rPr>
                        <a:t>vào</a:t>
                      </a:r>
                      <a:r>
                        <a:rPr lang="en-US" sz="1800" b="1" dirty="0">
                          <a:solidFill>
                            <a:schemeClr val="tx1"/>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chemeClr val="tx1"/>
                          </a:solidFill>
                          <a:effectLst/>
                          <a:latin typeface="Arial" panose="020B0604020202020204" pitchFamily="34" charset="0"/>
                          <a:ea typeface="Tahoma" panose="020B0604030504040204" pitchFamily="34" charset="0"/>
                          <a:cs typeface="Arial" panose="020B0604020202020204" pitchFamily="34" charset="0"/>
                        </a:rPr>
                        <a:t>tâm</a:t>
                      </a:r>
                      <a:r>
                        <a:rPr lang="en-US" sz="1800" b="1" dirty="0">
                          <a:solidFill>
                            <a:schemeClr val="tx1"/>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chemeClr val="tx1"/>
                          </a:solidFill>
                          <a:effectLst/>
                          <a:latin typeface="Arial" panose="020B0604020202020204" pitchFamily="34" charset="0"/>
                          <a:ea typeface="Tahoma" panose="020B0604030504040204" pitchFamily="34" charset="0"/>
                          <a:cs typeface="Arial" panose="020B0604020202020204" pitchFamily="34" charset="0"/>
                        </a:rPr>
                        <a:t>trạng</a:t>
                      </a:r>
                      <a:r>
                        <a:rPr lang="en-US" sz="1800" b="1" dirty="0">
                          <a:solidFill>
                            <a:schemeClr val="tx1"/>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chemeClr val="tx1"/>
                          </a:solidFill>
                          <a:effectLst/>
                          <a:latin typeface="Arial" panose="020B0604020202020204" pitchFamily="34" charset="0"/>
                          <a:ea typeface="Tahoma" panose="020B0604030504040204" pitchFamily="34" charset="0"/>
                          <a:cs typeface="Arial" panose="020B0604020202020204" pitchFamily="34" charset="0"/>
                        </a:rPr>
                        <a:t>của</a:t>
                      </a:r>
                      <a:r>
                        <a:rPr lang="en-US" sz="1800" b="1" dirty="0">
                          <a:solidFill>
                            <a:schemeClr val="tx1"/>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chemeClr val="tx1"/>
                          </a:solidFill>
                          <a:effectLst/>
                          <a:latin typeface="Arial" panose="020B0604020202020204" pitchFamily="34" charset="0"/>
                          <a:ea typeface="Tahoma" panose="020B0604030504040204" pitchFamily="34" charset="0"/>
                          <a:cs typeface="Arial" panose="020B0604020202020204" pitchFamily="34" charset="0"/>
                        </a:rPr>
                        <a:t>nhân</a:t>
                      </a:r>
                      <a:r>
                        <a:rPr lang="en-US" sz="1800" b="1" dirty="0">
                          <a:solidFill>
                            <a:schemeClr val="tx1"/>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chemeClr val="tx1"/>
                          </a:solidFill>
                          <a:effectLst/>
                          <a:latin typeface="Arial" panose="020B0604020202020204" pitchFamily="34" charset="0"/>
                          <a:ea typeface="Tahoma" panose="020B0604030504040204" pitchFamily="34" charset="0"/>
                          <a:cs typeface="Arial" panose="020B0604020202020204" pitchFamily="34" charset="0"/>
                        </a:rPr>
                        <a:t>vật</a:t>
                      </a:r>
                      <a:r>
                        <a:rPr lang="en-US" sz="1800" b="1" dirty="0">
                          <a:solidFill>
                            <a:schemeClr val="tx1"/>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chemeClr val="tx1"/>
                          </a:solidFill>
                          <a:effectLst/>
                          <a:latin typeface="Arial" panose="020B0604020202020204" pitchFamily="34" charset="0"/>
                          <a:ea typeface="Tahoma" panose="020B0604030504040204" pitchFamily="34" charset="0"/>
                          <a:cs typeface="Arial" panose="020B0604020202020204" pitchFamily="34" charset="0"/>
                        </a:rPr>
                        <a:t>Băn</a:t>
                      </a:r>
                      <a:r>
                        <a:rPr lang="en-US" sz="1800" b="1" dirty="0">
                          <a:solidFill>
                            <a:schemeClr val="tx1"/>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chemeClr val="tx1"/>
                          </a:solidFill>
                          <a:effectLst/>
                          <a:latin typeface="Arial" panose="020B0604020202020204" pitchFamily="34" charset="0"/>
                          <a:ea typeface="Tahoma" panose="020B0604030504040204" pitchFamily="34" charset="0"/>
                          <a:cs typeface="Arial" panose="020B0604020202020204" pitchFamily="34" charset="0"/>
                        </a:rPr>
                        <a:t>khoăn</a:t>
                      </a:r>
                      <a:r>
                        <a:rPr lang="en-US" sz="1800" b="1" dirty="0">
                          <a:solidFill>
                            <a:schemeClr val="tx1"/>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chemeClr val="tx1"/>
                          </a:solidFill>
                          <a:effectLst/>
                          <a:latin typeface="Arial" panose="020B0604020202020204" pitchFamily="34" charset="0"/>
                          <a:ea typeface="Tahoma" panose="020B0604030504040204" pitchFamily="34" charset="0"/>
                          <a:cs typeface="Arial" panose="020B0604020202020204" pitchFamily="34" charset="0"/>
                        </a:rPr>
                        <a:t>cực</a:t>
                      </a:r>
                      <a:r>
                        <a:rPr lang="en-US" sz="1800" b="1" dirty="0">
                          <a:solidFill>
                            <a:schemeClr val="tx1"/>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chemeClr val="tx1"/>
                          </a:solidFill>
                          <a:effectLst/>
                          <a:latin typeface="Arial" panose="020B0604020202020204" pitchFamily="34" charset="0"/>
                          <a:ea typeface="Tahoma" panose="020B0604030504040204" pitchFamily="34" charset="0"/>
                          <a:cs typeface="Arial" panose="020B0604020202020204" pitchFamily="34" charset="0"/>
                        </a:rPr>
                        <a:t>điểm</a:t>
                      </a:r>
                      <a:r>
                        <a:rPr lang="en-US" sz="1800" b="1" dirty="0">
                          <a:solidFill>
                            <a:schemeClr val="tx1"/>
                          </a:solidFill>
                          <a:effectLst/>
                          <a:latin typeface="Arial" panose="020B0604020202020204" pitchFamily="34" charset="0"/>
                          <a:ea typeface="Tahoma" panose="020B0604030504040204" pitchFamily="34" charset="0"/>
                          <a:cs typeface="Arial" panose="020B0604020202020204" pitchFamily="34" charset="0"/>
                        </a:rPr>
                        <a:t>” </a:t>
                      </a:r>
                    </a:p>
                  </a:txBody>
                  <a:tcPr marL="31948" marR="31948" marT="0" marB="0"/>
                </a:tc>
                <a:extLst>
                  <a:ext uri="{0D108BD9-81ED-4DB2-BD59-A6C34878D82A}">
                    <a16:rowId xmlns:a16="http://schemas.microsoft.com/office/drawing/2014/main" val="2789633495"/>
                  </a:ext>
                </a:extLst>
              </a:tr>
              <a:tr h="1450228">
                <a:tc>
                  <a:txBody>
                    <a:bodyPr/>
                    <a:lstStyle/>
                    <a:p>
                      <a:pPr algn="ctr">
                        <a:lnSpc>
                          <a:spcPct val="100000"/>
                        </a:lnSpc>
                        <a:spcAft>
                          <a:spcPts val="1200"/>
                        </a:spcAft>
                      </a:pPr>
                      <a:r>
                        <a:rPr lang="en-US" sz="1800" dirty="0">
                          <a:solidFill>
                            <a:srgbClr val="FF0000"/>
                          </a:solidFill>
                          <a:effectLst/>
                          <a:latin typeface="Arial" panose="020B0604020202020204" pitchFamily="34" charset="0"/>
                          <a:ea typeface="Tahoma" panose="020B0604030504040204" pitchFamily="34" charset="0"/>
                          <a:cs typeface="Arial" panose="020B0604020202020204" pitchFamily="34" charset="0"/>
                        </a:rPr>
                        <a:t>Lần thứ hai </a:t>
                      </a:r>
                    </a:p>
                  </a:txBody>
                  <a:tcPr marL="31948" marR="31948" marT="0" marB="0"/>
                </a:tc>
                <a:tc>
                  <a:txBody>
                    <a:bodyPr/>
                    <a:lstStyle/>
                    <a:p>
                      <a:pPr algn="just">
                        <a:lnSpc>
                          <a:spcPct val="100000"/>
                        </a:lnSpc>
                        <a:spcAft>
                          <a:spcPts val="1200"/>
                        </a:spcAft>
                      </a:pP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Bắt</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đầu</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tính</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toán</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đúng</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vào</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lúc</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chiếc</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xe</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nhanh</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nhất</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tiếng</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gió</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gào</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rít</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ghê</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gớm</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nhất</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tôi</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lại</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nói</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thể</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hiện</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giọng</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nói</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thờ</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ơ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lãnh</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r>
                        <a:rPr lang="en-US" sz="1800" b="1" dirty="0" err="1">
                          <a:solidFill>
                            <a:srgbClr val="FF0000"/>
                          </a:solidFill>
                          <a:effectLst/>
                          <a:latin typeface="Arial" panose="020B0604020202020204" pitchFamily="34" charset="0"/>
                          <a:ea typeface="Tahoma" panose="020B0604030504040204" pitchFamily="34" charset="0"/>
                          <a:cs typeface="Arial" panose="020B0604020202020204" pitchFamily="34" charset="0"/>
                        </a:rPr>
                        <a:t>đạm</a:t>
                      </a: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 </a:t>
                      </a:r>
                    </a:p>
                  </a:txBody>
                  <a:tcPr marL="31948" marR="31948" marT="0" marB="0"/>
                </a:tc>
                <a:tc rowSpan="2">
                  <a:txBody>
                    <a:bodyPr/>
                    <a:lstStyle/>
                    <a:p>
                      <a:pPr algn="just">
                        <a:lnSpc>
                          <a:spcPct val="100000"/>
                        </a:lnSpc>
                        <a:spcAft>
                          <a:spcPts val="1200"/>
                        </a:spcAft>
                      </a:pPr>
                      <a:r>
                        <a:rPr lang="en-US" sz="1800" b="1" dirty="0">
                          <a:solidFill>
                            <a:schemeClr val="tx1"/>
                          </a:solidFill>
                          <a:effectLst/>
                          <a:latin typeface="Arial" panose="020B0604020202020204" pitchFamily="34" charset="0"/>
                          <a:ea typeface="Tahoma" panose="020B0604030504040204" pitchFamily="34" charset="0"/>
                          <a:cs typeface="Arial" panose="020B0604020202020204" pitchFamily="34" charset="0"/>
                        </a:rPr>
                        <a:t>Biến lời yêu thương thành trò đùa, nhân vật tôi không thể dự đoán được tâm trạng của Na – đi – a “Nàng quen nghe những lời ấy… Ai,  gió hay là tôi, đã thổ lộ với nàng những lời yêu đương, nàng không biết được. Nhưng với nàng giờ đây, ai nói, có lẽ, cũng như nhau cả thôi”</a:t>
                      </a:r>
                    </a:p>
                  </a:txBody>
                  <a:tcPr marL="31948" marR="31948" marT="0" marB="0"/>
                </a:tc>
                <a:extLst>
                  <a:ext uri="{0D108BD9-81ED-4DB2-BD59-A6C34878D82A}">
                    <a16:rowId xmlns:a16="http://schemas.microsoft.com/office/drawing/2014/main" val="2097086046"/>
                  </a:ext>
                </a:extLst>
              </a:tr>
              <a:tr h="1305926">
                <a:tc>
                  <a:txBody>
                    <a:bodyPr/>
                    <a:lstStyle/>
                    <a:p>
                      <a:pPr algn="ctr">
                        <a:lnSpc>
                          <a:spcPct val="100000"/>
                        </a:lnSpc>
                        <a:spcAft>
                          <a:spcPts val="1200"/>
                        </a:spcAft>
                      </a:pPr>
                      <a:r>
                        <a:rPr lang="en-US" sz="1800" dirty="0">
                          <a:solidFill>
                            <a:srgbClr val="FF0000"/>
                          </a:solidFill>
                          <a:effectLst/>
                          <a:latin typeface="Arial" panose="020B0604020202020204" pitchFamily="34" charset="0"/>
                          <a:ea typeface="Tahoma" panose="020B0604030504040204" pitchFamily="34" charset="0"/>
                          <a:cs typeface="Arial" panose="020B0604020202020204" pitchFamily="34" charset="0"/>
                        </a:rPr>
                        <a:t>Lần thứ ba </a:t>
                      </a:r>
                    </a:p>
                  </a:txBody>
                  <a:tcPr marL="31948" marR="31948" marT="0" marB="0"/>
                </a:tc>
                <a:tc>
                  <a:txBody>
                    <a:bodyPr/>
                    <a:lstStyle/>
                    <a:p>
                      <a:pPr algn="just">
                        <a:lnSpc>
                          <a:spcPct val="100000"/>
                        </a:lnSpc>
                        <a:spcAft>
                          <a:spcPts val="1200"/>
                        </a:spcAft>
                      </a:pPr>
                      <a:r>
                        <a:rPr lang="en-US" sz="1800" b="1" dirty="0">
                          <a:solidFill>
                            <a:srgbClr val="FF0000"/>
                          </a:solidFill>
                          <a:effectLst/>
                          <a:latin typeface="Arial" panose="020B0604020202020204" pitchFamily="34" charset="0"/>
                          <a:ea typeface="Tahoma" panose="020B0604030504040204" pitchFamily="34" charset="0"/>
                          <a:cs typeface="Arial" panose="020B0604020202020204" pitchFamily="34" charset="0"/>
                        </a:rPr>
                        <a:t>Nhân vật tôi "Lấy chiếc khăn tay che miệng đi rồi đằng hẵng lên mấy tiếng” </a:t>
                      </a:r>
                    </a:p>
                  </a:txBody>
                  <a:tcPr marL="31948" marR="31948" marT="0" marB="0"/>
                </a:tc>
                <a:tc vMerge="1">
                  <a:txBody>
                    <a:bodyPr/>
                    <a:lstStyle/>
                    <a:p>
                      <a:endParaRPr lang="en-US"/>
                    </a:p>
                  </a:txBody>
                  <a:tcPr/>
                </a:tc>
                <a:extLst>
                  <a:ext uri="{0D108BD9-81ED-4DB2-BD59-A6C34878D82A}">
                    <a16:rowId xmlns:a16="http://schemas.microsoft.com/office/drawing/2014/main" val="3237768272"/>
                  </a:ext>
                </a:extLst>
              </a:tr>
            </a:tbl>
          </a:graphicData>
        </a:graphic>
      </p:graphicFrame>
    </p:spTree>
    <p:extLst>
      <p:ext uri="{BB962C8B-B14F-4D97-AF65-F5344CB8AC3E}">
        <p14:creationId xmlns:p14="http://schemas.microsoft.com/office/powerpoint/2010/main" val="90929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5F46764A-E7AC-1F14-D485-74BF4ADD63A1}"/>
              </a:ext>
            </a:extLst>
          </p:cNvPr>
          <p:cNvSpPr txBox="1"/>
          <p:nvPr/>
        </p:nvSpPr>
        <p:spPr>
          <a:xfrm>
            <a:off x="1036287" y="776289"/>
            <a:ext cx="4493207" cy="578882"/>
          </a:xfrm>
          <a:prstGeom prst="roundRect">
            <a:avLst/>
          </a:prstGeom>
          <a:solidFill>
            <a:srgbClr val="808658"/>
          </a:solidFill>
        </p:spPr>
        <p:txBody>
          <a:bodyPr wrap="square">
            <a:spAutoFit/>
          </a:bodyPr>
          <a:lstStyle/>
          <a:p>
            <a:pPr algn="just">
              <a:spcAft>
                <a:spcPts val="800"/>
              </a:spcAft>
            </a:pPr>
            <a:r>
              <a:rPr lang="en-US" sz="2800" b="1" dirty="0">
                <a:solidFill>
                  <a:schemeClr val="bg1"/>
                </a:solidFill>
                <a:effectLst/>
                <a:latin typeface="#9Slide03 SFU Futura_05" panose="00000800000000000000" pitchFamily="2" charset="0"/>
                <a:ea typeface="Times New Roman" panose="02020603050405020304" pitchFamily="18" charset="0"/>
              </a:rPr>
              <a:t>2. Nhân vật “tôi”</a:t>
            </a:r>
            <a:endParaRPr lang="en-US" sz="2400" dirty="0">
              <a:solidFill>
                <a:schemeClr val="bg1"/>
              </a:solidFill>
              <a:effectLst/>
              <a:latin typeface="#9Slide03 SFU Futura_05" panose="00000800000000000000" pitchFamily="2" charset="0"/>
              <a:ea typeface="Calibri" panose="020F0502020204030204" pitchFamily="34" charset="0"/>
            </a:endParaRPr>
          </a:p>
        </p:txBody>
      </p:sp>
      <p:grpSp>
        <p:nvGrpSpPr>
          <p:cNvPr id="6" name="组合 26">
            <a:extLst>
              <a:ext uri="{FF2B5EF4-FFF2-40B4-BE49-F238E27FC236}">
                <a16:creationId xmlns:a16="http://schemas.microsoft.com/office/drawing/2014/main" id="{6ECB53FB-AA34-6704-BD37-1C8DB5F6A3E4}"/>
              </a:ext>
            </a:extLst>
          </p:cNvPr>
          <p:cNvGrpSpPr/>
          <p:nvPr/>
        </p:nvGrpSpPr>
        <p:grpSpPr>
          <a:xfrm>
            <a:off x="1228010" y="1924061"/>
            <a:ext cx="9735978" cy="4009577"/>
            <a:chOff x="1246138" y="1924060"/>
            <a:chExt cx="9735978" cy="4009577"/>
          </a:xfrm>
        </p:grpSpPr>
        <p:grpSp>
          <p:nvGrpSpPr>
            <p:cNvPr id="7" name="组合 4">
              <a:extLst>
                <a:ext uri="{FF2B5EF4-FFF2-40B4-BE49-F238E27FC236}">
                  <a16:creationId xmlns:a16="http://schemas.microsoft.com/office/drawing/2014/main" id="{2699B7DB-013E-8567-EC3D-B09CE5DC5456}"/>
                </a:ext>
              </a:extLst>
            </p:cNvPr>
            <p:cNvGrpSpPr/>
            <p:nvPr/>
          </p:nvGrpSpPr>
          <p:grpSpPr>
            <a:xfrm>
              <a:off x="1246138" y="1998003"/>
              <a:ext cx="2848643" cy="3598565"/>
              <a:chOff x="850916" y="1673257"/>
              <a:chExt cx="2848643" cy="3598565"/>
            </a:xfrm>
          </p:grpSpPr>
          <p:sp>
            <p:nvSpPr>
              <p:cNvPr id="19" name="矩形: 圆角 5">
                <a:extLst>
                  <a:ext uri="{FF2B5EF4-FFF2-40B4-BE49-F238E27FC236}">
                    <a16:creationId xmlns:a16="http://schemas.microsoft.com/office/drawing/2014/main" id="{FBFC2902-83AA-6ACA-0E94-290315EE6BB2}"/>
                  </a:ext>
                </a:extLst>
              </p:cNvPr>
              <p:cNvSpPr/>
              <p:nvPr/>
            </p:nvSpPr>
            <p:spPr>
              <a:xfrm flipH="1">
                <a:off x="3635828" y="1743796"/>
                <a:ext cx="62574" cy="615304"/>
              </a:xfrm>
              <a:prstGeom prst="roundRect">
                <a:avLst/>
              </a:prstGeom>
              <a:solidFill>
                <a:srgbClr val="808658"/>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399" dirty="0">
                  <a:solidFill>
                    <a:schemeClr val="tx1">
                      <a:lumMod val="75000"/>
                      <a:lumOff val="25000"/>
                    </a:schemeClr>
                  </a:solidFill>
                  <a:latin typeface="字魂95号-手刻宋" panose="00000500000000000000" pitchFamily="2" charset="-122"/>
                  <a:ea typeface="字魂95号-手刻宋" panose="00000500000000000000" pitchFamily="2" charset="-122"/>
                  <a:sym typeface="Source Han Sans HW SC"/>
                </a:endParaRPr>
              </a:p>
            </p:txBody>
          </p:sp>
          <p:sp>
            <p:nvSpPr>
              <p:cNvPr id="20" name="矩形: 圆角 6">
                <a:extLst>
                  <a:ext uri="{FF2B5EF4-FFF2-40B4-BE49-F238E27FC236}">
                    <a16:creationId xmlns:a16="http://schemas.microsoft.com/office/drawing/2014/main" id="{16B6EA18-D0AB-BA9E-4F2B-609D9F3E40A5}"/>
                  </a:ext>
                </a:extLst>
              </p:cNvPr>
              <p:cNvSpPr/>
              <p:nvPr/>
            </p:nvSpPr>
            <p:spPr>
              <a:xfrm flipH="1">
                <a:off x="3636985" y="4030377"/>
                <a:ext cx="62574" cy="615304"/>
              </a:xfrm>
              <a:prstGeom prst="roundRect">
                <a:avLst/>
              </a:prstGeom>
              <a:solidFill>
                <a:srgbClr val="FFC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399" dirty="0">
                  <a:solidFill>
                    <a:schemeClr val="tx1">
                      <a:lumMod val="75000"/>
                      <a:lumOff val="25000"/>
                    </a:schemeClr>
                  </a:solidFill>
                  <a:latin typeface="字魂95号-手刻宋" panose="00000500000000000000" pitchFamily="2" charset="-122"/>
                  <a:ea typeface="字魂95号-手刻宋" panose="00000500000000000000" pitchFamily="2" charset="-122"/>
                  <a:sym typeface="Source Han Sans HW SC"/>
                </a:endParaRPr>
              </a:p>
            </p:txBody>
          </p:sp>
          <p:sp>
            <p:nvSpPr>
              <p:cNvPr id="22" name="išľíďè">
                <a:extLst>
                  <a:ext uri="{FF2B5EF4-FFF2-40B4-BE49-F238E27FC236}">
                    <a16:creationId xmlns:a16="http://schemas.microsoft.com/office/drawing/2014/main" id="{F67F88B3-503A-735F-7CD4-7BB52816D9EF}"/>
                  </a:ext>
                </a:extLst>
              </p:cNvPr>
              <p:cNvSpPr/>
              <p:nvPr/>
            </p:nvSpPr>
            <p:spPr bwMode="auto">
              <a:xfrm>
                <a:off x="850916" y="1673257"/>
                <a:ext cx="2482459" cy="143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gn="just">
                  <a:spcAft>
                    <a:spcPts val="800"/>
                  </a:spcAft>
                </a:pPr>
                <a:r>
                  <a:rPr lang="en-US" sz="2400" dirty="0">
                    <a:effectLst/>
                    <a:latin typeface="Times New Roman" panose="02020603050405020304" pitchFamily="18" charset="0"/>
                    <a:ea typeface="Times New Roman" panose="02020603050405020304" pitchFamily="18" charset="0"/>
                  </a:rPr>
                  <a:t>Nhân vật tôi “lẫn trong đám đông” không đủ dũng khí để nói ra tình cảm của mình </a:t>
                </a:r>
                <a:endParaRPr lang="en-US" sz="2400" dirty="0">
                  <a:effectLst/>
                  <a:latin typeface="Calibri" panose="020F0502020204030204" pitchFamily="34" charset="0"/>
                  <a:ea typeface="Calibri" panose="020F0502020204030204" pitchFamily="34" charset="0"/>
                </a:endParaRPr>
              </a:p>
            </p:txBody>
          </p:sp>
          <p:sp>
            <p:nvSpPr>
              <p:cNvPr id="24" name="išľíďè">
                <a:extLst>
                  <a:ext uri="{FF2B5EF4-FFF2-40B4-BE49-F238E27FC236}">
                    <a16:creationId xmlns:a16="http://schemas.microsoft.com/office/drawing/2014/main" id="{71672D25-EDA9-65BF-11C3-405B131582E4}"/>
                  </a:ext>
                </a:extLst>
              </p:cNvPr>
              <p:cNvSpPr/>
              <p:nvPr/>
            </p:nvSpPr>
            <p:spPr bwMode="auto">
              <a:xfrm>
                <a:off x="850916" y="3641325"/>
                <a:ext cx="2482459" cy="1630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R="0" lvl="0" indent="0" algn="just" fontAlgn="auto">
                  <a:lnSpc>
                    <a:spcPct val="120000"/>
                  </a:lnSpc>
                  <a:spcBef>
                    <a:spcPct val="0"/>
                  </a:spcBef>
                  <a:spcAft>
                    <a:spcPts val="800"/>
                  </a:spcAft>
                  <a:buClrTx/>
                  <a:buSzTx/>
                  <a:buFontTx/>
                  <a:buNone/>
                  <a:defRPr/>
                </a:pPr>
                <a:r>
                  <a:rPr lang="en-US" sz="2400" dirty="0">
                    <a:latin typeface="Times New Roman" panose="02020603050405020304" pitchFamily="18" charset="0"/>
                  </a:rPr>
                  <a:t>Vừa là nạn nhân vừa là thủ phạm, biến những lời yêu thương thành câu chuyện đùa.</a:t>
                </a:r>
                <a:endParaRPr lang="zh-CN" altLang="en-US" sz="2400" dirty="0">
                  <a:latin typeface="Times New Roman" panose="02020603050405020304" pitchFamily="18" charset="0"/>
                  <a:sym typeface="Source Han Sans HW SC"/>
                </a:endParaRPr>
              </a:p>
            </p:txBody>
          </p:sp>
        </p:grpSp>
        <p:grpSp>
          <p:nvGrpSpPr>
            <p:cNvPr id="8" name="组合 14">
              <a:extLst>
                <a:ext uri="{FF2B5EF4-FFF2-40B4-BE49-F238E27FC236}">
                  <a16:creationId xmlns:a16="http://schemas.microsoft.com/office/drawing/2014/main" id="{005C736A-145B-D44B-9B51-492C12D25584}"/>
                </a:ext>
              </a:extLst>
            </p:cNvPr>
            <p:cNvGrpSpPr/>
            <p:nvPr/>
          </p:nvGrpSpPr>
          <p:grpSpPr>
            <a:xfrm>
              <a:off x="7331533" y="1924060"/>
              <a:ext cx="3650583" cy="3700567"/>
              <a:chOff x="7690675" y="1599314"/>
              <a:chExt cx="3650583" cy="3700567"/>
            </a:xfrm>
          </p:grpSpPr>
          <p:sp>
            <p:nvSpPr>
              <p:cNvPr id="10" name="矩形: 圆角 15">
                <a:extLst>
                  <a:ext uri="{FF2B5EF4-FFF2-40B4-BE49-F238E27FC236}">
                    <a16:creationId xmlns:a16="http://schemas.microsoft.com/office/drawing/2014/main" id="{FF41873D-9AF6-5E3F-43FE-C4785805BFBA}"/>
                  </a:ext>
                </a:extLst>
              </p:cNvPr>
              <p:cNvSpPr/>
              <p:nvPr/>
            </p:nvSpPr>
            <p:spPr>
              <a:xfrm>
                <a:off x="8493772" y="1743796"/>
                <a:ext cx="62570" cy="615304"/>
              </a:xfrm>
              <a:prstGeom prst="roundRect">
                <a:avLst/>
              </a:prstGeom>
              <a:solidFill>
                <a:srgbClr val="FFC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399" dirty="0">
                  <a:solidFill>
                    <a:schemeClr val="tx1">
                      <a:lumMod val="75000"/>
                      <a:lumOff val="25000"/>
                    </a:schemeClr>
                  </a:solidFill>
                  <a:latin typeface="字魂95号-手刻宋" panose="00000500000000000000" pitchFamily="2" charset="-122"/>
                  <a:ea typeface="字魂95号-手刻宋" panose="00000500000000000000" pitchFamily="2" charset="-122"/>
                  <a:sym typeface="Source Han Sans HW SC"/>
                </a:endParaRPr>
              </a:p>
            </p:txBody>
          </p:sp>
          <p:sp>
            <p:nvSpPr>
              <p:cNvPr id="13" name="išľíďè">
                <a:extLst>
                  <a:ext uri="{FF2B5EF4-FFF2-40B4-BE49-F238E27FC236}">
                    <a16:creationId xmlns:a16="http://schemas.microsoft.com/office/drawing/2014/main" id="{272B3454-3B76-DA58-4B4A-3A223DA0CE38}"/>
                  </a:ext>
                </a:extLst>
              </p:cNvPr>
              <p:cNvSpPr/>
              <p:nvPr/>
            </p:nvSpPr>
            <p:spPr bwMode="auto">
              <a:xfrm>
                <a:off x="7690675" y="1599314"/>
                <a:ext cx="3650583" cy="130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gn="just">
                  <a:spcBef>
                    <a:spcPct val="0"/>
                  </a:spcBef>
                  <a:spcAft>
                    <a:spcPts val="800"/>
                  </a:spcAft>
                  <a:defRPr/>
                </a:pPr>
                <a:r>
                  <a:rPr lang="en-US" sz="2400" dirty="0">
                    <a:latin typeface="Times New Roman" panose="02020603050405020304" pitchFamily="18" charset="0"/>
                  </a:rPr>
                  <a:t>Trong trò đùa của mình, nhân vật “tôi” chưa ý thức được rằng khát vọng hạnh phúc của cô cũng đồng thời chính là cơ hội hạnh phúc của anh</a:t>
                </a:r>
                <a:r>
                  <a:rPr lang="en-US" sz="2000" dirty="0">
                    <a:latin typeface="Times New Roman" panose="02020603050405020304" pitchFamily="18" charset="0"/>
                  </a:rPr>
                  <a:t>.</a:t>
                </a:r>
                <a:endParaRPr lang="zh-CN" altLang="en-US" sz="2000" dirty="0">
                  <a:latin typeface="Times New Roman" panose="02020603050405020304" pitchFamily="18" charset="0"/>
                  <a:sym typeface="Source Han Sans HW SC"/>
                </a:endParaRPr>
              </a:p>
            </p:txBody>
          </p:sp>
          <p:sp>
            <p:nvSpPr>
              <p:cNvPr id="15" name="išľíďè">
                <a:extLst>
                  <a:ext uri="{FF2B5EF4-FFF2-40B4-BE49-F238E27FC236}">
                    <a16:creationId xmlns:a16="http://schemas.microsoft.com/office/drawing/2014/main" id="{E7A28A7F-8E87-BAFB-927E-7F01E24DFF17}"/>
                  </a:ext>
                </a:extLst>
              </p:cNvPr>
              <p:cNvSpPr/>
              <p:nvPr/>
            </p:nvSpPr>
            <p:spPr bwMode="auto">
              <a:xfrm>
                <a:off x="7817161" y="3995999"/>
                <a:ext cx="3524097" cy="1303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R="0" lvl="0" indent="0" algn="just" fontAlgn="auto">
                  <a:spcBef>
                    <a:spcPct val="0"/>
                  </a:spcBef>
                  <a:spcAft>
                    <a:spcPts val="800"/>
                  </a:spcAft>
                  <a:buClrTx/>
                  <a:buSzTx/>
                  <a:buFontTx/>
                  <a:buNone/>
                  <a:defRPr/>
                </a:pPr>
                <a:r>
                  <a:rPr lang="en-US" sz="2400" dirty="0">
                    <a:latin typeface="Times New Roman" panose="02020603050405020304" pitchFamily="18" charset="0"/>
                  </a:rPr>
                  <a:t>Nỗi buồn mơ hồ lúc xuân sang, khát vọng nói lời yêu thương thêm một lần nữa</a:t>
                </a:r>
                <a:endParaRPr lang="zh-CN" altLang="en-US" sz="2400" dirty="0">
                  <a:latin typeface="Times New Roman" panose="02020603050405020304" pitchFamily="18" charset="0"/>
                  <a:sym typeface="Source Han Sans HW SC"/>
                </a:endParaRPr>
              </a:p>
            </p:txBody>
          </p:sp>
        </p:grpSp>
        <p:pic>
          <p:nvPicPr>
            <p:cNvPr id="9" name="图片 25" descr="卡通人物&#10;&#10;描述已自动生成">
              <a:extLst>
                <a:ext uri="{FF2B5EF4-FFF2-40B4-BE49-F238E27FC236}">
                  <a16:creationId xmlns:a16="http://schemas.microsoft.com/office/drawing/2014/main" id="{3224019F-5EEF-DE41-280E-37DF03C98A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29567" y="1998504"/>
              <a:ext cx="3167180" cy="3935133"/>
            </a:xfrm>
            <a:prstGeom prst="rect">
              <a:avLst/>
            </a:prstGeom>
          </p:spPr>
        </p:pic>
      </p:grpSp>
    </p:spTree>
    <p:extLst>
      <p:ext uri="{BB962C8B-B14F-4D97-AF65-F5344CB8AC3E}">
        <p14:creationId xmlns:p14="http://schemas.microsoft.com/office/powerpoint/2010/main" val="3362585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TotalTime>
  <Words>1356</Words>
  <Application>Microsoft Office PowerPoint</Application>
  <PresentationFormat>Widescreen</PresentationFormat>
  <Paragraphs>123</Paragraphs>
  <Slides>17</Slides>
  <Notes>17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17</vt:i4>
      </vt:variant>
    </vt:vector>
  </HeadingPairs>
  <TitlesOfParts>
    <vt:vector size="33" baseType="lpstr">
      <vt:lpstr>#9Slide03 Arima Madurai</vt:lpstr>
      <vt:lpstr>#9Slide03 SFU Futura_05</vt:lpstr>
      <vt:lpstr>#9Slide04 Faustina</vt:lpstr>
      <vt:lpstr>#9Slide05 SVNCherryla</vt:lpstr>
      <vt:lpstr>#9Slide05 SVNFourth</vt:lpstr>
      <vt:lpstr>#9Slide07 IcielNabila</vt:lpstr>
      <vt:lpstr>#9Slide07 SVNPosterizer KG Inli</vt:lpstr>
      <vt:lpstr>Arial</vt:lpstr>
      <vt:lpstr>Calibri</vt:lpstr>
      <vt:lpstr>等线</vt:lpstr>
      <vt:lpstr>Source Han Sans HW SC</vt:lpstr>
      <vt:lpstr>Tahoma</vt:lpstr>
      <vt:lpstr>Times New Roman</vt:lpstr>
      <vt:lpstr>Wingdings</vt:lpstr>
      <vt:lpstr>字魂95号-手刻宋</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Olivia Fung</dc:creator>
  <cp:lastModifiedBy>Administrator</cp:lastModifiedBy>
  <cp:revision>119</cp:revision>
  <dcterms:created xsi:type="dcterms:W3CDTF">2019-11-05T14:09:27Z</dcterms:created>
  <dcterms:modified xsi:type="dcterms:W3CDTF">2025-03-11T03:40:40Z</dcterms:modified>
</cp:coreProperties>
</file>