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4" r:id="rId7"/>
    <p:sldId id="440" r:id="rId8"/>
    <p:sldId id="439" r:id="rId9"/>
    <p:sldId id="438" r:id="rId10"/>
    <p:sldId id="437" r:id="rId11"/>
    <p:sldId id="436" r:id="rId12"/>
    <p:sldId id="4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67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 TH số 2 TT Tân Uyên</a:t>
            </a: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 2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viên: Lê Tuấn Anh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395" y="1204875"/>
            <a:ext cx="5436031" cy="54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7" y="1339484"/>
            <a:ext cx="7201905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0" y="228153"/>
            <a:ext cx="7525800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666589"/>
            <a:ext cx="7143987" cy="164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62" y="3615481"/>
            <a:ext cx="4855602" cy="12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Hãy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màu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trên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752" y="5116357"/>
            <a:ext cx="6786574" cy="10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màu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Rèn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chụp</a:t>
            </a:r>
            <a:r>
              <a:rPr lang="en-US" sz="2400" dirty="0" smtClean="0">
                <a:solidFill>
                  <a:schemeClr val="tx1"/>
                </a:solidFill>
              </a:rPr>
              <a:t>, video clip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15 </a:t>
            </a:r>
            <a:r>
              <a:rPr lang="en-US" sz="2400" dirty="0" err="1" smtClean="0">
                <a:solidFill>
                  <a:schemeClr val="tx1"/>
                </a:solidFill>
              </a:rPr>
              <a:t>giây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xem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mô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sắc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nhân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mảng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ảnh</a:t>
            </a:r>
            <a:r>
              <a:rPr lang="en-US" sz="2400" dirty="0" smtClean="0">
                <a:solidFill>
                  <a:schemeClr val="tx1"/>
                </a:solidFill>
              </a:rPr>
              <a:t>, video clip. </a:t>
            </a: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gọi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tên</a:t>
            </a:r>
            <a:r>
              <a:rPr lang="en-US" sz="2400" dirty="0" smtClean="0">
                <a:solidFill>
                  <a:schemeClr val="tx1"/>
                </a:solidFill>
              </a:rPr>
              <a:t>, GV </a:t>
            </a:r>
            <a:r>
              <a:rPr lang="en-US" sz="2400" dirty="0" err="1" smtClean="0">
                <a:solidFill>
                  <a:schemeClr val="tx1"/>
                </a:solidFill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Xung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gì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480390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045018"/>
            <a:ext cx="6771094" cy="55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8" y="1689926"/>
            <a:ext cx="5833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59" y="1657943"/>
            <a:ext cx="6766281" cy="24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1360225"/>
            <a:ext cx="6747922" cy="5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1126</TotalTime>
  <Words>201</Words>
  <Application>Microsoft Office PowerPoint</Application>
  <PresentationFormat>Trình chiếu Trên màn hình (4:3)</PresentationFormat>
  <Paragraphs>14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141</cp:revision>
  <dcterms:created xsi:type="dcterms:W3CDTF">2021-01-29T04:19:07Z</dcterms:created>
  <dcterms:modified xsi:type="dcterms:W3CDTF">2025-02-10T01:09:52Z</dcterms:modified>
</cp:coreProperties>
</file>