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 id="2147483764" r:id="rId5"/>
  </p:sldMasterIdLst>
  <p:notesMasterIdLst>
    <p:notesMasterId r:id="rId35"/>
  </p:notesMasterIdLst>
  <p:sldIdLst>
    <p:sldId id="2889" r:id="rId6"/>
    <p:sldId id="2888" r:id="rId7"/>
    <p:sldId id="353" r:id="rId8"/>
    <p:sldId id="347" r:id="rId9"/>
    <p:sldId id="348" r:id="rId10"/>
    <p:sldId id="349" r:id="rId11"/>
    <p:sldId id="350" r:id="rId12"/>
    <p:sldId id="351" r:id="rId13"/>
    <p:sldId id="256" r:id="rId14"/>
    <p:sldId id="257" r:id="rId15"/>
    <p:sldId id="258" r:id="rId16"/>
    <p:sldId id="259" r:id="rId17"/>
    <p:sldId id="311" r:id="rId18"/>
    <p:sldId id="312" r:id="rId19"/>
    <p:sldId id="316" r:id="rId20"/>
    <p:sldId id="313" r:id="rId21"/>
    <p:sldId id="315" r:id="rId22"/>
    <p:sldId id="2877" r:id="rId23"/>
    <p:sldId id="2878" r:id="rId24"/>
    <p:sldId id="2879" r:id="rId25"/>
    <p:sldId id="2880" r:id="rId26"/>
    <p:sldId id="2882" r:id="rId27"/>
    <p:sldId id="2881" r:id="rId28"/>
    <p:sldId id="2883" r:id="rId29"/>
    <p:sldId id="2884" r:id="rId30"/>
    <p:sldId id="2885" r:id="rId31"/>
    <p:sldId id="320" r:id="rId32"/>
    <p:sldId id="2886"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2318" y="-11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8F71DB3-B5F8-4687-ADFD-22F653EED5DD}" type="slidenum">
              <a:rPr lang="en-US" altLang="vi-VN" smtClean="0">
                <a:solidFill>
                  <a:prstClr val="black"/>
                </a:solidFill>
              </a:rPr>
              <a:pPr/>
              <a:t>1</a:t>
            </a:fld>
            <a:endParaRPr lang="en-US" altLang="vi-VN">
              <a:solidFill>
                <a:prstClr val="black"/>
              </a:solidFill>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Tree>
    <p:extLst>
      <p:ext uri="{BB962C8B-B14F-4D97-AF65-F5344CB8AC3E}">
        <p14:creationId xmlns:p14="http://schemas.microsoft.com/office/powerpoint/2010/main" val="942747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B8B5D56-0574-431F-98E9-37135410459E}"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13662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6" name="Footer Placeholder 5">
            <a:extLst>
              <a:ext uri="{FF2B5EF4-FFF2-40B4-BE49-F238E27FC236}">
                <a16:creationId xmlns=""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8" name="Footer Placeholder 7">
            <a:extLst>
              <a:ext uri="{FF2B5EF4-FFF2-40B4-BE49-F238E27FC236}">
                <a16:creationId xmlns=""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4" name="Footer Placeholder 3">
            <a:extLst>
              <a:ext uri="{FF2B5EF4-FFF2-40B4-BE49-F238E27FC236}">
                <a16:creationId xmlns=""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3" name="Footer Placeholder 2">
            <a:extLst>
              <a:ext uri="{FF2B5EF4-FFF2-40B4-BE49-F238E27FC236}">
                <a16:creationId xmlns=""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6" name="Footer Placeholder 5">
            <a:extLst>
              <a:ext uri="{FF2B5EF4-FFF2-40B4-BE49-F238E27FC236}">
                <a16:creationId xmlns=""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6" name="Footer Placeholder 5">
            <a:extLst>
              <a:ext uri="{FF2B5EF4-FFF2-40B4-BE49-F238E27FC236}">
                <a16:creationId xmlns=""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6" name="Footer Placeholder 5">
            <a:extLst>
              <a:ext uri="{FF2B5EF4-FFF2-40B4-BE49-F238E27FC236}">
                <a16:creationId xmlns=""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8" name="Footer Placeholder 7">
            <a:extLst>
              <a:ext uri="{FF2B5EF4-FFF2-40B4-BE49-F238E27FC236}">
                <a16:creationId xmlns=""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4" name="Footer Placeholder 3">
            <a:extLst>
              <a:ext uri="{FF2B5EF4-FFF2-40B4-BE49-F238E27FC236}">
                <a16:creationId xmlns=""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3" name="Footer Placeholder 2">
            <a:extLst>
              <a:ext uri="{FF2B5EF4-FFF2-40B4-BE49-F238E27FC236}">
                <a16:creationId xmlns=""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6" name="Footer Placeholder 5">
            <a:extLst>
              <a:ext uri="{FF2B5EF4-FFF2-40B4-BE49-F238E27FC236}">
                <a16:creationId xmlns=""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6" name="Footer Placeholder 5">
            <a:extLst>
              <a:ext uri="{FF2B5EF4-FFF2-40B4-BE49-F238E27FC236}">
                <a16:creationId xmlns=""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6" name="Footer Placeholder 5">
            <a:extLst>
              <a:ext uri="{FF2B5EF4-FFF2-40B4-BE49-F238E27FC236}">
                <a16:creationId xmlns=""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8" name="Footer Placeholder 7">
            <a:extLst>
              <a:ext uri="{FF2B5EF4-FFF2-40B4-BE49-F238E27FC236}">
                <a16:creationId xmlns=""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4" name="Footer Placeholder 3">
            <a:extLst>
              <a:ext uri="{FF2B5EF4-FFF2-40B4-BE49-F238E27FC236}">
                <a16:creationId xmlns=""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3" name="Footer Placeholder 2">
            <a:extLst>
              <a:ext uri="{FF2B5EF4-FFF2-40B4-BE49-F238E27FC236}">
                <a16:creationId xmlns=""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6" name="Footer Placeholder 5">
            <a:extLst>
              <a:ext uri="{FF2B5EF4-FFF2-40B4-BE49-F238E27FC236}">
                <a16:creationId xmlns=""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6" name="Footer Placeholder 5">
            <a:extLst>
              <a:ext uri="{FF2B5EF4-FFF2-40B4-BE49-F238E27FC236}">
                <a16:creationId xmlns=""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11188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77108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39686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Tree>
    <p:extLst>
      <p:ext uri="{BB962C8B-B14F-4D97-AF65-F5344CB8AC3E}">
        <p14:creationId xmlns:p14="http://schemas.microsoft.com/office/powerpoint/2010/main" val="36404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503773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16285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40482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09136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26052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731225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20846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410585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6001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70585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4157388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36513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4069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6557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1941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569425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42004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5376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2830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endParaRPr sz="500" dirty="0">
              <a:solidFill>
                <a:prstClr val="black"/>
              </a:solidFill>
            </a:endParaRPr>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endParaRPr sz="500">
              <a:solidFill>
                <a:prstClr val="black"/>
              </a:solidFill>
            </a:endParaRPr>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endParaRPr sz="500">
              <a:solidFill>
                <a:prstClr val="black"/>
              </a:solidFill>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prstClr val="black"/>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41745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Tree>
    <p:extLst>
      <p:ext uri="{BB962C8B-B14F-4D97-AF65-F5344CB8AC3E}">
        <p14:creationId xmlns:p14="http://schemas.microsoft.com/office/powerpoint/2010/main" val="147925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D1F9D-3244-45BE-B135-4FCDFCDAE62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7049109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BAA935-3C3F-4DCD-9B71-92A5A5CEF956}"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736415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D454DC-CA8D-415B-A172-D233766D79B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4483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1/20/2025</a:t>
            </a:fld>
            <a:endParaRPr lang="en-US"/>
          </a:p>
        </p:txBody>
      </p:sp>
      <p:sp>
        <p:nvSpPr>
          <p:cNvPr id="5" name="Footer Placeholder 4">
            <a:extLst>
              <a:ext uri="{FF2B5EF4-FFF2-40B4-BE49-F238E27FC236}">
                <a16:creationId xmlns=""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1/20/2025</a:t>
            </a:fld>
            <a:endParaRPr lang="en-US"/>
          </a:p>
        </p:txBody>
      </p:sp>
      <p:sp>
        <p:nvSpPr>
          <p:cNvPr id="5" name="Footer Placeholder 4">
            <a:extLst>
              <a:ext uri="{FF2B5EF4-FFF2-40B4-BE49-F238E27FC236}">
                <a16:creationId xmlns=""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 xmlns:a16="http://schemas.microsoft.com/office/drawing/2014/main" id="{4055E8A7-54C9-6B53-ED30-8570ED4CB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1/20/2025</a:t>
            </a:fld>
            <a:endParaRPr lang="en-US"/>
          </a:p>
        </p:txBody>
      </p:sp>
      <p:sp>
        <p:nvSpPr>
          <p:cNvPr id="5" name="Footer Placeholder 4">
            <a:extLst>
              <a:ext uri="{FF2B5EF4-FFF2-40B4-BE49-F238E27FC236}">
                <a16:creationId xmlns=""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xmlns=""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17530110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92.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2.gi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8.png"/><Relationship Id="rId18" Type="http://schemas.openxmlformats.org/officeDocument/2006/relationships/image" Target="../media/image79.sv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73.svg"/><Relationship Id="rId17"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71.svg"/><Relationship Id="rId19" Type="http://schemas.openxmlformats.org/officeDocument/2006/relationships/image" Target="../media/image71.png"/><Relationship Id="rId4" Type="http://schemas.openxmlformats.org/officeDocument/2006/relationships/image" Target="../media/image65.svg"/><Relationship Id="rId9" Type="http://schemas.openxmlformats.org/officeDocument/2006/relationships/image" Target="../media/image66.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slideLayout" Target="../slideLayouts/slideLayout44.xml"/><Relationship Id="rId7" Type="http://schemas.openxmlformats.org/officeDocument/2006/relationships/image" Target="../media/image11.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1.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4.xml"/><Relationship Id="rId16" Type="http://schemas.openxmlformats.org/officeDocument/2006/relationships/image" Target="../media/image14.gif"/><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7.xml"/><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18.png"/><Relationship Id="rId9" Type="http://schemas.openxmlformats.org/officeDocument/2006/relationships/image" Target="../media/image11.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WordArt 2"/>
          <p:cNvSpPr>
            <a:spLocks noChangeArrowheads="1" noChangeShapeType="1" noTextEdit="1"/>
          </p:cNvSpPr>
          <p:nvPr/>
        </p:nvSpPr>
        <p:spPr bwMode="auto">
          <a:xfrm>
            <a:off x="2209801" y="457200"/>
            <a:ext cx="7516813" cy="6400800"/>
          </a:xfrm>
          <a:prstGeom prst="rect">
            <a:avLst/>
          </a:prstGeom>
        </p:spPr>
        <p:txBody>
          <a:bodyPr spcFirstLastPara="1" wrap="none" fromWordArt="1">
            <a:prstTxWarp prst="textArchUp">
              <a:avLst>
                <a:gd name="adj" fmla="val 10692121"/>
              </a:avLst>
            </a:prstTxWarp>
          </a:bodyPr>
          <a:lstStyle/>
          <a:p>
            <a:pPr algn="ctr"/>
            <a:r>
              <a:rPr lang="vi-VN" sz="3600" b="1" kern="10">
                <a:ln w="9525">
                  <a:solidFill>
                    <a:srgbClr val="00FFFF"/>
                  </a:solidFill>
                  <a:round/>
                  <a:headEnd/>
                  <a:tailEnd/>
                </a:ln>
                <a:solidFill>
                  <a:srgbClr val="FF00FF"/>
                </a:solidFill>
                <a:effectLst>
                  <a:prstShdw prst="shdw13" dist="53882" dir="13500000">
                    <a:srgbClr val="868686">
                      <a:alpha val="50000"/>
                    </a:srgbClr>
                  </a:prstShdw>
                </a:effectLst>
                <a:latin typeface="Times New Roman" panose="02020603050405020304" pitchFamily="18" charset="0"/>
                <a:cs typeface="Times New Roman" panose="02020603050405020304" pitchFamily="18" charset="0"/>
              </a:rPr>
              <a:t>Chào các thầy cô giáo và các em học sinh thân yêu  </a:t>
            </a:r>
          </a:p>
        </p:txBody>
      </p:sp>
      <p:sp>
        <p:nvSpPr>
          <p:cNvPr id="25603" name="WordArt 3"/>
          <p:cNvSpPr>
            <a:spLocks noChangeArrowheads="1" noChangeShapeType="1" noTextEdit="1"/>
          </p:cNvSpPr>
          <p:nvPr/>
        </p:nvSpPr>
        <p:spPr bwMode="auto">
          <a:xfrm>
            <a:off x="1981200" y="5410201"/>
            <a:ext cx="8382000" cy="1260475"/>
          </a:xfrm>
          <a:prstGeom prst="rect">
            <a:avLst/>
          </a:prstGeom>
        </p:spPr>
        <p:txBody>
          <a:bodyPr wrap="none" fromWordArt="1">
            <a:prstTxWarp prst="textFadeUp">
              <a:avLst>
                <a:gd name="adj" fmla="val 9991"/>
              </a:avLst>
            </a:prstTxWarp>
          </a:bodyPr>
          <a:lstStyle/>
          <a:p>
            <a:pPr algn="ctr"/>
            <a:r>
              <a:rPr lang="vi-VN" sz="3600" b="1" kern="10" dirty="0">
                <a:ln w="12700">
                  <a:solidFill>
                    <a:srgbClr val="B2B2B2"/>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Trường Tiểu học số </a:t>
            </a:r>
            <a:r>
              <a:rPr lang="en-US" sz="3600" b="1" kern="10" dirty="0">
                <a:ln w="12700">
                  <a:solidFill>
                    <a:srgbClr val="B2B2B2"/>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2</a:t>
            </a:r>
            <a:r>
              <a:rPr lang="vi-VN" sz="3600" b="1" kern="10" dirty="0">
                <a:ln w="12700">
                  <a:solidFill>
                    <a:srgbClr val="B2B2B2"/>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thị trấn Tân Uyên-Tân Uyên- Lai Châu </a:t>
            </a:r>
          </a:p>
        </p:txBody>
      </p:sp>
      <p:sp>
        <p:nvSpPr>
          <p:cNvPr id="25604" name="WordArt 4"/>
          <p:cNvSpPr>
            <a:spLocks noChangeArrowheads="1" noChangeShapeType="1" noTextEdit="1"/>
          </p:cNvSpPr>
          <p:nvPr/>
        </p:nvSpPr>
        <p:spPr bwMode="auto">
          <a:xfrm>
            <a:off x="3200400" y="2133601"/>
            <a:ext cx="5715000" cy="1304925"/>
          </a:xfrm>
          <a:prstGeom prst="rect">
            <a:avLst/>
          </a:prstGeom>
        </p:spPr>
        <p:txBody>
          <a:bodyPr wrap="none" fromWordArt="1">
            <a:prstTxWarp prst="textFadeUp">
              <a:avLst>
                <a:gd name="adj" fmla="val 9991"/>
              </a:avLst>
            </a:prstTxWarp>
          </a:bodyPr>
          <a:lstStyle/>
          <a:p>
            <a:pPr algn="ctr"/>
            <a:r>
              <a:rPr lang="vi-VN" sz="5400" b="1" kern="10" dirty="0">
                <a:ln w="12700">
                  <a:solidFill>
                    <a:srgbClr val="FFFF00"/>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Môn: </a:t>
            </a:r>
            <a:r>
              <a:rPr lang="en-US" sz="5400" b="1" kern="10" dirty="0" err="1" smtClean="0">
                <a:ln w="12700">
                  <a:solidFill>
                    <a:srgbClr val="FFFF00"/>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Khoa</a:t>
            </a:r>
            <a:r>
              <a:rPr lang="en-US" sz="5400" b="1" kern="10" dirty="0" smtClean="0">
                <a:ln w="12700">
                  <a:solidFill>
                    <a:srgbClr val="FFFF00"/>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5400" b="1" kern="10" dirty="0" err="1" smtClean="0">
                <a:ln w="12700">
                  <a:solidFill>
                    <a:srgbClr val="FFFF00"/>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học</a:t>
            </a:r>
            <a:endParaRPr lang="vi-VN" sz="5400" b="1" kern="10" dirty="0">
              <a:ln w="12700">
                <a:solidFill>
                  <a:srgbClr val="FFFF00"/>
                </a:solidFill>
                <a:round/>
                <a:headEnd/>
                <a:tailEnd/>
              </a:ln>
              <a:solidFill>
                <a:srgbClr val="FF00FF"/>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pic>
        <p:nvPicPr>
          <p:cNvPr id="25605" name="Picture 6" descr="Copy of 252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910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Copy of 252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91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Copy of 252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91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Dov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0" descr="Dov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192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1" descr="Dove-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2286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61433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wheel(4)">
                                      <p:cBhvr>
                                        <p:cTn id="7" dur="2000"/>
                                        <p:tgtEl>
                                          <p:spTgt spid="118786"/>
                                        </p:tgtEl>
                                      </p:cBhvr>
                                    </p:animEffect>
                                  </p:childTnLst>
                                </p:cTn>
                              </p:par>
                            </p:childTnLst>
                          </p:cTn>
                        </p:par>
                        <p:par>
                          <p:cTn id="8" fill="hold" nodeType="afterGroup">
                            <p:stCondLst>
                              <p:cond delay="2000"/>
                            </p:stCondLst>
                            <p:childTnLst>
                              <p:par>
                                <p:cTn id="9" presetID="19" presetClass="emph" presetSubtype="0" repeatCount="indefinite" fill="hold" nodeType="afterEffect">
                                  <p:stCondLst>
                                    <p:cond delay="0"/>
                                  </p:stCondLst>
                                  <p:childTnLst>
                                    <p:animClr clrSpc="rgb" dir="cw">
                                      <p:cBhvr override="childStyle">
                                        <p:cTn id="10" dur="500" fill="hold"/>
                                        <p:tgtEl>
                                          <p:spTgt spid="118786"/>
                                        </p:tgtEl>
                                        <p:attrNameLst>
                                          <p:attrName>style.color</p:attrName>
                                        </p:attrNameLst>
                                      </p:cBhvr>
                                      <p:to>
                                        <a:schemeClr val="accent2"/>
                                      </p:to>
                                    </p:animClr>
                                    <p:animClr clrSpc="rgb" dir="cw">
                                      <p:cBhvr>
                                        <p:cTn id="11" dur="500" fill="hold"/>
                                        <p:tgtEl>
                                          <p:spTgt spid="118786"/>
                                        </p:tgtEl>
                                        <p:attrNameLst>
                                          <p:attrName>fillcolor</p:attrName>
                                        </p:attrNameLst>
                                      </p:cBhvr>
                                      <p:to>
                                        <a:schemeClr val="accent2"/>
                                      </p:to>
                                    </p:animClr>
                                    <p:set>
                                      <p:cBhvr>
                                        <p:cTn id="12" dur="500" fill="hold"/>
                                        <p:tgtEl>
                                          <p:spTgt spid="118786"/>
                                        </p:tgtEl>
                                        <p:attrNameLst>
                                          <p:attrName>fill.type</p:attrName>
                                        </p:attrNameLst>
                                      </p:cBhvr>
                                      <p:to>
                                        <p:strVal val="solid"/>
                                      </p:to>
                                    </p:set>
                                    <p:set>
                                      <p:cBhvr>
                                        <p:cTn id="13" dur="500" fill="hold"/>
                                        <p:tgtEl>
                                          <p:spTgt spid="1187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 xmlns:a16="http://schemas.microsoft.com/office/drawing/2014/main" id="{37AED68E-8D16-427E-B40D-8CAE01D878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3791299363"/>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Rectangle: Rounded Corners 7">
            <a:extLst>
              <a:ext uri="{FF2B5EF4-FFF2-40B4-BE49-F238E27FC236}">
                <a16:creationId xmlns=""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 xmlns:a16="http://schemas.microsoft.com/office/drawing/2014/main" id="{C7F63D55-E003-575F-C556-EE1D952A5A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a:extLst>
              <a:ext uri="{FF2B5EF4-FFF2-40B4-BE49-F238E27FC236}">
                <a16:creationId xmlns=""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a:extLst>
              <a:ext uri="{FF2B5EF4-FFF2-40B4-BE49-F238E27FC236}">
                <a16:creationId xmlns=""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 xmlns:a16="http://schemas.microsoft.com/office/drawing/2014/main" id="{EE8717A8-2204-55E6-25A9-DC6D5055E7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 xmlns:a16="http://schemas.microsoft.com/office/drawing/2014/main" id="{6920DB43-2367-B71B-CCAD-37B69072E9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5" action="ppaction://hlinksldjump"/>
            <a:extLst>
              <a:ext uri="{FF2B5EF4-FFF2-40B4-BE49-F238E27FC236}">
                <a16:creationId xmlns="" xmlns:a16="http://schemas.microsoft.com/office/drawing/2014/main" id="{B1F9FA9C-EB99-FFFD-B5A3-89ABBDA8E46E}"/>
              </a:ext>
            </a:extLst>
          </p:cNvPr>
          <p:cNvPicPr>
            <a:picLocks noChangeAspect="1"/>
          </p:cNvPicPr>
          <p:nvPr/>
        </p:nvPicPr>
        <p:blipFill>
          <a:blip r:embed="rId16"/>
          <a:srcRect/>
          <a:stretch>
            <a:fillRect/>
          </a:stretch>
        </p:blipFill>
        <p:spPr>
          <a:xfrm>
            <a:off x="9865977" y="260498"/>
            <a:ext cx="2083981" cy="2083981"/>
          </a:xfrm>
          <a:prstGeom prst="rect">
            <a:avLst/>
          </a:prstGeom>
        </p:spPr>
      </p:pic>
    </p:spTree>
    <p:extLst>
      <p:ext uri="{BB962C8B-B14F-4D97-AF65-F5344CB8AC3E}">
        <p14:creationId xmlns:p14="http://schemas.microsoft.com/office/powerpoint/2010/main" val="139083837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 xmlns:a16="http://schemas.microsoft.com/office/drawing/2014/main" id="{09562794-3DEF-965B-A21B-2F28F5D112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 xmlns:a16="http://schemas.microsoft.com/office/drawing/2014/main" id="{3360319D-E6C9-C087-C399-FB8211A318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 xmlns:a16="http://schemas.microsoft.com/office/drawing/2014/main"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 xmlns:a16="http://schemas.microsoft.com/office/drawing/2014/main" id="{E5FE9684-9574-D7C5-2D86-BC1F149DDC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 xmlns:a16="http://schemas.microsoft.com/office/drawing/2014/main"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 xmlns:a16="http://schemas.microsoft.com/office/drawing/2014/main" id="{86DE8553-B25A-E802-C058-F5F5ADCDD0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 xmlns:a16="http://schemas.microsoft.com/office/drawing/2014/main" id="{7D86949E-7D36-B636-257D-D472141DE9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 xmlns:a16="http://schemas.microsoft.com/office/drawing/2014/main" id="{4D6C6714-5B7D-DE2D-1736-9853EDECDD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907</Words>
  <Application>Microsoft Office PowerPoint</Application>
  <PresentationFormat>Custom</PresentationFormat>
  <Paragraphs>85</Paragraphs>
  <Slides>29</Slides>
  <Notes>10</Notes>
  <HiddenSlides>0</HiddenSlides>
  <MMClips>2</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Default Design</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2024-10-08T15:41:43Z</dcterms:created>
  <dcterms:modified xsi:type="dcterms:W3CDTF">2025-01-20T14:38:53Z</dcterms:modified>
</cp:coreProperties>
</file>