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575" r:id="rId2"/>
    <p:sldId id="610" r:id="rId3"/>
    <p:sldId id="611" r:id="rId4"/>
    <p:sldId id="542" r:id="rId5"/>
    <p:sldId id="496" r:id="rId6"/>
    <p:sldId id="577" r:id="rId7"/>
    <p:sldId id="593" r:id="rId8"/>
    <p:sldId id="581" r:id="rId9"/>
    <p:sldId id="578" r:id="rId10"/>
    <p:sldId id="595" r:id="rId11"/>
    <p:sldId id="596" r:id="rId12"/>
    <p:sldId id="612" r:id="rId13"/>
    <p:sldId id="613" r:id="rId14"/>
    <p:sldId id="599" r:id="rId15"/>
    <p:sldId id="619" r:id="rId16"/>
    <p:sldId id="620" r:id="rId17"/>
    <p:sldId id="621" r:id="rId18"/>
    <p:sldId id="622" r:id="rId19"/>
    <p:sldId id="600" r:id="rId20"/>
    <p:sldId id="583" r:id="rId21"/>
    <p:sldId id="614" r:id="rId22"/>
    <p:sldId id="585" r:id="rId23"/>
    <p:sldId id="615" r:id="rId24"/>
    <p:sldId id="603" r:id="rId25"/>
    <p:sldId id="616" r:id="rId26"/>
    <p:sldId id="560" r:id="rId27"/>
    <p:sldId id="607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86" d="100"/>
          <a:sy n="86" d="100"/>
        </p:scale>
        <p:origin x="-72" y="-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5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8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8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microsoft.com/office/2007/relationships/hdphoto" Target="../media/hdphoto4.wdp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microsoft.com/office/2007/relationships/hdphoto" Target="../media/hdphoto4.wdp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microsoft.com/office/2007/relationships/hdphoto" Target="../media/hdphoto4.wdp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2.wdp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microsoft.com/office/2007/relationships/hdphoto" Target="../media/hdphoto12.wdp"/><Relationship Id="rId4" Type="http://schemas.openxmlformats.org/officeDocument/2006/relationships/audio" Target="../media/audio8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9.wav"/><Relationship Id="rId7" Type="http://schemas.microsoft.com/office/2007/relationships/hdphoto" Target="../media/hdphoto9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0.wav"/><Relationship Id="rId7" Type="http://schemas.microsoft.com/office/2007/relationships/hdphoto" Target="../media/hdphoto9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1.wav"/><Relationship Id="rId7" Type="http://schemas.microsoft.com/office/2007/relationships/hdphoto" Target="../media/hdphoto9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microsoft.com/office/2007/relationships/hdphoto" Target="../media/hdphoto9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microsoft.com/office/2007/relationships/hdphoto" Target="../media/hdphoto9.wdp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8.png"/><Relationship Id="rId5" Type="http://schemas.microsoft.com/office/2007/relationships/hdphoto" Target="../media/hdphoto9.wdp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microsoft.com/office/2007/relationships/hdphoto" Target="../media/hdphoto7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9.wdp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1026" name="Picture 2" descr="image-removebg-preview (6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6641" y="3645024"/>
            <a:ext cx="4285653" cy="207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880503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00" y="3328092"/>
            <a:ext cx="10801200" cy="1541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5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83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1-2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1-2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408" y="2567240"/>
            <a:ext cx="10621341" cy="30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4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C759CF0-0026-3A27-9EA2-210F69144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A7D34F7-BB08-85EB-3DCE-E036608DA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2DF48B-A640-B37E-F2DB-17570E2089AA}"/>
              </a:ext>
            </a:extLst>
          </p:cNvPr>
          <p:cNvSpPr/>
          <p:nvPr/>
        </p:nvSpPr>
        <p:spPr>
          <a:xfrm>
            <a:off x="9048871" y="54868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097" y="3365935"/>
            <a:ext cx="10765803" cy="13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4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5"/>
            <a:ext cx="11233248" cy="39482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700" y="3425917"/>
            <a:ext cx="10845530" cy="14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33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3-4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3-4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400" y="2708920"/>
            <a:ext cx="10801200" cy="2880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3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5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5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408" y="3348361"/>
            <a:ext cx="10697986" cy="13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7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400" y="3425916"/>
            <a:ext cx="10807502" cy="13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92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5+6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5+6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800" y="2780928"/>
            <a:ext cx="10726592" cy="282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69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5,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464" y="2996952"/>
            <a:ext cx="10853070" cy="19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5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2957C6-FC1A-4754-F0AE-AAC71719E6EE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56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6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626" y="2060848"/>
            <a:ext cx="5162178" cy="12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5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86" y="2060848"/>
            <a:ext cx="5222882" cy="12284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9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3846911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về giai điệu bài hát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Tết là tết?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860652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9C84AE-89AB-421F-8A3E-FCEE9A1A9C66}"/>
              </a:ext>
            </a:extLst>
          </p:cNvPr>
          <p:cNvSpPr txBox="1"/>
          <p:nvPr/>
        </p:nvSpPr>
        <p:spPr>
          <a:xfrm>
            <a:off x="1343472" y="493192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Cambria" pitchFamily="18" charset="0"/>
              </a:rPr>
              <a:t>Nội</a:t>
            </a:r>
            <a:r>
              <a:rPr lang="en-US" sz="3200" dirty="0" smtClean="0">
                <a:latin typeface="Cambria" pitchFamily="18" charset="0"/>
              </a:rPr>
              <a:t> dung </a:t>
            </a:r>
            <a:r>
              <a:rPr lang="en-US" sz="3200" dirty="0" err="1" smtClean="0">
                <a:latin typeface="Cambria" pitchFamily="18" charset="0"/>
              </a:rPr>
              <a:t>bài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hát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nói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về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điều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gì</a:t>
            </a:r>
            <a:r>
              <a:rPr lang="en-US" sz="3200" dirty="0" smtClean="0">
                <a:latin typeface="Cambria" pitchFamily="18" charset="0"/>
              </a:rPr>
              <a:t>?</a:t>
            </a:r>
            <a:endParaRPr lang="vi-VN" sz="3200" i="1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9" y="3223434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B04DDA-D18A-92A5-5767-725990913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" y="3171000"/>
            <a:ext cx="2309167" cy="1379781"/>
          </a:xfrm>
          <a:prstGeom prst="rect">
            <a:avLst/>
          </a:prstGeom>
        </p:spPr>
      </p:pic>
      <p:pic>
        <p:nvPicPr>
          <p:cNvPr id="12" name="Picture 2" descr="image-removebg-preview (6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32656"/>
            <a:ext cx="11127779" cy="285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816" y="4149295"/>
            <a:ext cx="3067050" cy="942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323" y="5146653"/>
            <a:ext cx="4343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5760B7E-B839-60E3-B0FA-2491933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379048"/>
            <a:ext cx="6120680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“Ai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8394" y="2686268"/>
            <a:ext cx="71282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luân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thua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. Đội thắng được nhận sticker, kẹo hoặc tràng vỗ tay của cả lớp.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7549" y="3905245"/>
            <a:ext cx="3067050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056" y="4902603"/>
            <a:ext cx="43434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7549" y="3943810"/>
            <a:ext cx="3067050" cy="942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056" y="4941168"/>
            <a:ext cx="4343400" cy="4953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23B4E3-B59E-C9DC-DC69-FBEB5FCB3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7920880" cy="5923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628ECF-D60C-0DFF-A15E-14E4C77D8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2140" y="211500"/>
            <a:ext cx="4445148" cy="6116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3A89C8-7F8E-952B-887D-38B02D01A4F9}"/>
              </a:ext>
            </a:extLst>
          </p:cNvPr>
          <p:cNvSpPr txBox="1"/>
          <p:nvPr/>
        </p:nvSpPr>
        <p:spPr>
          <a:xfrm>
            <a:off x="8633556" y="908720"/>
            <a:ext cx="2400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</a:t>
            </a:r>
            <a:r>
              <a:rPr lang="en-US" sz="3600" b="1" dirty="0" smtClean="0">
                <a:latin typeface="Cambria" pitchFamily="18" charset="0"/>
              </a:rPr>
              <a:t>GIẢ</a:t>
            </a:r>
            <a:endParaRPr lang="vi-VN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37" y="258562"/>
            <a:ext cx="1389535" cy="83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1549513"/>
            <a:ext cx="11233248" cy="4471776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xmlns="" id="{5366837E-B45B-7E82-3978-C325AE391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364348"/>
            <a:ext cx="11161240" cy="304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vi-VN" sz="2800" dirty="0"/>
              <a:t>Tết </a:t>
            </a:r>
            <a:r>
              <a:rPr lang="en-US" sz="2800" dirty="0" smtClean="0"/>
              <a:t>T</a:t>
            </a:r>
            <a:r>
              <a:rPr lang="vi-VN" sz="2800" dirty="0" smtClean="0"/>
              <a:t>ết </a:t>
            </a:r>
            <a:r>
              <a:rPr lang="vi-VN" sz="2800" dirty="0"/>
              <a:t>Tết</a:t>
            </a:r>
            <a:r>
              <a:rPr lang="vi-VN" sz="2800" dirty="0" smtClean="0"/>
              <a:t> </a:t>
            </a:r>
            <a:r>
              <a:rPr lang="vi-VN" sz="2800" dirty="0"/>
              <a:t>là Tết</a:t>
            </a:r>
            <a:r>
              <a:rPr lang="vi-VN" sz="2800" dirty="0" smtClean="0"/>
              <a:t> </a:t>
            </a:r>
            <a:r>
              <a:rPr lang="vi-VN" sz="2800" dirty="0"/>
              <a:t>là Tết</a:t>
            </a:r>
            <a:r>
              <a:rPr lang="en-US" sz="2800" dirty="0" smtClean="0"/>
              <a:t>,</a:t>
            </a:r>
            <a:r>
              <a:rPr lang="vi-VN" sz="2800" dirty="0" smtClean="0"/>
              <a:t> </a:t>
            </a:r>
            <a:r>
              <a:rPr lang="vi-VN" sz="2800" dirty="0"/>
              <a:t>Tết</a:t>
            </a:r>
            <a:r>
              <a:rPr lang="en-US" sz="2800" dirty="0" smtClean="0"/>
              <a:t> v</a:t>
            </a:r>
            <a:r>
              <a:rPr lang="vi-VN" sz="2800" dirty="0" smtClean="0"/>
              <a:t>ừa </a:t>
            </a:r>
            <a:r>
              <a:rPr lang="vi-VN" sz="2800" dirty="0"/>
              <a:t>đến đây dưới máy hiên nhà</a:t>
            </a:r>
            <a:br>
              <a:rPr lang="vi-VN" sz="2800" dirty="0"/>
            </a:br>
            <a:r>
              <a:rPr lang="vi-VN" sz="2800" dirty="0"/>
              <a:t>Tết Tết</a:t>
            </a:r>
            <a:r>
              <a:rPr lang="vi-VN" sz="2800" dirty="0" smtClean="0"/>
              <a:t> </a:t>
            </a:r>
            <a:r>
              <a:rPr lang="vi-VN" sz="2800" dirty="0"/>
              <a:t>Tết</a:t>
            </a:r>
            <a:r>
              <a:rPr lang="vi-VN" sz="2800" dirty="0" smtClean="0"/>
              <a:t> </a:t>
            </a:r>
            <a:r>
              <a:rPr lang="vi-VN" sz="2800" dirty="0"/>
              <a:t>là Tết</a:t>
            </a:r>
            <a:r>
              <a:rPr lang="vi-VN" sz="2800" dirty="0" smtClean="0"/>
              <a:t> </a:t>
            </a:r>
            <a:r>
              <a:rPr lang="vi-VN" sz="2800" dirty="0"/>
              <a:t>là Tết</a:t>
            </a:r>
            <a:r>
              <a:rPr lang="en-US" sz="2800" dirty="0" smtClean="0"/>
              <a:t>,</a:t>
            </a:r>
            <a:r>
              <a:rPr lang="vi-VN" sz="2800" dirty="0" smtClean="0"/>
              <a:t> </a:t>
            </a:r>
            <a:r>
              <a:rPr lang="vi-VN" sz="2800" dirty="0"/>
              <a:t>Tết</a:t>
            </a:r>
            <a:r>
              <a:rPr lang="en-US" sz="2800" dirty="0" smtClean="0"/>
              <a:t> v</a:t>
            </a:r>
            <a:r>
              <a:rPr lang="vi-VN" sz="2800" dirty="0" smtClean="0"/>
              <a:t>ừa </a:t>
            </a:r>
            <a:r>
              <a:rPr lang="vi-VN" sz="2800" dirty="0"/>
              <a:t>ghé qua trong nhà dưới phố</a:t>
            </a:r>
            <a:br>
              <a:rPr lang="vi-VN" sz="2800" dirty="0"/>
            </a:br>
            <a:r>
              <a:rPr lang="vi-VN" sz="2800" dirty="0" smtClean="0"/>
              <a:t>Tết </a:t>
            </a:r>
            <a:r>
              <a:rPr lang="vi-VN" sz="2800" dirty="0"/>
              <a:t>Tết</a:t>
            </a:r>
            <a:r>
              <a:rPr lang="vi-VN" sz="2800" dirty="0" smtClean="0"/>
              <a:t> </a:t>
            </a:r>
            <a:r>
              <a:rPr lang="vi-VN" sz="2800" dirty="0"/>
              <a:t>Tết</a:t>
            </a:r>
            <a:r>
              <a:rPr lang="vi-VN" sz="2800" dirty="0" smtClean="0"/>
              <a:t> </a:t>
            </a:r>
            <a:r>
              <a:rPr lang="vi-VN" sz="2800" dirty="0"/>
              <a:t>là Tết</a:t>
            </a:r>
            <a:r>
              <a:rPr lang="vi-VN" sz="2800" dirty="0" smtClean="0"/>
              <a:t> </a:t>
            </a:r>
            <a:r>
              <a:rPr lang="vi-VN" sz="2800" dirty="0"/>
              <a:t>là </a:t>
            </a:r>
            <a:r>
              <a:rPr lang="vi-VN" sz="2800" dirty="0" smtClean="0"/>
              <a:t>Tết</a:t>
            </a:r>
            <a:r>
              <a:rPr lang="en-US" sz="2800" dirty="0" smtClean="0"/>
              <a:t>,</a:t>
            </a:r>
            <a:r>
              <a:rPr lang="vi-VN" sz="2800" dirty="0" smtClean="0"/>
              <a:t> Tết</a:t>
            </a:r>
            <a:r>
              <a:rPr lang="en-US" sz="2800" dirty="0" smtClean="0"/>
              <a:t> c</a:t>
            </a:r>
            <a:r>
              <a:rPr lang="vi-VN" sz="2800" dirty="0" smtClean="0"/>
              <a:t>ho </a:t>
            </a:r>
            <a:r>
              <a:rPr lang="vi-VN" sz="2800" dirty="0"/>
              <a:t>người ở xa về đây xum vầy</a:t>
            </a:r>
            <a:br>
              <a:rPr lang="vi-VN" sz="2800" dirty="0"/>
            </a:br>
            <a:r>
              <a:rPr lang="vi-VN" sz="2800" dirty="0"/>
              <a:t>Tết </a:t>
            </a:r>
            <a:r>
              <a:rPr lang="vi-VN" sz="2800" dirty="0" smtClean="0"/>
              <a:t>Tết</a:t>
            </a:r>
            <a:r>
              <a:rPr lang="en-US" sz="2800" dirty="0"/>
              <a:t> </a:t>
            </a:r>
            <a:r>
              <a:rPr lang="vi-VN" sz="2800" dirty="0"/>
              <a:t>Tết</a:t>
            </a:r>
            <a:r>
              <a:rPr lang="vi-VN" sz="2800" dirty="0" smtClean="0"/>
              <a:t> </a:t>
            </a:r>
            <a:r>
              <a:rPr lang="vi-VN" sz="2800" dirty="0"/>
              <a:t>là Tết</a:t>
            </a:r>
            <a:r>
              <a:rPr lang="vi-VN" sz="2800" dirty="0" smtClean="0"/>
              <a:t> </a:t>
            </a:r>
            <a:r>
              <a:rPr lang="vi-VN" sz="2800" dirty="0"/>
              <a:t>là </a:t>
            </a:r>
            <a:r>
              <a:rPr lang="vi-VN" sz="2800" dirty="0" smtClean="0"/>
              <a:t>Tết</a:t>
            </a:r>
            <a:r>
              <a:rPr lang="en-US" sz="2800" dirty="0" smtClean="0"/>
              <a:t>, c</a:t>
            </a:r>
            <a:r>
              <a:rPr lang="vi-VN" sz="2800" dirty="0" smtClean="0"/>
              <a:t>on </a:t>
            </a:r>
            <a:r>
              <a:rPr lang="vi-VN" sz="2800" dirty="0"/>
              <a:t>cháu ông bà quây quần bên </a:t>
            </a:r>
            <a:r>
              <a:rPr lang="vi-VN" sz="2800" dirty="0" smtClean="0"/>
              <a:t>nhau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/>
              <a:t>Cho bầy trẻ thơ cùng </a:t>
            </a:r>
            <a:r>
              <a:rPr lang="vi-VN" sz="2800" dirty="0" smtClean="0"/>
              <a:t>kho</a:t>
            </a:r>
            <a:r>
              <a:rPr lang="en-US" sz="2800" dirty="0" smtClean="0"/>
              <a:t>e</a:t>
            </a:r>
            <a:r>
              <a:rPr lang="vi-VN" sz="2800" dirty="0" smtClean="0"/>
              <a:t> </a:t>
            </a:r>
            <a:r>
              <a:rPr lang="vi-VN" sz="2800" dirty="0"/>
              <a:t>áo </a:t>
            </a:r>
            <a:r>
              <a:rPr lang="vi-VN" sz="2800" dirty="0" smtClean="0"/>
              <a:t>mớ</a:t>
            </a:r>
            <a:r>
              <a:rPr lang="en-US" sz="2800" dirty="0" err="1" smtClean="0"/>
              <a:t>i</a:t>
            </a:r>
            <a:r>
              <a:rPr lang="en-US" sz="2800" dirty="0"/>
              <a:t>.</a:t>
            </a:r>
            <a:r>
              <a:rPr lang="en-US" sz="2800" dirty="0" smtClean="0"/>
              <a:t> C</a:t>
            </a:r>
            <a:r>
              <a:rPr lang="vi-VN" sz="2800" dirty="0" smtClean="0"/>
              <a:t>ho </a:t>
            </a:r>
            <a:r>
              <a:rPr lang="vi-VN" sz="2800" dirty="0"/>
              <a:t>những người lớn lì xì trẻ con,</a:t>
            </a:r>
            <a:br>
              <a:rPr lang="vi-VN" sz="2800" dirty="0"/>
            </a:br>
            <a:r>
              <a:rPr lang="vi-VN" sz="2800" dirty="0"/>
              <a:t>Tết</a:t>
            </a:r>
            <a:r>
              <a:rPr lang="vi-VN" sz="2800" dirty="0" smtClean="0"/>
              <a:t> </a:t>
            </a:r>
            <a:r>
              <a:rPr lang="vi-VN" sz="2800" dirty="0"/>
              <a:t>Tết</a:t>
            </a:r>
            <a:r>
              <a:rPr lang="vi-VN" sz="2800" dirty="0" smtClean="0"/>
              <a:t> </a:t>
            </a:r>
            <a:r>
              <a:rPr lang="vi-VN" sz="2800" dirty="0"/>
              <a:t>mọi người hân hoan chúc </a:t>
            </a:r>
            <a:r>
              <a:rPr lang="vi-VN" sz="2800" dirty="0" smtClean="0"/>
              <a:t>nha</a:t>
            </a:r>
            <a:r>
              <a:rPr lang="en-US" sz="2800" dirty="0" smtClean="0"/>
              <a:t>u</a:t>
            </a:r>
            <a:r>
              <a:rPr lang="en-US" sz="2800" dirty="0"/>
              <a:t>.</a:t>
            </a:r>
            <a:r>
              <a:rPr lang="en-US" sz="2800" dirty="0" smtClean="0"/>
              <a:t> C</a:t>
            </a:r>
            <a:r>
              <a:rPr lang="vi-VN" sz="2800" dirty="0" smtClean="0"/>
              <a:t>húc </a:t>
            </a:r>
            <a:r>
              <a:rPr lang="vi-VN" sz="2800" dirty="0"/>
              <a:t>nhau một năm an lành yên vui</a:t>
            </a:r>
            <a:endParaRPr lang="vi-VN" sz="28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26C634-8CE2-9441-416F-D2FD119A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1939" y="409461"/>
            <a:ext cx="3268489" cy="1032301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F9304800-C90B-4420-5B91-56832122D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669693"/>
            <a:ext cx="3312368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ĐỌC LỜI CA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848" y="409461"/>
            <a:ext cx="2376264" cy="730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0056" y="1140051"/>
            <a:ext cx="3365144" cy="3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246047-3FA9-5A7B-7B3D-C7D785848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110439"/>
            <a:ext cx="4536504" cy="21664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9417AD-AC02-BCBA-9D82-CACE5AFA5845}"/>
              </a:ext>
            </a:extLst>
          </p:cNvPr>
          <p:cNvSpPr txBox="1"/>
          <p:nvPr/>
        </p:nvSpPr>
        <p:spPr>
          <a:xfrm>
            <a:off x="3935760" y="1066805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mbria" pitchFamily="18" charset="0"/>
              </a:rPr>
              <a:t>KHỞI ĐỘNG GIỌNG</a:t>
            </a:r>
            <a:endParaRPr lang="vi-VN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EBF3EA-59A6-4C5A-5E7F-B145DB3FC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6B5649-2B4D-CF5F-4512-89253D79D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21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C759CF0-0026-3A27-9EA2-210F69144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A7D34F7-BB08-85EB-3DCE-E036608DA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2DF48B-A640-B37E-F2DB-17570E2089AA}"/>
              </a:ext>
            </a:extLst>
          </p:cNvPr>
          <p:cNvSpPr/>
          <p:nvPr/>
        </p:nvSpPr>
        <p:spPr>
          <a:xfrm>
            <a:off x="9048871" y="54868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00" y="3212976"/>
            <a:ext cx="10801200" cy="1555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9023</TotalTime>
  <Words>238</Words>
  <Application>Microsoft Office PowerPoint</Application>
  <PresentationFormat>Custom</PresentationFormat>
  <Paragraphs>69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minh khôi</cp:lastModifiedBy>
  <cp:revision>688</cp:revision>
  <dcterms:created xsi:type="dcterms:W3CDTF">2010-04-30T18:19:48Z</dcterms:created>
  <dcterms:modified xsi:type="dcterms:W3CDTF">2023-09-07T10:15:28Z</dcterms:modified>
</cp:coreProperties>
</file>