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33"/>
  </p:notesMasterIdLst>
  <p:sldIdLst>
    <p:sldId id="2007577189" r:id="rId4"/>
    <p:sldId id="311" r:id="rId5"/>
    <p:sldId id="264" r:id="rId6"/>
    <p:sldId id="269" r:id="rId7"/>
    <p:sldId id="361" r:id="rId8"/>
    <p:sldId id="313" r:id="rId9"/>
    <p:sldId id="308" r:id="rId10"/>
    <p:sldId id="362" r:id="rId11"/>
    <p:sldId id="306" r:id="rId12"/>
    <p:sldId id="290" r:id="rId13"/>
    <p:sldId id="363" r:id="rId14"/>
    <p:sldId id="314" r:id="rId15"/>
    <p:sldId id="316" r:id="rId16"/>
    <p:sldId id="367" r:id="rId17"/>
    <p:sldId id="368" r:id="rId18"/>
    <p:sldId id="320" r:id="rId19"/>
    <p:sldId id="302" r:id="rId20"/>
    <p:sldId id="369" r:id="rId21"/>
    <p:sldId id="370" r:id="rId22"/>
    <p:sldId id="371" r:id="rId23"/>
    <p:sldId id="372" r:id="rId24"/>
    <p:sldId id="373" r:id="rId25"/>
    <p:sldId id="374" r:id="rId26"/>
    <p:sldId id="321" r:id="rId27"/>
    <p:sldId id="375" r:id="rId28"/>
    <p:sldId id="2007577188" r:id="rId29"/>
    <p:sldId id="2007577187" r:id="rId30"/>
    <p:sldId id="340" r:id="rId31"/>
    <p:sldId id="34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48" d="100"/>
          <a:sy n="48" d="100"/>
        </p:scale>
        <p:origin x="-96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12</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24</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2024/12/7</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8287100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5.png"/><Relationship Id="rId5" Type="http://schemas.openxmlformats.org/officeDocument/2006/relationships/slideLayout" Target="../slideLayouts/slideLayout26.xml"/><Relationship Id="rId10"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wmf"/><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slide" Target="slide4.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3"/>
          <a:stretch>
            <a:fillRect/>
          </a:stretch>
        </p:blipFill>
        <p:spPr>
          <a:xfrm>
            <a:off x="8876751" y="0"/>
            <a:ext cx="3048549" cy="883855"/>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5" name="Picture 4" descr="https://anhdepbonphuong.com/wp-content/uploads/2015/11/khung-hinh-dep-2.jpg"/>
          <p:cNvPicPr/>
          <p:nvPr/>
        </p:nvPicPr>
        <p:blipFill>
          <a:blip r:embed="rId5">
            <a:extLst>
              <a:ext uri="{28A0092B-C50C-407E-A947-70E740481C1C}">
                <a14:useLocalDpi xmlns:a14="http://schemas.microsoft.com/office/drawing/2010/main" val="0"/>
              </a:ext>
            </a:extLst>
          </a:blip>
          <a:srcRect/>
          <a:stretch>
            <a:fillRect/>
          </a:stretch>
        </p:blipFill>
        <p:spPr bwMode="auto">
          <a:xfrm>
            <a:off x="519544" y="228600"/>
            <a:ext cx="12054840" cy="6858000"/>
          </a:xfrm>
          <a:prstGeom prst="rect">
            <a:avLst/>
          </a:prstGeom>
          <a:ln w="228600" cap="sq" cmpd="thickThin">
            <a:solidFill>
              <a:srgbClr val="000000"/>
            </a:solidFill>
            <a:prstDash val="solid"/>
            <a:miter lim="800000"/>
          </a:ln>
          <a:effectLst>
            <a:innerShdw blurRad="76200">
              <a:srgbClr val="000000"/>
            </a:innerShdw>
          </a:effectLst>
        </p:spPr>
      </p:pic>
      <p:sp>
        <p:nvSpPr>
          <p:cNvPr id="6" name="Subtitle 5"/>
          <p:cNvSpPr>
            <a:spLocks noGrp="1"/>
          </p:cNvSpPr>
          <p:nvPr>
            <p:ph type="subTitle" idx="1"/>
          </p:nvPr>
        </p:nvSpPr>
        <p:spPr>
          <a:xfrm>
            <a:off x="1692188" y="2840182"/>
            <a:ext cx="9892145" cy="2597727"/>
          </a:xfrm>
        </p:spPr>
        <p:txBody>
          <a:bodyPr/>
          <a:lstStyle/>
          <a:p>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Chào</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mừng</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thầy</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và</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học</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với</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tiết</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Tiếng</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Việt</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lớp</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4A2</a:t>
            </a: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15051462"/>
      </p:ext>
    </p:extLst>
  </p:cSld>
  <p:clrMapOvr>
    <a:masterClrMapping/>
  </p:clrMapOvr>
  <p:transition spd="slow">
    <p:fade/>
  </p:transition>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xmlns=""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xmlns=""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xmlns=""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xmlns=""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xmlns=""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xmlns=""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xmlns=""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xmlns=""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xmlns=""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xmlns=""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xmlns=""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xmlns=""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xmlns=""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xmlns=""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xmlns=""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xmlns=""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xmlns=""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xmlns=""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xmlns=""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xmlns=""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xmlns=""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xmlns=""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xmlns="" id="{9B755D34-9004-94AB-E3AB-E0B9DB36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xmlns=""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xmlns=""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xmlns="" id="{1846B03D-50B7-8DF0-A1A9-BCB9681B6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xmlns=""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xmlns="" id="{21067F27-D1C0-A8F9-2ADD-CBFA67631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xmlns="" id="{E635A716-26E0-B905-BA9D-FE089A6BE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xmlns=""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xmlns=""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xmlns=""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xmlns=""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xmlns=""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xmlns=""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xmlns=""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xmlns=""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xmlns=""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1569660"/>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a:t>
            </a:r>
            <a:r>
              <a:rPr lang="en-US" sz="3200" b="1" dirty="0">
                <a:solidFill>
                  <a:prstClr val="black"/>
                </a:solidFill>
                <a:latin typeface="Cambria" panose="02040503050406030204" pitchFamily="18" charset="0"/>
                <a:ea typeface="Cambria" panose="02040503050406030204" pitchFamily="18" charset="0"/>
              </a:rPr>
              <a:t>C</a:t>
            </a:r>
            <a:r>
              <a:rPr lang="vi-VN" sz="3200" b="1" dirty="0" smtClean="0">
                <a:solidFill>
                  <a:prstClr val="black"/>
                </a:solidFill>
                <a:latin typeface="Cambria" panose="02040503050406030204" pitchFamily="18" charset="0"/>
                <a:ea typeface="Cambria" panose="02040503050406030204" pitchFamily="18" charset="0"/>
              </a:rPr>
              <a:t>húng </a:t>
            </a:r>
            <a:r>
              <a:rPr lang="vi-VN" sz="3200" b="1" dirty="0">
                <a:solidFill>
                  <a:prstClr val="black"/>
                </a:solidFill>
                <a:latin typeface="Cambria" panose="02040503050406030204" pitchFamily="18" charset="0"/>
                <a:ea typeface="Cambria" panose="02040503050406030204" pitchFamily="18" charset="0"/>
              </a:rPr>
              <a:t>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xmlns=""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3360" imgH="1047600"/>
        </mc:Choice>
        <mc:Fallback>
          <p:control name="TextBox1" r:id="rId2" imgW="528336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xmlns=""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xmlns=""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xmlns=""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xmlns=""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xmlns=""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D82D7096-A9CD-3F77-D328-C732EC08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xmlns=""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xmlns=""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xmlns=""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3693319"/>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a:t>
            </a:r>
            <a:r>
              <a:rPr lang="en-US" sz="2600" b="1" dirty="0" smtClean="0">
                <a:solidFill>
                  <a:srgbClr val="002060"/>
                </a:solidFill>
                <a:latin typeface="Cambria" panose="02040503050406030204" pitchFamily="18" charset="0"/>
                <a:ea typeface="Cambria" panose="02040503050406030204" pitchFamily="18" charset="0"/>
              </a:rPr>
              <a:t>C</a:t>
            </a:r>
            <a:r>
              <a:rPr lang="vi-VN" sz="2600" b="1" dirty="0" smtClean="0">
                <a:solidFill>
                  <a:srgbClr val="002060"/>
                </a:solidFill>
                <a:latin typeface="Cambria" panose="02040503050406030204" pitchFamily="18" charset="0"/>
                <a:ea typeface="Cambria" panose="02040503050406030204" pitchFamily="18" charset="0"/>
              </a:rPr>
              <a:t>húng </a:t>
            </a:r>
            <a:r>
              <a:rPr lang="vi-VN" sz="2600" b="1" dirty="0">
                <a:solidFill>
                  <a:srgbClr val="002060"/>
                </a:solidFill>
                <a:latin typeface="Cambria" panose="02040503050406030204" pitchFamily="18" charset="0"/>
                <a:ea typeface="Cambria" panose="02040503050406030204" pitchFamily="18" charset="0"/>
              </a:rPr>
              <a:t>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xmlns=""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xmlns=""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xmlns=""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xmlns=""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xmlns=""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xmlns=""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xmlns=""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xmlns=""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xmlns=""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xmlns=""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xmlns=""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xmlns=""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xmlns=""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xmlns=""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xmlns=""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1622</Words>
  <Application>Microsoft Office PowerPoint</Application>
  <PresentationFormat>Custom</PresentationFormat>
  <Paragraphs>96</Paragraphs>
  <Slides>29</Slides>
  <Notes>4</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84989873723</cp:lastModifiedBy>
  <cp:revision>62</cp:revision>
  <dcterms:created xsi:type="dcterms:W3CDTF">2023-10-09T05:36:45Z</dcterms:created>
  <dcterms:modified xsi:type="dcterms:W3CDTF">2024-12-08T07:56:01Z</dcterms:modified>
</cp:coreProperties>
</file>