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1" r:id="rId3"/>
  </p:sldMasterIdLst>
  <p:notesMasterIdLst>
    <p:notesMasterId r:id="rId38"/>
  </p:notesMasterIdLst>
  <p:sldIdLst>
    <p:sldId id="296" r:id="rId4"/>
    <p:sldId id="680" r:id="rId5"/>
    <p:sldId id="658" r:id="rId6"/>
    <p:sldId id="656" r:id="rId7"/>
    <p:sldId id="657" r:id="rId8"/>
    <p:sldId id="659" r:id="rId9"/>
    <p:sldId id="660" r:id="rId10"/>
    <p:sldId id="661" r:id="rId11"/>
    <p:sldId id="662" r:id="rId12"/>
    <p:sldId id="663" r:id="rId13"/>
    <p:sldId id="686" r:id="rId14"/>
    <p:sldId id="685" r:id="rId15"/>
    <p:sldId id="684" r:id="rId16"/>
    <p:sldId id="687" r:id="rId17"/>
    <p:sldId id="664" r:id="rId18"/>
    <p:sldId id="665" r:id="rId19"/>
    <p:sldId id="669" r:id="rId20"/>
    <p:sldId id="688" r:id="rId21"/>
    <p:sldId id="323" r:id="rId22"/>
    <p:sldId id="673" r:id="rId23"/>
    <p:sldId id="338" r:id="rId24"/>
    <p:sldId id="653" r:id="rId25"/>
    <p:sldId id="648" r:id="rId26"/>
    <p:sldId id="647" r:id="rId27"/>
    <p:sldId id="649" r:id="rId28"/>
    <p:sldId id="650" r:id="rId29"/>
    <p:sldId id="651" r:id="rId30"/>
    <p:sldId id="652" r:id="rId31"/>
    <p:sldId id="681" r:id="rId32"/>
    <p:sldId id="682" r:id="rId33"/>
    <p:sldId id="654" r:id="rId34"/>
    <p:sldId id="689" r:id="rId35"/>
    <p:sldId id="677" r:id="rId36"/>
    <p:sldId id="67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23" autoAdjust="0"/>
    <p:restoredTop sz="94648" autoAdjust="0"/>
  </p:normalViewPr>
  <p:slideViewPr>
    <p:cSldViewPr snapToGrid="0">
      <p:cViewPr>
        <p:scale>
          <a:sx n="92" d="100"/>
          <a:sy n="92" d="100"/>
        </p:scale>
        <p:origin x="1456" y="139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7</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13</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4B79D8B-AC1D-4999-94A9-2334884CBBBA}"/>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2024/9/30</a:t>
            </a:fld>
            <a:endParaRPr lang="zh-CN" altLang="en-US"/>
          </a:p>
        </p:txBody>
      </p:sp>
      <p:sp>
        <p:nvSpPr>
          <p:cNvPr id="5" name="页脚占位符 4">
            <a:extLst>
              <a:ext uri="{FF2B5EF4-FFF2-40B4-BE49-F238E27FC236}">
                <a16:creationId xmlns="" xmlns:a16="http://schemas.microsoft.com/office/drawing/2014/main" id="{3B30A3E7-BA58-4438-9CCB-A6FD9A6D28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7D3E0A7-ABC8-438E-84FE-5320D3779D2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579140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8232CE6-DA90-4850-BC97-9164DFB4EE5E}"/>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2024/9/30</a:t>
            </a:fld>
            <a:endParaRPr lang="zh-CN" altLang="en-US"/>
          </a:p>
        </p:txBody>
      </p:sp>
      <p:sp>
        <p:nvSpPr>
          <p:cNvPr id="6" name="页脚占位符 5">
            <a:extLst>
              <a:ext uri="{FF2B5EF4-FFF2-40B4-BE49-F238E27FC236}">
                <a16:creationId xmlns="" xmlns:a16="http://schemas.microsoft.com/office/drawing/2014/main" id="{42FDD065-4EF5-401D-A933-0C76239FE3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66DD19AE-36D5-479E-BD0C-123BC428FA22}"/>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2281206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BDBECAB1-1233-4391-AC87-6033218C7F21}"/>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2024/9/30</a:t>
            </a:fld>
            <a:endParaRPr lang="zh-CN" altLang="en-US"/>
          </a:p>
        </p:txBody>
      </p:sp>
      <p:sp>
        <p:nvSpPr>
          <p:cNvPr id="8" name="页脚占位符 7">
            <a:extLst>
              <a:ext uri="{FF2B5EF4-FFF2-40B4-BE49-F238E27FC236}">
                <a16:creationId xmlns="" xmlns:a16="http://schemas.microsoft.com/office/drawing/2014/main" id="{8A422336-E8AD-4F18-BF93-CE90FCB0F1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F3EA2F5C-5D3A-41CB-B1BB-875DCB12D49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54554856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84BE482-4658-4C4C-8A85-9F16F98BBC6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2024/9/30</a:t>
            </a:fld>
            <a:endParaRPr lang="zh-CN" altLang="en-US"/>
          </a:p>
        </p:txBody>
      </p:sp>
      <p:sp>
        <p:nvSpPr>
          <p:cNvPr id="4" name="页脚占位符 3">
            <a:extLst>
              <a:ext uri="{FF2B5EF4-FFF2-40B4-BE49-F238E27FC236}">
                <a16:creationId xmlns="" xmlns:a16="http://schemas.microsoft.com/office/drawing/2014/main" id="{3FB064A0-976A-4C26-9560-7C18A225C2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8EE27D61-368D-4698-84BB-E8B72AA92D8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8628779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21C1987-28A8-4E61-8428-9C9400682D03}"/>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2024/9/30</a:t>
            </a:fld>
            <a:endParaRPr lang="zh-CN" altLang="en-US"/>
          </a:p>
        </p:txBody>
      </p:sp>
      <p:sp>
        <p:nvSpPr>
          <p:cNvPr id="3" name="页脚占位符 2">
            <a:extLst>
              <a:ext uri="{FF2B5EF4-FFF2-40B4-BE49-F238E27FC236}">
                <a16:creationId xmlns="" xmlns:a16="http://schemas.microsoft.com/office/drawing/2014/main" id="{CD49A94F-4380-49D0-9818-6213C112F9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71D3E1B4-7290-44C2-9A6A-600E92B0F1AF}"/>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845347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BE46F2EA-41E7-43BE-B729-4F4073EF32CF}"/>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2024/9/30</a:t>
            </a:fld>
            <a:endParaRPr lang="zh-CN" altLang="en-US"/>
          </a:p>
        </p:txBody>
      </p:sp>
      <p:sp>
        <p:nvSpPr>
          <p:cNvPr id="6" name="页脚占位符 5">
            <a:extLst>
              <a:ext uri="{FF2B5EF4-FFF2-40B4-BE49-F238E27FC236}">
                <a16:creationId xmlns="" xmlns:a16="http://schemas.microsoft.com/office/drawing/2014/main" id="{6EFA738E-0F88-42F5-85E5-3D66777A0E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E5EE737-1602-4717-8886-321D0A6920DB}"/>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91770271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 xmlns:a16="http://schemas.microsoft.com/office/drawing/2014/main"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D8ACCA04-AD64-4A77-BE47-9D66F92EFD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2024/9/30</a:t>
            </a:fld>
            <a:endParaRPr lang="zh-CN" altLang="en-US"/>
          </a:p>
        </p:txBody>
      </p:sp>
      <p:sp>
        <p:nvSpPr>
          <p:cNvPr id="6" name="页脚占位符 5">
            <a:extLst>
              <a:ext uri="{FF2B5EF4-FFF2-40B4-BE49-F238E27FC236}">
                <a16:creationId xmlns="" xmlns:a16="http://schemas.microsoft.com/office/drawing/2014/main" id="{A2BF8E01-4F5C-4227-A065-0A66952407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83560601-8473-42F7-B10E-25746607D63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555718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686ABAB-2647-458F-8FD4-A194120B6F8C}"/>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2024/9/30</a:t>
            </a:fld>
            <a:endParaRPr lang="zh-CN" altLang="en-US"/>
          </a:p>
        </p:txBody>
      </p:sp>
      <p:sp>
        <p:nvSpPr>
          <p:cNvPr id="5" name="页脚占位符 4">
            <a:extLst>
              <a:ext uri="{FF2B5EF4-FFF2-40B4-BE49-F238E27FC236}">
                <a16:creationId xmlns="" xmlns:a16="http://schemas.microsoft.com/office/drawing/2014/main" id="{705A4328-E745-456C-814A-F01D009D8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77AAE645-117E-4ABE-ACA9-4278C0761447}"/>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62160347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3D999C4-85EC-4DB7-B69E-A8506871282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2024/9/30</a:t>
            </a:fld>
            <a:endParaRPr lang="zh-CN" altLang="en-US"/>
          </a:p>
        </p:txBody>
      </p:sp>
      <p:sp>
        <p:nvSpPr>
          <p:cNvPr id="5" name="页脚占位符 4">
            <a:extLst>
              <a:ext uri="{FF2B5EF4-FFF2-40B4-BE49-F238E27FC236}">
                <a16:creationId xmlns="" xmlns:a16="http://schemas.microsoft.com/office/drawing/2014/main" id="{B9FC55E6-9B52-44F7-9ADC-1FC4272F67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2910959D-9692-4C08-8E43-06AC4916E7B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16930034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5" name="Footer Placeholder 4">
            <a:extLst>
              <a:ext uri="{FF2B5EF4-FFF2-40B4-BE49-F238E27FC236}">
                <a16:creationId xmlns=""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581264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5" name="Footer Placeholder 4">
            <a:extLst>
              <a:ext uri="{FF2B5EF4-FFF2-40B4-BE49-F238E27FC236}">
                <a16:creationId xmlns=""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229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5" name="Footer Placeholder 4">
            <a:extLst>
              <a:ext uri="{FF2B5EF4-FFF2-40B4-BE49-F238E27FC236}">
                <a16:creationId xmlns=""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5318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6" name="Footer Placeholder 5">
            <a:extLst>
              <a:ext uri="{FF2B5EF4-FFF2-40B4-BE49-F238E27FC236}">
                <a16:creationId xmlns=""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91043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8" name="Footer Placeholder 7">
            <a:extLst>
              <a:ext uri="{FF2B5EF4-FFF2-40B4-BE49-F238E27FC236}">
                <a16:creationId xmlns=""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3888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4" name="Footer Placeholder 3">
            <a:extLst>
              <a:ext uri="{FF2B5EF4-FFF2-40B4-BE49-F238E27FC236}">
                <a16:creationId xmlns=""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81422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3" name="Footer Placeholder 2">
            <a:extLst>
              <a:ext uri="{FF2B5EF4-FFF2-40B4-BE49-F238E27FC236}">
                <a16:creationId xmlns=""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16505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6" name="Footer Placeholder 5">
            <a:extLst>
              <a:ext uri="{FF2B5EF4-FFF2-40B4-BE49-F238E27FC236}">
                <a16:creationId xmlns=""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304181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6" name="Footer Placeholder 5">
            <a:extLst>
              <a:ext uri="{FF2B5EF4-FFF2-40B4-BE49-F238E27FC236}">
                <a16:creationId xmlns=""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933626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5" name="Footer Placeholder 4">
            <a:extLst>
              <a:ext uri="{FF2B5EF4-FFF2-40B4-BE49-F238E27FC236}">
                <a16:creationId xmlns=""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4709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5" name="Footer Placeholder 4">
            <a:extLst>
              <a:ext uri="{FF2B5EF4-FFF2-40B4-BE49-F238E27FC236}">
                <a16:creationId xmlns=""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729762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00A17B84-AAAA-4571-8935-036C69FC1A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2024/9/30</a:t>
            </a:fld>
            <a:endParaRPr lang="zh-CN" altLang="en-US"/>
          </a:p>
        </p:txBody>
      </p:sp>
      <p:sp>
        <p:nvSpPr>
          <p:cNvPr id="5" name="页脚占位符 4">
            <a:extLst>
              <a:ext uri="{FF2B5EF4-FFF2-40B4-BE49-F238E27FC236}">
                <a16:creationId xmlns="" xmlns:a16="http://schemas.microsoft.com/office/drawing/2014/main" id="{87C50A9E-FF9F-4ACC-9AAE-996D941BC0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F3E60BA-4BD0-405B-A68A-A8798D337BE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32076465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8108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 xmlns:a16="http://schemas.microsoft.com/office/drawing/2014/main" id="{0890AF64-9D0A-F6D1-BBB7-ECAB9C4426D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43470" y="320747"/>
            <a:ext cx="1980757" cy="1980757"/>
          </a:xfrm>
          <a:prstGeom prst="rect">
            <a:avLst/>
          </a:prstGeom>
        </p:spPr>
      </p:pic>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7262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spd="slow">
    <p:wipe/>
  </p:transition>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9/30/2024</a:t>
            </a:fld>
            <a:endParaRPr lang="en-US"/>
          </a:p>
        </p:txBody>
      </p:sp>
      <p:sp>
        <p:nvSpPr>
          <p:cNvPr id="5" name="Footer Placeholder 4">
            <a:extLst>
              <a:ext uri="{FF2B5EF4-FFF2-40B4-BE49-F238E27FC236}">
                <a16:creationId xmlns=""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40648027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15.jpe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36.png"/><Relationship Id="rId5" Type="http://schemas.openxmlformats.org/officeDocument/2006/relationships/image" Target="../media/image36.svg"/><Relationship Id="rId4" Type="http://schemas.openxmlformats.org/officeDocument/2006/relationships/image" Target="../media/image32.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40.png"/><Relationship Id="rId5" Type="http://schemas.openxmlformats.org/officeDocument/2006/relationships/image" Target="../media/image36.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42.png"/><Relationship Id="rId5" Type="http://schemas.openxmlformats.org/officeDocument/2006/relationships/image" Target="../media/image36.sv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1.svg"/><Relationship Id="rId2" Type="http://schemas.openxmlformats.org/officeDocument/2006/relationships/image" Target="../media/image44.png"/><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6.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media1.mp3"/><Relationship Id="rId7" Type="http://schemas.openxmlformats.org/officeDocument/2006/relationships/slide" Target="slide24.xml"/><Relationship Id="rId2" Type="http://schemas.microsoft.com/office/2007/relationships/media" Target="../media/media1.mp3"/><Relationship Id="rId1" Type="http://schemas.openxmlformats.org/officeDocument/2006/relationships/tags" Target="../tags/tag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slideLayout" Target="../slideLayouts/slideLayout9.xml"/><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9.xml"/><Relationship Id="rId1" Type="http://schemas.openxmlformats.org/officeDocument/2006/relationships/tags" Target="../tags/tag22.xml"/><Relationship Id="rId6" Type="http://schemas.openxmlformats.org/officeDocument/2006/relationships/image" Target="../media/image57.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image" Target="../media/image58.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image" Target="../media/image60.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image" Target="../media/image62.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61.png"/><Relationship Id="rId2" Type="http://schemas.openxmlformats.org/officeDocument/2006/relationships/slideLayout" Target="../slideLayouts/slideLayout9.xml"/><Relationship Id="rId1" Type="http://schemas.openxmlformats.org/officeDocument/2006/relationships/tags" Target="../tags/tag26.xml"/><Relationship Id="rId6" Type="http://schemas.openxmlformats.org/officeDocument/2006/relationships/image" Target="../media/image59.png"/><Relationship Id="rId5" Type="http://schemas.openxmlformats.org/officeDocument/2006/relationships/image" Target="../media/image64.png"/><Relationship Id="rId10" Type="http://schemas.microsoft.com/office/2007/relationships/hdphoto" Target="../media/hdphoto5.wdp"/><Relationship Id="rId4" Type="http://schemas.openxmlformats.org/officeDocument/2006/relationships/image" Target="../media/image54.pn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slideLayout" Target="../slideLayouts/slideLayout9.xml"/><Relationship Id="rId1" Type="http://schemas.openxmlformats.org/officeDocument/2006/relationships/tags" Target="../tags/tag27.xml"/><Relationship Id="rId6" Type="http://schemas.openxmlformats.org/officeDocument/2006/relationships/image" Target="../media/image66.png"/><Relationship Id="rId11" Type="http://schemas.microsoft.com/office/2007/relationships/hdphoto" Target="../media/hdphoto5.wdp"/><Relationship Id="rId5" Type="http://schemas.openxmlformats.org/officeDocument/2006/relationships/image" Target="../media/image54.png"/><Relationship Id="rId10" Type="http://schemas.openxmlformats.org/officeDocument/2006/relationships/image" Target="../media/image65.png"/><Relationship Id="rId4" Type="http://schemas.openxmlformats.org/officeDocument/2006/relationships/image" Target="../media/image53.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slideLayout" Target="../slideLayouts/slideLayout9.xml"/><Relationship Id="rId1" Type="http://schemas.openxmlformats.org/officeDocument/2006/relationships/tags" Target="../tags/tag28.xml"/><Relationship Id="rId6" Type="http://schemas.openxmlformats.org/officeDocument/2006/relationships/image" Target="../media/image66.png"/><Relationship Id="rId11" Type="http://schemas.microsoft.com/office/2007/relationships/hdphoto" Target="../media/hdphoto5.wdp"/><Relationship Id="rId5" Type="http://schemas.openxmlformats.org/officeDocument/2006/relationships/image" Target="../media/image54.png"/><Relationship Id="rId10" Type="http://schemas.openxmlformats.org/officeDocument/2006/relationships/image" Target="../media/image65.png"/><Relationship Id="rId4" Type="http://schemas.openxmlformats.org/officeDocument/2006/relationships/image" Target="../media/image53.PN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slideLayout" Target="../slideLayouts/slideLayout9.xml"/><Relationship Id="rId1" Type="http://schemas.openxmlformats.org/officeDocument/2006/relationships/tags" Target="../tags/tag29.xml"/><Relationship Id="rId6" Type="http://schemas.openxmlformats.org/officeDocument/2006/relationships/image" Target="../media/image66.png"/><Relationship Id="rId11" Type="http://schemas.microsoft.com/office/2007/relationships/hdphoto" Target="../media/hdphoto5.wdp"/><Relationship Id="rId5" Type="http://schemas.openxmlformats.org/officeDocument/2006/relationships/image" Target="../media/image54.png"/><Relationship Id="rId10" Type="http://schemas.openxmlformats.org/officeDocument/2006/relationships/image" Target="../media/image65.png"/><Relationship Id="rId4" Type="http://schemas.openxmlformats.org/officeDocument/2006/relationships/image" Target="../media/image53.PN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70.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xml"/><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microsoft.com/office/2007/relationships/hdphoto" Target="../media/hdphoto4.wdp"/><Relationship Id="rId12"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9.png"/><Relationship Id="rId11" Type="http://schemas.openxmlformats.org/officeDocument/2006/relationships/image" Target="../media/image36.svg"/><Relationship Id="rId5" Type="http://schemas.openxmlformats.org/officeDocument/2006/relationships/image" Target="../media/image28.png"/><Relationship Id="rId10" Type="http://schemas.openxmlformats.org/officeDocument/2006/relationships/image" Target="../media/image32.png"/><Relationship Id="rId4" Type="http://schemas.microsoft.com/office/2007/relationships/hdphoto" Target="../media/hdphoto3.wdp"/><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C7CC48E-3424-994E-9106-B812629D094E}"/>
              </a:ext>
            </a:extLst>
          </p:cNvPr>
          <p:cNvPicPr>
            <a:picLocks noChangeAspect="1"/>
          </p:cNvPicPr>
          <p:nvPr/>
        </p:nvPicPr>
        <p:blipFill>
          <a:blip r:embed="rId3"/>
          <a:stretch>
            <a:fillRect/>
          </a:stretch>
        </p:blipFill>
        <p:spPr>
          <a:xfrm>
            <a:off x="8876751" y="0"/>
            <a:ext cx="3048549" cy="883855"/>
          </a:xfrm>
          <a:prstGeom prst="rect">
            <a:avLst/>
          </a:prstGeom>
        </p:spPr>
      </p:pic>
      <p:pic>
        <p:nvPicPr>
          <p:cNvPr id="4" name="Picture 3" descr="A close-up of a barrel&#10;&#10;Description automatically generated">
            <a:extLst>
              <a:ext uri="{FF2B5EF4-FFF2-40B4-BE49-F238E27FC236}">
                <a16:creationId xmlns=""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5" name="Picture 4" descr="https://anhdepbonphuong.com/wp-content/uploads/2015/11/khung-hinh-dep-2.jpg"/>
          <p:cNvPicPr/>
          <p:nvPr/>
        </p:nvPicPr>
        <p:blipFill>
          <a:blip r:embed="rId5">
            <a:extLst>
              <a:ext uri="{28A0092B-C50C-407E-A947-70E740481C1C}">
                <a14:useLocalDpi xmlns:a14="http://schemas.microsoft.com/office/drawing/2010/main" val="0"/>
              </a:ext>
            </a:extLst>
          </a:blip>
          <a:srcRect/>
          <a:stretch>
            <a:fillRect/>
          </a:stretch>
        </p:blipFill>
        <p:spPr bwMode="auto">
          <a:xfrm>
            <a:off x="519544" y="228600"/>
            <a:ext cx="12054840" cy="6858000"/>
          </a:xfrm>
          <a:prstGeom prst="rect">
            <a:avLst/>
          </a:prstGeom>
          <a:ln w="228600" cap="sq" cmpd="thickThin">
            <a:solidFill>
              <a:srgbClr val="000000"/>
            </a:solidFill>
            <a:prstDash val="solid"/>
            <a:miter lim="800000"/>
          </a:ln>
          <a:effectLst>
            <a:innerShdw blurRad="76200">
              <a:srgbClr val="000000"/>
            </a:innerShdw>
          </a:effectLst>
        </p:spPr>
      </p:pic>
      <p:sp>
        <p:nvSpPr>
          <p:cNvPr id="6" name="Subtitle 5"/>
          <p:cNvSpPr>
            <a:spLocks noGrp="1"/>
          </p:cNvSpPr>
          <p:nvPr>
            <p:ph type="subTitle" idx="1"/>
          </p:nvPr>
        </p:nvSpPr>
        <p:spPr>
          <a:xfrm>
            <a:off x="1692188" y="2840182"/>
            <a:ext cx="9892145" cy="2597727"/>
          </a:xfrm>
        </p:spPr>
        <p:txBody>
          <a:bodyPr/>
          <a:lstStyle/>
          <a:p>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Chào</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mừng</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các</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thầy</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và</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các</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em</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học</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sinh</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với</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tiết</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Tiếng</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Việt</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lớp</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4A2</a:t>
            </a:r>
            <a:endPar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ustDataLst>
      <p:tags r:id="rId1"/>
    </p:custDataLst>
  </p:cSld>
  <p:clrMapOvr>
    <a:masterClrMapping/>
  </p:clrMapOvr>
  <p:transition spd="slow">
    <p:fade/>
  </p:transition>
  <p:timing>
    <p:tnLst>
      <p:par>
        <p:cTn id="1" dur="indefinite" restart="never" nodeType="tmRoot"/>
      </p:par>
    </p:tnLst>
  </p:timing>
  <p:extLst mod="1">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a:t>
            </a:r>
            <a:r>
              <a:rPr lang="vi-VN" sz="2000" b="0" i="0" dirty="0">
                <a:solidFill>
                  <a:srgbClr val="FF0000"/>
                </a:solidFill>
                <a:effectLst/>
                <a:latin typeface="Calibri" panose="020F0502020204030204" pitchFamily="34" charset="0"/>
                <a:cs typeface="Calibri" panose="020F0502020204030204" pitchFamily="34" charset="0"/>
              </a:rPr>
              <a:t>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a:t>
            </a:r>
            <a:r>
              <a:rPr lang="vi-VN" sz="2000" b="0" i="0" dirty="0">
                <a:solidFill>
                  <a:srgbClr val="FF0000"/>
                </a:solidFill>
                <a:effectLst/>
                <a:latin typeface="Calibri" panose="020F0502020204030204" pitchFamily="34" charset="0"/>
                <a:cs typeface="Calibri" panose="020F0502020204030204" pitchFamily="34" charset="0"/>
              </a:rPr>
              <a:t>rộng lớn hơn.</a:t>
            </a:r>
            <a:endParaRPr lang="en-US" sz="2000" b="0" i="0" dirty="0">
              <a:solidFill>
                <a:srgbClr val="FF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a:t>
            </a:r>
            <a:r>
              <a:rPr lang="vi-VN" sz="2000" b="0" i="0" dirty="0">
                <a:solidFill>
                  <a:srgbClr val="00B0F0"/>
                </a:solidFill>
                <a:effectLst/>
                <a:latin typeface="Calibri" panose="020F0502020204030204" pitchFamily="34" charset="0"/>
                <a:cs typeface="Calibri" panose="020F0502020204030204" pitchFamily="34" charset="0"/>
              </a:rPr>
              <a:t>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a:t>
            </a:r>
            <a:r>
              <a:rPr lang="vi-VN" sz="2000" b="0" i="0" dirty="0">
                <a:solidFill>
                  <a:srgbClr val="00B0F0"/>
                </a:solidFill>
                <a:effectLst/>
                <a:latin typeface="Calibri" panose="020F0502020204030204" pitchFamily="34" charset="0"/>
                <a:cs typeface="Calibri" panose="020F0502020204030204" pitchFamily="34" charset="0"/>
              </a:rPr>
              <a:t>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mod="1">
    <p:ext uri="{E180D4A7-C9FB-4DFB-919C-405C955672EB}">
      <p14:showEvtLst xmlns:p14="http://schemas.microsoft.com/office/powerpoint/2010/main">
        <p14:playEvt time="264" objId="20"/>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 xmlns:a16="http://schemas.microsoft.com/office/drawing/2014/main" id="{FC10EF71-ED2F-5DFA-E2C7-894F52267AB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 xmlns:a16="http://schemas.microsoft.com/office/drawing/2014/main"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 xmlns:a16="http://schemas.microsoft.com/office/drawing/2014/main"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 xmlns:a16="http://schemas.microsoft.com/office/drawing/2014/main"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 xmlns:a16="http://schemas.microsoft.com/office/drawing/2014/main"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 xmlns:a16="http://schemas.microsoft.com/office/drawing/2014/main"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38273404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E5B3886C-4F4A-41D7-7305-3D649904AF19}"/>
              </a:ext>
            </a:extLst>
          </p:cNvPr>
          <p:cNvSpPr/>
          <p:nvPr/>
        </p:nvSpPr>
        <p:spPr>
          <a:xfrm>
            <a:off x="2597727" y="632637"/>
            <a:ext cx="9296400" cy="3475236"/>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smtClean="0">
                <a:solidFill>
                  <a:srgbClr val="C00000"/>
                </a:solidFill>
                <a:latin typeface="Calibri" panose="020F0502020204030204"/>
              </a:rPr>
              <a:t>Chia </a:t>
            </a:r>
            <a:r>
              <a:rPr lang="en-US" sz="4400" b="1" dirty="0" err="1" smtClean="0">
                <a:solidFill>
                  <a:srgbClr val="C00000"/>
                </a:solidFill>
                <a:latin typeface="Calibri" panose="020F0502020204030204"/>
              </a:rPr>
              <a:t>đoạn</a:t>
            </a:r>
            <a:r>
              <a:rPr lang="en-US" sz="4400" b="1" dirty="0" smtClean="0">
                <a:solidFill>
                  <a:srgbClr val="C00000"/>
                </a:solidFill>
                <a:latin typeface="Calibri" panose="020F0502020204030204"/>
              </a:rPr>
              <a:t> </a:t>
            </a:r>
            <a:r>
              <a:rPr lang="en-US" sz="4400" b="1" dirty="0" err="1" smtClean="0">
                <a:solidFill>
                  <a:srgbClr val="C00000"/>
                </a:solidFill>
                <a:latin typeface="Calibri" panose="020F0502020204030204"/>
              </a:rPr>
              <a:t>bài</a:t>
            </a:r>
            <a:r>
              <a:rPr lang="en-US" sz="4400" b="1" dirty="0" smtClean="0">
                <a:solidFill>
                  <a:srgbClr val="C00000"/>
                </a:solidFill>
                <a:latin typeface="Calibri" panose="020F0502020204030204"/>
              </a:rPr>
              <a:t> </a:t>
            </a:r>
            <a:r>
              <a:rPr lang="en-US" sz="4400" b="1" dirty="0" err="1" smtClean="0">
                <a:solidFill>
                  <a:srgbClr val="C00000"/>
                </a:solidFill>
                <a:latin typeface="Calibri" panose="020F0502020204030204"/>
              </a:rPr>
              <a:t>đọc</a:t>
            </a:r>
            <a:endParaRPr lang="en-US" sz="4400" b="1" dirty="0" smtClean="0">
              <a:solidFill>
                <a:srgbClr val="C00000"/>
              </a:solidFill>
              <a:latin typeface="Calibri" panose="020F0502020204030204"/>
            </a:endParaRPr>
          </a:p>
          <a:p>
            <a:pPr algn="ctr" defTabSz="685800"/>
            <a:r>
              <a:rPr lang="en-US" sz="4400" b="1" i="1" dirty="0" err="1" smtClean="0">
                <a:solidFill>
                  <a:srgbClr val="0070C0"/>
                </a:solidFill>
                <a:latin typeface="Calibri" panose="020F0502020204030204"/>
              </a:rPr>
              <a:t>Đọc</a:t>
            </a:r>
            <a:r>
              <a:rPr lang="en-US" sz="4400" b="1" i="1" dirty="0" smtClean="0">
                <a:solidFill>
                  <a:srgbClr val="0070C0"/>
                </a:solidFill>
                <a:latin typeface="Calibri" panose="020F0502020204030204"/>
              </a:rPr>
              <a:t> </a:t>
            </a:r>
            <a:r>
              <a:rPr lang="en-US" sz="4400" b="1" i="1" dirty="0" err="1" smtClean="0">
                <a:solidFill>
                  <a:srgbClr val="0070C0"/>
                </a:solidFill>
                <a:latin typeface="Calibri" panose="020F0502020204030204"/>
              </a:rPr>
              <a:t>tiếp</a:t>
            </a:r>
            <a:r>
              <a:rPr lang="en-US" sz="4400" b="1" i="1" dirty="0" smtClean="0">
                <a:solidFill>
                  <a:srgbClr val="0070C0"/>
                </a:solidFill>
                <a:latin typeface="Calibri" panose="020F0502020204030204"/>
              </a:rPr>
              <a:t> </a:t>
            </a:r>
            <a:r>
              <a:rPr lang="en-US" sz="4400" b="1" i="1" dirty="0" err="1" smtClean="0">
                <a:solidFill>
                  <a:srgbClr val="0070C0"/>
                </a:solidFill>
                <a:latin typeface="Calibri" panose="020F0502020204030204"/>
              </a:rPr>
              <a:t>nối</a:t>
            </a:r>
            <a:r>
              <a:rPr lang="en-US" sz="4400" b="1" i="1" dirty="0" smtClean="0">
                <a:solidFill>
                  <a:srgbClr val="0070C0"/>
                </a:solidFill>
                <a:latin typeface="Calibri" panose="020F0502020204030204"/>
              </a:rPr>
              <a:t> </a:t>
            </a:r>
            <a:r>
              <a:rPr lang="en-US" sz="4400" b="1" i="1" dirty="0" err="1" smtClean="0">
                <a:solidFill>
                  <a:srgbClr val="0070C0"/>
                </a:solidFill>
                <a:latin typeface="Calibri" panose="020F0502020204030204"/>
              </a:rPr>
              <a:t>theo</a:t>
            </a:r>
            <a:r>
              <a:rPr lang="en-US" sz="4400" b="1" i="1" dirty="0" smtClean="0">
                <a:solidFill>
                  <a:srgbClr val="0070C0"/>
                </a:solidFill>
                <a:latin typeface="Calibri" panose="020F0502020204030204"/>
              </a:rPr>
              <a:t> </a:t>
            </a:r>
            <a:r>
              <a:rPr lang="en-US" sz="4400" b="1" i="1" dirty="0" err="1" smtClean="0">
                <a:solidFill>
                  <a:srgbClr val="0070C0"/>
                </a:solidFill>
                <a:latin typeface="Calibri" panose="020F0502020204030204"/>
              </a:rPr>
              <a:t>đoạn</a:t>
            </a:r>
            <a:r>
              <a:rPr lang="en-US" sz="4400" b="1" i="1" dirty="0" smtClean="0">
                <a:solidFill>
                  <a:srgbClr val="0070C0"/>
                </a:solidFill>
                <a:latin typeface="Calibri" panose="020F0502020204030204"/>
              </a:rPr>
              <a:t> </a:t>
            </a:r>
            <a:r>
              <a:rPr lang="en-US" sz="4400" b="1" i="1" dirty="0" err="1" smtClean="0">
                <a:solidFill>
                  <a:srgbClr val="0070C0"/>
                </a:solidFill>
                <a:latin typeface="Calibri" panose="020F0502020204030204"/>
              </a:rPr>
              <a:t>lượt</a:t>
            </a:r>
            <a:r>
              <a:rPr lang="en-US" sz="4400" b="1" i="1" dirty="0" smtClean="0">
                <a:solidFill>
                  <a:srgbClr val="0070C0"/>
                </a:solidFill>
                <a:latin typeface="Calibri" panose="020F0502020204030204"/>
              </a:rPr>
              <a:t> 1</a:t>
            </a:r>
            <a:endParaRPr lang="en-US" sz="4400" b="1" i="1" dirty="0">
              <a:solidFill>
                <a:srgbClr val="0070C0"/>
              </a:solidFill>
              <a:latin typeface="Calibri" panose="020F0502020204030204"/>
            </a:endParaRPr>
          </a:p>
        </p:txBody>
      </p:sp>
    </p:spTree>
    <p:custDataLst>
      <p:tags r:id="rId1"/>
    </p:custDataLst>
    <p:extLst>
      <p:ext uri="{BB962C8B-B14F-4D97-AF65-F5344CB8AC3E}">
        <p14:creationId xmlns:p14="http://schemas.microsoft.com/office/powerpoint/2010/main" val="35855447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mod="1">
    <p:ext uri="{E180D4A7-C9FB-4DFB-919C-405C955672EB}">
      <p14:showEvtLst xmlns:p14="http://schemas.microsoft.com/office/powerpoint/2010/main">
        <p14:playEvt time="264" objId="20"/>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 xmlns:a16="http://schemas.microsoft.com/office/drawing/2014/main" id="{FC10EF71-ED2F-5DFA-E2C7-894F52267AB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 xmlns:a16="http://schemas.microsoft.com/office/drawing/2014/main"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 xmlns:a16="http://schemas.microsoft.com/office/drawing/2014/main"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 xmlns:a16="http://schemas.microsoft.com/office/drawing/2014/main"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 xmlns:a16="http://schemas.microsoft.com/office/drawing/2014/main"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 xmlns:a16="http://schemas.microsoft.com/office/drawing/2014/main"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 xmlns:a16="http://schemas.microsoft.com/office/drawing/2014/main"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32160476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E5B3886C-4F4A-41D7-7305-3D649904AF19}"/>
              </a:ext>
            </a:extLst>
          </p:cNvPr>
          <p:cNvSpPr/>
          <p:nvPr/>
        </p:nvSpPr>
        <p:spPr>
          <a:xfrm>
            <a:off x="4424916" y="616528"/>
            <a:ext cx="7122848" cy="2593860"/>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smtClean="0">
                <a:solidFill>
                  <a:srgbClr val="FF0000"/>
                </a:solidFill>
                <a:latin typeface="Calibri" panose="020F0502020204030204"/>
              </a:rPr>
              <a:t>Nhận</a:t>
            </a:r>
            <a:r>
              <a:rPr lang="en-US" sz="4400" b="1" dirty="0" smtClean="0">
                <a:solidFill>
                  <a:srgbClr val="FF0000"/>
                </a:solidFill>
                <a:latin typeface="Calibri" panose="020F0502020204030204"/>
              </a:rPr>
              <a:t> </a:t>
            </a:r>
            <a:r>
              <a:rPr lang="en-US" sz="4400" b="1" dirty="0" err="1" smtClean="0">
                <a:solidFill>
                  <a:srgbClr val="FF0000"/>
                </a:solidFill>
                <a:latin typeface="Calibri" panose="020F0502020204030204"/>
              </a:rPr>
              <a:t>xét</a:t>
            </a:r>
            <a:r>
              <a:rPr lang="en-US" sz="4400" b="1" dirty="0" smtClean="0">
                <a:solidFill>
                  <a:srgbClr val="FF0000"/>
                </a:solidFill>
                <a:latin typeface="Calibri" panose="020F0502020204030204"/>
              </a:rPr>
              <a:t> </a:t>
            </a:r>
            <a:r>
              <a:rPr lang="en-US" sz="4400" b="1" dirty="0" err="1" smtClean="0">
                <a:solidFill>
                  <a:srgbClr val="FF0000"/>
                </a:solidFill>
                <a:latin typeface="Calibri" panose="020F0502020204030204"/>
              </a:rPr>
              <a:t>các</a:t>
            </a:r>
            <a:r>
              <a:rPr lang="en-US" sz="4400" b="1" dirty="0" smtClean="0">
                <a:solidFill>
                  <a:srgbClr val="FF0000"/>
                </a:solidFill>
                <a:latin typeface="Calibri" panose="020F0502020204030204"/>
              </a:rPr>
              <a:t> </a:t>
            </a:r>
            <a:r>
              <a:rPr lang="en-US" sz="4400" b="1" dirty="0" err="1" smtClean="0">
                <a:solidFill>
                  <a:srgbClr val="FF0000"/>
                </a:solidFill>
                <a:latin typeface="Calibri" panose="020F0502020204030204"/>
              </a:rPr>
              <a:t>bạn</a:t>
            </a:r>
            <a:r>
              <a:rPr lang="en-US" sz="4400" b="1" dirty="0" smtClean="0">
                <a:solidFill>
                  <a:srgbClr val="FF0000"/>
                </a:solidFill>
                <a:latin typeface="Calibri" panose="020F0502020204030204"/>
              </a:rPr>
              <a:t> </a:t>
            </a:r>
            <a:r>
              <a:rPr lang="en-US" sz="4400" b="1" dirty="0" err="1" smtClean="0">
                <a:solidFill>
                  <a:srgbClr val="FF0000"/>
                </a:solidFill>
                <a:latin typeface="Calibri" panose="020F0502020204030204"/>
              </a:rPr>
              <a:t>đọc</a:t>
            </a:r>
            <a:r>
              <a:rPr lang="en-US" sz="4400" b="1" dirty="0" smtClean="0">
                <a:solidFill>
                  <a:srgbClr val="FF0000"/>
                </a:solidFill>
                <a:latin typeface="Calibri" panose="020F0502020204030204"/>
              </a:rPr>
              <a:t> </a:t>
            </a:r>
            <a:r>
              <a:rPr lang="en-US" sz="4400" b="1" dirty="0" err="1" smtClean="0">
                <a:solidFill>
                  <a:srgbClr val="FF0000"/>
                </a:solidFill>
                <a:latin typeface="Calibri" panose="020F0502020204030204"/>
              </a:rPr>
              <a:t>lượt</a:t>
            </a:r>
            <a:r>
              <a:rPr lang="en-US" sz="4400" b="1" dirty="0" smtClean="0">
                <a:solidFill>
                  <a:srgbClr val="FF0000"/>
                </a:solidFill>
                <a:latin typeface="Calibri" panose="020F0502020204030204"/>
              </a:rPr>
              <a:t> 1</a:t>
            </a:r>
          </a:p>
          <a:p>
            <a:pPr algn="ctr" defTabSz="685800"/>
            <a:r>
              <a:rPr lang="en-US" sz="4400" b="1" i="1" dirty="0" err="1" smtClean="0">
                <a:solidFill>
                  <a:srgbClr val="002060"/>
                </a:solidFill>
                <a:latin typeface="Calibri" panose="020F0502020204030204"/>
              </a:rPr>
              <a:t>Đọc</a:t>
            </a:r>
            <a:r>
              <a:rPr lang="en-US" sz="4400" b="1" i="1" dirty="0" smtClean="0">
                <a:solidFill>
                  <a:srgbClr val="002060"/>
                </a:solidFill>
                <a:latin typeface="Calibri" panose="020F0502020204030204"/>
              </a:rPr>
              <a:t> </a:t>
            </a:r>
            <a:r>
              <a:rPr lang="en-US" sz="4400" b="1" i="1" dirty="0" err="1" smtClean="0">
                <a:solidFill>
                  <a:srgbClr val="002060"/>
                </a:solidFill>
                <a:latin typeface="Calibri" panose="020F0502020204030204"/>
              </a:rPr>
              <a:t>tiếp</a:t>
            </a:r>
            <a:r>
              <a:rPr lang="en-US" sz="4400" b="1" i="1" dirty="0" smtClean="0">
                <a:solidFill>
                  <a:srgbClr val="002060"/>
                </a:solidFill>
                <a:latin typeface="Calibri" panose="020F0502020204030204"/>
              </a:rPr>
              <a:t> </a:t>
            </a:r>
            <a:r>
              <a:rPr lang="en-US" sz="4400" b="1" i="1" dirty="0" err="1" smtClean="0">
                <a:solidFill>
                  <a:srgbClr val="002060"/>
                </a:solidFill>
                <a:latin typeface="Calibri" panose="020F0502020204030204"/>
              </a:rPr>
              <a:t>nối</a:t>
            </a:r>
            <a:r>
              <a:rPr lang="en-US" sz="4400" b="1" i="1" dirty="0" smtClean="0">
                <a:solidFill>
                  <a:srgbClr val="002060"/>
                </a:solidFill>
                <a:latin typeface="Calibri" panose="020F0502020204030204"/>
              </a:rPr>
              <a:t> </a:t>
            </a:r>
            <a:r>
              <a:rPr lang="en-US" sz="4400" b="1" i="1" dirty="0" err="1" smtClean="0">
                <a:solidFill>
                  <a:srgbClr val="002060"/>
                </a:solidFill>
                <a:latin typeface="Calibri" panose="020F0502020204030204"/>
              </a:rPr>
              <a:t>theo</a:t>
            </a:r>
            <a:r>
              <a:rPr lang="en-US" sz="4400" b="1" i="1" dirty="0" smtClean="0">
                <a:solidFill>
                  <a:srgbClr val="002060"/>
                </a:solidFill>
                <a:latin typeface="Calibri" panose="020F0502020204030204"/>
              </a:rPr>
              <a:t> </a:t>
            </a:r>
            <a:r>
              <a:rPr lang="en-US" sz="4400" b="1" i="1" dirty="0" err="1" smtClean="0">
                <a:solidFill>
                  <a:srgbClr val="002060"/>
                </a:solidFill>
                <a:latin typeface="Calibri" panose="020F0502020204030204"/>
              </a:rPr>
              <a:t>đoạn</a:t>
            </a:r>
            <a:r>
              <a:rPr lang="en-US" sz="4400" b="1" i="1" dirty="0" smtClean="0">
                <a:solidFill>
                  <a:srgbClr val="002060"/>
                </a:solidFill>
                <a:latin typeface="Calibri" panose="020F0502020204030204"/>
              </a:rPr>
              <a:t> </a:t>
            </a:r>
            <a:r>
              <a:rPr lang="en-US" sz="4400" b="1" i="1" dirty="0" err="1" smtClean="0">
                <a:solidFill>
                  <a:srgbClr val="002060"/>
                </a:solidFill>
                <a:latin typeface="Calibri" panose="020F0502020204030204"/>
              </a:rPr>
              <a:t>lượt</a:t>
            </a:r>
            <a:r>
              <a:rPr lang="en-US" sz="4400" b="1" i="1" dirty="0" smtClean="0">
                <a:solidFill>
                  <a:srgbClr val="002060"/>
                </a:solidFill>
                <a:latin typeface="Calibri" panose="020F0502020204030204"/>
              </a:rPr>
              <a:t> 2</a:t>
            </a:r>
            <a:endParaRPr lang="en-US" sz="4400" b="1" i="1" dirty="0">
              <a:solidFill>
                <a:srgbClr val="002060"/>
              </a:solidFill>
              <a:latin typeface="Calibri" panose="020F0502020204030204"/>
            </a:endParaRPr>
          </a:p>
        </p:txBody>
      </p:sp>
    </p:spTree>
    <p:custDataLst>
      <p:tags r:id="rId1"/>
    </p:custDataLst>
    <p:extLst>
      <p:ext uri="{BB962C8B-B14F-4D97-AF65-F5344CB8AC3E}">
        <p14:creationId xmlns:p14="http://schemas.microsoft.com/office/powerpoint/2010/main" val="2925308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mod="1">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pic>
        <p:nvPicPr>
          <p:cNvPr id="2" name="Picture 1" descr="A close-up of a barrel&#10;&#10;Description automatically generated">
            <a:extLst>
              <a:ext uri="{FF2B5EF4-FFF2-40B4-BE49-F238E27FC236}">
                <a16:creationId xmlns="" xmlns:a16="http://schemas.microsoft.com/office/drawing/2014/main"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 xmlns:a16="http://schemas.microsoft.com/office/drawing/2014/main"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a:t>
            </a:r>
            <a:endParaRPr lang="en-US" sz="3200" dirty="0">
              <a:solidFill>
                <a:prstClr val="black"/>
              </a:solidFill>
              <a:latin typeface="Calibri" panose="020F0502020204030204"/>
            </a:endParaRPr>
          </a:p>
        </p:txBody>
      </p:sp>
      <p:pic>
        <p:nvPicPr>
          <p:cNvPr id="30" name="Picture 29">
            <a:extLst>
              <a:ext uri="{FF2B5EF4-FFF2-40B4-BE49-F238E27FC236}">
                <a16:creationId xmlns="" xmlns:a16="http://schemas.microsoft.com/office/drawing/2014/main"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sp>
        <p:nvSpPr>
          <p:cNvPr id="26" name="Rectangle: Rounded Corners 25">
            <a:extLst>
              <a:ext uri="{FF2B5EF4-FFF2-40B4-BE49-F238E27FC236}">
                <a16:creationId xmlns="" xmlns:a16="http://schemas.microsoft.com/office/drawing/2014/main"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 xmlns:a16="http://schemas.microsoft.com/office/drawing/2014/main"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 xmlns:a16="http://schemas.microsoft.com/office/drawing/2014/main"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 xmlns:a16="http://schemas.microsoft.com/office/drawing/2014/main" id="{FC10EF71-ED2F-5DFA-E2C7-894F52267AB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 xmlns:a16="http://schemas.microsoft.com/office/drawing/2014/main"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 xmlns:a16="http://schemas.microsoft.com/office/drawing/2014/main"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 xmlns:a16="http://schemas.microsoft.com/office/drawing/2014/main"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 xmlns:a16="http://schemas.microsoft.com/office/drawing/2014/main"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 xmlns:a16="http://schemas.microsoft.com/office/drawing/2014/main"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 xmlns:a16="http://schemas.microsoft.com/office/drawing/2014/main"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 xmlns:a16="http://schemas.microsoft.com/office/drawing/2014/main"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 xmlns:a16="http://schemas.microsoft.com/office/drawing/2014/main"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 xmlns:a16="http://schemas.microsoft.com/office/drawing/2014/main"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pic>
        <p:nvPicPr>
          <p:cNvPr id="3" name="Picture 2">
            <a:extLst>
              <a:ext uri="{FF2B5EF4-FFF2-40B4-BE49-F238E27FC236}">
                <a16:creationId xmlns="" xmlns:a16="http://schemas.microsoft.com/office/drawing/2014/main"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37601581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 xmlns:a16="http://schemas.microsoft.com/office/drawing/2014/main" id="{11FEF378-9A18-89B5-864A-3C7D15B86B1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C7CC48E-3424-994E-9106-B812629D094E}"/>
              </a:ext>
            </a:extLst>
          </p:cNvPr>
          <p:cNvPicPr>
            <a:picLocks noChangeAspect="1"/>
          </p:cNvPicPr>
          <p:nvPr/>
        </p:nvPicPr>
        <p:blipFill>
          <a:blip r:embed="rId3"/>
          <a:stretch>
            <a:fillRect/>
          </a:stretch>
        </p:blipFill>
        <p:spPr>
          <a:xfrm>
            <a:off x="8876751" y="0"/>
            <a:ext cx="3048549" cy="883855"/>
          </a:xfrm>
          <a:prstGeom prst="rect">
            <a:avLst/>
          </a:prstGeom>
        </p:spPr>
      </p:pic>
      <p:pic>
        <p:nvPicPr>
          <p:cNvPr id="4" name="Picture 3" descr="A close-up of a barrel&#10;&#10;Description automatically generated">
            <a:extLst>
              <a:ext uri="{FF2B5EF4-FFF2-40B4-BE49-F238E27FC236}">
                <a16:creationId xmlns=""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
        <p:nvSpPr>
          <p:cNvPr id="2" name="TextBox 1"/>
          <p:cNvSpPr txBox="1"/>
          <p:nvPr/>
        </p:nvSpPr>
        <p:spPr>
          <a:xfrm>
            <a:off x="2008910" y="1253837"/>
            <a:ext cx="8880763" cy="1908215"/>
          </a:xfrm>
          <a:prstGeom prst="rect">
            <a:avLst/>
          </a:prstGeom>
          <a:noFill/>
        </p:spPr>
        <p:txBody>
          <a:bodyPr wrap="square" rtlCol="0">
            <a:spAutoFit/>
          </a:bodyPr>
          <a:lstStyle/>
          <a:p>
            <a:pPr algn="ctr"/>
            <a:r>
              <a:rPr lang="en-US" dirty="0" smtClean="0"/>
              <a:t> </a:t>
            </a:r>
            <a:r>
              <a:rPr lang="en-US" sz="3200" b="1" dirty="0" err="1" smtClean="0">
                <a:solidFill>
                  <a:srgbClr val="C00000"/>
                </a:solidFill>
              </a:rPr>
              <a:t>Thứ</a:t>
            </a:r>
            <a:r>
              <a:rPr lang="en-US" sz="3200" b="1" dirty="0" smtClean="0">
                <a:solidFill>
                  <a:srgbClr val="C00000"/>
                </a:solidFill>
              </a:rPr>
              <a:t> </a:t>
            </a:r>
            <a:r>
              <a:rPr lang="en-US" sz="3200" b="1" dirty="0" smtClean="0">
                <a:solidFill>
                  <a:srgbClr val="C00000"/>
                </a:solidFill>
              </a:rPr>
              <a:t>Ba</a:t>
            </a:r>
            <a:r>
              <a:rPr lang="en-US" sz="3200" b="1" dirty="0" smtClean="0">
                <a:solidFill>
                  <a:srgbClr val="C00000"/>
                </a:solidFill>
              </a:rPr>
              <a:t> </a:t>
            </a:r>
            <a:r>
              <a:rPr lang="en-US" sz="3200" b="1" dirty="0" err="1" smtClean="0">
                <a:solidFill>
                  <a:srgbClr val="C00000"/>
                </a:solidFill>
              </a:rPr>
              <a:t>ngày</a:t>
            </a:r>
            <a:r>
              <a:rPr lang="en-US" sz="3200" b="1" dirty="0" smtClean="0">
                <a:solidFill>
                  <a:srgbClr val="C00000"/>
                </a:solidFill>
              </a:rPr>
              <a:t> </a:t>
            </a:r>
            <a:r>
              <a:rPr lang="en-US" sz="3200" b="1" dirty="0">
                <a:solidFill>
                  <a:srgbClr val="C00000"/>
                </a:solidFill>
              </a:rPr>
              <a:t>1</a:t>
            </a:r>
            <a:r>
              <a:rPr lang="en-US" sz="3200" b="1" dirty="0" smtClean="0">
                <a:solidFill>
                  <a:srgbClr val="C00000"/>
                </a:solidFill>
              </a:rPr>
              <a:t> </a:t>
            </a:r>
            <a:r>
              <a:rPr lang="en-US" sz="3200" b="1" dirty="0" err="1" smtClean="0">
                <a:solidFill>
                  <a:srgbClr val="C00000"/>
                </a:solidFill>
              </a:rPr>
              <a:t>tháng</a:t>
            </a:r>
            <a:r>
              <a:rPr lang="en-US" sz="3200" b="1" dirty="0" smtClean="0">
                <a:solidFill>
                  <a:srgbClr val="C00000"/>
                </a:solidFill>
              </a:rPr>
              <a:t> </a:t>
            </a:r>
            <a:r>
              <a:rPr lang="en-US" sz="3200" b="1" dirty="0" err="1" smtClean="0">
                <a:solidFill>
                  <a:srgbClr val="C00000"/>
                </a:solidFill>
              </a:rPr>
              <a:t>10năm</a:t>
            </a:r>
            <a:r>
              <a:rPr lang="en-US" sz="3200" b="1" dirty="0" smtClean="0">
                <a:solidFill>
                  <a:srgbClr val="C00000"/>
                </a:solidFill>
              </a:rPr>
              <a:t> 2024 </a:t>
            </a:r>
          </a:p>
          <a:p>
            <a:pPr algn="ctr"/>
            <a:r>
              <a:rPr lang="en-US" sz="3200" b="1" u="sng" dirty="0" err="1" smtClean="0">
                <a:solidFill>
                  <a:srgbClr val="002060"/>
                </a:solidFill>
              </a:rPr>
              <a:t>Tiếng</a:t>
            </a:r>
            <a:r>
              <a:rPr lang="en-US" sz="3200" b="1" u="sng" dirty="0" smtClean="0">
                <a:solidFill>
                  <a:srgbClr val="002060"/>
                </a:solidFill>
              </a:rPr>
              <a:t> </a:t>
            </a:r>
            <a:r>
              <a:rPr lang="en-US" sz="3200" b="1" u="sng" dirty="0" err="1" smtClean="0">
                <a:solidFill>
                  <a:srgbClr val="002060"/>
                </a:solidFill>
              </a:rPr>
              <a:t>Việt</a:t>
            </a:r>
            <a:endParaRPr lang="en-US" sz="3200" b="1" u="sng" dirty="0" smtClean="0">
              <a:solidFill>
                <a:srgbClr val="002060"/>
              </a:solidFill>
            </a:endParaRPr>
          </a:p>
          <a:p>
            <a:pPr algn="ctr"/>
            <a:r>
              <a:rPr lang="en-US" sz="4800" b="1" u="sng" dirty="0" err="1" smtClean="0">
                <a:solidFill>
                  <a:srgbClr val="002060"/>
                </a:solidFill>
              </a:rPr>
              <a:t>Bài</a:t>
            </a:r>
            <a:r>
              <a:rPr lang="en-US" sz="4800" b="1" u="sng" dirty="0" smtClean="0">
                <a:solidFill>
                  <a:srgbClr val="002060"/>
                </a:solidFill>
              </a:rPr>
              <a:t> 8</a:t>
            </a:r>
            <a:r>
              <a:rPr lang="en-US" sz="3200" b="1" dirty="0" smtClean="0">
                <a:solidFill>
                  <a:srgbClr val="002060"/>
                </a:solidFill>
              </a:rPr>
              <a:t>: </a:t>
            </a:r>
            <a:r>
              <a:rPr lang="en-US" sz="4800" b="1" dirty="0" err="1" smtClean="0">
                <a:solidFill>
                  <a:srgbClr val="002060"/>
                </a:solidFill>
              </a:rPr>
              <a:t>Tiết</a:t>
            </a:r>
            <a:r>
              <a:rPr lang="en-US" sz="4800" b="1" dirty="0" smtClean="0">
                <a:solidFill>
                  <a:srgbClr val="002060"/>
                </a:solidFill>
              </a:rPr>
              <a:t> 1: </a:t>
            </a:r>
            <a:r>
              <a:rPr lang="en-US" sz="4800" b="1" dirty="0" err="1" smtClean="0">
                <a:solidFill>
                  <a:srgbClr val="002060"/>
                </a:solidFill>
              </a:rPr>
              <a:t>Đọc</a:t>
            </a:r>
            <a:r>
              <a:rPr lang="en-US" sz="4800" b="1" dirty="0" smtClean="0">
                <a:solidFill>
                  <a:srgbClr val="002060"/>
                </a:solidFill>
              </a:rPr>
              <a:t>:  </a:t>
            </a:r>
            <a:r>
              <a:rPr lang="en-US" sz="5400" b="1" dirty="0" err="1" smtClean="0">
                <a:solidFill>
                  <a:srgbClr val="002060"/>
                </a:solidFill>
              </a:rPr>
              <a:t>Đò</a:t>
            </a:r>
            <a:r>
              <a:rPr lang="en-US" sz="5400" b="1" dirty="0" smtClean="0">
                <a:solidFill>
                  <a:srgbClr val="002060"/>
                </a:solidFill>
              </a:rPr>
              <a:t>  </a:t>
            </a:r>
            <a:r>
              <a:rPr lang="en-US" sz="5400" b="1" dirty="0" err="1" smtClean="0">
                <a:solidFill>
                  <a:srgbClr val="002060"/>
                </a:solidFill>
              </a:rPr>
              <a:t>ngang</a:t>
            </a:r>
            <a:endParaRPr lang="en-US" sz="5400" b="1" dirty="0" smtClean="0">
              <a:solidFill>
                <a:srgbClr val="002060"/>
              </a:solidFill>
            </a:endParaRPr>
          </a:p>
        </p:txBody>
      </p:sp>
    </p:spTree>
    <p:custDataLst>
      <p:tags r:id="rId1"/>
    </p:custDataLst>
    <p:extLst>
      <p:ext uri="{BB962C8B-B14F-4D97-AF65-F5344CB8AC3E}">
        <p14:creationId xmlns:p14="http://schemas.microsoft.com/office/powerpoint/2010/main" val="2173811870"/>
      </p:ext>
    </p:extLst>
  </p:cSld>
  <p:clrMapOvr>
    <a:masterClrMapping/>
  </p:clrMapOvr>
  <p:transition spd="slow">
    <p:fade/>
  </p:transition>
  <p:timing>
    <p:tnLst>
      <p:par>
        <p:cTn id="1" dur="indefinite" restart="never" nodeType="tmRoot"/>
      </p:par>
    </p:tnLst>
  </p:timing>
  <p:extLst mod="1">
    <p:ext uri="{E180D4A7-C9FB-4DFB-919C-405C955672EB}">
      <p14:showEvtLst xmlns:p14="http://schemas.microsoft.com/office/powerpoint/2010/main">
        <p14:playEvt time="264" objId="20"/>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a:t>
            </a:r>
            <a:r>
              <a:rPr kumimoji="0" lang="vi-VN"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a:t>
            </a:r>
            <a:r>
              <a:rPr kumimoji="0" lang="vi-VN"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rộng lớn hơn</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a:t>
            </a:r>
            <a:r>
              <a:rPr kumimoji="0" lang="vi-VN" sz="2000" b="0"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được như vậy</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a:t>
            </a:r>
            <a:r>
              <a:rPr kumimoji="0" lang="vi-VN" sz="2000" b="0"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p:transition spd="slow">
    <p:fade/>
  </p:transition>
  <p:timing>
    <p:tnLst>
      <p:par>
        <p:cTn id="1" dur="indefinite" restart="never" nodeType="tmRoot"/>
      </p:par>
    </p:tnLst>
  </p:timing>
  <p:extLst mod="1">
    <p:ext uri="{E180D4A7-C9FB-4DFB-919C-405C955672EB}">
      <p14:showEvtLst xmlns:p14="http://schemas.microsoft.com/office/powerpoint/2010/main">
        <p14:playEvt time="264" objId="20"/>
      </p14:showEvtLst>
    </p:ext>
  </p:extLs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 xmlns:a16="http://schemas.microsoft.com/office/drawing/2014/main" id="{DEDC158A-3F2E-0BFE-AF5B-925CAE83F220}"/>
              </a:ext>
            </a:extLst>
          </p:cNvPr>
          <p:cNvPicPr>
            <a:picLocks noChangeAspect="1"/>
          </p:cNvPicPr>
          <p:nvPr/>
        </p:nvPicPr>
        <p:blipFill>
          <a:blip r:embed="rId5"/>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
        <p:nvSpPr>
          <p:cNvPr id="13" name="TextBox 12">
            <a:extLst>
              <a:ext uri="{FF2B5EF4-FFF2-40B4-BE49-F238E27FC236}">
                <a16:creationId xmlns=""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r>
              <a:rPr lang="en-US" dirty="0" err="1">
                <a:solidFill>
                  <a:srgbClr val="00B0F0"/>
                </a:solidFill>
                <a:latin typeface="#9Slide03 AmpleSoft Bold" panose="02000000000000000000" pitchFamily="2" charset="0"/>
              </a:rPr>
              <a:t>Hương</a:t>
            </a:r>
            <a:r>
              <a:rPr lang="en-US" dirty="0">
                <a:solidFill>
                  <a:srgbClr val="00B0F0"/>
                </a:solidFill>
                <a:latin typeface="#9Slide03 AmpleSoft Bold" panose="02000000000000000000" pitchFamily="2" charset="0"/>
              </a:rPr>
              <a:t> </a:t>
            </a:r>
            <a:r>
              <a:rPr lang="en-US" dirty="0" err="1">
                <a:solidFill>
                  <a:srgbClr val="00B0F0"/>
                </a:solidFill>
                <a:latin typeface="#9Slide03 AmpleSoft Bold" panose="02000000000000000000" pitchFamily="2" charset="0"/>
              </a:rPr>
              <a:t>Thảo</a:t>
            </a:r>
            <a:r>
              <a:rPr lang="en-US" dirty="0">
                <a:solidFill>
                  <a:srgbClr val="00B0F0"/>
                </a:solidFill>
                <a:latin typeface="#9Slide03 AmpleSoft Bold" panose="02000000000000000000" pitchFamily="2" charset="0"/>
              </a:rPr>
              <a:t> – </a:t>
            </a:r>
            <a:r>
              <a:rPr lang="en-US" dirty="0" err="1">
                <a:solidFill>
                  <a:srgbClr val="00B0F0"/>
                </a:solidFill>
                <a:latin typeface="#9Slide03 AmpleSoft Bold" panose="02000000000000000000" pitchFamily="2" charset="0"/>
              </a:rPr>
              <a:t>Zalo</a:t>
            </a:r>
            <a:r>
              <a:rPr lang="en-US" dirty="0">
                <a:solidFill>
                  <a:srgbClr val="00B0F0"/>
                </a:solidFill>
                <a:latin typeface="#9Slide03 AmpleSoft Bold" panose="02000000000000000000" pitchFamily="2" charset="0"/>
              </a:rPr>
              <a:t> 0972.115.126</a:t>
            </a:r>
          </a:p>
        </p:txBody>
      </p:sp>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sp>
        <p:nvSpPr>
          <p:cNvPr id="17" name="TextBox 16">
            <a:extLst>
              <a:ext uri="{FF2B5EF4-FFF2-40B4-BE49-F238E27FC236}">
                <a16:creationId xmlns="" xmlns:a16="http://schemas.microsoft.com/office/drawing/2014/main" id="{0FD30C9A-82B4-6EFB-8688-A1CD30CB95FD}"/>
              </a:ext>
            </a:extLst>
          </p:cNvPr>
          <p:cNvSpPr txBox="1"/>
          <p:nvPr/>
        </p:nvSpPr>
        <p:spPr>
          <a:xfrm>
            <a:off x="8771382" y="6399014"/>
            <a:ext cx="3420618" cy="369332"/>
          </a:xfrm>
          <a:prstGeom prst="rect">
            <a:avLst/>
          </a:prstGeom>
          <a:noFill/>
        </p:spPr>
        <p:txBody>
          <a:bodyPr wrap="square">
            <a:spAutoFit/>
          </a:bodyPr>
          <a:lstStyle/>
          <a:p>
            <a:r>
              <a:rPr lang="en-US" dirty="0" err="1">
                <a:solidFill>
                  <a:srgbClr val="00B0F0"/>
                </a:solidFill>
                <a:latin typeface="#9Slide03 AmpleSoft Bold" panose="02000000000000000000" pitchFamily="2" charset="0"/>
              </a:rPr>
              <a:t>Hương</a:t>
            </a:r>
            <a:r>
              <a:rPr lang="en-US" dirty="0">
                <a:solidFill>
                  <a:srgbClr val="00B0F0"/>
                </a:solidFill>
                <a:latin typeface="#9Slide03 AmpleSoft Bold" panose="02000000000000000000" pitchFamily="2" charset="0"/>
              </a:rPr>
              <a:t> </a:t>
            </a:r>
            <a:r>
              <a:rPr lang="en-US" dirty="0" err="1">
                <a:solidFill>
                  <a:srgbClr val="00B0F0"/>
                </a:solidFill>
                <a:latin typeface="#9Slide03 AmpleSoft Bold" panose="02000000000000000000" pitchFamily="2" charset="0"/>
              </a:rPr>
              <a:t>Thảo</a:t>
            </a:r>
            <a:r>
              <a:rPr lang="en-US" dirty="0">
                <a:solidFill>
                  <a:srgbClr val="00B0F0"/>
                </a:solidFill>
                <a:latin typeface="#9Slide03 AmpleSoft Bold" panose="02000000000000000000" pitchFamily="2" charset="0"/>
              </a:rPr>
              <a:t> – </a:t>
            </a:r>
            <a:r>
              <a:rPr lang="en-US" dirty="0" err="1">
                <a:solidFill>
                  <a:srgbClr val="00B0F0"/>
                </a:solidFill>
                <a:latin typeface="#9Slide03 AmpleSoft Bold" panose="02000000000000000000" pitchFamily="2" charset="0"/>
              </a:rPr>
              <a:t>Zalo</a:t>
            </a:r>
            <a:r>
              <a:rPr lang="en-US" dirty="0">
                <a:solidFill>
                  <a:srgbClr val="00B0F0"/>
                </a:solidFill>
                <a:latin typeface="#9Slide03 AmpleSoft Bold" panose="02000000000000000000" pitchFamily="2" charset="0"/>
              </a:rPr>
              <a:t> 0972.115.126</a:t>
            </a:r>
          </a:p>
        </p:txBody>
      </p:sp>
      <p:pic>
        <p:nvPicPr>
          <p:cNvPr id="19" name="Gọi Đò">
            <a:hlinkClick r:id="" action="ppaction://media"/>
            <a:extLst>
              <a:ext uri="{FF2B5EF4-FFF2-40B4-BE49-F238E27FC236}">
                <a16:creationId xmlns=""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427"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 xmlns:a16="http://schemas.microsoft.com/office/drawing/2014/main"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 xmlns:a16="http://schemas.microsoft.com/office/drawing/2014/main"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 xmlns:a16="http://schemas.microsoft.com/office/drawing/2014/main"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700" b="1" dirty="0" smtClean="0">
                <a:solidFill>
                  <a:srgbClr val="FF0000"/>
                </a:solidFill>
                <a:latin typeface="Cambria" panose="02040503050406030204" pitchFamily="18" charset="0"/>
                <a:ea typeface="Cambria" panose="02040503050406030204" pitchFamily="18" charset="0"/>
              </a:rPr>
              <a:t>Thuyền </a:t>
            </a:r>
            <a:r>
              <a:rPr lang="vi-VN" sz="2700" b="1" dirty="0">
                <a:solidFill>
                  <a:srgbClr val="FF0000"/>
                </a:solidFill>
                <a:latin typeface="Cambria" panose="02040503050406030204" pitchFamily="18" charset="0"/>
                <a:ea typeface="Cambria" panose="02040503050406030204" pitchFamily="18" charset="0"/>
              </a:rPr>
              <a:t>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4" presetID="10" presetClass="exit" presetSubtype="0" fill="hold" grpId="1" nodeType="with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31" dur="2000" fill="hold"/>
                                        <p:tgtEl>
                                          <p:spTgt spid="3081"/>
                                        </p:tgtEl>
                                        <p:attrNameLst>
                                          <p:attrName>ppt_x</p:attrName>
                                          <p:attrName>ppt_y</p:attrName>
                                        </p:attrNameLst>
                                      </p:cBhvr>
                                      <p:rCtr x="-7552" y="-2130"/>
                                    </p:animMotion>
                                  </p:childTnLst>
                                </p:cTn>
                              </p:par>
                            </p:childTnLst>
                          </p:cTn>
                        </p:par>
                        <p:par>
                          <p:cTn id="32" fill="hold">
                            <p:stCondLst>
                              <p:cond delay="2000"/>
                            </p:stCondLst>
                            <p:childTnLst>
                              <p:par>
                                <p:cTn id="33" presetID="35" presetClass="path" presetSubtype="0" accel="50000" decel="50000" fill="hold" nodeType="afterEffect">
                                  <p:stCondLst>
                                    <p:cond delay="0"/>
                                  </p:stCondLst>
                                  <p:childTnLst>
                                    <p:animMotion origin="layout" path="M -0.12434 -4.07407E-6 L -0.59531 0.01389 " pathEditMode="relative" rAng="0" ptsTypes="AA">
                                      <p:cBhvr>
                                        <p:cTn id="34" dur="1900" fill="hold"/>
                                        <p:tgtEl>
                                          <p:spTgt spid="3081"/>
                                        </p:tgtEl>
                                        <p:attrNameLst>
                                          <p:attrName>ppt_x</p:attrName>
                                          <p:attrName>ppt_y</p:attrName>
                                        </p:attrNameLst>
                                      </p:cBhvr>
                                      <p:rCtr x="-23555" y="694"/>
                                    </p:animMotion>
                                  </p:childTnLst>
                                </p:cTn>
                              </p:par>
                              <p:par>
                                <p:cTn id="35" presetID="35" presetClass="path" presetSubtype="0" accel="50000" decel="50000" fill="hold" nodeType="withEffect">
                                  <p:stCondLst>
                                    <p:cond delay="0"/>
                                  </p:stCondLst>
                                  <p:childTnLst>
                                    <p:animMotion origin="layout" path="M -2.70833E-6 3.7037E-6 L -0.48906 0.01666 " pathEditMode="relative" rAng="0" ptsTypes="AA">
                                      <p:cBhvr>
                                        <p:cTn id="36" dur="2000" fill="hold"/>
                                        <p:tgtEl>
                                          <p:spTgt spid="18"/>
                                        </p:tgtEl>
                                        <p:attrNameLst>
                                          <p:attrName>ppt_x</p:attrName>
                                          <p:attrName>ppt_y</p:attrName>
                                        </p:attrNameLst>
                                      </p:cBhvr>
                                      <p:rCtr x="-24453" y="833"/>
                                    </p:animMotion>
                                  </p:childTnLst>
                                </p:cTn>
                              </p:par>
                            </p:childTnLst>
                          </p:cTn>
                        </p:par>
                        <p:par>
                          <p:cTn id="37" fill="hold">
                            <p:stCondLst>
                              <p:cond delay="4000"/>
                            </p:stCondLst>
                            <p:childTnLst>
                              <p:par>
                                <p:cTn id="38"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39"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 xmlns:a16="http://schemas.microsoft.com/office/drawing/2014/main"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 xmlns:a16="http://schemas.microsoft.com/office/drawing/2014/main"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 xmlns:a16="http://schemas.microsoft.com/office/drawing/2014/main"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 xmlns:a16="http://schemas.microsoft.com/office/drawing/2014/main"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 xmlns:a16="http://schemas.microsoft.com/office/drawing/2014/main"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 xmlns:a16="http://schemas.microsoft.com/office/drawing/2014/main"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smtClean="0">
                <a:solidFill>
                  <a:srgbClr val="FF0000"/>
                </a:solidFill>
                <a:latin typeface="Cambria" panose="02040503050406030204" pitchFamily="18" charset="0"/>
                <a:ea typeface="Cambria" panose="02040503050406030204" pitchFamily="18" charset="0"/>
              </a:rPr>
              <a:t>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a:t>
            </a:r>
          </a:p>
        </p:txBody>
      </p:sp>
      <p:sp>
        <p:nvSpPr>
          <p:cNvPr id="17" name="TextBox 16">
            <a:extLst>
              <a:ext uri="{FF2B5EF4-FFF2-40B4-BE49-F238E27FC236}">
                <a16:creationId xmlns="" xmlns:a16="http://schemas.microsoft.com/office/drawing/2014/main"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2" presetClass="exit" presetSubtype="4" fill="hold" grpId="1" nodeType="with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7"/>
                                        </p:tgtEl>
                                        <p:attrNameLst>
                                          <p:attrName>ppt_x</p:attrName>
                                        </p:attrNameLst>
                                      </p:cBhvr>
                                      <p:tavLst>
                                        <p:tav tm="0">
                                          <p:val>
                                            <p:strVal val="ppt_x"/>
                                          </p:val>
                                        </p:tav>
                                        <p:tav tm="100000">
                                          <p:val>
                                            <p:strVal val="ppt_x"/>
                                          </p:val>
                                        </p:tav>
                                      </p:tavLst>
                                    </p:anim>
                                    <p:anim calcmode="lin" valueType="num">
                                      <p:cBhvr additive="base">
                                        <p:cTn id="26" dur="500"/>
                                        <p:tgtEl>
                                          <p:spTgt spid="7"/>
                                        </p:tgtEl>
                                        <p:attrNameLst>
                                          <p:attrName>ppt_y</p:attrName>
                                        </p:attrNameLst>
                                      </p:cBhvr>
                                      <p:tavLst>
                                        <p:tav tm="0">
                                          <p:val>
                                            <p:strVal val="ppt_y"/>
                                          </p:val>
                                        </p:tav>
                                        <p:tav tm="100000">
                                          <p:val>
                                            <p:strVal val="1+ppt_h/2"/>
                                          </p:val>
                                        </p:tav>
                                      </p:tavLst>
                                    </p:anim>
                                    <p:set>
                                      <p:cBhvr>
                                        <p:cTn id="27" dur="1" fill="hold">
                                          <p:stCondLst>
                                            <p:cond delay="499"/>
                                          </p:stCondLst>
                                        </p:cTn>
                                        <p:tgtEl>
                                          <p:spTgt spid="7"/>
                                        </p:tgtEl>
                                        <p:attrNameLst>
                                          <p:attrName>style.visibility</p:attrName>
                                        </p:attrNameLst>
                                      </p:cBhvr>
                                      <p:to>
                                        <p:strVal val="hidden"/>
                                      </p:to>
                                    </p:set>
                                  </p:childTnLst>
                                </p:cTn>
                              </p:par>
                              <p:par>
                                <p:cTn id="28" presetID="2" presetClass="exit" presetSubtype="4" fill="hold" grpId="1" nodeType="withEffect">
                                  <p:stCondLst>
                                    <p:cond delay="0"/>
                                  </p:stCondLst>
                                  <p:childTnLst>
                                    <p:anim calcmode="lin" valueType="num">
                                      <p:cBhvr additive="base">
                                        <p:cTn id="29" dur="500"/>
                                        <p:tgtEl>
                                          <p:spTgt spid="9"/>
                                        </p:tgtEl>
                                        <p:attrNameLst>
                                          <p:attrName>ppt_x</p:attrName>
                                        </p:attrNameLst>
                                      </p:cBhvr>
                                      <p:tavLst>
                                        <p:tav tm="0">
                                          <p:val>
                                            <p:strVal val="ppt_x"/>
                                          </p:val>
                                        </p:tav>
                                        <p:tav tm="100000">
                                          <p:val>
                                            <p:strVal val="ppt_x"/>
                                          </p:val>
                                        </p:tav>
                                      </p:tavLst>
                                    </p:anim>
                                    <p:anim calcmode="lin" valueType="num">
                                      <p:cBhvr additive="base">
                                        <p:cTn id="30" dur="500"/>
                                        <p:tgtEl>
                                          <p:spTgt spid="9"/>
                                        </p:tgtEl>
                                        <p:attrNameLst>
                                          <p:attrName>ppt_y</p:attrName>
                                        </p:attrNameLst>
                                      </p:cBhvr>
                                      <p:tavLst>
                                        <p:tav tm="0">
                                          <p:val>
                                            <p:strVal val="ppt_y"/>
                                          </p:val>
                                        </p:tav>
                                        <p:tav tm="100000">
                                          <p:val>
                                            <p:strVal val="1+ppt_h/2"/>
                                          </p:val>
                                        </p:tav>
                                      </p:tavLst>
                                    </p:anim>
                                    <p:set>
                                      <p:cBhvr>
                                        <p:cTn id="31" dur="1" fill="hold">
                                          <p:stCondLst>
                                            <p:cond delay="499"/>
                                          </p:stCondLst>
                                        </p:cTn>
                                        <p:tgtEl>
                                          <p:spTgt spid="9"/>
                                        </p:tgtEl>
                                        <p:attrNameLst>
                                          <p:attrName>style.visibility</p:attrName>
                                        </p:attrNameLst>
                                      </p:cBhvr>
                                      <p:to>
                                        <p:strVal val="hidden"/>
                                      </p:to>
                                    </p:set>
                                  </p:childTnLst>
                                </p:cTn>
                              </p:par>
                              <p:par>
                                <p:cTn id="32" presetID="2" presetClass="exit" presetSubtype="4" fill="hold" grpId="1" nodeType="withEffect">
                                  <p:stCondLst>
                                    <p:cond delay="0"/>
                                  </p:stCondLst>
                                  <p:childTnLst>
                                    <p:anim calcmode="lin" valueType="num">
                                      <p:cBhvr additive="base">
                                        <p:cTn id="33" dur="500"/>
                                        <p:tgtEl>
                                          <p:spTgt spid="5"/>
                                        </p:tgtEl>
                                        <p:attrNameLst>
                                          <p:attrName>ppt_x</p:attrName>
                                        </p:attrNameLst>
                                      </p:cBhvr>
                                      <p:tavLst>
                                        <p:tav tm="0">
                                          <p:val>
                                            <p:strVal val="ppt_x"/>
                                          </p:val>
                                        </p:tav>
                                        <p:tav tm="100000">
                                          <p:val>
                                            <p:strVal val="ppt_x"/>
                                          </p:val>
                                        </p:tav>
                                      </p:tavLst>
                                    </p:anim>
                                    <p:anim calcmode="lin" valueType="num">
                                      <p:cBhvr additive="base">
                                        <p:cTn id="34" dur="500"/>
                                        <p:tgtEl>
                                          <p:spTgt spid="5"/>
                                        </p:tgtEl>
                                        <p:attrNameLst>
                                          <p:attrName>ppt_y</p:attrName>
                                        </p:attrNameLst>
                                      </p:cBhvr>
                                      <p:tavLst>
                                        <p:tav tm="0">
                                          <p:val>
                                            <p:strVal val="ppt_y"/>
                                          </p:val>
                                        </p:tav>
                                        <p:tav tm="100000">
                                          <p:val>
                                            <p:strVal val="1+ppt_h/2"/>
                                          </p:val>
                                        </p:tav>
                                      </p:tavLst>
                                    </p:anim>
                                    <p:set>
                                      <p:cBhvr>
                                        <p:cTn id="35" dur="1" fill="hold">
                                          <p:stCondLst>
                                            <p:cond delay="499"/>
                                          </p:stCondLst>
                                        </p:cTn>
                                        <p:tgtEl>
                                          <p:spTgt spid="5"/>
                                        </p:tgtEl>
                                        <p:attrNameLst>
                                          <p:attrName>style.visibility</p:attrName>
                                        </p:attrNameLst>
                                      </p:cBhvr>
                                      <p:to>
                                        <p:strVal val="hidden"/>
                                      </p:to>
                                    </p:set>
                                  </p:childTnLst>
                                </p:cTn>
                              </p:par>
                              <p:par>
                                <p:cTn id="36" presetID="2" presetClass="exit" presetSubtype="4" fill="hold" grpId="1" nodeType="withEffect">
                                  <p:stCondLst>
                                    <p:cond delay="0"/>
                                  </p:stCondLst>
                                  <p:childTnLst>
                                    <p:anim calcmode="lin" valueType="num">
                                      <p:cBhvr additive="base">
                                        <p:cTn id="37" dur="500"/>
                                        <p:tgtEl>
                                          <p:spTgt spid="6"/>
                                        </p:tgtEl>
                                        <p:attrNameLst>
                                          <p:attrName>ppt_x</p:attrName>
                                        </p:attrNameLst>
                                      </p:cBhvr>
                                      <p:tavLst>
                                        <p:tav tm="0">
                                          <p:val>
                                            <p:strVal val="ppt_x"/>
                                          </p:val>
                                        </p:tav>
                                        <p:tav tm="100000">
                                          <p:val>
                                            <p:strVal val="ppt_x"/>
                                          </p:val>
                                        </p:tav>
                                      </p:tavLst>
                                    </p:anim>
                                    <p:anim calcmode="lin" valueType="num">
                                      <p:cBhvr additive="base">
                                        <p:cTn id="38" dur="500"/>
                                        <p:tgtEl>
                                          <p:spTgt spid="6"/>
                                        </p:tgtEl>
                                        <p:attrNameLst>
                                          <p:attrName>ppt_y</p:attrName>
                                        </p:attrNameLst>
                                      </p:cBhvr>
                                      <p:tavLst>
                                        <p:tav tm="0">
                                          <p:val>
                                            <p:strVal val="ppt_y"/>
                                          </p:val>
                                        </p:tav>
                                        <p:tav tm="100000">
                                          <p:val>
                                            <p:strVal val="1+ppt_h/2"/>
                                          </p:val>
                                        </p:tav>
                                      </p:tavLst>
                                    </p:anim>
                                    <p:set>
                                      <p:cBhvr>
                                        <p:cTn id="39" dur="1" fill="hold">
                                          <p:stCondLst>
                                            <p:cond delay="499"/>
                                          </p:stCondLst>
                                        </p:cTn>
                                        <p:tgtEl>
                                          <p:spTgt spid="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fltVal val="0"/>
                                          </p:val>
                                        </p:tav>
                                        <p:tav tm="100000">
                                          <p:val>
                                            <p:strVal val="#ppt_h"/>
                                          </p:val>
                                        </p:tav>
                                      </p:tavLst>
                                    </p:anim>
                                    <p:anim calcmode="lin" valueType="num">
                                      <p:cBhvr>
                                        <p:cTn id="46" dur="1000" fill="hold"/>
                                        <p:tgtEl>
                                          <p:spTgt spid="10"/>
                                        </p:tgtEl>
                                        <p:attrNameLst>
                                          <p:attrName>style.rotation</p:attrName>
                                        </p:attrNameLst>
                                      </p:cBhvr>
                                      <p:tavLst>
                                        <p:tav tm="0">
                                          <p:val>
                                            <p:fltVal val="90"/>
                                          </p:val>
                                        </p:tav>
                                        <p:tav tm="100000">
                                          <p:val>
                                            <p:fltVal val="0"/>
                                          </p:val>
                                        </p:tav>
                                      </p:tavLst>
                                    </p:anim>
                                    <p:animEffect transition="in" filter="fade">
                                      <p:cBhvr>
                                        <p:cTn id="47" dur="1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51" dur="2000" fill="hold"/>
                                        <p:tgtEl>
                                          <p:spTgt spid="3081"/>
                                        </p:tgtEl>
                                        <p:attrNameLst>
                                          <p:attrName>ppt_x</p:attrName>
                                          <p:attrName>ppt_y</p:attrName>
                                        </p:attrNameLst>
                                      </p:cBhvr>
                                      <p:rCtr x="-6380" y="-2431"/>
                                    </p:animMotion>
                                  </p:childTnLst>
                                </p:cTn>
                              </p:par>
                            </p:childTnLst>
                          </p:cTn>
                        </p:par>
                        <p:par>
                          <p:cTn id="52" fill="hold">
                            <p:stCondLst>
                              <p:cond delay="2000"/>
                            </p:stCondLst>
                            <p:childTnLst>
                              <p:par>
                                <p:cTn id="53" presetID="35" presetClass="path" presetSubtype="0" accel="50000" decel="50000" fill="hold" nodeType="afterEffect">
                                  <p:stCondLst>
                                    <p:cond delay="0"/>
                                  </p:stCondLst>
                                  <p:childTnLst>
                                    <p:animMotion origin="layout" path="M -0.12435 3.7037E-7 L -0.59532 0.01389 " pathEditMode="relative" rAng="0" ptsTypes="AA">
                                      <p:cBhvr>
                                        <p:cTn id="54" dur="2000" fill="hold"/>
                                        <p:tgtEl>
                                          <p:spTgt spid="3081"/>
                                        </p:tgtEl>
                                        <p:attrNameLst>
                                          <p:attrName>ppt_x</p:attrName>
                                          <p:attrName>ppt_y</p:attrName>
                                        </p:attrNameLst>
                                      </p:cBhvr>
                                      <p:rCtr x="-23555" y="694"/>
                                    </p:animMotion>
                                  </p:childTnLst>
                                </p:cTn>
                              </p:par>
                              <p:par>
                                <p:cTn id="55" presetID="35" presetClass="path" presetSubtype="0" accel="50000" decel="50000" fill="hold" nodeType="withEffect">
                                  <p:stCondLst>
                                    <p:cond delay="0"/>
                                  </p:stCondLst>
                                  <p:childTnLst>
                                    <p:animMotion origin="layout" path="M -2.70833E-6 -4.07407E-6 L -0.48906 0.01667 " pathEditMode="relative" rAng="0" ptsTypes="AA">
                                      <p:cBhvr>
                                        <p:cTn id="56" dur="2000" fill="hold"/>
                                        <p:tgtEl>
                                          <p:spTgt spid="18"/>
                                        </p:tgtEl>
                                        <p:attrNameLst>
                                          <p:attrName>ppt_x</p:attrName>
                                          <p:attrName>ppt_y</p:attrName>
                                        </p:attrNameLst>
                                      </p:cBhvr>
                                      <p:rCtr x="-24453" y="833"/>
                                    </p:animMotion>
                                  </p:childTnLst>
                                </p:cTn>
                              </p:par>
                            </p:childTnLst>
                          </p:cTn>
                        </p:par>
                        <p:par>
                          <p:cTn id="57" fill="hold">
                            <p:stCondLst>
                              <p:cond delay="4000"/>
                            </p:stCondLst>
                            <p:childTnLst>
                              <p:par>
                                <p:cTn id="58"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59"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6" name="Rectangle 5">
            <a:extLst>
              <a:ext uri="{FF2B5EF4-FFF2-40B4-BE49-F238E27FC236}">
                <a16:creationId xmlns="" xmlns:a16="http://schemas.microsoft.com/office/drawing/2014/main"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 xmlns:a16="http://schemas.microsoft.com/office/drawing/2014/main"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 xmlns:a16="http://schemas.microsoft.com/office/drawing/2014/main"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 xmlns:a16="http://schemas.microsoft.com/office/drawing/2014/main"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smtClean="0">
                <a:solidFill>
                  <a:srgbClr val="FF0000"/>
                </a:solidFill>
                <a:latin typeface="Cambria" panose="02040503050406030204" pitchFamily="18" charset="0"/>
                <a:ea typeface="Cambria" panose="02040503050406030204" pitchFamily="18" charset="0"/>
              </a:rPr>
              <a:t>Không </a:t>
            </a:r>
            <a:r>
              <a:rPr lang="vi-VN" sz="2400" b="1" dirty="0">
                <a:solidFill>
                  <a:srgbClr val="FF0000"/>
                </a:solidFill>
                <a:latin typeface="Cambria" panose="02040503050406030204" pitchFamily="18" charset="0"/>
                <a:ea typeface="Cambria" panose="02040503050406030204" pitchFamily="18" charset="0"/>
              </a:rPr>
              <a:t>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a:t>
            </a:r>
            <a:r>
              <a:rPr lang="vi-VN" sz="2400" b="1">
                <a:solidFill>
                  <a:srgbClr val="FF0000"/>
                </a:solidFill>
                <a:latin typeface="Cambria" panose="02040503050406030204" pitchFamily="18" charset="0"/>
                <a:ea typeface="Cambria" panose="02040503050406030204" pitchFamily="18" charset="0"/>
              </a:rPr>
              <a:t>. </a:t>
            </a:r>
            <a:endParaRPr lang="vi-VN" sz="24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4" presetID="10" presetClass="exit" presetSubtype="0" fill="hold" grpId="1"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31" dur="2000" fill="hold"/>
                                        <p:tgtEl>
                                          <p:spTgt spid="3081"/>
                                        </p:tgtEl>
                                        <p:attrNameLst>
                                          <p:attrName>ppt_x</p:attrName>
                                          <p:attrName>ppt_y</p:attrName>
                                        </p:attrNameLst>
                                      </p:cBhvr>
                                      <p:rCtr x="-6458" y="-2801"/>
                                    </p:animMotion>
                                  </p:childTnLst>
                                </p:cTn>
                              </p:par>
                            </p:childTnLst>
                          </p:cTn>
                        </p:par>
                        <p:par>
                          <p:cTn id="32" fill="hold">
                            <p:stCondLst>
                              <p:cond delay="2000"/>
                            </p:stCondLst>
                            <p:childTnLst>
                              <p:par>
                                <p:cTn id="33" presetID="35" presetClass="path" presetSubtype="0" accel="50000" decel="50000" fill="hold" nodeType="afterEffect">
                                  <p:stCondLst>
                                    <p:cond delay="0"/>
                                  </p:stCondLst>
                                  <p:childTnLst>
                                    <p:animMotion origin="layout" path="M -0.12435 2.22222E-6 L -0.55013 0.03958 " pathEditMode="relative" rAng="0" ptsTypes="AA">
                                      <p:cBhvr>
                                        <p:cTn id="34" dur="2000" fill="hold"/>
                                        <p:tgtEl>
                                          <p:spTgt spid="3081"/>
                                        </p:tgtEl>
                                        <p:attrNameLst>
                                          <p:attrName>ppt_x</p:attrName>
                                          <p:attrName>ppt_y</p:attrName>
                                        </p:attrNameLst>
                                      </p:cBhvr>
                                      <p:rCtr x="-21289" y="1968"/>
                                    </p:animMotion>
                                  </p:childTnLst>
                                </p:cTn>
                              </p:par>
                              <p:par>
                                <p:cTn id="35" presetID="35" presetClass="path" presetSubtype="0" accel="50000" decel="50000" fill="hold" nodeType="withEffect">
                                  <p:stCondLst>
                                    <p:cond delay="0"/>
                                  </p:stCondLst>
                                  <p:childTnLst>
                                    <p:animMotion origin="layout" path="M 4.58333E-6 -4.44444E-6 L -0.42982 0.07362 " pathEditMode="relative" rAng="0" ptsTypes="AA">
                                      <p:cBhvr>
                                        <p:cTn id="36" dur="2000" fill="hold"/>
                                        <p:tgtEl>
                                          <p:spTgt spid="18"/>
                                        </p:tgtEl>
                                        <p:attrNameLst>
                                          <p:attrName>ppt_x</p:attrName>
                                          <p:attrName>ppt_y</p:attrName>
                                        </p:attrNameLst>
                                      </p:cBhvr>
                                      <p:rCtr x="-21497" y="3681"/>
                                    </p:animMotion>
                                  </p:childTnLst>
                                </p:cTn>
                              </p:par>
                            </p:childTnLst>
                          </p:cTn>
                        </p:par>
                        <p:par>
                          <p:cTn id="37" fill="hold">
                            <p:stCondLst>
                              <p:cond delay="4000"/>
                            </p:stCondLst>
                            <p:childTnLst>
                              <p:par>
                                <p:cTn id="38"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39"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a:t>
            </a:r>
            <a:r>
              <a:rPr lang="en-US" sz="3600" b="1" dirty="0" err="1" smtClean="0">
                <a:solidFill>
                  <a:prstClr val="white"/>
                </a:solidFill>
                <a:latin typeface="Cambria" panose="02040503050406030204" pitchFamily="18" charset="0"/>
                <a:ea typeface="Cambria" panose="02040503050406030204" pitchFamily="18" charset="0"/>
              </a:rPr>
              <a:t>đò</a:t>
            </a:r>
            <a:r>
              <a:rPr lang="en-US" sz="3600" b="1" dirty="0" smtClean="0">
                <a:solidFill>
                  <a:prstClr val="white"/>
                </a:solidFill>
                <a:latin typeface="Cambria" panose="02040503050406030204" pitchFamily="18" charset="0"/>
                <a:ea typeface="Cambria" panose="02040503050406030204" pitchFamily="18" charset="0"/>
              </a:rPr>
              <a:t> </a:t>
            </a:r>
            <a:r>
              <a:rPr lang="vi-VN" sz="3600" b="1" dirty="0" smtClean="0">
                <a:solidFill>
                  <a:prstClr val="white"/>
                </a:solidFill>
                <a:latin typeface="Cambria" panose="02040503050406030204" pitchFamily="18" charset="0"/>
                <a:ea typeface="Cambria" panose="02040503050406030204" pitchFamily="18" charset="0"/>
              </a:rPr>
              <a:t>ngang </a:t>
            </a:r>
            <a:r>
              <a:rPr lang="vi-VN" sz="3600" b="1" dirty="0">
                <a:solidFill>
                  <a:prstClr val="white"/>
                </a:solidFill>
                <a:latin typeface="Cambria" panose="02040503050406030204" pitchFamily="18" charset="0"/>
                <a:ea typeface="Cambria" panose="02040503050406030204" pitchFamily="18" charset="0"/>
              </a:rPr>
              <a:t>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 xmlns:a16="http://schemas.microsoft.com/office/drawing/2014/main"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9" name="Rectangle 8">
            <a:extLst>
              <a:ext uri="{FF2B5EF4-FFF2-40B4-BE49-F238E27FC236}">
                <a16:creationId xmlns="" xmlns:a16="http://schemas.microsoft.com/office/drawing/2014/main"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 xmlns:a16="http://schemas.microsoft.com/office/drawing/2014/main"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 xmlns:a16="http://schemas.microsoft.com/office/drawing/2014/main"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 xmlns:a16="http://schemas.microsoft.com/office/drawing/2014/main"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400" b="1" dirty="0" smtClean="0">
                <a:solidFill>
                  <a:srgbClr val="FF0000"/>
                </a:solidFill>
                <a:latin typeface="Cambria" panose="02040503050406030204" pitchFamily="18" charset="0"/>
                <a:ea typeface="Cambria" panose="02040503050406030204" pitchFamily="18" charset="0"/>
              </a:rPr>
              <a:t>Hằng </a:t>
            </a:r>
            <a:r>
              <a:rPr lang="vi-VN" sz="2400" b="1" dirty="0">
                <a:solidFill>
                  <a:srgbClr val="FF0000"/>
                </a:solidFill>
                <a:latin typeface="Cambria" panose="02040503050406030204" pitchFamily="18" charset="0"/>
                <a:ea typeface="Cambria" panose="02040503050406030204" pitchFamily="18" charset="0"/>
              </a:rPr>
              <a:t>ngày, đò ngang làm một công việc rất hữu ích: đưa đò, nên đò ngang luôn được mọi người yêu mến, ngóng đợi. Thậm chỉ, thuyền mảnh cũng mong ước được mọi người yêu quý và ngóng đợi như vậy.</a:t>
            </a:r>
          </a:p>
        </p:txBody>
      </p:sp>
      <p:sp>
        <p:nvSpPr>
          <p:cNvPr id="21" name="TextBox 20">
            <a:extLst>
              <a:ext uri="{FF2B5EF4-FFF2-40B4-BE49-F238E27FC236}">
                <a16:creationId xmlns="" xmlns:a16="http://schemas.microsoft.com/office/drawing/2014/main" id="{5DF99709-EB96-7563-BE3A-885849C1B576}"/>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4" presetID="10" presetClass="exit" presetSubtype="0" fill="hold" grpId="1"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31" dur="2000" fill="hold"/>
                                        <p:tgtEl>
                                          <p:spTgt spid="3081"/>
                                        </p:tgtEl>
                                        <p:attrNameLst>
                                          <p:attrName>ppt_x</p:attrName>
                                          <p:attrName>ppt_y</p:attrName>
                                        </p:attrNameLst>
                                      </p:cBhvr>
                                      <p:rCtr x="-6497" y="-2824"/>
                                    </p:animMotion>
                                  </p:childTnLst>
                                </p:cTn>
                              </p:par>
                            </p:childTnLst>
                          </p:cTn>
                        </p:par>
                        <p:par>
                          <p:cTn id="32" fill="hold">
                            <p:stCondLst>
                              <p:cond delay="2000"/>
                            </p:stCondLst>
                            <p:childTnLst>
                              <p:par>
                                <p:cTn id="33" presetID="35" presetClass="path" presetSubtype="0" accel="50000" decel="50000" fill="hold" nodeType="afterEffect">
                                  <p:stCondLst>
                                    <p:cond delay="0"/>
                                  </p:stCondLst>
                                  <p:childTnLst>
                                    <p:animMotion origin="layout" path="M -0.12435 -4.44444E-6 L -0.52592 0.01598 " pathEditMode="relative" rAng="0" ptsTypes="AA">
                                      <p:cBhvr>
                                        <p:cTn id="34" dur="2200" fill="hold"/>
                                        <p:tgtEl>
                                          <p:spTgt spid="3081"/>
                                        </p:tgtEl>
                                        <p:attrNameLst>
                                          <p:attrName>ppt_x</p:attrName>
                                          <p:attrName>ppt_y</p:attrName>
                                        </p:attrNameLst>
                                      </p:cBhvr>
                                      <p:rCtr x="-20078" y="787"/>
                                    </p:animMotion>
                                  </p:childTnLst>
                                </p:cTn>
                              </p:par>
                              <p:par>
                                <p:cTn id="35" presetID="35" presetClass="path" presetSubtype="0" accel="50000" decel="50000" fill="hold" nodeType="withEffect">
                                  <p:stCondLst>
                                    <p:cond delay="0"/>
                                  </p:stCondLst>
                                  <p:childTnLst>
                                    <p:animMotion origin="layout" path="M -1.45833E-6 1.11111E-6 L -0.36732 0.04861 " pathEditMode="relative" rAng="0" ptsTypes="AA">
                                      <p:cBhvr>
                                        <p:cTn id="36" dur="2000" fill="hold"/>
                                        <p:tgtEl>
                                          <p:spTgt spid="18"/>
                                        </p:tgtEl>
                                        <p:attrNameLst>
                                          <p:attrName>ppt_x</p:attrName>
                                          <p:attrName>ppt_y</p:attrName>
                                        </p:attrNameLst>
                                      </p:cBhvr>
                                      <p:rCtr x="-18372" y="2431"/>
                                    </p:animMotion>
                                  </p:childTnLst>
                                </p:cTn>
                              </p:par>
                            </p:childTnLst>
                          </p:cTn>
                        </p:par>
                        <p:par>
                          <p:cTn id="37" fill="hold">
                            <p:stCondLst>
                              <p:cond delay="4200"/>
                            </p:stCondLst>
                            <p:childTnLst>
                              <p:par>
                                <p:cTn id="38"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39"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 xmlns:a16="http://schemas.microsoft.com/office/drawing/2014/main"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 xmlns:a16="http://schemas.microsoft.com/office/drawing/2014/main"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 xmlns:a16="http://schemas.microsoft.com/office/drawing/2014/main" id="{7B175D2F-510E-76D9-6BA2-D4D036161129}"/>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 xmlns:a16="http://schemas.microsoft.com/office/drawing/2014/main"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C</a:t>
            </a:r>
            <a:r>
              <a:rPr lang="en-US" sz="4800" b="1" dirty="0" err="1" smtClean="0">
                <a:latin typeface="Cambria" panose="02040503050406030204" pitchFamily="18" charset="0"/>
                <a:ea typeface="Cambria" panose="02040503050406030204" pitchFamily="18" charset="0"/>
              </a:rPr>
              <a:t>húng</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mình</a:t>
            </a:r>
            <a:r>
              <a:rPr lang="en-US" sz="4800" b="1" dirty="0" smtClean="0">
                <a:latin typeface="Cambria" panose="02040503050406030204" pitchFamily="18" charset="0"/>
                <a:ea typeface="Cambria" panose="02040503050406030204" pitchFamily="18" charset="0"/>
              </a:rPr>
              <a:t> </a:t>
            </a:r>
            <a:r>
              <a:rPr lang="en-US" sz="4800" b="1" dirty="0">
                <a:latin typeface="Cambria" panose="02040503050406030204" pitchFamily="18" charset="0"/>
                <a:ea typeface="Cambria" panose="02040503050406030204" pitchFamily="18" charset="0"/>
              </a:rPr>
              <a:t>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Vậy</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nội</a:t>
            </a:r>
            <a:r>
              <a:rPr lang="en-US" sz="4800" b="1" dirty="0" smtClean="0">
                <a:latin typeface="Cambria" panose="02040503050406030204" pitchFamily="18" charset="0"/>
                <a:ea typeface="Cambria" panose="02040503050406030204" pitchFamily="18" charset="0"/>
              </a:rPr>
              <a:t> dung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chuyện</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nói</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về</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điều</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a:t>
            </a:r>
            <a:endParaRPr lang="en-US" sz="48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4099396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 xmlns:a16="http://schemas.microsoft.com/office/drawing/2014/main"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5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r>
              <a:rPr lang="vi-VN" sz="2800" dirty="0" smtClean="0">
                <a:solidFill>
                  <a:prstClr val="black"/>
                </a:solidFill>
                <a:latin typeface="Calibri" panose="020F0502020204030204"/>
              </a:rPr>
              <a:t>.</a:t>
            </a:r>
            <a:endParaRPr lang="en-US" sz="2800" dirty="0" smtClean="0">
              <a:solidFill>
                <a:prstClr val="black"/>
              </a:solidFill>
              <a:latin typeface="Calibri" panose="020F0502020204030204"/>
            </a:endParaRPr>
          </a:p>
          <a:p>
            <a:pPr algn="just" defTabSz="914377"/>
            <a:r>
              <a:rPr lang="en-US" sz="4000" dirty="0" smtClean="0">
                <a:solidFill>
                  <a:schemeClr val="tx1"/>
                </a:solidFill>
              </a:rPr>
              <a:t>      </a:t>
            </a:r>
            <a:r>
              <a:rPr lang="en-US" sz="2800" dirty="0" err="1" smtClean="0">
                <a:solidFill>
                  <a:schemeClr val="tx1"/>
                </a:solidFill>
              </a:rPr>
              <a:t>Hiểu</a:t>
            </a:r>
            <a:r>
              <a:rPr lang="en-US" sz="2800" dirty="0" smtClean="0">
                <a:solidFill>
                  <a:schemeClr val="tx1"/>
                </a:solidFill>
              </a:rPr>
              <a:t> </a:t>
            </a:r>
            <a:r>
              <a:rPr lang="en-US" sz="2800" dirty="0" err="1" smtClean="0">
                <a:solidFill>
                  <a:schemeClr val="tx1"/>
                </a:solidFill>
              </a:rPr>
              <a:t>điều</a:t>
            </a:r>
            <a:r>
              <a:rPr lang="en-US" sz="2800" dirty="0" smtClean="0">
                <a:solidFill>
                  <a:schemeClr val="tx1"/>
                </a:solidFill>
              </a:rPr>
              <a:t> </a:t>
            </a:r>
            <a:r>
              <a:rPr lang="en-US" sz="2800" dirty="0" err="1" smtClean="0">
                <a:solidFill>
                  <a:schemeClr val="tx1"/>
                </a:solidFill>
              </a:rPr>
              <a:t>tác</a:t>
            </a:r>
            <a:r>
              <a:rPr lang="en-US" sz="2800" dirty="0" smtClean="0">
                <a:solidFill>
                  <a:schemeClr val="tx1"/>
                </a:solidFill>
              </a:rPr>
              <a:t> </a:t>
            </a:r>
            <a:r>
              <a:rPr lang="en-US" sz="2800" dirty="0" err="1" smtClean="0">
                <a:solidFill>
                  <a:schemeClr val="tx1"/>
                </a:solidFill>
              </a:rPr>
              <a:t>giả</a:t>
            </a:r>
            <a:r>
              <a:rPr lang="en-US" sz="2800" dirty="0" smtClean="0">
                <a:solidFill>
                  <a:schemeClr val="tx1"/>
                </a:solidFill>
              </a:rPr>
              <a:t> </a:t>
            </a:r>
            <a:r>
              <a:rPr lang="en-US" sz="2800" dirty="0" err="1" smtClean="0">
                <a:solidFill>
                  <a:schemeClr val="tx1"/>
                </a:solidFill>
              </a:rPr>
              <a:t>muốn</a:t>
            </a:r>
            <a:r>
              <a:rPr lang="en-US" sz="2800" dirty="0" smtClean="0">
                <a:solidFill>
                  <a:schemeClr val="tx1"/>
                </a:solidFill>
              </a:rPr>
              <a:t> </a:t>
            </a:r>
            <a:r>
              <a:rPr lang="en-US" sz="2800" dirty="0" err="1" smtClean="0">
                <a:solidFill>
                  <a:schemeClr val="tx1"/>
                </a:solidFill>
              </a:rPr>
              <a:t>nói</a:t>
            </a:r>
            <a:r>
              <a:rPr lang="en-US" sz="2800" dirty="0" smtClean="0">
                <a:solidFill>
                  <a:schemeClr val="tx1"/>
                </a:solidFill>
              </a:rPr>
              <a:t> qua </a:t>
            </a:r>
            <a:r>
              <a:rPr lang="en-US" sz="2800" dirty="0" err="1" smtClean="0">
                <a:solidFill>
                  <a:schemeClr val="tx1"/>
                </a:solidFill>
              </a:rPr>
              <a:t>câu</a:t>
            </a:r>
            <a:r>
              <a:rPr lang="en-US" sz="2800" dirty="0" smtClean="0">
                <a:solidFill>
                  <a:schemeClr val="tx1"/>
                </a:solidFill>
              </a:rPr>
              <a:t> </a:t>
            </a:r>
            <a:r>
              <a:rPr lang="en-US" sz="2800" dirty="0" err="1" smtClean="0">
                <a:solidFill>
                  <a:schemeClr val="tx1"/>
                </a:solidFill>
              </a:rPr>
              <a:t>chuyện</a:t>
            </a:r>
            <a:r>
              <a:rPr lang="en-US" sz="2800" dirty="0" smtClean="0">
                <a:solidFill>
                  <a:srgbClr val="C00000"/>
                </a:solidFill>
              </a:rPr>
              <a:t>: </a:t>
            </a:r>
            <a:r>
              <a:rPr lang="en-US" sz="2800" dirty="0" err="1" smtClean="0">
                <a:solidFill>
                  <a:srgbClr val="C00000"/>
                </a:solidFill>
              </a:rPr>
              <a:t>Mỗi</a:t>
            </a:r>
            <a:r>
              <a:rPr lang="en-US" sz="2800" dirty="0" smtClean="0">
                <a:solidFill>
                  <a:srgbClr val="C00000"/>
                </a:solidFill>
              </a:rPr>
              <a:t> </a:t>
            </a:r>
            <a:r>
              <a:rPr lang="en-US" sz="2800" dirty="0" err="1" smtClean="0">
                <a:solidFill>
                  <a:srgbClr val="C00000"/>
                </a:solidFill>
              </a:rPr>
              <a:t>người</a:t>
            </a:r>
            <a:r>
              <a:rPr lang="en-US" sz="2800" dirty="0" smtClean="0">
                <a:solidFill>
                  <a:srgbClr val="C00000"/>
                </a:solidFill>
              </a:rPr>
              <a:t> </a:t>
            </a:r>
            <a:r>
              <a:rPr lang="en-US" sz="2800" dirty="0" err="1" smtClean="0">
                <a:solidFill>
                  <a:srgbClr val="C00000"/>
                </a:solidFill>
              </a:rPr>
              <a:t>cần</a:t>
            </a:r>
            <a:r>
              <a:rPr lang="en-US" sz="2800" dirty="0" smtClean="0">
                <a:solidFill>
                  <a:srgbClr val="C00000"/>
                </a:solidFill>
              </a:rPr>
              <a:t> </a:t>
            </a:r>
            <a:r>
              <a:rPr lang="en-US" sz="2800" dirty="0" err="1" smtClean="0">
                <a:solidFill>
                  <a:srgbClr val="C00000"/>
                </a:solidFill>
              </a:rPr>
              <a:t>phải</a:t>
            </a:r>
            <a:r>
              <a:rPr lang="en-US" sz="2800" dirty="0" smtClean="0">
                <a:solidFill>
                  <a:srgbClr val="C00000"/>
                </a:solidFill>
              </a:rPr>
              <a:t> </a:t>
            </a:r>
            <a:r>
              <a:rPr lang="en-US" sz="2800" dirty="0" err="1" smtClean="0">
                <a:solidFill>
                  <a:srgbClr val="C00000"/>
                </a:solidFill>
              </a:rPr>
              <a:t>làm</a:t>
            </a:r>
            <a:r>
              <a:rPr lang="en-US" sz="2800" dirty="0" smtClean="0">
                <a:solidFill>
                  <a:srgbClr val="C00000"/>
                </a:solidFill>
              </a:rPr>
              <a:t> </a:t>
            </a:r>
            <a:r>
              <a:rPr lang="en-US" sz="2800" dirty="0" err="1" smtClean="0">
                <a:solidFill>
                  <a:srgbClr val="C00000"/>
                </a:solidFill>
              </a:rPr>
              <a:t>tốt</a:t>
            </a:r>
            <a:r>
              <a:rPr lang="en-US" sz="2800" dirty="0" smtClean="0">
                <a:solidFill>
                  <a:srgbClr val="C00000"/>
                </a:solidFill>
              </a:rPr>
              <a:t> </a:t>
            </a:r>
            <a:r>
              <a:rPr lang="en-US" sz="2800" dirty="0" err="1" smtClean="0">
                <a:solidFill>
                  <a:srgbClr val="C00000"/>
                </a:solidFill>
              </a:rPr>
              <a:t>công</a:t>
            </a:r>
            <a:r>
              <a:rPr lang="en-US" sz="2800" dirty="0" smtClean="0">
                <a:solidFill>
                  <a:srgbClr val="C00000"/>
                </a:solidFill>
              </a:rPr>
              <a:t> </a:t>
            </a:r>
            <a:r>
              <a:rPr lang="en-US" sz="2800" dirty="0" err="1" smtClean="0">
                <a:solidFill>
                  <a:srgbClr val="C00000"/>
                </a:solidFill>
              </a:rPr>
              <a:t>việc</a:t>
            </a:r>
            <a:r>
              <a:rPr lang="en-US" sz="2800" dirty="0" smtClean="0">
                <a:solidFill>
                  <a:srgbClr val="C00000"/>
                </a:solidFill>
              </a:rPr>
              <a:t> </a:t>
            </a:r>
            <a:r>
              <a:rPr lang="en-US" sz="2800" dirty="0" err="1" smtClean="0">
                <a:solidFill>
                  <a:srgbClr val="C00000"/>
                </a:solidFill>
              </a:rPr>
              <a:t>của</a:t>
            </a:r>
            <a:r>
              <a:rPr lang="en-US" sz="2800" dirty="0" smtClean="0">
                <a:solidFill>
                  <a:srgbClr val="C00000"/>
                </a:solidFill>
              </a:rPr>
              <a:t> </a:t>
            </a:r>
            <a:r>
              <a:rPr lang="en-US" sz="2800" dirty="0" err="1" smtClean="0">
                <a:solidFill>
                  <a:srgbClr val="C00000"/>
                </a:solidFill>
              </a:rPr>
              <a:t>mình</a:t>
            </a:r>
            <a:r>
              <a:rPr lang="en-US" sz="2800" dirty="0" smtClean="0">
                <a:solidFill>
                  <a:srgbClr val="C00000"/>
                </a:solidFill>
              </a:rPr>
              <a:t>, </a:t>
            </a:r>
            <a:r>
              <a:rPr lang="en-US" sz="2800" dirty="0" err="1" smtClean="0">
                <a:solidFill>
                  <a:srgbClr val="C00000"/>
                </a:solidFill>
              </a:rPr>
              <a:t>bởi</a:t>
            </a:r>
            <a:r>
              <a:rPr lang="en-US" sz="2800" dirty="0" smtClean="0">
                <a:solidFill>
                  <a:srgbClr val="C00000"/>
                </a:solidFill>
              </a:rPr>
              <a:t> </a:t>
            </a:r>
            <a:r>
              <a:rPr lang="en-US" sz="2800" dirty="0" err="1" smtClean="0">
                <a:solidFill>
                  <a:srgbClr val="C00000"/>
                </a:solidFill>
              </a:rPr>
              <a:t>mỗi</a:t>
            </a:r>
            <a:r>
              <a:rPr lang="en-US" sz="2800" dirty="0" smtClean="0">
                <a:solidFill>
                  <a:srgbClr val="C00000"/>
                </a:solidFill>
              </a:rPr>
              <a:t> </a:t>
            </a:r>
            <a:r>
              <a:rPr lang="en-US" sz="2800" dirty="0" err="1" smtClean="0">
                <a:solidFill>
                  <a:srgbClr val="C00000"/>
                </a:solidFill>
              </a:rPr>
              <a:t>công</a:t>
            </a:r>
            <a:r>
              <a:rPr lang="en-US" sz="2800" dirty="0" smtClean="0">
                <a:solidFill>
                  <a:srgbClr val="C00000"/>
                </a:solidFill>
              </a:rPr>
              <a:t> </a:t>
            </a:r>
            <a:r>
              <a:rPr lang="en-US" sz="2800" dirty="0" err="1" smtClean="0">
                <a:solidFill>
                  <a:srgbClr val="C00000"/>
                </a:solidFill>
              </a:rPr>
              <a:t>việc</a:t>
            </a:r>
            <a:r>
              <a:rPr lang="en-US" sz="2800" dirty="0" smtClean="0">
                <a:solidFill>
                  <a:srgbClr val="C00000"/>
                </a:solidFill>
              </a:rPr>
              <a:t> </a:t>
            </a:r>
            <a:r>
              <a:rPr lang="en-US" sz="2800" dirty="0" err="1" smtClean="0">
                <a:solidFill>
                  <a:srgbClr val="C00000"/>
                </a:solidFill>
              </a:rPr>
              <a:t>có</a:t>
            </a:r>
            <a:r>
              <a:rPr lang="en-US" sz="2800" dirty="0" smtClean="0">
                <a:solidFill>
                  <a:srgbClr val="C00000"/>
                </a:solidFill>
              </a:rPr>
              <a:t> </a:t>
            </a:r>
            <a:r>
              <a:rPr lang="en-US" sz="2800" dirty="0" err="1" smtClean="0">
                <a:solidFill>
                  <a:srgbClr val="C00000"/>
                </a:solidFill>
              </a:rPr>
              <a:t>một</a:t>
            </a:r>
            <a:r>
              <a:rPr lang="en-US" sz="2800" dirty="0" smtClean="0">
                <a:solidFill>
                  <a:srgbClr val="C00000"/>
                </a:solidFill>
              </a:rPr>
              <a:t> </a:t>
            </a:r>
            <a:r>
              <a:rPr lang="en-US" sz="2800" dirty="0" err="1" smtClean="0">
                <a:solidFill>
                  <a:srgbClr val="C00000"/>
                </a:solidFill>
              </a:rPr>
              <a:t>giá</a:t>
            </a:r>
            <a:r>
              <a:rPr lang="en-US" sz="2800" dirty="0" smtClean="0">
                <a:solidFill>
                  <a:srgbClr val="C00000"/>
                </a:solidFill>
              </a:rPr>
              <a:t> </a:t>
            </a:r>
            <a:r>
              <a:rPr lang="en-US" sz="2800" dirty="0" err="1" smtClean="0">
                <a:solidFill>
                  <a:srgbClr val="C00000"/>
                </a:solidFill>
              </a:rPr>
              <a:t>trị</a:t>
            </a:r>
            <a:r>
              <a:rPr lang="en-US" sz="2800" dirty="0" smtClean="0">
                <a:solidFill>
                  <a:srgbClr val="C00000"/>
                </a:solidFill>
              </a:rPr>
              <a:t> </a:t>
            </a:r>
            <a:r>
              <a:rPr lang="en-US" sz="2800" dirty="0" err="1" smtClean="0">
                <a:solidFill>
                  <a:srgbClr val="C00000"/>
                </a:solidFill>
              </a:rPr>
              <a:t>riêng</a:t>
            </a:r>
            <a:r>
              <a:rPr lang="en-US" sz="2800" dirty="0" smtClean="0">
                <a:solidFill>
                  <a:srgbClr val="C00000"/>
                </a:solidFill>
              </a:rPr>
              <a:t>, </a:t>
            </a:r>
            <a:r>
              <a:rPr lang="en-US" sz="2800" dirty="0" err="1" smtClean="0">
                <a:solidFill>
                  <a:srgbClr val="C00000"/>
                </a:solidFill>
              </a:rPr>
              <a:t>việc</a:t>
            </a:r>
            <a:r>
              <a:rPr lang="en-US" sz="2800" dirty="0" smtClean="0">
                <a:solidFill>
                  <a:srgbClr val="C00000"/>
                </a:solidFill>
              </a:rPr>
              <a:t> </a:t>
            </a:r>
            <a:r>
              <a:rPr lang="en-US" sz="2800" dirty="0" err="1" smtClean="0">
                <a:solidFill>
                  <a:srgbClr val="C00000"/>
                </a:solidFill>
              </a:rPr>
              <a:t>nào</a:t>
            </a:r>
            <a:r>
              <a:rPr lang="en-US" sz="2800" dirty="0" smtClean="0">
                <a:solidFill>
                  <a:srgbClr val="C00000"/>
                </a:solidFill>
              </a:rPr>
              <a:t> </a:t>
            </a:r>
            <a:r>
              <a:rPr lang="en-US" sz="2800" dirty="0" err="1" smtClean="0">
                <a:solidFill>
                  <a:srgbClr val="C00000"/>
                </a:solidFill>
              </a:rPr>
              <a:t>cũng</a:t>
            </a:r>
            <a:r>
              <a:rPr lang="en-US" sz="2800" dirty="0" smtClean="0">
                <a:solidFill>
                  <a:srgbClr val="C00000"/>
                </a:solidFill>
              </a:rPr>
              <a:t> </a:t>
            </a:r>
            <a:r>
              <a:rPr lang="en-US" sz="2800" dirty="0" err="1" smtClean="0">
                <a:solidFill>
                  <a:srgbClr val="C00000"/>
                </a:solidFill>
              </a:rPr>
              <a:t>mang</a:t>
            </a:r>
            <a:r>
              <a:rPr lang="en-US" sz="2800" dirty="0" smtClean="0">
                <a:solidFill>
                  <a:srgbClr val="C00000"/>
                </a:solidFill>
              </a:rPr>
              <a:t> </a:t>
            </a:r>
            <a:r>
              <a:rPr lang="en-US" sz="2800" dirty="0" err="1" smtClean="0">
                <a:solidFill>
                  <a:srgbClr val="C00000"/>
                </a:solidFill>
              </a:rPr>
              <a:t>lại</a:t>
            </a:r>
            <a:r>
              <a:rPr lang="en-US" sz="2800" dirty="0" smtClean="0">
                <a:solidFill>
                  <a:srgbClr val="C00000"/>
                </a:solidFill>
              </a:rPr>
              <a:t> </a:t>
            </a:r>
            <a:r>
              <a:rPr lang="en-US" sz="2800" dirty="0" err="1" smtClean="0">
                <a:solidFill>
                  <a:srgbClr val="C00000"/>
                </a:solidFill>
              </a:rPr>
              <a:t>lợi</a:t>
            </a:r>
            <a:r>
              <a:rPr lang="en-US" sz="2800" dirty="0" smtClean="0">
                <a:solidFill>
                  <a:srgbClr val="C00000"/>
                </a:solidFill>
              </a:rPr>
              <a:t> </a:t>
            </a:r>
            <a:r>
              <a:rPr lang="en-US" sz="2800" dirty="0" err="1" smtClean="0">
                <a:solidFill>
                  <a:srgbClr val="C00000"/>
                </a:solidFill>
              </a:rPr>
              <a:t>ích</a:t>
            </a:r>
            <a:r>
              <a:rPr lang="en-US" sz="2800" dirty="0" smtClean="0">
                <a:solidFill>
                  <a:srgbClr val="C00000"/>
                </a:solidFill>
              </a:rPr>
              <a:t> </a:t>
            </a:r>
            <a:r>
              <a:rPr lang="en-US" sz="2800" dirty="0" err="1" smtClean="0">
                <a:solidFill>
                  <a:srgbClr val="C00000"/>
                </a:solidFill>
              </a:rPr>
              <a:t>cho</a:t>
            </a:r>
            <a:r>
              <a:rPr lang="en-US" sz="2800" dirty="0" smtClean="0">
                <a:solidFill>
                  <a:srgbClr val="C00000"/>
                </a:solidFill>
              </a:rPr>
              <a:t> </a:t>
            </a:r>
            <a:r>
              <a:rPr lang="en-US" sz="2800" dirty="0" err="1" smtClean="0">
                <a:solidFill>
                  <a:srgbClr val="C00000"/>
                </a:solidFill>
              </a:rPr>
              <a:t>cuộc</a:t>
            </a:r>
            <a:r>
              <a:rPr lang="en-US" sz="2800" dirty="0" smtClean="0">
                <a:solidFill>
                  <a:srgbClr val="C00000"/>
                </a:solidFill>
              </a:rPr>
              <a:t> </a:t>
            </a:r>
            <a:r>
              <a:rPr lang="en-US" sz="2800" dirty="0" err="1" smtClean="0">
                <a:solidFill>
                  <a:srgbClr val="C00000"/>
                </a:solidFill>
              </a:rPr>
              <a:t>sống</a:t>
            </a:r>
            <a:r>
              <a:rPr lang="en-US" sz="2800" dirty="0" smtClean="0">
                <a:solidFill>
                  <a:srgbClr val="C00000"/>
                </a:solidFill>
              </a:rPr>
              <a:t>, </a:t>
            </a:r>
            <a:r>
              <a:rPr lang="en-US" sz="2800" dirty="0" err="1" smtClean="0">
                <a:solidFill>
                  <a:srgbClr val="C00000"/>
                </a:solidFill>
              </a:rPr>
              <a:t>việc</a:t>
            </a:r>
            <a:r>
              <a:rPr lang="en-US" sz="2800" dirty="0" smtClean="0">
                <a:solidFill>
                  <a:srgbClr val="C00000"/>
                </a:solidFill>
              </a:rPr>
              <a:t> </a:t>
            </a:r>
            <a:r>
              <a:rPr lang="en-US" sz="2800" dirty="0" err="1" smtClean="0">
                <a:solidFill>
                  <a:srgbClr val="C00000"/>
                </a:solidFill>
              </a:rPr>
              <a:t>nào</a:t>
            </a:r>
            <a:r>
              <a:rPr lang="en-US" sz="2800" dirty="0" smtClean="0">
                <a:solidFill>
                  <a:srgbClr val="C00000"/>
                </a:solidFill>
              </a:rPr>
              <a:t> </a:t>
            </a:r>
            <a:r>
              <a:rPr lang="en-US" sz="2800" dirty="0" err="1" smtClean="0">
                <a:solidFill>
                  <a:srgbClr val="C00000"/>
                </a:solidFill>
              </a:rPr>
              <a:t>cũng</a:t>
            </a:r>
            <a:r>
              <a:rPr lang="en-US" sz="2800" dirty="0" smtClean="0">
                <a:solidFill>
                  <a:srgbClr val="C00000"/>
                </a:solidFill>
              </a:rPr>
              <a:t> </a:t>
            </a:r>
            <a:r>
              <a:rPr lang="en-US" sz="2800" dirty="0" err="1" smtClean="0">
                <a:solidFill>
                  <a:srgbClr val="C00000"/>
                </a:solidFill>
              </a:rPr>
              <a:t>đáng</a:t>
            </a:r>
            <a:r>
              <a:rPr lang="en-US" sz="2800" dirty="0" smtClean="0">
                <a:solidFill>
                  <a:srgbClr val="C00000"/>
                </a:solidFill>
              </a:rPr>
              <a:t> </a:t>
            </a:r>
            <a:r>
              <a:rPr lang="en-US" sz="2800" dirty="0" err="1" smtClean="0">
                <a:solidFill>
                  <a:srgbClr val="C00000"/>
                </a:solidFill>
              </a:rPr>
              <a:t>quý</a:t>
            </a:r>
            <a:r>
              <a:rPr lang="en-US" sz="2800" dirty="0" smtClean="0">
                <a:solidFill>
                  <a:srgbClr val="C00000"/>
                </a:solidFill>
              </a:rPr>
              <a:t>, </a:t>
            </a:r>
            <a:r>
              <a:rPr lang="en-US" sz="2800" dirty="0" err="1" smtClean="0">
                <a:solidFill>
                  <a:srgbClr val="C00000"/>
                </a:solidFill>
              </a:rPr>
              <a:t>đáng</a:t>
            </a:r>
            <a:r>
              <a:rPr lang="en-US" sz="2800" dirty="0" smtClean="0">
                <a:solidFill>
                  <a:srgbClr val="C00000"/>
                </a:solidFill>
              </a:rPr>
              <a:t> </a:t>
            </a:r>
            <a:r>
              <a:rPr lang="en-US" sz="2800" dirty="0" err="1" smtClean="0">
                <a:solidFill>
                  <a:srgbClr val="C00000"/>
                </a:solidFill>
              </a:rPr>
              <a:t>trân</a:t>
            </a:r>
            <a:r>
              <a:rPr lang="en-US" sz="2800" dirty="0" smtClean="0">
                <a:solidFill>
                  <a:srgbClr val="C00000"/>
                </a:solidFill>
              </a:rPr>
              <a:t> </a:t>
            </a:r>
            <a:r>
              <a:rPr lang="en-US" sz="2800" dirty="0" err="1" smtClean="0">
                <a:solidFill>
                  <a:srgbClr val="C00000"/>
                </a:solidFill>
              </a:rPr>
              <a:t>trọng</a:t>
            </a:r>
            <a:r>
              <a:rPr lang="en-US" sz="4000" dirty="0" smtClean="0"/>
              <a:t>.</a:t>
            </a:r>
          </a:p>
          <a:p>
            <a:pPr algn="just" defTabSz="914377"/>
            <a:endParaRPr lang="en-US" sz="2500" dirty="0">
              <a:solidFill>
                <a:prstClr val="black"/>
              </a:solidFill>
              <a:latin typeface="Calibri" panose="020F0502020204030204"/>
            </a:endParaRPr>
          </a:p>
        </p:txBody>
      </p:sp>
      <p:pic>
        <p:nvPicPr>
          <p:cNvPr id="9" name="Picture 8" descr="Icon&#10;&#10;Description automatically generated">
            <a:extLst>
              <a:ext uri="{FF2B5EF4-FFF2-40B4-BE49-F238E27FC236}">
                <a16:creationId xmlns="" xmlns:a16="http://schemas.microsoft.com/office/drawing/2014/main"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312" y="1496292"/>
            <a:ext cx="521448" cy="521448"/>
          </a:xfrm>
          <a:prstGeom prst="rect">
            <a:avLst/>
          </a:prstGeom>
        </p:spPr>
      </p:pic>
      <p:pic>
        <p:nvPicPr>
          <p:cNvPr id="10" name="Picture 9" descr="Icon&#10;&#10;Description automatically generated">
            <a:extLst>
              <a:ext uri="{FF2B5EF4-FFF2-40B4-BE49-F238E27FC236}">
                <a16:creationId xmlns="" xmlns:a16="http://schemas.microsoft.com/office/drawing/2014/main"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9440" y="2771690"/>
            <a:ext cx="521448" cy="521448"/>
          </a:xfrm>
          <a:prstGeom prst="rect">
            <a:avLst/>
          </a:prstGeom>
        </p:spPr>
      </p:pic>
      <p:pic>
        <p:nvPicPr>
          <p:cNvPr id="11" name="Picture 10">
            <a:extLst>
              <a:ext uri="{FF2B5EF4-FFF2-40B4-BE49-F238E27FC236}">
                <a16:creationId xmlns="" xmlns:a16="http://schemas.microsoft.com/office/drawing/2014/main"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7" name="Picture 6" descr="Icon&#10;&#10;Description automatically generated">
            <a:extLst>
              <a:ext uri="{FF2B5EF4-FFF2-40B4-BE49-F238E27FC236}">
                <a16:creationId xmlns="" xmlns:a16="http://schemas.microsoft.com/office/drawing/2014/main"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716" y="4135478"/>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 xmlns:a16="http://schemas.microsoft.com/office/drawing/2014/main" id="{67151DD9-2951-6216-802F-D671E1FD4DD4}"/>
              </a:ext>
            </a:extLst>
          </p:cNvPr>
          <p:cNvSpPr/>
          <p:nvPr/>
        </p:nvSpPr>
        <p:spPr>
          <a:xfrm>
            <a:off x="1219200" y="1880395"/>
            <a:ext cx="10972800" cy="3873150"/>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rPr>
              <a:t>- </a:t>
            </a:r>
            <a:r>
              <a:rPr lang="en-US" sz="3500" dirty="0" err="1">
                <a:solidFill>
                  <a:schemeClr val="tx1"/>
                </a:solidFill>
              </a:rPr>
              <a:t>Hiểu</a:t>
            </a:r>
            <a:r>
              <a:rPr lang="en-US" sz="3500" dirty="0">
                <a:solidFill>
                  <a:schemeClr val="tx1"/>
                </a:solidFill>
              </a:rPr>
              <a:t> </a:t>
            </a:r>
            <a:r>
              <a:rPr lang="en-US" sz="3500" dirty="0" err="1">
                <a:solidFill>
                  <a:schemeClr val="tx1"/>
                </a:solidFill>
              </a:rPr>
              <a:t>điều</a:t>
            </a:r>
            <a:r>
              <a:rPr lang="en-US" sz="3500" dirty="0">
                <a:solidFill>
                  <a:schemeClr val="tx1"/>
                </a:solidFill>
              </a:rPr>
              <a:t> </a:t>
            </a:r>
            <a:r>
              <a:rPr lang="en-US" sz="3500" dirty="0" err="1">
                <a:solidFill>
                  <a:schemeClr val="tx1"/>
                </a:solidFill>
              </a:rPr>
              <a:t>tác</a:t>
            </a:r>
            <a:r>
              <a:rPr lang="en-US" sz="3500" dirty="0">
                <a:solidFill>
                  <a:schemeClr val="tx1"/>
                </a:solidFill>
              </a:rPr>
              <a:t> </a:t>
            </a:r>
            <a:r>
              <a:rPr lang="en-US" sz="3500" dirty="0" err="1">
                <a:solidFill>
                  <a:schemeClr val="tx1"/>
                </a:solidFill>
              </a:rPr>
              <a:t>giả</a:t>
            </a:r>
            <a:r>
              <a:rPr lang="en-US" sz="3500" dirty="0">
                <a:solidFill>
                  <a:schemeClr val="tx1"/>
                </a:solidFill>
              </a:rPr>
              <a:t> </a:t>
            </a:r>
            <a:r>
              <a:rPr lang="en-US" sz="3500" dirty="0" err="1">
                <a:solidFill>
                  <a:schemeClr val="tx1"/>
                </a:solidFill>
              </a:rPr>
              <a:t>muốn</a:t>
            </a:r>
            <a:r>
              <a:rPr lang="en-US" sz="3500" dirty="0">
                <a:solidFill>
                  <a:schemeClr val="tx1"/>
                </a:solidFill>
              </a:rPr>
              <a:t> </a:t>
            </a:r>
            <a:r>
              <a:rPr lang="en-US" sz="3500" dirty="0" err="1">
                <a:solidFill>
                  <a:schemeClr val="tx1"/>
                </a:solidFill>
              </a:rPr>
              <a:t>nói</a:t>
            </a:r>
            <a:r>
              <a:rPr lang="en-US" sz="3500" dirty="0">
                <a:solidFill>
                  <a:schemeClr val="tx1"/>
                </a:solidFill>
              </a:rPr>
              <a:t> qua </a:t>
            </a:r>
            <a:r>
              <a:rPr lang="en-US" sz="3500" dirty="0" err="1">
                <a:solidFill>
                  <a:schemeClr val="tx1"/>
                </a:solidFill>
              </a:rPr>
              <a:t>câu</a:t>
            </a:r>
            <a:r>
              <a:rPr lang="en-US" sz="3500" dirty="0">
                <a:solidFill>
                  <a:schemeClr val="tx1"/>
                </a:solidFill>
              </a:rPr>
              <a:t> </a:t>
            </a:r>
            <a:r>
              <a:rPr lang="en-US" sz="3500" dirty="0" err="1">
                <a:solidFill>
                  <a:schemeClr val="tx1"/>
                </a:solidFill>
              </a:rPr>
              <a:t>chuyện</a:t>
            </a:r>
            <a:r>
              <a:rPr lang="en-US" sz="3500" dirty="0">
                <a:solidFill>
                  <a:srgbClr val="C00000"/>
                </a:solidFill>
              </a:rPr>
              <a:t>: </a:t>
            </a:r>
            <a:r>
              <a:rPr lang="en-US" sz="3500" dirty="0" err="1">
                <a:solidFill>
                  <a:srgbClr val="C00000"/>
                </a:solidFill>
              </a:rPr>
              <a:t>Mỗi</a:t>
            </a:r>
            <a:r>
              <a:rPr lang="en-US" sz="3500" dirty="0">
                <a:solidFill>
                  <a:srgbClr val="C00000"/>
                </a:solidFill>
              </a:rPr>
              <a:t> </a:t>
            </a:r>
            <a:r>
              <a:rPr lang="en-US" sz="3500" dirty="0" err="1">
                <a:solidFill>
                  <a:srgbClr val="C00000"/>
                </a:solidFill>
              </a:rPr>
              <a:t>người</a:t>
            </a:r>
            <a:r>
              <a:rPr lang="en-US" sz="3500" dirty="0">
                <a:solidFill>
                  <a:srgbClr val="C00000"/>
                </a:solidFill>
              </a:rPr>
              <a:t> </a:t>
            </a:r>
            <a:r>
              <a:rPr lang="en-US" sz="3500" dirty="0" err="1">
                <a:solidFill>
                  <a:srgbClr val="C00000"/>
                </a:solidFill>
              </a:rPr>
              <a:t>cần</a:t>
            </a:r>
            <a:r>
              <a:rPr lang="en-US" sz="3500" dirty="0">
                <a:solidFill>
                  <a:srgbClr val="C00000"/>
                </a:solidFill>
              </a:rPr>
              <a:t> </a:t>
            </a:r>
            <a:r>
              <a:rPr lang="en-US" sz="3500" dirty="0" err="1">
                <a:solidFill>
                  <a:srgbClr val="C00000"/>
                </a:solidFill>
              </a:rPr>
              <a:t>phải</a:t>
            </a:r>
            <a:r>
              <a:rPr lang="en-US" sz="3500" dirty="0">
                <a:solidFill>
                  <a:srgbClr val="C00000"/>
                </a:solidFill>
              </a:rPr>
              <a:t> </a:t>
            </a:r>
            <a:r>
              <a:rPr lang="en-US" sz="3500" dirty="0" err="1">
                <a:solidFill>
                  <a:srgbClr val="C00000"/>
                </a:solidFill>
              </a:rPr>
              <a:t>làm</a:t>
            </a:r>
            <a:r>
              <a:rPr lang="en-US" sz="3500" dirty="0">
                <a:solidFill>
                  <a:srgbClr val="C00000"/>
                </a:solidFill>
              </a:rPr>
              <a:t> </a:t>
            </a:r>
            <a:r>
              <a:rPr lang="en-US" sz="3500" dirty="0" err="1">
                <a:solidFill>
                  <a:srgbClr val="C00000"/>
                </a:solidFill>
              </a:rPr>
              <a:t>tốt</a:t>
            </a:r>
            <a:r>
              <a:rPr lang="en-US" sz="3500" dirty="0">
                <a:solidFill>
                  <a:srgbClr val="C00000"/>
                </a:solidFill>
              </a:rPr>
              <a:t> </a:t>
            </a:r>
            <a:r>
              <a:rPr lang="en-US" sz="3500" dirty="0" err="1">
                <a:solidFill>
                  <a:srgbClr val="C00000"/>
                </a:solidFill>
              </a:rPr>
              <a:t>công</a:t>
            </a:r>
            <a:r>
              <a:rPr lang="en-US" sz="3500" dirty="0">
                <a:solidFill>
                  <a:srgbClr val="C00000"/>
                </a:solidFill>
              </a:rPr>
              <a:t> </a:t>
            </a:r>
            <a:r>
              <a:rPr lang="en-US" sz="3500" dirty="0" err="1">
                <a:solidFill>
                  <a:srgbClr val="C00000"/>
                </a:solidFill>
              </a:rPr>
              <a:t>việc</a:t>
            </a:r>
            <a:r>
              <a:rPr lang="en-US" sz="3500" dirty="0">
                <a:solidFill>
                  <a:srgbClr val="C00000"/>
                </a:solidFill>
              </a:rPr>
              <a:t> </a:t>
            </a:r>
            <a:r>
              <a:rPr lang="en-US" sz="3500" dirty="0" err="1">
                <a:solidFill>
                  <a:srgbClr val="C00000"/>
                </a:solidFill>
              </a:rPr>
              <a:t>của</a:t>
            </a:r>
            <a:r>
              <a:rPr lang="en-US" sz="3500" dirty="0">
                <a:solidFill>
                  <a:srgbClr val="C00000"/>
                </a:solidFill>
              </a:rPr>
              <a:t> </a:t>
            </a:r>
            <a:r>
              <a:rPr lang="en-US" sz="3500" dirty="0" err="1">
                <a:solidFill>
                  <a:srgbClr val="C00000"/>
                </a:solidFill>
              </a:rPr>
              <a:t>mình</a:t>
            </a:r>
            <a:r>
              <a:rPr lang="en-US" sz="3500" dirty="0">
                <a:solidFill>
                  <a:srgbClr val="C00000"/>
                </a:solidFill>
              </a:rPr>
              <a:t>, </a:t>
            </a:r>
            <a:r>
              <a:rPr lang="en-US" sz="3500" dirty="0" err="1">
                <a:solidFill>
                  <a:srgbClr val="C00000"/>
                </a:solidFill>
              </a:rPr>
              <a:t>bởi</a:t>
            </a:r>
            <a:r>
              <a:rPr lang="en-US" sz="3500" dirty="0">
                <a:solidFill>
                  <a:srgbClr val="C00000"/>
                </a:solidFill>
              </a:rPr>
              <a:t> </a:t>
            </a:r>
            <a:r>
              <a:rPr lang="en-US" sz="3500" dirty="0" err="1">
                <a:solidFill>
                  <a:srgbClr val="C00000"/>
                </a:solidFill>
              </a:rPr>
              <a:t>mỗi</a:t>
            </a:r>
            <a:r>
              <a:rPr lang="en-US" sz="3500" dirty="0">
                <a:solidFill>
                  <a:srgbClr val="C00000"/>
                </a:solidFill>
              </a:rPr>
              <a:t> </a:t>
            </a:r>
            <a:r>
              <a:rPr lang="en-US" sz="3500" dirty="0" err="1">
                <a:solidFill>
                  <a:srgbClr val="C00000"/>
                </a:solidFill>
              </a:rPr>
              <a:t>công</a:t>
            </a:r>
            <a:r>
              <a:rPr lang="en-US" sz="3500" dirty="0">
                <a:solidFill>
                  <a:srgbClr val="C00000"/>
                </a:solidFill>
              </a:rPr>
              <a:t> </a:t>
            </a:r>
            <a:r>
              <a:rPr lang="en-US" sz="3500" dirty="0" err="1">
                <a:solidFill>
                  <a:srgbClr val="C00000"/>
                </a:solidFill>
              </a:rPr>
              <a:t>việc</a:t>
            </a:r>
            <a:r>
              <a:rPr lang="en-US" sz="3500" dirty="0">
                <a:solidFill>
                  <a:srgbClr val="C00000"/>
                </a:solidFill>
              </a:rPr>
              <a:t> </a:t>
            </a:r>
            <a:r>
              <a:rPr lang="en-US" sz="3500" dirty="0" err="1">
                <a:solidFill>
                  <a:srgbClr val="C00000"/>
                </a:solidFill>
              </a:rPr>
              <a:t>có</a:t>
            </a:r>
            <a:r>
              <a:rPr lang="en-US" sz="3500" dirty="0">
                <a:solidFill>
                  <a:srgbClr val="C00000"/>
                </a:solidFill>
              </a:rPr>
              <a:t> </a:t>
            </a:r>
            <a:r>
              <a:rPr lang="en-US" sz="3500" dirty="0" err="1">
                <a:solidFill>
                  <a:srgbClr val="C00000"/>
                </a:solidFill>
              </a:rPr>
              <a:t>một</a:t>
            </a:r>
            <a:r>
              <a:rPr lang="en-US" sz="3500" dirty="0">
                <a:solidFill>
                  <a:srgbClr val="C00000"/>
                </a:solidFill>
              </a:rPr>
              <a:t> </a:t>
            </a:r>
            <a:r>
              <a:rPr lang="en-US" sz="3500" dirty="0" err="1">
                <a:solidFill>
                  <a:srgbClr val="C00000"/>
                </a:solidFill>
              </a:rPr>
              <a:t>giá</a:t>
            </a:r>
            <a:r>
              <a:rPr lang="en-US" sz="3500" dirty="0">
                <a:solidFill>
                  <a:srgbClr val="C00000"/>
                </a:solidFill>
              </a:rPr>
              <a:t> </a:t>
            </a:r>
            <a:r>
              <a:rPr lang="en-US" sz="3500" dirty="0" err="1">
                <a:solidFill>
                  <a:srgbClr val="C00000"/>
                </a:solidFill>
              </a:rPr>
              <a:t>trị</a:t>
            </a:r>
            <a:r>
              <a:rPr lang="en-US" sz="3500" dirty="0">
                <a:solidFill>
                  <a:srgbClr val="C00000"/>
                </a:solidFill>
              </a:rPr>
              <a:t> </a:t>
            </a:r>
            <a:r>
              <a:rPr lang="en-US" sz="3500" dirty="0" err="1">
                <a:solidFill>
                  <a:srgbClr val="C00000"/>
                </a:solidFill>
              </a:rPr>
              <a:t>riêng</a:t>
            </a:r>
            <a:r>
              <a:rPr lang="en-US" sz="3500" dirty="0">
                <a:solidFill>
                  <a:srgbClr val="C00000"/>
                </a:solidFill>
              </a:rPr>
              <a:t>, </a:t>
            </a:r>
            <a:r>
              <a:rPr lang="en-US" sz="3500" dirty="0" err="1">
                <a:solidFill>
                  <a:srgbClr val="C00000"/>
                </a:solidFill>
              </a:rPr>
              <a:t>việc</a:t>
            </a:r>
            <a:r>
              <a:rPr lang="en-US" sz="3500" dirty="0">
                <a:solidFill>
                  <a:srgbClr val="C00000"/>
                </a:solidFill>
              </a:rPr>
              <a:t> </a:t>
            </a:r>
            <a:r>
              <a:rPr lang="en-US" sz="3500" dirty="0" err="1">
                <a:solidFill>
                  <a:srgbClr val="C00000"/>
                </a:solidFill>
              </a:rPr>
              <a:t>nào</a:t>
            </a:r>
            <a:r>
              <a:rPr lang="en-US" sz="3500" dirty="0">
                <a:solidFill>
                  <a:srgbClr val="C00000"/>
                </a:solidFill>
              </a:rPr>
              <a:t> </a:t>
            </a:r>
            <a:r>
              <a:rPr lang="en-US" sz="3500" dirty="0" err="1">
                <a:solidFill>
                  <a:srgbClr val="C00000"/>
                </a:solidFill>
              </a:rPr>
              <a:t>cũng</a:t>
            </a:r>
            <a:r>
              <a:rPr lang="en-US" sz="3500" dirty="0">
                <a:solidFill>
                  <a:srgbClr val="C00000"/>
                </a:solidFill>
              </a:rPr>
              <a:t> </a:t>
            </a:r>
            <a:r>
              <a:rPr lang="en-US" sz="3500" dirty="0" err="1">
                <a:solidFill>
                  <a:srgbClr val="C00000"/>
                </a:solidFill>
              </a:rPr>
              <a:t>mang</a:t>
            </a:r>
            <a:r>
              <a:rPr lang="en-US" sz="3500" dirty="0">
                <a:solidFill>
                  <a:srgbClr val="C00000"/>
                </a:solidFill>
              </a:rPr>
              <a:t> </a:t>
            </a:r>
            <a:r>
              <a:rPr lang="en-US" sz="3500" dirty="0" err="1">
                <a:solidFill>
                  <a:srgbClr val="C00000"/>
                </a:solidFill>
              </a:rPr>
              <a:t>lại</a:t>
            </a:r>
            <a:r>
              <a:rPr lang="en-US" sz="3500" dirty="0">
                <a:solidFill>
                  <a:srgbClr val="C00000"/>
                </a:solidFill>
              </a:rPr>
              <a:t> </a:t>
            </a:r>
            <a:r>
              <a:rPr lang="en-US" sz="3500" dirty="0" err="1">
                <a:solidFill>
                  <a:srgbClr val="C00000"/>
                </a:solidFill>
              </a:rPr>
              <a:t>lợi</a:t>
            </a:r>
            <a:r>
              <a:rPr lang="en-US" sz="3500" dirty="0">
                <a:solidFill>
                  <a:srgbClr val="C00000"/>
                </a:solidFill>
              </a:rPr>
              <a:t> </a:t>
            </a:r>
            <a:r>
              <a:rPr lang="en-US" sz="3500" dirty="0" err="1">
                <a:solidFill>
                  <a:srgbClr val="C00000"/>
                </a:solidFill>
              </a:rPr>
              <a:t>ích</a:t>
            </a:r>
            <a:r>
              <a:rPr lang="en-US" sz="3500" dirty="0">
                <a:solidFill>
                  <a:srgbClr val="C00000"/>
                </a:solidFill>
              </a:rPr>
              <a:t> </a:t>
            </a:r>
            <a:r>
              <a:rPr lang="en-US" sz="3500" dirty="0" err="1">
                <a:solidFill>
                  <a:srgbClr val="C00000"/>
                </a:solidFill>
              </a:rPr>
              <a:t>cho</a:t>
            </a:r>
            <a:r>
              <a:rPr lang="en-US" sz="3500" dirty="0">
                <a:solidFill>
                  <a:srgbClr val="C00000"/>
                </a:solidFill>
              </a:rPr>
              <a:t> </a:t>
            </a:r>
            <a:r>
              <a:rPr lang="en-US" sz="3500" dirty="0" err="1">
                <a:solidFill>
                  <a:srgbClr val="C00000"/>
                </a:solidFill>
              </a:rPr>
              <a:t>cuộc</a:t>
            </a:r>
            <a:r>
              <a:rPr lang="en-US" sz="3500" dirty="0">
                <a:solidFill>
                  <a:srgbClr val="C00000"/>
                </a:solidFill>
              </a:rPr>
              <a:t> </a:t>
            </a:r>
            <a:r>
              <a:rPr lang="en-US" sz="3500" dirty="0" err="1">
                <a:solidFill>
                  <a:srgbClr val="C00000"/>
                </a:solidFill>
              </a:rPr>
              <a:t>sống</a:t>
            </a:r>
            <a:r>
              <a:rPr lang="en-US" sz="3500" dirty="0">
                <a:solidFill>
                  <a:srgbClr val="C00000"/>
                </a:solidFill>
              </a:rPr>
              <a:t>, </a:t>
            </a:r>
            <a:r>
              <a:rPr lang="en-US" sz="3500" dirty="0" err="1">
                <a:solidFill>
                  <a:srgbClr val="C00000"/>
                </a:solidFill>
              </a:rPr>
              <a:t>việc</a:t>
            </a:r>
            <a:r>
              <a:rPr lang="en-US" sz="3500" dirty="0">
                <a:solidFill>
                  <a:srgbClr val="C00000"/>
                </a:solidFill>
              </a:rPr>
              <a:t> </a:t>
            </a:r>
            <a:r>
              <a:rPr lang="en-US" sz="3500" dirty="0" err="1">
                <a:solidFill>
                  <a:srgbClr val="C00000"/>
                </a:solidFill>
              </a:rPr>
              <a:t>nào</a:t>
            </a:r>
            <a:r>
              <a:rPr lang="en-US" sz="3500" dirty="0">
                <a:solidFill>
                  <a:srgbClr val="C00000"/>
                </a:solidFill>
              </a:rPr>
              <a:t> </a:t>
            </a:r>
            <a:r>
              <a:rPr lang="en-US" sz="3500" dirty="0" err="1">
                <a:solidFill>
                  <a:srgbClr val="C00000"/>
                </a:solidFill>
              </a:rPr>
              <a:t>cũng</a:t>
            </a:r>
            <a:r>
              <a:rPr lang="en-US" sz="3500" dirty="0">
                <a:solidFill>
                  <a:srgbClr val="C00000"/>
                </a:solidFill>
              </a:rPr>
              <a:t> </a:t>
            </a:r>
            <a:r>
              <a:rPr lang="en-US" sz="3500" dirty="0" err="1">
                <a:solidFill>
                  <a:srgbClr val="C00000"/>
                </a:solidFill>
              </a:rPr>
              <a:t>đáng</a:t>
            </a:r>
            <a:r>
              <a:rPr lang="en-US" sz="3500" dirty="0">
                <a:solidFill>
                  <a:srgbClr val="C00000"/>
                </a:solidFill>
              </a:rPr>
              <a:t> </a:t>
            </a:r>
            <a:r>
              <a:rPr lang="en-US" sz="3500" dirty="0" err="1">
                <a:solidFill>
                  <a:srgbClr val="C00000"/>
                </a:solidFill>
              </a:rPr>
              <a:t>quý</a:t>
            </a:r>
            <a:r>
              <a:rPr lang="en-US" sz="3500" dirty="0">
                <a:solidFill>
                  <a:srgbClr val="C00000"/>
                </a:solidFill>
              </a:rPr>
              <a:t>, </a:t>
            </a:r>
            <a:r>
              <a:rPr lang="en-US" sz="3500" dirty="0" err="1">
                <a:solidFill>
                  <a:srgbClr val="C00000"/>
                </a:solidFill>
              </a:rPr>
              <a:t>đáng</a:t>
            </a:r>
            <a:r>
              <a:rPr lang="en-US" sz="3500" dirty="0">
                <a:solidFill>
                  <a:srgbClr val="C00000"/>
                </a:solidFill>
              </a:rPr>
              <a:t> </a:t>
            </a:r>
            <a:r>
              <a:rPr lang="en-US" sz="3500" dirty="0" err="1">
                <a:solidFill>
                  <a:srgbClr val="C00000"/>
                </a:solidFill>
              </a:rPr>
              <a:t>trân</a:t>
            </a:r>
            <a:r>
              <a:rPr lang="en-US" sz="3500" dirty="0">
                <a:solidFill>
                  <a:srgbClr val="C00000"/>
                </a:solidFill>
              </a:rPr>
              <a:t> </a:t>
            </a:r>
            <a:r>
              <a:rPr lang="en-US" sz="3500" dirty="0" err="1">
                <a:solidFill>
                  <a:srgbClr val="C00000"/>
                </a:solidFill>
              </a:rPr>
              <a:t>trọng</a:t>
            </a:r>
            <a:r>
              <a:rPr lang="en-US" sz="4800" dirty="0"/>
              <a:t>.</a:t>
            </a:r>
          </a:p>
        </p:txBody>
      </p:sp>
    </p:spTree>
    <p:custDataLst>
      <p:tags r:id="rId1"/>
    </p:custDataLst>
    <p:extLst>
      <p:ext uri="{BB962C8B-B14F-4D97-AF65-F5344CB8AC3E}">
        <p14:creationId xmlns:p14="http://schemas.microsoft.com/office/powerpoint/2010/main" val="1433983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07347" y="-2804"/>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 xmlns:a16="http://schemas.microsoft.com/office/drawing/2014/main" id="{67151DD9-2951-6216-802F-D671E1FD4DD4}"/>
              </a:ext>
            </a:extLst>
          </p:cNvPr>
          <p:cNvSpPr/>
          <p:nvPr/>
        </p:nvSpPr>
        <p:spPr>
          <a:xfrm>
            <a:off x="672567" y="257629"/>
            <a:ext cx="11324359" cy="6413335"/>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500" dirty="0" smtClean="0">
                <a:solidFill>
                  <a:srgbClr val="000000"/>
                </a:solidFill>
                <a:latin typeface="Calibri" panose="020F0502020204030204" pitchFamily="34" charset="0"/>
                <a:cs typeface="Calibri" panose="020F0502020204030204" pitchFamily="34" charset="0"/>
              </a:rPr>
              <a:t>* </a:t>
            </a:r>
            <a:r>
              <a:rPr lang="en-US" sz="2500" dirty="0" err="1" smtClean="0">
                <a:solidFill>
                  <a:srgbClr val="000000"/>
                </a:solidFill>
                <a:latin typeface="Calibri" panose="020F0502020204030204" pitchFamily="34" charset="0"/>
                <a:cs typeface="Calibri" panose="020F0502020204030204" pitchFamily="34" charset="0"/>
              </a:rPr>
              <a:t>LUYÊN</a:t>
            </a:r>
            <a:r>
              <a:rPr lang="en-US" sz="2500" dirty="0" smtClean="0">
                <a:solidFill>
                  <a:srgbClr val="000000"/>
                </a:solidFill>
                <a:latin typeface="Calibri" panose="020F0502020204030204" pitchFamily="34" charset="0"/>
                <a:cs typeface="Calibri" panose="020F0502020204030204" pitchFamily="34" charset="0"/>
              </a:rPr>
              <a:t> </a:t>
            </a:r>
            <a:r>
              <a:rPr lang="en-US" sz="2500" dirty="0" err="1" smtClean="0">
                <a:solidFill>
                  <a:srgbClr val="000000"/>
                </a:solidFill>
                <a:latin typeface="Calibri" panose="020F0502020204030204" pitchFamily="34" charset="0"/>
                <a:cs typeface="Calibri" panose="020F0502020204030204" pitchFamily="34" charset="0"/>
              </a:rPr>
              <a:t>ĐỌC</a:t>
            </a:r>
            <a:r>
              <a:rPr lang="en-US" sz="2500" dirty="0" smtClean="0">
                <a:solidFill>
                  <a:srgbClr val="000000"/>
                </a:solidFill>
                <a:latin typeface="Calibri" panose="020F0502020204030204" pitchFamily="34" charset="0"/>
                <a:cs typeface="Calibri" panose="020F0502020204030204" pitchFamily="34" charset="0"/>
              </a:rPr>
              <a:t> </a:t>
            </a:r>
            <a:r>
              <a:rPr lang="en-US" sz="2500" dirty="0" err="1" smtClean="0">
                <a:solidFill>
                  <a:srgbClr val="000000"/>
                </a:solidFill>
                <a:latin typeface="Calibri" panose="020F0502020204030204" pitchFamily="34" charset="0"/>
                <a:cs typeface="Calibri" panose="020F0502020204030204" pitchFamily="34" charset="0"/>
              </a:rPr>
              <a:t>PHÂN</a:t>
            </a:r>
            <a:r>
              <a:rPr lang="en-US" sz="2500" dirty="0" smtClean="0">
                <a:solidFill>
                  <a:srgbClr val="000000"/>
                </a:solidFill>
                <a:latin typeface="Calibri" panose="020F0502020204030204" pitchFamily="34" charset="0"/>
                <a:cs typeface="Calibri" panose="020F0502020204030204" pitchFamily="34" charset="0"/>
              </a:rPr>
              <a:t> </a:t>
            </a:r>
            <a:r>
              <a:rPr lang="en-US" sz="2500" dirty="0" err="1" smtClean="0">
                <a:solidFill>
                  <a:srgbClr val="000000"/>
                </a:solidFill>
                <a:latin typeface="Calibri" panose="020F0502020204030204" pitchFamily="34" charset="0"/>
                <a:cs typeface="Calibri" panose="020F0502020204030204" pitchFamily="34" charset="0"/>
              </a:rPr>
              <a:t>VAI</a:t>
            </a:r>
            <a:r>
              <a:rPr lang="en-US" sz="2500" dirty="0" smtClean="0">
                <a:solidFill>
                  <a:srgbClr val="000000"/>
                </a:solidFill>
                <a:latin typeface="Calibri" panose="020F0502020204030204" pitchFamily="34" charset="0"/>
                <a:cs typeface="Calibri" panose="020F0502020204030204" pitchFamily="34" charset="0"/>
              </a:rPr>
              <a:t> </a:t>
            </a:r>
            <a:r>
              <a:rPr lang="en-US" sz="2500" dirty="0" err="1" smtClean="0">
                <a:solidFill>
                  <a:srgbClr val="000000"/>
                </a:solidFill>
                <a:latin typeface="Calibri" panose="020F0502020204030204" pitchFamily="34" charset="0"/>
                <a:cs typeface="Calibri" panose="020F0502020204030204" pitchFamily="34" charset="0"/>
              </a:rPr>
              <a:t>DIỄN</a:t>
            </a:r>
            <a:r>
              <a:rPr lang="en-US" sz="2500" dirty="0" smtClean="0">
                <a:solidFill>
                  <a:srgbClr val="000000"/>
                </a:solidFill>
                <a:latin typeface="Calibri" panose="020F0502020204030204" pitchFamily="34" charset="0"/>
                <a:cs typeface="Calibri" panose="020F0502020204030204" pitchFamily="34" charset="0"/>
              </a:rPr>
              <a:t> </a:t>
            </a:r>
            <a:r>
              <a:rPr lang="en-US" sz="2500" dirty="0" err="1" smtClean="0">
                <a:solidFill>
                  <a:srgbClr val="000000"/>
                </a:solidFill>
                <a:latin typeface="Calibri" panose="020F0502020204030204" pitchFamily="34" charset="0"/>
                <a:cs typeface="Calibri" panose="020F0502020204030204" pitchFamily="34" charset="0"/>
              </a:rPr>
              <a:t>CẢM</a:t>
            </a:r>
            <a:r>
              <a:rPr lang="en-US" sz="2500" dirty="0" smtClean="0">
                <a:solidFill>
                  <a:srgbClr val="000000"/>
                </a:solidFill>
                <a:latin typeface="Calibri" panose="020F0502020204030204" pitchFamily="34" charset="0"/>
                <a:cs typeface="Calibri" panose="020F0502020204030204" pitchFamily="34" charset="0"/>
              </a:rPr>
              <a:t> </a:t>
            </a:r>
            <a:r>
              <a:rPr lang="en-US" sz="2500" dirty="0" err="1" smtClean="0">
                <a:solidFill>
                  <a:srgbClr val="000000"/>
                </a:solidFill>
                <a:latin typeface="Calibri" panose="020F0502020204030204" pitchFamily="34" charset="0"/>
                <a:cs typeface="Calibri" panose="020F0502020204030204" pitchFamily="34" charset="0"/>
              </a:rPr>
              <a:t>ĐOẠN</a:t>
            </a:r>
            <a:r>
              <a:rPr lang="en-US" sz="2500" dirty="0" smtClean="0">
                <a:solidFill>
                  <a:srgbClr val="000000"/>
                </a:solidFill>
                <a:latin typeface="Calibri" panose="020F0502020204030204" pitchFamily="34" charset="0"/>
                <a:cs typeface="Calibri" panose="020F0502020204030204" pitchFamily="34" charset="0"/>
              </a:rPr>
              <a:t>  </a:t>
            </a:r>
            <a:r>
              <a:rPr lang="en-US" sz="2500" dirty="0" err="1" smtClean="0">
                <a:solidFill>
                  <a:srgbClr val="000000"/>
                </a:solidFill>
                <a:latin typeface="Calibri" panose="020F0502020204030204" pitchFamily="34" charset="0"/>
                <a:cs typeface="Calibri" panose="020F0502020204030204" pitchFamily="34" charset="0"/>
              </a:rPr>
              <a:t>VĂN</a:t>
            </a:r>
            <a:r>
              <a:rPr lang="en-US" sz="2500" dirty="0" smtClean="0">
                <a:solidFill>
                  <a:srgbClr val="000000"/>
                </a:solidFill>
                <a:latin typeface="Calibri" panose="020F0502020204030204" pitchFamily="34" charset="0"/>
                <a:cs typeface="Calibri" panose="020F0502020204030204" pitchFamily="34" charset="0"/>
              </a:rPr>
              <a:t> 3 (</a:t>
            </a:r>
            <a:r>
              <a:rPr lang="en-US" sz="2500" dirty="0" err="1" smtClean="0">
                <a:solidFill>
                  <a:srgbClr val="000000"/>
                </a:solidFill>
                <a:latin typeface="Calibri" panose="020F0502020204030204" pitchFamily="34" charset="0"/>
                <a:cs typeface="Calibri" panose="020F0502020204030204" pitchFamily="34" charset="0"/>
              </a:rPr>
              <a:t>Đọc</a:t>
            </a:r>
            <a:r>
              <a:rPr lang="en-US" sz="2500" dirty="0" smtClean="0">
                <a:solidFill>
                  <a:srgbClr val="000000"/>
                </a:solidFill>
                <a:latin typeface="Calibri" panose="020F0502020204030204" pitchFamily="34" charset="0"/>
                <a:cs typeface="Calibri" panose="020F0502020204030204" pitchFamily="34" charset="0"/>
              </a:rPr>
              <a:t> </a:t>
            </a:r>
            <a:r>
              <a:rPr lang="en-US" sz="2500" dirty="0" err="1" smtClean="0">
                <a:solidFill>
                  <a:srgbClr val="000000"/>
                </a:solidFill>
                <a:latin typeface="Calibri" panose="020F0502020204030204" pitchFamily="34" charset="0"/>
                <a:cs typeface="Calibri" panose="020F0502020204030204" pitchFamily="34" charset="0"/>
              </a:rPr>
              <a:t>nhóm</a:t>
            </a:r>
            <a:r>
              <a:rPr lang="en-US" sz="2500" dirty="0" smtClean="0">
                <a:solidFill>
                  <a:srgbClr val="000000"/>
                </a:solidFill>
                <a:latin typeface="Calibri" panose="020F0502020204030204" pitchFamily="34" charset="0"/>
                <a:cs typeface="Calibri" panose="020F0502020204030204" pitchFamily="34" charset="0"/>
              </a:rPr>
              <a:t> 3)</a:t>
            </a:r>
            <a:endParaRPr lang="en-US" sz="2500" dirty="0">
              <a:solidFill>
                <a:srgbClr val="000000"/>
              </a:solidFill>
              <a:latin typeface="Calibri" panose="020F0502020204030204" pitchFamily="34" charset="0"/>
              <a:cs typeface="Calibri" panose="020F0502020204030204" pitchFamily="34" charset="0"/>
            </a:endParaRPr>
          </a:p>
          <a:p>
            <a:pPr lvl="0" algn="just">
              <a:defRPr/>
            </a:pPr>
            <a:r>
              <a:rPr lang="en-US" sz="2500" dirty="0">
                <a:solidFill>
                  <a:srgbClr val="C00000"/>
                </a:solidFill>
                <a:latin typeface="Calibri" panose="020F0502020204030204" pitchFamily="34" charset="0"/>
                <a:cs typeface="Calibri" panose="020F0502020204030204" pitchFamily="34" charset="0"/>
              </a:rPr>
              <a:t>   </a:t>
            </a:r>
            <a:r>
              <a:rPr lang="vi-VN" sz="2100" dirty="0">
                <a:solidFill>
                  <a:srgbClr val="C00000"/>
                </a:solidFill>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lvl="0" algn="just">
              <a:defRPr/>
            </a:pPr>
            <a:r>
              <a:rPr lang="en-US" sz="2100" dirty="0">
                <a:solidFill>
                  <a:srgbClr val="C00000"/>
                </a:solidFill>
                <a:latin typeface="Calibri" panose="020F0502020204030204" pitchFamily="34" charset="0"/>
                <a:cs typeface="Calibri" panose="020F0502020204030204" pitchFamily="34" charset="0"/>
              </a:rPr>
              <a:t>   </a:t>
            </a:r>
            <a:r>
              <a:rPr lang="vi-VN" sz="2100" dirty="0">
                <a:solidFill>
                  <a:srgbClr val="C00000"/>
                </a:solidFill>
                <a:latin typeface="Calibri" panose="020F0502020204030204" pitchFamily="34" charset="0"/>
                <a:cs typeface="Calibri" panose="020F0502020204030204" pitchFamily="34" charset="0"/>
              </a:rPr>
              <a:t>- Chào anh thuyền mành! Đã lâu anh mới ghé lại!</a:t>
            </a:r>
          </a:p>
          <a:p>
            <a:pPr lvl="0" algn="just">
              <a:defRPr/>
            </a:pPr>
            <a:r>
              <a:rPr lang="en-US" sz="2100" dirty="0">
                <a:solidFill>
                  <a:srgbClr val="C00000"/>
                </a:solidFill>
                <a:latin typeface="Calibri" panose="020F0502020204030204" pitchFamily="34" charset="0"/>
                <a:cs typeface="Calibri" panose="020F0502020204030204" pitchFamily="34" charset="0"/>
              </a:rPr>
              <a:t>   </a:t>
            </a:r>
            <a:r>
              <a:rPr lang="vi-VN" sz="2100" dirty="0">
                <a:solidFill>
                  <a:srgbClr val="C00000"/>
                </a:solidFill>
                <a:latin typeface="Calibri" panose="020F0502020204030204" pitchFamily="34" charset="0"/>
                <a:cs typeface="Calibri" panose="020F0502020204030204" pitchFamily="34" charset="0"/>
              </a:rPr>
              <a:t>- Chào bạn thân mến! Tôi lại đi ngay vì còn ghé nhiều bến.</a:t>
            </a:r>
          </a:p>
          <a:p>
            <a:pPr lvl="0" algn="just">
              <a:defRPr/>
            </a:pPr>
            <a:r>
              <a:rPr lang="en-US" sz="2100" dirty="0">
                <a:solidFill>
                  <a:srgbClr val="C00000"/>
                </a:solidFill>
                <a:latin typeface="Calibri" panose="020F0502020204030204" pitchFamily="34" charset="0"/>
                <a:cs typeface="Calibri" panose="020F0502020204030204" pitchFamily="34" charset="0"/>
              </a:rPr>
              <a:t>   </a:t>
            </a:r>
            <a:r>
              <a:rPr lang="vi-VN" sz="2100" dirty="0">
                <a:solidFill>
                  <a:srgbClr val="C00000"/>
                </a:solidFill>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lvl="0" algn="just">
              <a:defRPr/>
            </a:pPr>
            <a:r>
              <a:rPr lang="vi-VN" sz="2100" dirty="0">
                <a:solidFill>
                  <a:srgbClr val="C00000"/>
                </a:solidFill>
                <a:latin typeface="Calibri" panose="020F0502020204030204" pitchFamily="34" charset="0"/>
                <a:cs typeface="Calibri" panose="020F0502020204030204" pitchFamily="34" charset="0"/>
              </a:rPr>
              <a:t>Thuyền mành nghĩ ngợi rồi nói:</a:t>
            </a:r>
          </a:p>
          <a:p>
            <a:pPr lvl="0" algn="just">
              <a:defRPr/>
            </a:pPr>
            <a:r>
              <a:rPr lang="en-US" sz="2100" dirty="0">
                <a:solidFill>
                  <a:srgbClr val="C00000"/>
                </a:solidFill>
                <a:latin typeface="Calibri" panose="020F0502020204030204" pitchFamily="34" charset="0"/>
                <a:cs typeface="Calibri" panose="020F0502020204030204" pitchFamily="34" charset="0"/>
              </a:rPr>
              <a:t>   </a:t>
            </a:r>
            <a:r>
              <a:rPr lang="vi-VN" sz="2100" dirty="0">
                <a:solidFill>
                  <a:srgbClr val="C00000"/>
                </a:solidFill>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lvl="0" algn="just">
              <a:defRPr/>
            </a:pPr>
            <a:r>
              <a:rPr lang="en-US" sz="2100" dirty="0">
                <a:solidFill>
                  <a:srgbClr val="C00000"/>
                </a:solidFill>
                <a:latin typeface="Calibri" panose="020F0502020204030204" pitchFamily="34" charset="0"/>
                <a:cs typeface="Calibri" panose="020F0502020204030204" pitchFamily="34" charset="0"/>
              </a:rPr>
              <a:t>   </a:t>
            </a:r>
            <a:r>
              <a:rPr lang="vi-VN" sz="2100" dirty="0">
                <a:solidFill>
                  <a:srgbClr val="C00000"/>
                </a:solidFill>
                <a:latin typeface="Calibri" panose="020F0502020204030204" pitchFamily="34" charset="0"/>
                <a:cs typeface="Calibri" panose="020F0502020204030204" pitchFamily="34" charset="0"/>
              </a:rPr>
              <a:t>Thấy đò ngang đăm chiêu, thuyền mành nói với giọng thân mật:</a:t>
            </a:r>
          </a:p>
          <a:p>
            <a:pPr lvl="0" algn="just">
              <a:defRPr/>
            </a:pPr>
            <a:r>
              <a:rPr lang="en-US" sz="2100" dirty="0">
                <a:solidFill>
                  <a:srgbClr val="C00000"/>
                </a:solidFill>
                <a:latin typeface="Calibri" panose="020F0502020204030204" pitchFamily="34" charset="0"/>
                <a:cs typeface="Calibri" panose="020F0502020204030204" pitchFamily="34" charset="0"/>
              </a:rPr>
              <a:t>   </a:t>
            </a:r>
            <a:r>
              <a:rPr lang="vi-VN" sz="2100" dirty="0">
                <a:solidFill>
                  <a:srgbClr val="C00000"/>
                </a:solidFill>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defRPr/>
            </a:pPr>
            <a:r>
              <a:rPr lang="en-US" sz="2100" dirty="0">
                <a:solidFill>
                  <a:srgbClr val="C00000"/>
                </a:solidFill>
                <a:latin typeface="Calibri" panose="020F0502020204030204" pitchFamily="34" charset="0"/>
                <a:cs typeface="Calibri" panose="020F0502020204030204" pitchFamily="34" charset="0"/>
              </a:rPr>
              <a:t>   </a:t>
            </a:r>
            <a:r>
              <a:rPr lang="vi-VN" sz="2100" dirty="0">
                <a:solidFill>
                  <a:srgbClr val="C00000"/>
                </a:solidFill>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lvl="0" algn="r">
              <a:defRPr/>
            </a:pPr>
            <a:r>
              <a:rPr lang="vi-VN" sz="2100" dirty="0">
                <a:solidFill>
                  <a:srgbClr val="C00000"/>
                </a:solidFill>
                <a:latin typeface="Calibri" panose="020F0502020204030204" pitchFamily="34" charset="0"/>
                <a:cs typeface="Calibri" panose="020F0502020204030204" pitchFamily="34" charset="0"/>
              </a:rPr>
              <a:t>(Theo Võ Quảng</a:t>
            </a:r>
            <a:r>
              <a:rPr lang="vi-VN" sz="1400" dirty="0">
                <a:solidFill>
                  <a:srgbClr val="C00000"/>
                </a:solidFill>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04EF09E-19B3-93DF-4838-38F6576CA29C}"/>
              </a:ext>
            </a:extLst>
          </p:cNvPr>
          <p:cNvGrpSpPr/>
          <p:nvPr/>
        </p:nvGrpSpPr>
        <p:grpSpPr>
          <a:xfrm>
            <a:off x="3731906" y="1743864"/>
            <a:ext cx="8607077" cy="3194191"/>
            <a:chOff x="563709" y="1707583"/>
            <a:chExt cx="7352213" cy="3194190"/>
          </a:xfrm>
        </p:grpSpPr>
        <p:grpSp>
          <p:nvGrpSpPr>
            <p:cNvPr id="12" name="Group 11">
              <a:extLst>
                <a:ext uri="{FF2B5EF4-FFF2-40B4-BE49-F238E27FC236}">
                  <a16:creationId xmlns="" xmlns:a16="http://schemas.microsoft.com/office/drawing/2014/main" id="{10664F91-2505-6F4A-C385-50D703275BFC}"/>
                </a:ext>
              </a:extLst>
            </p:cNvPr>
            <p:cNvGrpSpPr/>
            <p:nvPr/>
          </p:nvGrpSpPr>
          <p:grpSpPr>
            <a:xfrm>
              <a:off x="563709" y="2511864"/>
              <a:ext cx="7352213" cy="2389909"/>
              <a:chOff x="5379286" y="4311147"/>
              <a:chExt cx="7352213" cy="2389909"/>
            </a:xfrm>
            <a:solidFill>
              <a:srgbClr val="FFFFCC"/>
            </a:solidFill>
          </p:grpSpPr>
          <p:sp>
            <p:nvSpPr>
              <p:cNvPr id="14" name="Rectangle: Rounded Corners 13">
                <a:extLst>
                  <a:ext uri="{FF2B5EF4-FFF2-40B4-BE49-F238E27FC236}">
                    <a16:creationId xmlns="" xmlns:a16="http://schemas.microsoft.com/office/drawing/2014/main" id="{58DF3CF1-19B9-981B-818B-5A91CC0CA363}"/>
                  </a:ext>
                </a:extLst>
              </p:cNvPr>
              <p:cNvSpPr/>
              <p:nvPr/>
            </p:nvSpPr>
            <p:spPr>
              <a:xfrm>
                <a:off x="5379286" y="4311147"/>
                <a:ext cx="7226659"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smtClean="0">
                    <a:solidFill>
                      <a:prstClr val="black"/>
                    </a:solidFill>
                  </a:rPr>
                  <a:t>đúng</a:t>
                </a:r>
                <a:r>
                  <a:rPr lang="en-US" sz="3200" dirty="0" smtClean="0">
                    <a:solidFill>
                      <a:prstClr val="black"/>
                    </a:solidFill>
                  </a:rPr>
                  <a:t>, </a:t>
                </a:r>
                <a:r>
                  <a:rPr lang="en-US" sz="3200" dirty="0" err="1" smtClean="0">
                    <a:solidFill>
                      <a:prstClr val="black"/>
                    </a:solidFill>
                  </a:rPr>
                  <a:t>đọc</a:t>
                </a:r>
                <a:r>
                  <a:rPr lang="en-US" sz="3200" dirty="0" smtClean="0">
                    <a:solidFill>
                      <a:prstClr val="black"/>
                    </a:solidFill>
                  </a:rPr>
                  <a:t> to, </a:t>
                </a:r>
                <a:r>
                  <a:rPr lang="en-US" sz="3200" dirty="0" err="1" smtClean="0">
                    <a:solidFill>
                      <a:prstClr val="black"/>
                    </a:solidFill>
                  </a:rPr>
                  <a:t>rõ</a:t>
                </a:r>
                <a:r>
                  <a:rPr lang="en-US" sz="3200" dirty="0" smtClean="0">
                    <a:solidFill>
                      <a:prstClr val="black"/>
                    </a:solidFill>
                  </a:rPr>
                  <a:t> </a:t>
                </a:r>
                <a:r>
                  <a:rPr lang="en-US" sz="3200" dirty="0" err="1" smtClean="0">
                    <a:solidFill>
                      <a:prstClr val="black"/>
                    </a:solidFill>
                  </a:rPr>
                  <a:t>ràng</a:t>
                </a:r>
                <a:endParaRPr lang="en-US" sz="3200" dirty="0">
                  <a:solidFill>
                    <a:prstClr val="black"/>
                  </a:solidFill>
                </a:endParaRPr>
              </a:p>
              <a:p>
                <a:pPr marL="514338" indent="-514338" algn="just" defTabSz="914377">
                  <a:buFontTx/>
                  <a:buAutoNum type="arabicPeriod"/>
                </a:pPr>
                <a:r>
                  <a:rPr lang="en-US" sz="3200" dirty="0" err="1" smtClean="0">
                    <a:solidFill>
                      <a:prstClr val="black"/>
                    </a:solidFill>
                  </a:rPr>
                  <a:t>Ngắt</a:t>
                </a:r>
                <a:r>
                  <a:rPr lang="en-US" sz="3200" dirty="0" smtClean="0">
                    <a:solidFill>
                      <a:prstClr val="black"/>
                    </a:solidFill>
                  </a:rPr>
                  <a:t> </a:t>
                </a:r>
                <a:r>
                  <a:rPr lang="en-US" sz="3200" dirty="0" err="1" smtClean="0">
                    <a:solidFill>
                      <a:prstClr val="black"/>
                    </a:solidFill>
                  </a:rPr>
                  <a:t>nghỉ</a:t>
                </a:r>
                <a:r>
                  <a:rPr lang="en-US" sz="3200" dirty="0" smtClean="0">
                    <a:solidFill>
                      <a:prstClr val="black"/>
                    </a:solidFill>
                  </a:rPr>
                  <a:t> </a:t>
                </a:r>
                <a:r>
                  <a:rPr lang="en-US" sz="3200" dirty="0" err="1" smtClean="0">
                    <a:solidFill>
                      <a:prstClr val="black"/>
                    </a:solidFill>
                  </a:rPr>
                  <a:t>đúng</a:t>
                </a:r>
                <a:r>
                  <a:rPr lang="en-US" sz="3200" dirty="0" smtClean="0">
                    <a:solidFill>
                      <a:prstClr val="black"/>
                    </a:solidFill>
                  </a:rPr>
                  <a:t> </a:t>
                </a:r>
                <a:r>
                  <a:rPr lang="en-US" sz="3200" dirty="0" err="1" smtClean="0">
                    <a:solidFill>
                      <a:prstClr val="black"/>
                    </a:solidFill>
                  </a:rPr>
                  <a:t>dấu</a:t>
                </a:r>
                <a:r>
                  <a:rPr lang="en-US" sz="3200" dirty="0" smtClean="0">
                    <a:solidFill>
                      <a:prstClr val="black"/>
                    </a:solidFill>
                  </a:rPr>
                  <a:t> </a:t>
                </a:r>
                <a:r>
                  <a:rPr lang="en-US" sz="3200" dirty="0" err="1" smtClean="0">
                    <a:solidFill>
                      <a:prstClr val="black"/>
                    </a:solidFill>
                  </a:rPr>
                  <a:t>câu</a:t>
                </a:r>
                <a:endParaRPr lang="en-US" sz="3200" dirty="0">
                  <a:solidFill>
                    <a:prstClr val="black"/>
                  </a:solidFill>
                </a:endParaRPr>
              </a:p>
              <a:p>
                <a:pPr algn="just" defTabSz="914377"/>
                <a:r>
                  <a:rPr lang="en-US" sz="3200" dirty="0">
                    <a:solidFill>
                      <a:prstClr val="black"/>
                    </a:solidFill>
                  </a:rPr>
                  <a:t> </a:t>
                </a:r>
                <a:r>
                  <a:rPr lang="en-US" sz="3200" dirty="0" err="1" smtClean="0">
                    <a:solidFill>
                      <a:prstClr val="black"/>
                    </a:solidFill>
                  </a:rPr>
                  <a:t>Đọc</a:t>
                </a:r>
                <a:r>
                  <a:rPr lang="en-US" sz="3200" dirty="0" smtClean="0">
                    <a:solidFill>
                      <a:prstClr val="black"/>
                    </a:solidFill>
                  </a:rPr>
                  <a:t> </a:t>
                </a:r>
                <a:r>
                  <a:rPr lang="en-US" sz="3200" dirty="0" err="1" smtClean="0">
                    <a:solidFill>
                      <a:prstClr val="black"/>
                    </a:solidFill>
                  </a:rPr>
                  <a:t>đúng</a:t>
                </a:r>
                <a:r>
                  <a:rPr lang="en-US" sz="3200" dirty="0" smtClean="0">
                    <a:solidFill>
                      <a:prstClr val="black"/>
                    </a:solidFill>
                  </a:rPr>
                  <a:t> </a:t>
                </a:r>
                <a:r>
                  <a:rPr lang="en-US" sz="3200" dirty="0" err="1" smtClean="0">
                    <a:solidFill>
                      <a:prstClr val="black"/>
                    </a:solidFill>
                  </a:rPr>
                  <a:t>giọng</a:t>
                </a:r>
                <a:r>
                  <a:rPr lang="en-US" sz="3200" dirty="0" smtClean="0">
                    <a:solidFill>
                      <a:prstClr val="black"/>
                    </a:solidFill>
                  </a:rPr>
                  <a:t> </a:t>
                </a:r>
                <a:r>
                  <a:rPr lang="en-US" sz="3200" dirty="0" err="1" smtClean="0">
                    <a:solidFill>
                      <a:prstClr val="black"/>
                    </a:solidFill>
                  </a:rPr>
                  <a:t>điệu</a:t>
                </a:r>
                <a:r>
                  <a:rPr lang="en-US" sz="3200" dirty="0" smtClean="0">
                    <a:solidFill>
                      <a:prstClr val="black"/>
                    </a:solidFill>
                  </a:rPr>
                  <a:t> </a:t>
                </a:r>
                <a:r>
                  <a:rPr lang="en-US" sz="3200" dirty="0" err="1" smtClean="0">
                    <a:solidFill>
                      <a:prstClr val="black"/>
                    </a:solidFill>
                  </a:rPr>
                  <a:t>của</a:t>
                </a:r>
                <a:r>
                  <a:rPr lang="en-US" sz="3200" dirty="0" smtClean="0">
                    <a:solidFill>
                      <a:prstClr val="black"/>
                    </a:solidFill>
                  </a:rPr>
                  <a:t> </a:t>
                </a:r>
                <a:r>
                  <a:rPr lang="en-US" sz="3200" dirty="0" err="1" smtClean="0">
                    <a:solidFill>
                      <a:prstClr val="black"/>
                    </a:solidFill>
                  </a:rPr>
                  <a:t>nhân</a:t>
                </a:r>
                <a:r>
                  <a:rPr lang="en-US" sz="3200" dirty="0" smtClean="0">
                    <a:solidFill>
                      <a:prstClr val="black"/>
                    </a:solidFill>
                  </a:rPr>
                  <a:t>  </a:t>
                </a:r>
                <a:r>
                  <a:rPr lang="en-US" sz="3200" dirty="0" err="1" smtClean="0">
                    <a:solidFill>
                      <a:prstClr val="black"/>
                    </a:solidFill>
                  </a:rPr>
                  <a:t>vật</a:t>
                </a:r>
                <a:endParaRPr lang="en-US" sz="3200" dirty="0">
                  <a:solidFill>
                    <a:prstClr val="black"/>
                  </a:solidFill>
                </a:endParaRPr>
              </a:p>
            </p:txBody>
          </p:sp>
          <p:grpSp>
            <p:nvGrpSpPr>
              <p:cNvPr id="15" name="Group 14">
                <a:extLst>
                  <a:ext uri="{FF2B5EF4-FFF2-40B4-BE49-F238E27FC236}">
                    <a16:creationId xmlns="" xmlns:a16="http://schemas.microsoft.com/office/drawing/2014/main" id="{8F932B3A-13BE-A205-AC0D-639D0447C4DE}"/>
                  </a:ext>
                </a:extLst>
              </p:cNvPr>
              <p:cNvGrpSpPr/>
              <p:nvPr/>
            </p:nvGrpSpPr>
            <p:grpSpPr>
              <a:xfrm>
                <a:off x="9883860" y="4450693"/>
                <a:ext cx="2157060" cy="756094"/>
                <a:chOff x="10206043" y="4436639"/>
                <a:chExt cx="2403381" cy="851952"/>
              </a:xfrm>
              <a:grpFill/>
            </p:grpSpPr>
            <p:pic>
              <p:nvPicPr>
                <p:cNvPr id="24" name="Picture 23"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6043" y="4519149"/>
                  <a:ext cx="769440" cy="769442"/>
                </a:xfrm>
                <a:prstGeom prst="rect">
                  <a:avLst/>
                </a:prstGeom>
                <a:grpFill/>
              </p:spPr>
            </p:pic>
            <p:pic>
              <p:nvPicPr>
                <p:cNvPr id="25" name="Picture 24"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0542" y="4515849"/>
                  <a:ext cx="769440" cy="769441"/>
                </a:xfrm>
                <a:prstGeom prst="rect">
                  <a:avLst/>
                </a:prstGeom>
                <a:grpFill/>
              </p:spPr>
            </p:pic>
            <p:pic>
              <p:nvPicPr>
                <p:cNvPr id="26" name="Picture 25"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39983" y="4436639"/>
                  <a:ext cx="769441" cy="769441"/>
                </a:xfrm>
                <a:prstGeom prst="rect">
                  <a:avLst/>
                </a:prstGeom>
                <a:grpFill/>
              </p:spPr>
            </p:pic>
          </p:grpSp>
          <p:grpSp>
            <p:nvGrpSpPr>
              <p:cNvPr id="16" name="Group 15">
                <a:extLst>
                  <a:ext uri="{FF2B5EF4-FFF2-40B4-BE49-F238E27FC236}">
                    <a16:creationId xmlns="" xmlns:a16="http://schemas.microsoft.com/office/drawing/2014/main" id="{00C52140-2B9C-1AF0-C067-0326833D11F6}"/>
                  </a:ext>
                </a:extLst>
              </p:cNvPr>
              <p:cNvGrpSpPr/>
              <p:nvPr/>
            </p:nvGrpSpPr>
            <p:grpSpPr>
              <a:xfrm>
                <a:off x="10003589" y="5029868"/>
                <a:ext cx="1986547" cy="777763"/>
                <a:chOff x="10346976" y="4316639"/>
                <a:chExt cx="2275109" cy="887804"/>
              </a:xfrm>
              <a:grpFill/>
            </p:grpSpPr>
            <p:pic>
              <p:nvPicPr>
                <p:cNvPr id="21" name="Picture 20" descr="Icon&#10;&#10;Description automatically generated">
                  <a:extLst>
                    <a:ext uri="{FF2B5EF4-FFF2-40B4-BE49-F238E27FC236}">
                      <a16:creationId xmlns="" xmlns:a16="http://schemas.microsoft.com/office/drawing/2014/main" id="{8E2B0664-AFD6-877C-438C-7F64988CA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6976" y="4316639"/>
                  <a:ext cx="769441" cy="769441"/>
                </a:xfrm>
                <a:prstGeom prst="rect">
                  <a:avLst/>
                </a:prstGeom>
                <a:grpFill/>
              </p:spPr>
            </p:pic>
            <p:pic>
              <p:nvPicPr>
                <p:cNvPr id="22" name="Picture 21" descr="Icon&#10;&#10;Description automatically generated">
                  <a:extLst>
                    <a:ext uri="{FF2B5EF4-FFF2-40B4-BE49-F238E27FC236}">
                      <a16:creationId xmlns="" xmlns:a16="http://schemas.microsoft.com/office/drawing/2014/main" id="{090FE9E8-405B-37F4-A49A-501C853A5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3205" y="4435002"/>
                  <a:ext cx="769441" cy="769441"/>
                </a:xfrm>
                <a:prstGeom prst="rect">
                  <a:avLst/>
                </a:prstGeom>
                <a:grpFill/>
              </p:spPr>
            </p:pic>
            <p:pic>
              <p:nvPicPr>
                <p:cNvPr id="23" name="Picture 22" descr="Icon&#10;&#10;Description automatically generated">
                  <a:extLst>
                    <a:ext uri="{FF2B5EF4-FFF2-40B4-BE49-F238E27FC236}">
                      <a16:creationId xmlns="" xmlns:a16="http://schemas.microsoft.com/office/drawing/2014/main" id="{E3C517CD-C5B8-7BF0-D596-83107C95D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2645" y="4388083"/>
                  <a:ext cx="769440" cy="769440"/>
                </a:xfrm>
                <a:prstGeom prst="rect">
                  <a:avLst/>
                </a:prstGeom>
                <a:grpFill/>
              </p:spPr>
            </p:pic>
          </p:grpSp>
          <p:grpSp>
            <p:nvGrpSpPr>
              <p:cNvPr id="17" name="Group 16">
                <a:extLst>
                  <a:ext uri="{FF2B5EF4-FFF2-40B4-BE49-F238E27FC236}">
                    <a16:creationId xmlns="" xmlns:a16="http://schemas.microsoft.com/office/drawing/2014/main" id="{596894A1-0A8A-54BF-5654-02E24CC8B4DA}"/>
                  </a:ext>
                </a:extLst>
              </p:cNvPr>
              <p:cNvGrpSpPr/>
              <p:nvPr/>
            </p:nvGrpSpPr>
            <p:grpSpPr>
              <a:xfrm>
                <a:off x="10886937" y="5703937"/>
                <a:ext cx="1844562" cy="729884"/>
                <a:chOff x="8783549" y="4611584"/>
                <a:chExt cx="2055198" cy="822417"/>
              </a:xfrm>
              <a:grpFill/>
            </p:grpSpPr>
            <p:pic>
              <p:nvPicPr>
                <p:cNvPr id="18" name="Picture 17" descr="Icon&#10;&#10;Description automatically generated">
                  <a:extLst>
                    <a:ext uri="{FF2B5EF4-FFF2-40B4-BE49-F238E27FC236}">
                      <a16:creationId xmlns="" xmlns:a16="http://schemas.microsoft.com/office/drawing/2014/main" id="{962FB1FF-67C8-8D38-3D92-7229CE8E94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3549" y="4611584"/>
                  <a:ext cx="769441" cy="769441"/>
                </a:xfrm>
                <a:prstGeom prst="rect">
                  <a:avLst/>
                </a:prstGeom>
                <a:grpFill/>
              </p:spPr>
            </p:pic>
            <p:pic>
              <p:nvPicPr>
                <p:cNvPr id="19" name="Picture 18" descr="Icon&#10;&#10;Description automatically generated">
                  <a:extLst>
                    <a:ext uri="{FF2B5EF4-FFF2-40B4-BE49-F238E27FC236}">
                      <a16:creationId xmlns="" xmlns:a16="http://schemas.microsoft.com/office/drawing/2014/main" id="{A07D0D4B-817C-57E9-A47F-21DB82920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475" y="4664560"/>
                  <a:ext cx="769441" cy="769441"/>
                </a:xfrm>
                <a:prstGeom prst="rect">
                  <a:avLst/>
                </a:prstGeom>
                <a:grpFill/>
              </p:spPr>
            </p:pic>
            <p:pic>
              <p:nvPicPr>
                <p:cNvPr id="20" name="Picture 19" descr="Icon&#10;&#10;Description automatically generated">
                  <a:extLst>
                    <a:ext uri="{FF2B5EF4-FFF2-40B4-BE49-F238E27FC236}">
                      <a16:creationId xmlns="" xmlns:a16="http://schemas.microsoft.com/office/drawing/2014/main" id="{191CFF3D-7135-64CE-4D74-BF8BB35B2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9306" y="4611585"/>
                  <a:ext cx="769441" cy="769441"/>
                </a:xfrm>
                <a:prstGeom prst="rect">
                  <a:avLst/>
                </a:prstGeom>
                <a:grpFill/>
              </p:spPr>
            </p:pic>
          </p:grpSp>
        </p:grpSp>
        <p:sp>
          <p:nvSpPr>
            <p:cNvPr id="13" name="Rectangle: Rounded Corners 12">
              <a:extLst>
                <a:ext uri="{FF2B5EF4-FFF2-40B4-BE49-F238E27FC236}">
                  <a16:creationId xmlns="" xmlns:a16="http://schemas.microsoft.com/office/drawing/2014/main" id="{A9E21E7E-833F-7618-04DB-B71746A83192}"/>
                </a:ext>
              </a:extLst>
            </p:cNvPr>
            <p:cNvSpPr/>
            <p:nvPr/>
          </p:nvSpPr>
          <p:spPr>
            <a:xfrm>
              <a:off x="1072294" y="1707583"/>
              <a:ext cx="597130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 xmlns:a16="http://schemas.microsoft.com/office/drawing/2014/main" id="{56C9EFB2-3594-2AF1-FE80-1FED422AE6B9}"/>
              </a:ext>
            </a:extLst>
          </p:cNvPr>
          <p:cNvSpPr/>
          <p:nvPr/>
        </p:nvSpPr>
        <p:spPr>
          <a:xfrm>
            <a:off x="2992582" y="315124"/>
            <a:ext cx="9199418"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smtClean="0">
                <a:solidFill>
                  <a:srgbClr val="7030A0"/>
                </a:solidFill>
              </a:rPr>
              <a:t>diễn</a:t>
            </a:r>
            <a:r>
              <a:rPr lang="en-US" sz="4800" dirty="0" smtClean="0">
                <a:solidFill>
                  <a:srgbClr val="7030A0"/>
                </a:solidFill>
              </a:rPr>
              <a:t> </a:t>
            </a:r>
            <a:r>
              <a:rPr lang="en-US" sz="4800" dirty="0" err="1" smtClean="0">
                <a:solidFill>
                  <a:srgbClr val="7030A0"/>
                </a:solidFill>
              </a:rPr>
              <a:t>cảm</a:t>
            </a:r>
            <a:r>
              <a:rPr lang="en-US" sz="4800" dirty="0" smtClean="0">
                <a:solidFill>
                  <a:srgbClr val="7030A0"/>
                </a:solidFill>
              </a:rPr>
              <a:t> </a:t>
            </a:r>
            <a:r>
              <a:rPr lang="en-US" sz="4800" dirty="0" err="1" smtClean="0">
                <a:solidFill>
                  <a:srgbClr val="7030A0"/>
                </a:solidFill>
              </a:rPr>
              <a:t>trước</a:t>
            </a:r>
            <a:r>
              <a:rPr lang="en-US" sz="4800" dirty="0" smtClean="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008949" cy="5210259"/>
          </a:xfrm>
          <a:prstGeom prst="rect">
            <a:avLst/>
          </a:prstGeom>
        </p:spPr>
      </p:pic>
    </p:spTree>
    <p:extLst>
      <p:ext uri="{BB962C8B-B14F-4D97-AF65-F5344CB8AC3E}">
        <p14:creationId xmlns:p14="http://schemas.microsoft.com/office/powerpoint/2010/main" val="3713417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text&#10;&#10;Description automatically generated">
            <a:extLst>
              <a:ext uri="{FF2B5EF4-FFF2-40B4-BE49-F238E27FC236}">
                <a16:creationId xmlns="" xmlns:a16="http://schemas.microsoft.com/office/drawing/2014/main" id="{AD5C313D-0ECE-7A4D-9235-B7F6698E5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6" name="Rectangle: Rounded Corners 5">
            <a:extLst>
              <a:ext uri="{FF2B5EF4-FFF2-40B4-BE49-F238E27FC236}">
                <a16:creationId xmlns="" xmlns:a16="http://schemas.microsoft.com/office/drawing/2014/main" id="{6FA9652B-D439-B691-3DEF-2FBFBDB5D0CA}"/>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7" name="TextBox 6">
            <a:extLst>
              <a:ext uri="{FF2B5EF4-FFF2-40B4-BE49-F238E27FC236}">
                <a16:creationId xmlns="" xmlns:a16="http://schemas.microsoft.com/office/drawing/2014/main" id="{ED466C20-DCAC-F0A9-4D08-27F46F551540}"/>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err="1" smtClean="0">
                <a:solidFill>
                  <a:prstClr val="black"/>
                </a:solidFill>
                <a:latin typeface="Calibri" panose="020F0502020204030204"/>
              </a:rPr>
              <a:t>Tiếp</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tục</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luyện</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đọc</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toàn</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bài</a:t>
            </a:r>
            <a:endParaRPr lang="en-US" sz="3200" dirty="0">
              <a:solidFill>
                <a:prstClr val="black"/>
              </a:solidFill>
              <a:latin typeface="Calibri" panose="020F0502020204030204"/>
            </a:endParaRPr>
          </a:p>
        </p:txBody>
      </p:sp>
      <p:sp>
        <p:nvSpPr>
          <p:cNvPr id="9" name="TextBox 8">
            <a:extLst>
              <a:ext uri="{FF2B5EF4-FFF2-40B4-BE49-F238E27FC236}">
                <a16:creationId xmlns="" xmlns:a16="http://schemas.microsoft.com/office/drawing/2014/main" id="{2CF7319F-C006-D813-DEC3-27E38BF0712F}"/>
              </a:ext>
            </a:extLst>
          </p:cNvPr>
          <p:cNvSpPr txBox="1"/>
          <p:nvPr/>
        </p:nvSpPr>
        <p:spPr>
          <a:xfrm>
            <a:off x="6470073" y="2260643"/>
            <a:ext cx="5456711" cy="584775"/>
          </a:xfrm>
          <a:prstGeom prst="rect">
            <a:avLst/>
          </a:prstGeom>
          <a:noFill/>
        </p:spPr>
        <p:txBody>
          <a:bodyPr wrap="square" rtlCol="0">
            <a:spAutoFit/>
          </a:bodyPr>
          <a:lstStyle/>
          <a:p>
            <a:pPr defTabSz="914377"/>
            <a:r>
              <a:rPr lang="en-US" sz="3200" dirty="0" err="1" smtClean="0">
                <a:solidFill>
                  <a:prstClr val="black"/>
                </a:solidFill>
                <a:latin typeface="Calibri" panose="020F0502020204030204"/>
              </a:rPr>
              <a:t>Trả</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lời</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lại</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các</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câu</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hỏi</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trong</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bài</a:t>
            </a:r>
            <a:endParaRPr lang="en-US" sz="3200" dirty="0">
              <a:solidFill>
                <a:prstClr val="black"/>
              </a:solidFill>
              <a:latin typeface="Calibri" panose="020F0502020204030204"/>
            </a:endParaRPr>
          </a:p>
        </p:txBody>
      </p:sp>
      <p:sp>
        <p:nvSpPr>
          <p:cNvPr id="11" name="TextBox 10">
            <a:extLst>
              <a:ext uri="{FF2B5EF4-FFF2-40B4-BE49-F238E27FC236}">
                <a16:creationId xmlns="" xmlns:a16="http://schemas.microsoft.com/office/drawing/2014/main" id="{43EDCE91-1305-9C44-F315-C41C75AB9864}"/>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err="1" smtClean="0">
                <a:solidFill>
                  <a:prstClr val="black"/>
                </a:solidFill>
                <a:latin typeface="Calibri" panose="020F0502020204030204"/>
              </a:rPr>
              <a:t>Chuẩn</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bị</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bài</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sau</a:t>
            </a:r>
            <a:endParaRPr lang="en-US" sz="3200" dirty="0">
              <a:solidFill>
                <a:prstClr val="black"/>
              </a:solidFill>
              <a:latin typeface="Calibri" panose="020F0502020204030204"/>
            </a:endParaRPr>
          </a:p>
        </p:txBody>
      </p:sp>
      <p:pic>
        <p:nvPicPr>
          <p:cNvPr id="17" name="Picture 16" descr="A picture containing text&#10;&#10;Description automatically generated">
            <a:extLst>
              <a:ext uri="{FF2B5EF4-FFF2-40B4-BE49-F238E27FC236}">
                <a16:creationId xmlns="" xmlns:a16="http://schemas.microsoft.com/office/drawing/2014/main" id="{0E6AEB6A-677C-CC02-8F6D-84BA5086A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8" name="Picture 17" descr="A picture containing text&#10;&#10;Description automatically generated">
            <a:extLst>
              <a:ext uri="{FF2B5EF4-FFF2-40B4-BE49-F238E27FC236}">
                <a16:creationId xmlns="" xmlns:a16="http://schemas.microsoft.com/office/drawing/2014/main" id="{E7F50074-01E2-A19C-6E25-EFE9F6BD3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9" name="Picture 18" descr="A picture containing text&#10;&#10;Description automatically generated">
            <a:extLst>
              <a:ext uri="{FF2B5EF4-FFF2-40B4-BE49-F238E27FC236}">
                <a16:creationId xmlns="" xmlns:a16="http://schemas.microsoft.com/office/drawing/2014/main" id="{F7B28878-4C9F-0422-B889-474A0011B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25" name="Picture 24">
            <a:extLst>
              <a:ext uri="{FF2B5EF4-FFF2-40B4-BE49-F238E27FC236}">
                <a16:creationId xmlns="" xmlns:a16="http://schemas.microsoft.com/office/drawing/2014/main" id="{5F7E91FF-AF9B-4C3E-E43D-410E9241A54E}"/>
              </a:ext>
            </a:extLst>
          </p:cNvPr>
          <p:cNvPicPr>
            <a:picLocks noChangeAspect="1"/>
          </p:cNvPicPr>
          <p:nvPr/>
        </p:nvPicPr>
        <p:blipFill>
          <a:blip r:embed="rId5"/>
          <a:stretch>
            <a:fillRect/>
          </a:stretch>
        </p:blipFill>
        <p:spPr>
          <a:xfrm>
            <a:off x="0" y="546954"/>
            <a:ext cx="4974767" cy="1255885"/>
          </a:xfrm>
          <a:prstGeom prst="rect">
            <a:avLst/>
          </a:prstGeom>
        </p:spPr>
      </p:pic>
    </p:spTree>
    <p:custDataLst>
      <p:tags r:id="rId1"/>
    </p:custDataLst>
    <p:extLst>
      <p:ext uri="{BB962C8B-B14F-4D97-AF65-F5344CB8AC3E}">
        <p14:creationId xmlns:p14="http://schemas.microsoft.com/office/powerpoint/2010/main" val="3755955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Lst>
  </p:timing>
  <p:extLst mod="1">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sp>
        <p:nvSpPr>
          <p:cNvPr id="29" name="TextBox 28">
            <a:extLst>
              <a:ext uri="{FF2B5EF4-FFF2-40B4-BE49-F238E27FC236}">
                <a16:creationId xmlns="" xmlns:a16="http://schemas.microsoft.com/office/drawing/2014/main" id="{546E0BC6-C75E-15D6-03B8-BEC6AF0CDECD}"/>
              </a:ext>
            </a:extLst>
          </p:cNvPr>
          <p:cNvSpPr txBox="1"/>
          <p:nvPr/>
        </p:nvSpPr>
        <p:spPr>
          <a:xfrm>
            <a:off x="8380857" y="5008364"/>
            <a:ext cx="46588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Hương</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 </a:t>
            </a: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Zalo</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0972.115.126</a:t>
            </a:r>
          </a:p>
        </p:txBody>
      </p:sp>
      <p:pic>
        <p:nvPicPr>
          <p:cNvPr id="4" name="Picture 3" descr="A close-up of a barrel&#10;&#10;Description automatically generated">
            <a:extLst>
              <a:ext uri="{FF2B5EF4-FFF2-40B4-BE49-F238E27FC236}">
                <a16:creationId xmlns=""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 xmlns:a16="http://schemas.microsoft.com/office/drawing/2014/main"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0972.115.126</a:t>
            </a:r>
          </a:p>
        </p:txBody>
      </p:sp>
      <p:pic>
        <p:nvPicPr>
          <p:cNvPr id="2" name="Picture 1">
            <a:extLst>
              <a:ext uri="{FF2B5EF4-FFF2-40B4-BE49-F238E27FC236}">
                <a16:creationId xmlns="" xmlns:a16="http://schemas.microsoft.com/office/drawing/2014/main"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 xmlns:a16="http://schemas.microsoft.com/office/drawing/2014/main"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 xmlns:a16="http://schemas.microsoft.com/office/drawing/2014/main"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 xmlns:a16="http://schemas.microsoft.com/office/drawing/2014/main"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 xmlns:a16="http://schemas.microsoft.com/office/drawing/2014/main"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 xmlns:a16="http://schemas.microsoft.com/office/drawing/2014/main"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 xmlns:a16="http://schemas.microsoft.com/office/drawing/2014/main"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 xmlns:a16="http://schemas.microsoft.com/office/drawing/2014/main"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 xmlns:a16="http://schemas.microsoft.com/office/drawing/2014/main"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 xmlns:a16="http://schemas.microsoft.com/office/drawing/2014/main"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 xmlns:a16="http://schemas.microsoft.com/office/drawing/2014/main"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 xmlns:a16="http://schemas.microsoft.com/office/drawing/2014/main"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 xmlns:a16="http://schemas.microsoft.com/office/drawing/2014/main"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 xmlns:a16="http://schemas.microsoft.com/office/drawing/2014/main"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 xmlns:a16="http://schemas.microsoft.com/office/drawing/2014/main"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pic>
        <p:nvPicPr>
          <p:cNvPr id="5" name="Picture 4">
            <a:extLst>
              <a:ext uri="{FF2B5EF4-FFF2-40B4-BE49-F238E27FC236}">
                <a16:creationId xmlns="" xmlns:a16="http://schemas.microsoft.com/office/drawing/2014/main"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Hương</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Thảo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Zalo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0972.115.126</a:t>
            </a:r>
          </a:p>
        </p:txBody>
      </p:sp>
      <p:pic>
        <p:nvPicPr>
          <p:cNvPr id="10" name="Picture 9" descr="A picture containing icon&#10;&#10;Description automatically generated">
            <a:extLst>
              <a:ext uri="{FF2B5EF4-FFF2-40B4-BE49-F238E27FC236}">
                <a16:creationId xmlns="" xmlns:a16="http://schemas.microsoft.com/office/drawing/2014/main"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 xmlns:a16="http://schemas.microsoft.com/office/drawing/2014/main"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 xmlns:a16="http://schemas.microsoft.com/office/drawing/2014/main"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 xmlns:a16="http://schemas.microsoft.com/office/drawing/2014/main"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 xmlns:a16="http://schemas.microsoft.com/office/drawing/2014/main"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 xmlns:a16="http://schemas.microsoft.com/office/drawing/2014/main"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 xmlns:a16="http://schemas.microsoft.com/office/drawing/2014/main"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 xmlns:a16="http://schemas.microsoft.com/office/drawing/2014/main"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 xmlns:a16="http://schemas.microsoft.com/office/drawing/2014/main"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 xmlns:a16="http://schemas.microsoft.com/office/drawing/2014/main"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 xmlns:a16="http://schemas.microsoft.com/office/drawing/2014/main"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 xmlns:a16="http://schemas.microsoft.com/office/drawing/2014/main"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 xmlns:a16="http://schemas.microsoft.com/office/drawing/2014/main"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 xmlns:a16="http://schemas.microsoft.com/office/drawing/2014/main"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 xmlns:a16="http://schemas.microsoft.com/office/drawing/2014/main"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 xmlns:a16="http://schemas.microsoft.com/office/drawing/2014/main"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 xmlns:a16="http://schemas.microsoft.com/office/drawing/2014/main"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 xmlns:a16="http://schemas.microsoft.com/office/drawing/2014/main"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 xmlns:a16="http://schemas.microsoft.com/office/drawing/2014/main"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 xmlns:a16="http://schemas.microsoft.com/office/drawing/2014/main"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 xmlns:a16="http://schemas.microsoft.com/office/drawing/2014/main" id="{92A58CEC-DD3B-5E35-1E53-35DCFC2C93E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 xmlns:a16="http://schemas.microsoft.com/office/drawing/2014/main"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1.7|2.9"/>
</p:tagLst>
</file>

<file path=ppt/tags/tag11.xml><?xml version="1.0" encoding="utf-8"?>
<p:tagLst xmlns:a="http://schemas.openxmlformats.org/drawingml/2006/main" xmlns:r="http://schemas.openxmlformats.org/officeDocument/2006/relationships" xmlns:p="http://schemas.openxmlformats.org/presentationml/2006/main">
  <p:tag name="TIMING" val="|1.7|2.9"/>
</p:tagLst>
</file>

<file path=ppt/tags/tag12.xml><?xml version="1.0" encoding="utf-8"?>
<p:tagLst xmlns:a="http://schemas.openxmlformats.org/drawingml/2006/main" xmlns:r="http://schemas.openxmlformats.org/officeDocument/2006/relationships" xmlns:p="http://schemas.openxmlformats.org/presentationml/2006/main">
  <p:tag name="TIMING" val="|1.7|2.9"/>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0.7"/>
</p:tagLst>
</file>

<file path=ppt/tags/tag16.xml><?xml version="1.0" encoding="utf-8"?>
<p:tagLst xmlns:a="http://schemas.openxmlformats.org/drawingml/2006/main" xmlns:r="http://schemas.openxmlformats.org/officeDocument/2006/relationships" xmlns:p="http://schemas.openxmlformats.org/presentationml/2006/main">
  <p:tag name="TIMING" val="|0.7"/>
</p:tagLst>
</file>

<file path=ppt/tags/tag17.xml><?xml version="1.0" encoding="utf-8"?>
<p:tagLst xmlns:a="http://schemas.openxmlformats.org/drawingml/2006/main" xmlns:r="http://schemas.openxmlformats.org/officeDocument/2006/relationships" xmlns:p="http://schemas.openxmlformats.org/presentationml/2006/main">
  <p:tag name="TIMING" val="|1.7|2.9"/>
</p:tagLst>
</file>

<file path=ppt/tags/tag18.xml><?xml version="1.0" encoding="utf-8"?>
<p:tagLst xmlns:a="http://schemas.openxmlformats.org/drawingml/2006/main" xmlns:r="http://schemas.openxmlformats.org/officeDocument/2006/relationships" xmlns:p="http://schemas.openxmlformats.org/presentationml/2006/main">
  <p:tag name="TIMING" val="|0.7"/>
</p:tagLst>
</file>

<file path=ppt/tags/tag19.xml><?xml version="1.0" encoding="utf-8"?>
<p:tagLst xmlns:a="http://schemas.openxmlformats.org/drawingml/2006/main" xmlns:r="http://schemas.openxmlformats.org/officeDocument/2006/relationships" xmlns:p="http://schemas.openxmlformats.org/presentationml/2006/main">
  <p:tag name="TIMING" val="|1.7|2.9"/>
</p:tagLst>
</file>

<file path=ppt/tags/tag2.xml><?xml version="1.0" encoding="utf-8"?>
<p:tagLst xmlns:a="http://schemas.openxmlformats.org/drawingml/2006/main" xmlns:r="http://schemas.openxmlformats.org/officeDocument/2006/relationships" xmlns:p="http://schemas.openxmlformats.org/presentationml/2006/main">
  <p:tag name="TIMING" val="|1.7|2.9"/>
</p:tagLst>
</file>

<file path=ppt/tags/tag20.xml><?xml version="1.0" encoding="utf-8"?>
<p:tagLst xmlns:a="http://schemas.openxmlformats.org/drawingml/2006/main" xmlns:r="http://schemas.openxmlformats.org/officeDocument/2006/relationships" xmlns:p="http://schemas.openxmlformats.org/presentationml/2006/main">
  <p:tag name="TIMING" val="|0.7"/>
</p:tagLst>
</file>

<file path=ppt/tags/tag21.xml><?xml version="1.0" encoding="utf-8"?>
<p:tagLst xmlns:a="http://schemas.openxmlformats.org/drawingml/2006/main" xmlns:r="http://schemas.openxmlformats.org/officeDocument/2006/relationships" xmlns:p="http://schemas.openxmlformats.org/presentationml/2006/main">
  <p:tag name="TIMING" val="|0.9"/>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1.1"/>
</p:tagLst>
</file>

<file path=ppt/tags/tag29.xml><?xml version="1.0" encoding="utf-8"?>
<p:tagLst xmlns:a="http://schemas.openxmlformats.org/drawingml/2006/main" xmlns:r="http://schemas.openxmlformats.org/officeDocument/2006/relationships" xmlns:p="http://schemas.openxmlformats.org/presentationml/2006/main">
  <p:tag name="TIMING" val="|1.1"/>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681</TotalTime>
  <Words>2051</Words>
  <Application>Microsoft Office PowerPoint</Application>
  <PresentationFormat>Custom</PresentationFormat>
  <Paragraphs>137</Paragraphs>
  <Slides>34</Slides>
  <Notes>6</Notes>
  <HiddenSlides>0</HiddenSlides>
  <MMClips>1</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1_Office Theme</vt:lpstr>
      <vt:lpstr>2-0927-4</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84989873723</cp:lastModifiedBy>
  <cp:revision>140</cp:revision>
  <dcterms:created xsi:type="dcterms:W3CDTF">2023-07-02T00:29:01Z</dcterms:created>
  <dcterms:modified xsi:type="dcterms:W3CDTF">2024-10-01T03:07:46Z</dcterms:modified>
</cp:coreProperties>
</file>