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9" r:id="rId4"/>
    <p:sldMasterId id="2147483711" r:id="rId5"/>
    <p:sldMasterId id="2147483724" r:id="rId6"/>
    <p:sldMasterId id="2147483737" r:id="rId7"/>
  </p:sldMasterIdLst>
  <p:notesMasterIdLst>
    <p:notesMasterId r:id="rId28"/>
  </p:notesMasterIdLst>
  <p:sldIdLst>
    <p:sldId id="326" r:id="rId8"/>
    <p:sldId id="329" r:id="rId9"/>
    <p:sldId id="411" r:id="rId10"/>
    <p:sldId id="412" r:id="rId11"/>
    <p:sldId id="413" r:id="rId12"/>
    <p:sldId id="7708" r:id="rId13"/>
    <p:sldId id="325" r:id="rId14"/>
    <p:sldId id="7717" r:id="rId15"/>
    <p:sldId id="7710" r:id="rId16"/>
    <p:sldId id="7730" r:id="rId17"/>
    <p:sldId id="7731" r:id="rId18"/>
    <p:sldId id="2634" r:id="rId19"/>
    <p:sldId id="2667" r:id="rId20"/>
    <p:sldId id="7732" r:id="rId21"/>
    <p:sldId id="7733" r:id="rId22"/>
    <p:sldId id="7734" r:id="rId23"/>
    <p:sldId id="7735" r:id="rId24"/>
    <p:sldId id="7736" r:id="rId25"/>
    <p:sldId id="300" r:id="rId26"/>
    <p:sldId id="772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BEE6-97A4-4C2B-A5CD-8FE5FD9CBDA9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EE52-A8D8-4C1A-A2E1-2FFE91888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11/09/2024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图文框 4"/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30" t="2835" r="9756" b="69378"/>
          <a:stretch>
            <a:fillRect/>
          </a:stretch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D853E-5205-4FBA-86A7-2DD23A04501C}" type="datetimeFigureOut">
              <a:rPr lang="en-US" smtClean="0"/>
              <a:pPr/>
              <a:t>11/09/2024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95670-6753-4004-A257-BA967EF58E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 descr="Đường Bộ Hồ Núi Non Bầu - Miễn Phí vector hình ảnh trên Pixaba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media" Target="../media/media1.mp3"/><Relationship Id="rId17" Type="http://schemas.microsoft.com/office/2007/relationships/media" Target="../media/media4.mp3"/><Relationship Id="rId2" Type="http://schemas.openxmlformats.org/officeDocument/2006/relationships/slideLayout" Target="../slideLayouts/slideLayout54.xml"/><Relationship Id="rId16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gif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gif"/><Relationship Id="rId7" Type="http://schemas.microsoft.com/office/2007/relationships/hdphoto" Target="../media/image3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media" Target="../media/media1.mp3"/><Relationship Id="rId2" Type="http://schemas.openxmlformats.org/officeDocument/2006/relationships/slideLayout" Target="../slideLayouts/slideLayout54.xml"/><Relationship Id="rId16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gif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microsoft.com/office/2007/relationships/media" Target="../media/media1.mp3"/><Relationship Id="rId2" Type="http://schemas.openxmlformats.org/officeDocument/2006/relationships/slideLayout" Target="../slideLayouts/slideLayout54.xml"/><Relationship Id="rId16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gif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media" Target="../media/media1.mp3"/><Relationship Id="rId2" Type="http://schemas.openxmlformats.org/officeDocument/2006/relationships/slideLayout" Target="../slideLayouts/slideLayout54.xml"/><Relationship Id="rId16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gif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gif"/><Relationship Id="rId7" Type="http://schemas.microsoft.com/office/2007/relationships/hdphoto" Target="../media/image3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gif"/><Relationship Id="rId7" Type="http://schemas.microsoft.com/office/2007/relationships/hdphoto" Target="../media/image3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image37.wdp"/><Relationship Id="rId5" Type="http://schemas.openxmlformats.org/officeDocument/2006/relationships/image" Target="../media/image34.png"/><Relationship Id="rId4" Type="http://schemas.microsoft.com/office/2007/relationships/hdphoto" Target="../media/image3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/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/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/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/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/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/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/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/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/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/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/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/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/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/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/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/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/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/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/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/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/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/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/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/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/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/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/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/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/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/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/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/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/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/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/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/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/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/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/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/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/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/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/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/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/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/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/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/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/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/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/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/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/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/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/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/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/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/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/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/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/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/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/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/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/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/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/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/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/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/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/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/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/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/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/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/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/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/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/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/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/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/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/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/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/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/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/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/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/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/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/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/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/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/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/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/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/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/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/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/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/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/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/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/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/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/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/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/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/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/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/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/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/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/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/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/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/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/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/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/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/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/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/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/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/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/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/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/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/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/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/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/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/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/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/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/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/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/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/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/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/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/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/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/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/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/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/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/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/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/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/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/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/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/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/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/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/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/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/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/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/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/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/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/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/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/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/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/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/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/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/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/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/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/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/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/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/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/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/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/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/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/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/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/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/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/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/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/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/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/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/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/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/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/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/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/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/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/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/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/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/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/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/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/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/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/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/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/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/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/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/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/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/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/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/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/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/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/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/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/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/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/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/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/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/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/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/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/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/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/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/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/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/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/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/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/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/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/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/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/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/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/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/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/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/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/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/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/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/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/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/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/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/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/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/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/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/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/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/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/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/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/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/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/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/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/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/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/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/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/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/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/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/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/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/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/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/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/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/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/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/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/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/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/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/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/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/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/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/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/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/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/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/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/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/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/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/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/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/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/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/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/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/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/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/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/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/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/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/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/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/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/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/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/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/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/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/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/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/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/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/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/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/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/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/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/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/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/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/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/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/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/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/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/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/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/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/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/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/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/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/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/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/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/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/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/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/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/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/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/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/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/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/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/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/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/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/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/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/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/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/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/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/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/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/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/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/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/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/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/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/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/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/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/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/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/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/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/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/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/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/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/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/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/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/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/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/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/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/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/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/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/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/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/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/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/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/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/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/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/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/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/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/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/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/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/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/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/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/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/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/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/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/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/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/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/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/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/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/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/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/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/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/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/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/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/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/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/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/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/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/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/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/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/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/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/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/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/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/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/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/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/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/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/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/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/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/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/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/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/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/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/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/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/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/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/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/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/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/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/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/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/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/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/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/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/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/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/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/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/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/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/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/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/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/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/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/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/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/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/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/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/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/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/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/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/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/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/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/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/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/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/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/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/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/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/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/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/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/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/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/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/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/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/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/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/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/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/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/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/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/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/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/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/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/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/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/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/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/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/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/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/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/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/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/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/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/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/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/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/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/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/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/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/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/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/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/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/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/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/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/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/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/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/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/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/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/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/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/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/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/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/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/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/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/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/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/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/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/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/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/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/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/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/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/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/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/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/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/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/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/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/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/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/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/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/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/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/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/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/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/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/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/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/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/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/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/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/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/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/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/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/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/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/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/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/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/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/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/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/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/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/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/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/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/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/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/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/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/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/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/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/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/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/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/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/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/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/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/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/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/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/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/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/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/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/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/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/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/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/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/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/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/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/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/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/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/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/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/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/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/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/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/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/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/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/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/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/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/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/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/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/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/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6" name="Group 705"/>
          <p:cNvGrpSpPr/>
          <p:nvPr/>
        </p:nvGrpSpPr>
        <p:grpSpPr>
          <a:xfrm>
            <a:off x="4411205" y="6798441"/>
            <a:ext cx="4420513" cy="3057563"/>
            <a:chOff x="4149463" y="8204395"/>
            <a:chExt cx="7211341" cy="3057563"/>
          </a:xfrm>
        </p:grpSpPr>
        <p:sp>
          <p:nvSpPr>
            <p:cNvPr id="707" name="TextBox 706"/>
            <p:cNvSpPr txBox="1"/>
            <p:nvPr/>
          </p:nvSpPr>
          <p:spPr>
            <a:xfrm>
              <a:off x="4149463" y="8204395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  <p:sp>
          <p:nvSpPr>
            <p:cNvPr id="708" name="TextBox 707"/>
            <p:cNvSpPr txBox="1"/>
            <p:nvPr/>
          </p:nvSpPr>
          <p:spPr>
            <a:xfrm>
              <a:off x="4166902" y="8214970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709" name="Picture 7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725" y="1581150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8 000 + 7 000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16 000 - 9 000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25 000 + 30 000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6875" y="1666875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46 000 + 4 000 + 9 000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73 000 - 3 000 - 50 000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32 000 + 5 000 - 17 000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8050" y="1781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8550" y="2543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7150" y="34290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55 000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06025" y="1847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59 000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48900" y="2609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6050" y="35052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675" y="1095375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7375" y="1066800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2" y="294461"/>
            <a:ext cx="6206266" cy="1182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1685924"/>
            <a:ext cx="8494649" cy="20097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8 254 + 6 392 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8 254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6 392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71925" y="3879398"/>
            <a:ext cx="173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" name="Oval 76"/>
          <p:cNvSpPr/>
          <p:nvPr/>
        </p:nvSpPr>
        <p:spPr>
          <a:xfrm>
            <a:off x="5938986" y="27339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36 073 - 847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36 073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847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253942" y="30514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/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58 623 + 25 047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58 623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25 047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76"/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3130117" y="2822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Arial" panose="020B0604020202020204" pitchFamily="34" charset="0"/>
              </a:rPr>
              <a:t>74 528 - 16 240</a:t>
            </a: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74 528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16 240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/>
          <p:cNvSpPr/>
          <p:nvPr/>
        </p:nvSpPr>
        <p:spPr>
          <a:xfrm>
            <a:off x="58723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812036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476250" y="1419225"/>
            <a:ext cx="5572125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a) 57 670  - (29 653 </a:t>
            </a:r>
            <a:r>
              <a:rPr lang="pt-BR" sz="3600" b="1" dirty="0" smtClean="0">
                <a:solidFill>
                  <a:srgbClr val="FF0000"/>
                </a:solidFill>
              </a:rPr>
              <a:t>- </a:t>
            </a:r>
            <a:r>
              <a:rPr lang="pt-BR" sz="3600" b="1" dirty="0">
                <a:solidFill>
                  <a:srgbClr val="FF0000"/>
                </a:solidFill>
              </a:rPr>
              <a:t>2 653)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6838950" y="1409700"/>
            <a:ext cx="5048250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rgbClr val="FF0000"/>
                </a:solidFill>
              </a:rPr>
              <a:t>b) 16 000 + 8 140 + 2 760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12"/>
          <p:cNvSpPr/>
          <p:nvPr/>
        </p:nvSpPr>
        <p:spPr>
          <a:xfrm>
            <a:off x="742951" y="2876550"/>
            <a:ext cx="10753724" cy="11811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E456B1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5684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)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pt-BR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819" y="23280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57 670 - 32 306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25 364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16519" y="22899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24 140 + 2760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26 900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2" grpId="0" animBg="1"/>
      <p:bldP spid="3" grpId="0" animBg="1"/>
      <p:bldP spid="4" grpId="0" animBg="1"/>
      <p:bldP spid="4" grpId="1" animBg="1"/>
      <p:bldP spid="22" grpId="0" build="p"/>
      <p:bldP spid="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320041"/>
            <a:ext cx="1003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một hộp bút là 16 500 đồng, giá một ba lô học sinh nhiều hơn giá một hộp bút là 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đồng. Mẹ mua cho An một hộp bút và một ba lô học sinh. Hỏi mẹ của An phải trả người bán hàng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8126" y="3675270"/>
            <a:ext cx="20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Hộp</a:t>
            </a: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4" name="Right Brace 53"/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97401" y="2995115"/>
            <a:ext cx="216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16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55779" y="4819581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Ba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lô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61" name="Straight Connector 60"/>
          <p:cNvCxnSpPr/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62" name="Right Brace 61"/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25809" y="4131543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6</a:t>
            </a:r>
            <a:r>
              <a:rPr lang="en-US" sz="4000" b="1" dirty="0" smtClean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2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64" name="Right Brace 63"/>
          <p:cNvSpPr/>
          <p:nvPr/>
        </p:nvSpPr>
        <p:spPr>
          <a:xfrm rot="16200000">
            <a:off x="3284181" y="2945835"/>
            <a:ext cx="338912" cy="1849929"/>
          </a:xfrm>
          <a:prstGeom prst="rightBrace">
            <a:avLst>
              <a:gd name="adj1" fmla="val 6744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127281" y="3990564"/>
            <a:ext cx="2090270" cy="844924"/>
            <a:chOff x="9225168" y="3265008"/>
            <a:chExt cx="2090270" cy="844924"/>
          </a:xfrm>
        </p:grpSpPr>
        <p:sp>
          <p:nvSpPr>
            <p:cNvPr id="66" name="TextBox 65"/>
            <p:cNvSpPr txBox="1"/>
            <p:nvPr/>
          </p:nvSpPr>
          <p:spPr>
            <a:xfrm>
              <a:off x="9639037" y="3284959"/>
              <a:ext cx="167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cs typeface="Calibri" panose="020F0502020204030204" pitchFamily="34" charset="0"/>
                </a:rPr>
                <a:t>đồng</a:t>
              </a:r>
              <a:endPara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05357" flipV="1">
            <a:off x="4952982" y="3379202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4" t="19081" r="54495" b="25940"/>
          <a:stretch>
            <a:fillRect/>
          </a:stretch>
        </p:blipFill>
        <p:spPr>
          <a:xfrm>
            <a:off x="6276271" y="2850296"/>
            <a:ext cx="794971" cy="848033"/>
          </a:xfrm>
          <a:prstGeom prst="rect">
            <a:avLst/>
          </a:prstGeom>
        </p:spPr>
      </p:pic>
      <p:sp>
        <p:nvSpPr>
          <p:cNvPr id="77" name="Right Brace 76"/>
          <p:cNvSpPr/>
          <p:nvPr/>
        </p:nvSpPr>
        <p:spPr>
          <a:xfrm rot="16200000" flipH="1">
            <a:off x="5163172" y="2753410"/>
            <a:ext cx="546934" cy="5793408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5115173" y="5935665"/>
            <a:ext cx="1509286" cy="707886"/>
            <a:chOff x="9522880" y="3469816"/>
            <a:chExt cx="1509286" cy="707886"/>
          </a:xfrm>
        </p:grpSpPr>
        <p:sp>
          <p:nvSpPr>
            <p:cNvPr id="79" name="TextBox 78"/>
            <p:cNvSpPr txBox="1"/>
            <p:nvPr/>
          </p:nvSpPr>
          <p:spPr>
            <a:xfrm>
              <a:off x="9537516" y="3469816"/>
              <a:ext cx="1494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541" t="3436" r="43750" b="26667"/>
            <a:stretch>
              <a:fillRect/>
            </a:stretch>
          </p:blipFill>
          <p:spPr>
            <a:xfrm>
              <a:off x="9522880" y="3517881"/>
              <a:ext cx="404756" cy="59583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 animBg="1"/>
      <p:bldP spid="55" grpId="0"/>
      <p:bldP spid="56" grpId="0"/>
      <p:bldP spid="62" grpId="0" animBg="1"/>
      <p:bldP spid="63" grpId="0"/>
      <p:bldP spid="64" grpId="0" animBg="1"/>
      <p:bldP spid="72" grpId="0"/>
      <p:bldP spid="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40025" y="-381000"/>
            <a:ext cx="16137025" cy="7626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6424" y="1869322"/>
            <a:ext cx="103327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tiền một ba lô học sinh là: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16 500 + 62 500 = 79 000 (đồng)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An phải trả người bán hàng số tiền là: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16 500 + 79 000 = 95 500 (đồng)</a:t>
            </a:r>
          </a:p>
          <a:p>
            <a:pPr lvl="0" algn="r">
              <a:defRPr/>
            </a:pPr>
            <a:r>
              <a:rPr lang="vi-VN" sz="44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95 000 đồng.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00" y="390098"/>
            <a:ext cx="2725148" cy="10486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/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440.000000" end="15675.000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NÀO 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PLAY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440.000000" end="15675.000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17843" y="395641"/>
            <a:ext cx="669897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9 899 ..?.. 10 000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&lt;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440.000000" end="15675.000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544704" y="252883"/>
            <a:ext cx="6746148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Làm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tròn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11 927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hàng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12 000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440.000000" end="15675.000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842591" y="446583"/>
            <a:ext cx="8716618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75 580 = 70 000 +…?..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+ 500 + 80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5 000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/>
          <p:cNvSpPr/>
          <p:nvPr/>
        </p:nvSpPr>
        <p:spPr>
          <a:xfrm>
            <a:off x="1965434" y="1324220"/>
            <a:ext cx="8261131" cy="4409830"/>
          </a:xfrm>
          <a:custGeom>
            <a:avLst/>
            <a:gdLst>
              <a:gd name="connsiteX0" fmla="*/ 0 w 8261131"/>
              <a:gd name="connsiteY0" fmla="*/ 734972 h 4409830"/>
              <a:gd name="connsiteX1" fmla="*/ 734972 w 8261131"/>
              <a:gd name="connsiteY1" fmla="*/ 0 h 4409830"/>
              <a:gd name="connsiteX2" fmla="*/ 1300904 w 8261131"/>
              <a:gd name="connsiteY2" fmla="*/ 0 h 4409830"/>
              <a:gd name="connsiteX3" fmla="*/ 1866837 w 8261131"/>
              <a:gd name="connsiteY3" fmla="*/ 0 h 4409830"/>
              <a:gd name="connsiteX4" fmla="*/ 2568592 w 8261131"/>
              <a:gd name="connsiteY4" fmla="*/ 0 h 4409830"/>
              <a:gd name="connsiteX5" fmla="*/ 3202437 w 8261131"/>
              <a:gd name="connsiteY5" fmla="*/ 0 h 4409830"/>
              <a:gd name="connsiteX6" fmla="*/ 3768369 w 8261131"/>
              <a:gd name="connsiteY6" fmla="*/ 0 h 4409830"/>
              <a:gd name="connsiteX7" fmla="*/ 4402213 w 8261131"/>
              <a:gd name="connsiteY7" fmla="*/ 0 h 4409830"/>
              <a:gd name="connsiteX8" fmla="*/ 4764410 w 8261131"/>
              <a:gd name="connsiteY8" fmla="*/ 0 h 4409830"/>
              <a:gd name="connsiteX9" fmla="*/ 5262430 w 8261131"/>
              <a:gd name="connsiteY9" fmla="*/ 0 h 4409830"/>
              <a:gd name="connsiteX10" fmla="*/ 5896274 w 8261131"/>
              <a:gd name="connsiteY10" fmla="*/ 0 h 4409830"/>
              <a:gd name="connsiteX11" fmla="*/ 6326383 w 8261131"/>
              <a:gd name="connsiteY11" fmla="*/ 0 h 4409830"/>
              <a:gd name="connsiteX12" fmla="*/ 6824403 w 8261131"/>
              <a:gd name="connsiteY12" fmla="*/ 0 h 4409830"/>
              <a:gd name="connsiteX13" fmla="*/ 7526159 w 8261131"/>
              <a:gd name="connsiteY13" fmla="*/ 0 h 4409830"/>
              <a:gd name="connsiteX14" fmla="*/ 8261131 w 8261131"/>
              <a:gd name="connsiteY14" fmla="*/ 734972 h 4409830"/>
              <a:gd name="connsiteX15" fmla="*/ 8261131 w 8261131"/>
              <a:gd name="connsiteY15" fmla="*/ 1322949 h 4409830"/>
              <a:gd name="connsiteX16" fmla="*/ 8261131 w 8261131"/>
              <a:gd name="connsiteY16" fmla="*/ 1852129 h 4409830"/>
              <a:gd name="connsiteX17" fmla="*/ 8261131 w 8261131"/>
              <a:gd name="connsiteY17" fmla="*/ 2381308 h 4409830"/>
              <a:gd name="connsiteX18" fmla="*/ 8261131 w 8261131"/>
              <a:gd name="connsiteY18" fmla="*/ 2881089 h 4409830"/>
              <a:gd name="connsiteX19" fmla="*/ 8261131 w 8261131"/>
              <a:gd name="connsiteY19" fmla="*/ 3674858 h 4409830"/>
              <a:gd name="connsiteX20" fmla="*/ 7526159 w 8261131"/>
              <a:gd name="connsiteY20" fmla="*/ 4409830 h 4409830"/>
              <a:gd name="connsiteX21" fmla="*/ 7028139 w 8261131"/>
              <a:gd name="connsiteY21" fmla="*/ 4409830 h 4409830"/>
              <a:gd name="connsiteX22" fmla="*/ 6598030 w 8261131"/>
              <a:gd name="connsiteY22" fmla="*/ 4409830 h 4409830"/>
              <a:gd name="connsiteX23" fmla="*/ 6167922 w 8261131"/>
              <a:gd name="connsiteY23" fmla="*/ 4409830 h 4409830"/>
              <a:gd name="connsiteX24" fmla="*/ 5669901 w 8261131"/>
              <a:gd name="connsiteY24" fmla="*/ 4409830 h 4409830"/>
              <a:gd name="connsiteX25" fmla="*/ 5171881 w 8261131"/>
              <a:gd name="connsiteY25" fmla="*/ 4409830 h 4409830"/>
              <a:gd name="connsiteX26" fmla="*/ 4538037 w 8261131"/>
              <a:gd name="connsiteY26" fmla="*/ 4409830 h 4409830"/>
              <a:gd name="connsiteX27" fmla="*/ 4107928 w 8261131"/>
              <a:gd name="connsiteY27" fmla="*/ 4409830 h 4409830"/>
              <a:gd name="connsiteX28" fmla="*/ 3609908 w 8261131"/>
              <a:gd name="connsiteY28" fmla="*/ 4409830 h 4409830"/>
              <a:gd name="connsiteX29" fmla="*/ 2976064 w 8261131"/>
              <a:gd name="connsiteY29" fmla="*/ 4409830 h 4409830"/>
              <a:gd name="connsiteX30" fmla="*/ 2613867 w 8261131"/>
              <a:gd name="connsiteY30" fmla="*/ 4409830 h 4409830"/>
              <a:gd name="connsiteX31" fmla="*/ 1912111 w 8261131"/>
              <a:gd name="connsiteY31" fmla="*/ 4409830 h 4409830"/>
              <a:gd name="connsiteX32" fmla="*/ 1346179 w 8261131"/>
              <a:gd name="connsiteY32" fmla="*/ 4409830 h 4409830"/>
              <a:gd name="connsiteX33" fmla="*/ 734972 w 8261131"/>
              <a:gd name="connsiteY33" fmla="*/ 4409830 h 4409830"/>
              <a:gd name="connsiteX34" fmla="*/ 0 w 8261131"/>
              <a:gd name="connsiteY34" fmla="*/ 3674858 h 4409830"/>
              <a:gd name="connsiteX35" fmla="*/ 0 w 8261131"/>
              <a:gd name="connsiteY35" fmla="*/ 3028083 h 4409830"/>
              <a:gd name="connsiteX36" fmla="*/ 0 w 8261131"/>
              <a:gd name="connsiteY36" fmla="*/ 2440106 h 4409830"/>
              <a:gd name="connsiteX37" fmla="*/ 0 w 8261131"/>
              <a:gd name="connsiteY37" fmla="*/ 1852129 h 4409830"/>
              <a:gd name="connsiteX38" fmla="*/ 0 w 8261131"/>
              <a:gd name="connsiteY38" fmla="*/ 1352348 h 4409830"/>
              <a:gd name="connsiteX39" fmla="*/ 0 w 8261131"/>
              <a:gd name="connsiteY39" fmla="*/ 734972 h 440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61131" h="4409830" fill="none" extrusionOk="0">
                <a:moveTo>
                  <a:pt x="0" y="734972"/>
                </a:moveTo>
                <a:cubicBezTo>
                  <a:pt x="36832" y="359121"/>
                  <a:pt x="210902" y="-20269"/>
                  <a:pt x="734972" y="0"/>
                </a:cubicBezTo>
                <a:cubicBezTo>
                  <a:pt x="991408" y="-826"/>
                  <a:pt x="1139917" y="52901"/>
                  <a:pt x="1300904" y="0"/>
                </a:cubicBezTo>
                <a:cubicBezTo>
                  <a:pt x="1461891" y="-52901"/>
                  <a:pt x="1584076" y="22598"/>
                  <a:pt x="1866837" y="0"/>
                </a:cubicBezTo>
                <a:cubicBezTo>
                  <a:pt x="2149598" y="-22598"/>
                  <a:pt x="2281174" y="33816"/>
                  <a:pt x="2568592" y="0"/>
                </a:cubicBezTo>
                <a:cubicBezTo>
                  <a:pt x="2856011" y="-33816"/>
                  <a:pt x="2920637" y="34168"/>
                  <a:pt x="3202437" y="0"/>
                </a:cubicBezTo>
                <a:cubicBezTo>
                  <a:pt x="3484238" y="-34168"/>
                  <a:pt x="3594650" y="25283"/>
                  <a:pt x="3768369" y="0"/>
                </a:cubicBezTo>
                <a:cubicBezTo>
                  <a:pt x="3942088" y="-25283"/>
                  <a:pt x="4185908" y="43696"/>
                  <a:pt x="4402213" y="0"/>
                </a:cubicBezTo>
                <a:cubicBezTo>
                  <a:pt x="4618518" y="-43696"/>
                  <a:pt x="4630111" y="11347"/>
                  <a:pt x="4764410" y="0"/>
                </a:cubicBezTo>
                <a:cubicBezTo>
                  <a:pt x="4898709" y="-11347"/>
                  <a:pt x="5061317" y="27849"/>
                  <a:pt x="5262430" y="0"/>
                </a:cubicBezTo>
                <a:cubicBezTo>
                  <a:pt x="5463543" y="-27849"/>
                  <a:pt x="5667323" y="46287"/>
                  <a:pt x="5896274" y="0"/>
                </a:cubicBezTo>
                <a:cubicBezTo>
                  <a:pt x="6125225" y="-46287"/>
                  <a:pt x="6205933" y="33261"/>
                  <a:pt x="6326383" y="0"/>
                </a:cubicBezTo>
                <a:cubicBezTo>
                  <a:pt x="6446833" y="-33261"/>
                  <a:pt x="6583317" y="33908"/>
                  <a:pt x="6824403" y="0"/>
                </a:cubicBezTo>
                <a:cubicBezTo>
                  <a:pt x="7065489" y="-33908"/>
                  <a:pt x="7204634" y="41631"/>
                  <a:pt x="7526159" y="0"/>
                </a:cubicBezTo>
                <a:cubicBezTo>
                  <a:pt x="7981635" y="-30067"/>
                  <a:pt x="8168991" y="367442"/>
                  <a:pt x="8261131" y="734972"/>
                </a:cubicBezTo>
                <a:cubicBezTo>
                  <a:pt x="8321820" y="1011803"/>
                  <a:pt x="8201927" y="1166431"/>
                  <a:pt x="8261131" y="1322949"/>
                </a:cubicBezTo>
                <a:cubicBezTo>
                  <a:pt x="8320335" y="1479467"/>
                  <a:pt x="8203763" y="1602752"/>
                  <a:pt x="8261131" y="1852129"/>
                </a:cubicBezTo>
                <a:cubicBezTo>
                  <a:pt x="8318499" y="2101506"/>
                  <a:pt x="8204533" y="2225843"/>
                  <a:pt x="8261131" y="2381308"/>
                </a:cubicBezTo>
                <a:cubicBezTo>
                  <a:pt x="8317729" y="2536773"/>
                  <a:pt x="8216098" y="2703053"/>
                  <a:pt x="8261131" y="2881089"/>
                </a:cubicBezTo>
                <a:cubicBezTo>
                  <a:pt x="8306164" y="3059125"/>
                  <a:pt x="8260367" y="3437292"/>
                  <a:pt x="8261131" y="3674858"/>
                </a:cubicBezTo>
                <a:cubicBezTo>
                  <a:pt x="8290068" y="4037679"/>
                  <a:pt x="7887156" y="4449384"/>
                  <a:pt x="7526159" y="4409830"/>
                </a:cubicBezTo>
                <a:cubicBezTo>
                  <a:pt x="7326840" y="4458407"/>
                  <a:pt x="7222603" y="4386902"/>
                  <a:pt x="7028139" y="4409830"/>
                </a:cubicBezTo>
                <a:cubicBezTo>
                  <a:pt x="6833675" y="4432758"/>
                  <a:pt x="6708885" y="4361398"/>
                  <a:pt x="6598030" y="4409830"/>
                </a:cubicBezTo>
                <a:cubicBezTo>
                  <a:pt x="6487175" y="4458262"/>
                  <a:pt x="6370766" y="4362052"/>
                  <a:pt x="6167922" y="4409830"/>
                </a:cubicBezTo>
                <a:cubicBezTo>
                  <a:pt x="5965078" y="4457608"/>
                  <a:pt x="5916406" y="4355122"/>
                  <a:pt x="5669901" y="4409830"/>
                </a:cubicBezTo>
                <a:cubicBezTo>
                  <a:pt x="5423396" y="4464538"/>
                  <a:pt x="5353094" y="4392710"/>
                  <a:pt x="5171881" y="4409830"/>
                </a:cubicBezTo>
                <a:cubicBezTo>
                  <a:pt x="4990668" y="4426950"/>
                  <a:pt x="4748560" y="4402815"/>
                  <a:pt x="4538037" y="4409830"/>
                </a:cubicBezTo>
                <a:cubicBezTo>
                  <a:pt x="4327514" y="4416845"/>
                  <a:pt x="4239045" y="4381073"/>
                  <a:pt x="4107928" y="4409830"/>
                </a:cubicBezTo>
                <a:cubicBezTo>
                  <a:pt x="3976811" y="4438587"/>
                  <a:pt x="3803590" y="4398726"/>
                  <a:pt x="3609908" y="4409830"/>
                </a:cubicBezTo>
                <a:cubicBezTo>
                  <a:pt x="3416226" y="4420934"/>
                  <a:pt x="3220566" y="4378762"/>
                  <a:pt x="2976064" y="4409830"/>
                </a:cubicBezTo>
                <a:cubicBezTo>
                  <a:pt x="2731562" y="4440898"/>
                  <a:pt x="2767404" y="4380910"/>
                  <a:pt x="2613867" y="4409830"/>
                </a:cubicBezTo>
                <a:cubicBezTo>
                  <a:pt x="2460330" y="4438750"/>
                  <a:pt x="2162165" y="4368275"/>
                  <a:pt x="1912111" y="4409830"/>
                </a:cubicBezTo>
                <a:cubicBezTo>
                  <a:pt x="1662057" y="4451385"/>
                  <a:pt x="1509092" y="4351748"/>
                  <a:pt x="1346179" y="4409830"/>
                </a:cubicBezTo>
                <a:cubicBezTo>
                  <a:pt x="1183266" y="4467912"/>
                  <a:pt x="961213" y="4366097"/>
                  <a:pt x="734972" y="4409830"/>
                </a:cubicBezTo>
                <a:cubicBezTo>
                  <a:pt x="389779" y="4471170"/>
                  <a:pt x="-22048" y="4102822"/>
                  <a:pt x="0" y="3674858"/>
                </a:cubicBezTo>
                <a:cubicBezTo>
                  <a:pt x="-33556" y="3541010"/>
                  <a:pt x="9672" y="3327116"/>
                  <a:pt x="0" y="3028083"/>
                </a:cubicBezTo>
                <a:cubicBezTo>
                  <a:pt x="-9672" y="2729051"/>
                  <a:pt x="42162" y="2709116"/>
                  <a:pt x="0" y="2440106"/>
                </a:cubicBezTo>
                <a:cubicBezTo>
                  <a:pt x="-42162" y="2171096"/>
                  <a:pt x="52421" y="2105161"/>
                  <a:pt x="0" y="1852129"/>
                </a:cubicBezTo>
                <a:cubicBezTo>
                  <a:pt x="-52421" y="1599097"/>
                  <a:pt x="11908" y="1478728"/>
                  <a:pt x="0" y="1352348"/>
                </a:cubicBezTo>
                <a:cubicBezTo>
                  <a:pt x="-11908" y="1225968"/>
                  <a:pt x="12157" y="999077"/>
                  <a:pt x="0" y="734972"/>
                </a:cubicBezTo>
                <a:close/>
              </a:path>
              <a:path w="8261131" h="4409830" stroke="0" extrusionOk="0">
                <a:moveTo>
                  <a:pt x="0" y="734972"/>
                </a:moveTo>
                <a:cubicBezTo>
                  <a:pt x="-9709" y="379778"/>
                  <a:pt x="323998" y="-6932"/>
                  <a:pt x="734972" y="0"/>
                </a:cubicBezTo>
                <a:cubicBezTo>
                  <a:pt x="974026" y="-59826"/>
                  <a:pt x="1094360" y="45289"/>
                  <a:pt x="1368816" y="0"/>
                </a:cubicBezTo>
                <a:cubicBezTo>
                  <a:pt x="1643272" y="-45289"/>
                  <a:pt x="1579074" y="20694"/>
                  <a:pt x="1731013" y="0"/>
                </a:cubicBezTo>
                <a:cubicBezTo>
                  <a:pt x="1882952" y="-20694"/>
                  <a:pt x="1985796" y="42628"/>
                  <a:pt x="2093209" y="0"/>
                </a:cubicBezTo>
                <a:cubicBezTo>
                  <a:pt x="2200622" y="-42628"/>
                  <a:pt x="2324051" y="10173"/>
                  <a:pt x="2523318" y="0"/>
                </a:cubicBezTo>
                <a:cubicBezTo>
                  <a:pt x="2722585" y="-10173"/>
                  <a:pt x="2947129" y="37174"/>
                  <a:pt x="3225074" y="0"/>
                </a:cubicBezTo>
                <a:cubicBezTo>
                  <a:pt x="3503019" y="-37174"/>
                  <a:pt x="3536207" y="16083"/>
                  <a:pt x="3723094" y="0"/>
                </a:cubicBezTo>
                <a:cubicBezTo>
                  <a:pt x="3909981" y="-16083"/>
                  <a:pt x="3956274" y="42240"/>
                  <a:pt x="4085291" y="0"/>
                </a:cubicBezTo>
                <a:cubicBezTo>
                  <a:pt x="4214308" y="-42240"/>
                  <a:pt x="4318614" y="6248"/>
                  <a:pt x="4447488" y="0"/>
                </a:cubicBezTo>
                <a:cubicBezTo>
                  <a:pt x="4576362" y="-6248"/>
                  <a:pt x="4840086" y="48246"/>
                  <a:pt x="4945508" y="0"/>
                </a:cubicBezTo>
                <a:cubicBezTo>
                  <a:pt x="5050930" y="-48246"/>
                  <a:pt x="5210123" y="14252"/>
                  <a:pt x="5375616" y="0"/>
                </a:cubicBezTo>
                <a:cubicBezTo>
                  <a:pt x="5541109" y="-14252"/>
                  <a:pt x="5671506" y="55887"/>
                  <a:pt x="5873637" y="0"/>
                </a:cubicBezTo>
                <a:cubicBezTo>
                  <a:pt x="6075768" y="-55887"/>
                  <a:pt x="6171701" y="42491"/>
                  <a:pt x="6303745" y="0"/>
                </a:cubicBezTo>
                <a:cubicBezTo>
                  <a:pt x="6435789" y="-42491"/>
                  <a:pt x="6730798" y="44103"/>
                  <a:pt x="6869678" y="0"/>
                </a:cubicBezTo>
                <a:cubicBezTo>
                  <a:pt x="7008558" y="-44103"/>
                  <a:pt x="7267884" y="23226"/>
                  <a:pt x="7526159" y="0"/>
                </a:cubicBezTo>
                <a:cubicBezTo>
                  <a:pt x="7898063" y="-22150"/>
                  <a:pt x="8347266" y="387288"/>
                  <a:pt x="8261131" y="734972"/>
                </a:cubicBezTo>
                <a:cubicBezTo>
                  <a:pt x="8275789" y="979025"/>
                  <a:pt x="8232792" y="1051331"/>
                  <a:pt x="8261131" y="1234753"/>
                </a:cubicBezTo>
                <a:cubicBezTo>
                  <a:pt x="8289470" y="1418175"/>
                  <a:pt x="8214448" y="1726732"/>
                  <a:pt x="8261131" y="1881528"/>
                </a:cubicBezTo>
                <a:cubicBezTo>
                  <a:pt x="8307814" y="2036324"/>
                  <a:pt x="8229721" y="2312870"/>
                  <a:pt x="8261131" y="2469505"/>
                </a:cubicBezTo>
                <a:cubicBezTo>
                  <a:pt x="8292541" y="2626140"/>
                  <a:pt x="8213809" y="2986839"/>
                  <a:pt x="8261131" y="3116280"/>
                </a:cubicBezTo>
                <a:cubicBezTo>
                  <a:pt x="8308453" y="3245721"/>
                  <a:pt x="8204053" y="3435381"/>
                  <a:pt x="8261131" y="3674858"/>
                </a:cubicBezTo>
                <a:cubicBezTo>
                  <a:pt x="8193625" y="4019979"/>
                  <a:pt x="7980818" y="4459148"/>
                  <a:pt x="7526159" y="4409830"/>
                </a:cubicBezTo>
                <a:cubicBezTo>
                  <a:pt x="7319176" y="4469193"/>
                  <a:pt x="7209638" y="4407354"/>
                  <a:pt x="6960227" y="4409830"/>
                </a:cubicBezTo>
                <a:cubicBezTo>
                  <a:pt x="6710816" y="4412306"/>
                  <a:pt x="6443384" y="4350686"/>
                  <a:pt x="6258471" y="4409830"/>
                </a:cubicBezTo>
                <a:cubicBezTo>
                  <a:pt x="6073558" y="4468974"/>
                  <a:pt x="5988094" y="4391886"/>
                  <a:pt x="5896274" y="4409830"/>
                </a:cubicBezTo>
                <a:cubicBezTo>
                  <a:pt x="5804454" y="4427774"/>
                  <a:pt x="5389828" y="4357747"/>
                  <a:pt x="5262430" y="4409830"/>
                </a:cubicBezTo>
                <a:cubicBezTo>
                  <a:pt x="5135032" y="4461913"/>
                  <a:pt x="5063007" y="4368820"/>
                  <a:pt x="4900233" y="4409830"/>
                </a:cubicBezTo>
                <a:cubicBezTo>
                  <a:pt x="4737459" y="4450840"/>
                  <a:pt x="4555897" y="4391387"/>
                  <a:pt x="4402213" y="4409830"/>
                </a:cubicBezTo>
                <a:cubicBezTo>
                  <a:pt x="4248529" y="4428273"/>
                  <a:pt x="3925156" y="4362996"/>
                  <a:pt x="3700457" y="4409830"/>
                </a:cubicBezTo>
                <a:cubicBezTo>
                  <a:pt x="3475758" y="4456664"/>
                  <a:pt x="3285681" y="4360722"/>
                  <a:pt x="3066613" y="4409830"/>
                </a:cubicBezTo>
                <a:cubicBezTo>
                  <a:pt x="2847545" y="4458938"/>
                  <a:pt x="2768705" y="4354485"/>
                  <a:pt x="2568592" y="4409830"/>
                </a:cubicBezTo>
                <a:cubicBezTo>
                  <a:pt x="2368479" y="4465175"/>
                  <a:pt x="2211400" y="4371498"/>
                  <a:pt x="1934748" y="4409830"/>
                </a:cubicBezTo>
                <a:cubicBezTo>
                  <a:pt x="1658096" y="4448162"/>
                  <a:pt x="1548161" y="4393077"/>
                  <a:pt x="1436728" y="4409830"/>
                </a:cubicBezTo>
                <a:cubicBezTo>
                  <a:pt x="1325295" y="4426583"/>
                  <a:pt x="1073948" y="4348642"/>
                  <a:pt x="734972" y="4409830"/>
                </a:cubicBezTo>
                <a:cubicBezTo>
                  <a:pt x="330229" y="4521926"/>
                  <a:pt x="-24359" y="4087644"/>
                  <a:pt x="0" y="3674858"/>
                </a:cubicBezTo>
                <a:cubicBezTo>
                  <a:pt x="-57180" y="3458360"/>
                  <a:pt x="33900" y="3261401"/>
                  <a:pt x="0" y="3116280"/>
                </a:cubicBezTo>
                <a:cubicBezTo>
                  <a:pt x="-33900" y="2971159"/>
                  <a:pt x="50085" y="2778238"/>
                  <a:pt x="0" y="2587100"/>
                </a:cubicBezTo>
                <a:cubicBezTo>
                  <a:pt x="-50085" y="2395962"/>
                  <a:pt x="10417" y="2127051"/>
                  <a:pt x="0" y="1999123"/>
                </a:cubicBezTo>
                <a:cubicBezTo>
                  <a:pt x="-10417" y="1871195"/>
                  <a:pt x="25364" y="1683676"/>
                  <a:pt x="0" y="1469943"/>
                </a:cubicBezTo>
                <a:cubicBezTo>
                  <a:pt x="-25364" y="1256210"/>
                  <a:pt x="72800" y="950519"/>
                  <a:pt x="0" y="73497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1" name="文本框 21"/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829" y="2984274"/>
            <a:ext cx="8443692" cy="22801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 descr="Đường Bộ Hồ Núi Non Bầu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39212" y="291281"/>
            <a:ext cx="11533239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7"/>
          <p:cNvSpPr txBox="1"/>
          <p:nvPr/>
        </p:nvSpPr>
        <p:spPr>
          <a:xfrm>
            <a:off x="4005471" y="1261587"/>
            <a:ext cx="7756994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Thực hiện được phép cộng, trừ, nhân, chia đã học trong phạm vi 100 000.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 nhẩm được các phép cộng, trừ, nhân, chia đã học và tính giá trị của biểu thức liên quan đến các số tròn nghìn, tròn chục nghìn.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 được giá trị của biểu thức liên quan đến phép cộng, trừ, nhân, chia có và không có dấu ngoặc.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 được bài toán thực tế liên quan đến các phép cộng, trừ, nhân, chia đã học.</a:t>
            </a:r>
          </a:p>
        </p:txBody>
      </p:sp>
      <p:grpSp>
        <p:nvGrpSpPr>
          <p:cNvPr id="24" name="组合 12"/>
          <p:cNvGrpSpPr/>
          <p:nvPr/>
        </p:nvGrpSpPr>
        <p:grpSpPr>
          <a:xfrm rot="20461740">
            <a:off x="3685741" y="1522208"/>
            <a:ext cx="394185" cy="377723"/>
            <a:chOff x="1267237" y="4149067"/>
            <a:chExt cx="1172591" cy="1179462"/>
          </a:xfrm>
        </p:grpSpPr>
        <p:sp>
          <p:nvSpPr>
            <p:cNvPr id="25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6" name="文本框 14"/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3" name="组合 6"/>
          <p:cNvGrpSpPr/>
          <p:nvPr/>
        </p:nvGrpSpPr>
        <p:grpSpPr>
          <a:xfrm>
            <a:off x="429536" y="452894"/>
            <a:ext cx="3751194" cy="3889032"/>
            <a:chOff x="3051715" y="1629522"/>
            <a:chExt cx="7107908" cy="7786056"/>
          </a:xfrm>
        </p:grpSpPr>
        <p:sp>
          <p:nvSpPr>
            <p:cNvPr id="44" name="弧形 7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弧形 8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弧形 9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7" name="弧形 10"/>
            <p:cNvSpPr/>
            <p:nvPr/>
          </p:nvSpPr>
          <p:spPr>
            <a:xfrm>
              <a:off x="3235048" y="2596557"/>
              <a:ext cx="6819023" cy="6819021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8" name="弧形 11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0" name="组合 3"/>
          <p:cNvGrpSpPr/>
          <p:nvPr/>
        </p:nvGrpSpPr>
        <p:grpSpPr>
          <a:xfrm flipH="1">
            <a:off x="1689284" y="2261228"/>
            <a:ext cx="1965645" cy="1232847"/>
            <a:chOff x="594425" y="1153191"/>
            <a:chExt cx="2605975" cy="1634460"/>
          </a:xfrm>
        </p:grpSpPr>
        <p:sp>
          <p:nvSpPr>
            <p:cNvPr id="51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任意多边形 10"/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/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/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/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-1" fmla="*/ 0 w 4203700"/>
                  <a:gd name="connsiteY0-2" fmla="*/ 2097388 h 3164188"/>
                  <a:gd name="connsiteX1-3" fmla="*/ 101600 w 4203700"/>
                  <a:gd name="connsiteY1-4" fmla="*/ 725788 h 3164188"/>
                  <a:gd name="connsiteX2-5" fmla="*/ 1054100 w 4203700"/>
                  <a:gd name="connsiteY2-6" fmla="*/ 306688 h 3164188"/>
                  <a:gd name="connsiteX3-7" fmla="*/ 2044700 w 4203700"/>
                  <a:gd name="connsiteY3-8" fmla="*/ 90788 h 3164188"/>
                  <a:gd name="connsiteX4-9" fmla="*/ 2959100 w 4203700"/>
                  <a:gd name="connsiteY4-10" fmla="*/ 281288 h 3164188"/>
                  <a:gd name="connsiteX5-11" fmla="*/ 3695700 w 4203700"/>
                  <a:gd name="connsiteY5-12" fmla="*/ 738488 h 3164188"/>
                  <a:gd name="connsiteX6-13" fmla="*/ 4203700 w 4203700"/>
                  <a:gd name="connsiteY6-14" fmla="*/ 2071988 h 3164188"/>
                  <a:gd name="connsiteX7-15" fmla="*/ 3098800 w 4203700"/>
                  <a:gd name="connsiteY7-16" fmla="*/ 2948288 h 3164188"/>
                  <a:gd name="connsiteX8-17" fmla="*/ 1892300 w 4203700"/>
                  <a:gd name="connsiteY8-18" fmla="*/ 3164188 h 3164188"/>
                  <a:gd name="connsiteX9-19" fmla="*/ 584200 w 4203700"/>
                  <a:gd name="connsiteY9-20" fmla="*/ 3037188 h 3164188"/>
                  <a:gd name="connsiteX10-21" fmla="*/ 0 w 4203700"/>
                  <a:gd name="connsiteY10-22" fmla="*/ 2097388 h 3164188"/>
                  <a:gd name="connsiteX0-23" fmla="*/ 0 w 4203700"/>
                  <a:gd name="connsiteY0-24" fmla="*/ 2146930 h 3213730"/>
                  <a:gd name="connsiteX1-25" fmla="*/ 101600 w 4203700"/>
                  <a:gd name="connsiteY1-26" fmla="*/ 775330 h 3213730"/>
                  <a:gd name="connsiteX2-27" fmla="*/ 1054100 w 4203700"/>
                  <a:gd name="connsiteY2-28" fmla="*/ 356230 h 3213730"/>
                  <a:gd name="connsiteX3-29" fmla="*/ 2044700 w 4203700"/>
                  <a:gd name="connsiteY3-30" fmla="*/ 140330 h 3213730"/>
                  <a:gd name="connsiteX4-31" fmla="*/ 2959100 w 4203700"/>
                  <a:gd name="connsiteY4-32" fmla="*/ 330830 h 3213730"/>
                  <a:gd name="connsiteX5-33" fmla="*/ 3695700 w 4203700"/>
                  <a:gd name="connsiteY5-34" fmla="*/ 788030 h 3213730"/>
                  <a:gd name="connsiteX6-35" fmla="*/ 4203700 w 4203700"/>
                  <a:gd name="connsiteY6-36" fmla="*/ 2121530 h 3213730"/>
                  <a:gd name="connsiteX7-37" fmla="*/ 3098800 w 4203700"/>
                  <a:gd name="connsiteY7-38" fmla="*/ 2997830 h 3213730"/>
                  <a:gd name="connsiteX8-39" fmla="*/ 1892300 w 4203700"/>
                  <a:gd name="connsiteY8-40" fmla="*/ 3213730 h 3213730"/>
                  <a:gd name="connsiteX9-41" fmla="*/ 584200 w 4203700"/>
                  <a:gd name="connsiteY9-42" fmla="*/ 3086730 h 3213730"/>
                  <a:gd name="connsiteX10-43" fmla="*/ 0 w 4203700"/>
                  <a:gd name="connsiteY10-44" fmla="*/ 2146930 h 3213730"/>
                  <a:gd name="connsiteX0-45" fmla="*/ 0 w 4203700"/>
                  <a:gd name="connsiteY0-46" fmla="*/ 2146930 h 3213730"/>
                  <a:gd name="connsiteX1-47" fmla="*/ 101600 w 4203700"/>
                  <a:gd name="connsiteY1-48" fmla="*/ 775330 h 3213730"/>
                  <a:gd name="connsiteX2-49" fmla="*/ 1054100 w 4203700"/>
                  <a:gd name="connsiteY2-50" fmla="*/ 356230 h 3213730"/>
                  <a:gd name="connsiteX3-51" fmla="*/ 2044700 w 4203700"/>
                  <a:gd name="connsiteY3-52" fmla="*/ 140330 h 3213730"/>
                  <a:gd name="connsiteX4-53" fmla="*/ 2959100 w 4203700"/>
                  <a:gd name="connsiteY4-54" fmla="*/ 330830 h 3213730"/>
                  <a:gd name="connsiteX5-55" fmla="*/ 3695700 w 4203700"/>
                  <a:gd name="connsiteY5-56" fmla="*/ 788030 h 3213730"/>
                  <a:gd name="connsiteX6-57" fmla="*/ 4203700 w 4203700"/>
                  <a:gd name="connsiteY6-58" fmla="*/ 2121530 h 3213730"/>
                  <a:gd name="connsiteX7-59" fmla="*/ 3098800 w 4203700"/>
                  <a:gd name="connsiteY7-60" fmla="*/ 2997830 h 3213730"/>
                  <a:gd name="connsiteX8-61" fmla="*/ 1892300 w 4203700"/>
                  <a:gd name="connsiteY8-62" fmla="*/ 3213730 h 3213730"/>
                  <a:gd name="connsiteX9-63" fmla="*/ 584200 w 4203700"/>
                  <a:gd name="connsiteY9-64" fmla="*/ 3086730 h 3213730"/>
                  <a:gd name="connsiteX10-65" fmla="*/ 0 w 4203700"/>
                  <a:gd name="connsiteY10-66" fmla="*/ 2146930 h 3213730"/>
                  <a:gd name="connsiteX0-67" fmla="*/ 0 w 4203700"/>
                  <a:gd name="connsiteY0-68" fmla="*/ 2146930 h 3213730"/>
                  <a:gd name="connsiteX1-69" fmla="*/ 101600 w 4203700"/>
                  <a:gd name="connsiteY1-70" fmla="*/ 775330 h 3213730"/>
                  <a:gd name="connsiteX2-71" fmla="*/ 1054100 w 4203700"/>
                  <a:gd name="connsiteY2-72" fmla="*/ 356230 h 3213730"/>
                  <a:gd name="connsiteX3-73" fmla="*/ 2044700 w 4203700"/>
                  <a:gd name="connsiteY3-74" fmla="*/ 140330 h 3213730"/>
                  <a:gd name="connsiteX4-75" fmla="*/ 2959100 w 4203700"/>
                  <a:gd name="connsiteY4-76" fmla="*/ 330830 h 3213730"/>
                  <a:gd name="connsiteX5-77" fmla="*/ 3695700 w 4203700"/>
                  <a:gd name="connsiteY5-78" fmla="*/ 788030 h 3213730"/>
                  <a:gd name="connsiteX6-79" fmla="*/ 4203700 w 4203700"/>
                  <a:gd name="connsiteY6-80" fmla="*/ 2121530 h 3213730"/>
                  <a:gd name="connsiteX7-81" fmla="*/ 3098800 w 4203700"/>
                  <a:gd name="connsiteY7-82" fmla="*/ 2997830 h 3213730"/>
                  <a:gd name="connsiteX8-83" fmla="*/ 1892300 w 4203700"/>
                  <a:gd name="connsiteY8-84" fmla="*/ 3213730 h 3213730"/>
                  <a:gd name="connsiteX9-85" fmla="*/ 584200 w 4203700"/>
                  <a:gd name="connsiteY9-86" fmla="*/ 3086730 h 3213730"/>
                  <a:gd name="connsiteX10-87" fmla="*/ 0 w 4203700"/>
                  <a:gd name="connsiteY10-88" fmla="*/ 2146930 h 3213730"/>
                  <a:gd name="connsiteX0-89" fmla="*/ 0 w 4203700"/>
                  <a:gd name="connsiteY0-90" fmla="*/ 2146930 h 3213730"/>
                  <a:gd name="connsiteX1-91" fmla="*/ 101600 w 4203700"/>
                  <a:gd name="connsiteY1-92" fmla="*/ 775330 h 3213730"/>
                  <a:gd name="connsiteX2-93" fmla="*/ 1054100 w 4203700"/>
                  <a:gd name="connsiteY2-94" fmla="*/ 356230 h 3213730"/>
                  <a:gd name="connsiteX3-95" fmla="*/ 2044700 w 4203700"/>
                  <a:gd name="connsiteY3-96" fmla="*/ 140330 h 3213730"/>
                  <a:gd name="connsiteX4-97" fmla="*/ 2959100 w 4203700"/>
                  <a:gd name="connsiteY4-98" fmla="*/ 330830 h 3213730"/>
                  <a:gd name="connsiteX5-99" fmla="*/ 3695700 w 4203700"/>
                  <a:gd name="connsiteY5-100" fmla="*/ 788030 h 3213730"/>
                  <a:gd name="connsiteX6-101" fmla="*/ 4203700 w 4203700"/>
                  <a:gd name="connsiteY6-102" fmla="*/ 2121530 h 3213730"/>
                  <a:gd name="connsiteX7-103" fmla="*/ 3098800 w 4203700"/>
                  <a:gd name="connsiteY7-104" fmla="*/ 2997830 h 3213730"/>
                  <a:gd name="connsiteX8-105" fmla="*/ 1892300 w 4203700"/>
                  <a:gd name="connsiteY8-106" fmla="*/ 3213730 h 3213730"/>
                  <a:gd name="connsiteX9-107" fmla="*/ 584200 w 4203700"/>
                  <a:gd name="connsiteY9-108" fmla="*/ 3086730 h 3213730"/>
                  <a:gd name="connsiteX10-109" fmla="*/ 0 w 4203700"/>
                  <a:gd name="connsiteY10-110" fmla="*/ 2146930 h 3213730"/>
                  <a:gd name="connsiteX0-111" fmla="*/ 0 w 4203700"/>
                  <a:gd name="connsiteY0-112" fmla="*/ 2146930 h 3213730"/>
                  <a:gd name="connsiteX1-113" fmla="*/ 101600 w 4203700"/>
                  <a:gd name="connsiteY1-114" fmla="*/ 775330 h 3213730"/>
                  <a:gd name="connsiteX2-115" fmla="*/ 1054100 w 4203700"/>
                  <a:gd name="connsiteY2-116" fmla="*/ 356230 h 3213730"/>
                  <a:gd name="connsiteX3-117" fmla="*/ 2044700 w 4203700"/>
                  <a:gd name="connsiteY3-118" fmla="*/ 140330 h 3213730"/>
                  <a:gd name="connsiteX4-119" fmla="*/ 2959100 w 4203700"/>
                  <a:gd name="connsiteY4-120" fmla="*/ 330830 h 3213730"/>
                  <a:gd name="connsiteX5-121" fmla="*/ 3695700 w 4203700"/>
                  <a:gd name="connsiteY5-122" fmla="*/ 788030 h 3213730"/>
                  <a:gd name="connsiteX6-123" fmla="*/ 4203700 w 4203700"/>
                  <a:gd name="connsiteY6-124" fmla="*/ 2121530 h 3213730"/>
                  <a:gd name="connsiteX7-125" fmla="*/ 3098800 w 4203700"/>
                  <a:gd name="connsiteY7-126" fmla="*/ 2997830 h 3213730"/>
                  <a:gd name="connsiteX8-127" fmla="*/ 1892300 w 4203700"/>
                  <a:gd name="connsiteY8-128" fmla="*/ 3213730 h 3213730"/>
                  <a:gd name="connsiteX9-129" fmla="*/ 584200 w 4203700"/>
                  <a:gd name="connsiteY9-130" fmla="*/ 3086730 h 3213730"/>
                  <a:gd name="connsiteX10-131" fmla="*/ 0 w 4203700"/>
                  <a:gd name="connsiteY10-132" fmla="*/ 2146930 h 3213730"/>
                  <a:gd name="connsiteX0-133" fmla="*/ 0 w 4203700"/>
                  <a:gd name="connsiteY0-134" fmla="*/ 2146930 h 3213730"/>
                  <a:gd name="connsiteX1-135" fmla="*/ 101600 w 4203700"/>
                  <a:gd name="connsiteY1-136" fmla="*/ 775330 h 3213730"/>
                  <a:gd name="connsiteX2-137" fmla="*/ 1054100 w 4203700"/>
                  <a:gd name="connsiteY2-138" fmla="*/ 356230 h 3213730"/>
                  <a:gd name="connsiteX3-139" fmla="*/ 2044700 w 4203700"/>
                  <a:gd name="connsiteY3-140" fmla="*/ 140330 h 3213730"/>
                  <a:gd name="connsiteX4-141" fmla="*/ 2959100 w 4203700"/>
                  <a:gd name="connsiteY4-142" fmla="*/ 330830 h 3213730"/>
                  <a:gd name="connsiteX5-143" fmla="*/ 3695700 w 4203700"/>
                  <a:gd name="connsiteY5-144" fmla="*/ 788030 h 3213730"/>
                  <a:gd name="connsiteX6-145" fmla="*/ 4203700 w 4203700"/>
                  <a:gd name="connsiteY6-146" fmla="*/ 2121530 h 3213730"/>
                  <a:gd name="connsiteX7-147" fmla="*/ 3098800 w 4203700"/>
                  <a:gd name="connsiteY7-148" fmla="*/ 2997830 h 3213730"/>
                  <a:gd name="connsiteX8-149" fmla="*/ 1892300 w 4203700"/>
                  <a:gd name="connsiteY8-150" fmla="*/ 3213730 h 3213730"/>
                  <a:gd name="connsiteX9-151" fmla="*/ 584200 w 4203700"/>
                  <a:gd name="connsiteY9-152" fmla="*/ 3086730 h 3213730"/>
                  <a:gd name="connsiteX10-153" fmla="*/ 0 w 4203700"/>
                  <a:gd name="connsiteY10-154" fmla="*/ 2146930 h 3213730"/>
                  <a:gd name="connsiteX0-155" fmla="*/ 0 w 4203700"/>
                  <a:gd name="connsiteY0-156" fmla="*/ 2146930 h 3213730"/>
                  <a:gd name="connsiteX1-157" fmla="*/ 101600 w 4203700"/>
                  <a:gd name="connsiteY1-158" fmla="*/ 775330 h 3213730"/>
                  <a:gd name="connsiteX2-159" fmla="*/ 1054100 w 4203700"/>
                  <a:gd name="connsiteY2-160" fmla="*/ 356230 h 3213730"/>
                  <a:gd name="connsiteX3-161" fmla="*/ 2044700 w 4203700"/>
                  <a:gd name="connsiteY3-162" fmla="*/ 140330 h 3213730"/>
                  <a:gd name="connsiteX4-163" fmla="*/ 2959100 w 4203700"/>
                  <a:gd name="connsiteY4-164" fmla="*/ 330830 h 3213730"/>
                  <a:gd name="connsiteX5-165" fmla="*/ 3695700 w 4203700"/>
                  <a:gd name="connsiteY5-166" fmla="*/ 788030 h 3213730"/>
                  <a:gd name="connsiteX6-167" fmla="*/ 4203700 w 4203700"/>
                  <a:gd name="connsiteY6-168" fmla="*/ 2121530 h 3213730"/>
                  <a:gd name="connsiteX7-169" fmla="*/ 3098800 w 4203700"/>
                  <a:gd name="connsiteY7-170" fmla="*/ 2997830 h 3213730"/>
                  <a:gd name="connsiteX8-171" fmla="*/ 1892300 w 4203700"/>
                  <a:gd name="connsiteY8-172" fmla="*/ 3213730 h 3213730"/>
                  <a:gd name="connsiteX9-173" fmla="*/ 584200 w 4203700"/>
                  <a:gd name="connsiteY9-174" fmla="*/ 3086730 h 3213730"/>
                  <a:gd name="connsiteX10-175" fmla="*/ 0 w 4203700"/>
                  <a:gd name="connsiteY10-176" fmla="*/ 2146930 h 3213730"/>
                  <a:gd name="connsiteX0-177" fmla="*/ 0 w 4585882"/>
                  <a:gd name="connsiteY0-178" fmla="*/ 2146930 h 3213730"/>
                  <a:gd name="connsiteX1-179" fmla="*/ 101600 w 4585882"/>
                  <a:gd name="connsiteY1-180" fmla="*/ 775330 h 3213730"/>
                  <a:gd name="connsiteX2-181" fmla="*/ 1054100 w 4585882"/>
                  <a:gd name="connsiteY2-182" fmla="*/ 356230 h 3213730"/>
                  <a:gd name="connsiteX3-183" fmla="*/ 2044700 w 4585882"/>
                  <a:gd name="connsiteY3-184" fmla="*/ 140330 h 3213730"/>
                  <a:gd name="connsiteX4-185" fmla="*/ 2959100 w 4585882"/>
                  <a:gd name="connsiteY4-186" fmla="*/ 330830 h 3213730"/>
                  <a:gd name="connsiteX5-187" fmla="*/ 3695700 w 4585882"/>
                  <a:gd name="connsiteY5-188" fmla="*/ 788030 h 3213730"/>
                  <a:gd name="connsiteX6-189" fmla="*/ 4203700 w 4585882"/>
                  <a:gd name="connsiteY6-190" fmla="*/ 2121530 h 3213730"/>
                  <a:gd name="connsiteX7-191" fmla="*/ 3098800 w 4585882"/>
                  <a:gd name="connsiteY7-192" fmla="*/ 2997830 h 3213730"/>
                  <a:gd name="connsiteX8-193" fmla="*/ 1892300 w 4585882"/>
                  <a:gd name="connsiteY8-194" fmla="*/ 3213730 h 3213730"/>
                  <a:gd name="connsiteX9-195" fmla="*/ 584200 w 4585882"/>
                  <a:gd name="connsiteY9-196" fmla="*/ 3086730 h 3213730"/>
                  <a:gd name="connsiteX10-197" fmla="*/ 0 w 4585882"/>
                  <a:gd name="connsiteY10-198" fmla="*/ 2146930 h 3213730"/>
                  <a:gd name="connsiteX0-199" fmla="*/ 0 w 4570821"/>
                  <a:gd name="connsiteY0-200" fmla="*/ 2146930 h 3213730"/>
                  <a:gd name="connsiteX1-201" fmla="*/ 101600 w 4570821"/>
                  <a:gd name="connsiteY1-202" fmla="*/ 775330 h 3213730"/>
                  <a:gd name="connsiteX2-203" fmla="*/ 1054100 w 4570821"/>
                  <a:gd name="connsiteY2-204" fmla="*/ 356230 h 3213730"/>
                  <a:gd name="connsiteX3-205" fmla="*/ 2044700 w 4570821"/>
                  <a:gd name="connsiteY3-206" fmla="*/ 140330 h 3213730"/>
                  <a:gd name="connsiteX4-207" fmla="*/ 2959100 w 4570821"/>
                  <a:gd name="connsiteY4-208" fmla="*/ 330830 h 3213730"/>
                  <a:gd name="connsiteX5-209" fmla="*/ 3695700 w 4570821"/>
                  <a:gd name="connsiteY5-210" fmla="*/ 788030 h 3213730"/>
                  <a:gd name="connsiteX6-211" fmla="*/ 4203700 w 4570821"/>
                  <a:gd name="connsiteY6-212" fmla="*/ 2121530 h 3213730"/>
                  <a:gd name="connsiteX7-213" fmla="*/ 3098800 w 4570821"/>
                  <a:gd name="connsiteY7-214" fmla="*/ 2997830 h 3213730"/>
                  <a:gd name="connsiteX8-215" fmla="*/ 1892300 w 4570821"/>
                  <a:gd name="connsiteY8-216" fmla="*/ 3213730 h 3213730"/>
                  <a:gd name="connsiteX9-217" fmla="*/ 584200 w 4570821"/>
                  <a:gd name="connsiteY9-218" fmla="*/ 3086730 h 3213730"/>
                  <a:gd name="connsiteX10-219" fmla="*/ 0 w 4570821"/>
                  <a:gd name="connsiteY10-220" fmla="*/ 2146930 h 3213730"/>
                  <a:gd name="connsiteX0-221" fmla="*/ 0 w 4570821"/>
                  <a:gd name="connsiteY0-222" fmla="*/ 2146930 h 3213730"/>
                  <a:gd name="connsiteX1-223" fmla="*/ 101600 w 4570821"/>
                  <a:gd name="connsiteY1-224" fmla="*/ 775330 h 3213730"/>
                  <a:gd name="connsiteX2-225" fmla="*/ 1054100 w 4570821"/>
                  <a:gd name="connsiteY2-226" fmla="*/ 356230 h 3213730"/>
                  <a:gd name="connsiteX3-227" fmla="*/ 2044700 w 4570821"/>
                  <a:gd name="connsiteY3-228" fmla="*/ 140330 h 3213730"/>
                  <a:gd name="connsiteX4-229" fmla="*/ 2959100 w 4570821"/>
                  <a:gd name="connsiteY4-230" fmla="*/ 330830 h 3213730"/>
                  <a:gd name="connsiteX5-231" fmla="*/ 3695700 w 4570821"/>
                  <a:gd name="connsiteY5-232" fmla="*/ 788030 h 3213730"/>
                  <a:gd name="connsiteX6-233" fmla="*/ 4203700 w 4570821"/>
                  <a:gd name="connsiteY6-234" fmla="*/ 2121530 h 3213730"/>
                  <a:gd name="connsiteX7-235" fmla="*/ 3098800 w 4570821"/>
                  <a:gd name="connsiteY7-236" fmla="*/ 2997830 h 3213730"/>
                  <a:gd name="connsiteX8-237" fmla="*/ 1892300 w 4570821"/>
                  <a:gd name="connsiteY8-238" fmla="*/ 3213730 h 3213730"/>
                  <a:gd name="connsiteX9-239" fmla="*/ 584200 w 4570821"/>
                  <a:gd name="connsiteY9-240" fmla="*/ 3086730 h 3213730"/>
                  <a:gd name="connsiteX10-241" fmla="*/ 0 w 4570821"/>
                  <a:gd name="connsiteY10-242" fmla="*/ 2146930 h 3213730"/>
                  <a:gd name="connsiteX0-243" fmla="*/ 0 w 4570821"/>
                  <a:gd name="connsiteY0-244" fmla="*/ 2146930 h 3213730"/>
                  <a:gd name="connsiteX1-245" fmla="*/ 101600 w 4570821"/>
                  <a:gd name="connsiteY1-246" fmla="*/ 775330 h 3213730"/>
                  <a:gd name="connsiteX2-247" fmla="*/ 1054100 w 4570821"/>
                  <a:gd name="connsiteY2-248" fmla="*/ 356230 h 3213730"/>
                  <a:gd name="connsiteX3-249" fmla="*/ 2044700 w 4570821"/>
                  <a:gd name="connsiteY3-250" fmla="*/ 140330 h 3213730"/>
                  <a:gd name="connsiteX4-251" fmla="*/ 2959100 w 4570821"/>
                  <a:gd name="connsiteY4-252" fmla="*/ 330830 h 3213730"/>
                  <a:gd name="connsiteX5-253" fmla="*/ 3695700 w 4570821"/>
                  <a:gd name="connsiteY5-254" fmla="*/ 788030 h 3213730"/>
                  <a:gd name="connsiteX6-255" fmla="*/ 4203700 w 4570821"/>
                  <a:gd name="connsiteY6-256" fmla="*/ 2121530 h 3213730"/>
                  <a:gd name="connsiteX7-257" fmla="*/ 3098800 w 4570821"/>
                  <a:gd name="connsiteY7-258" fmla="*/ 2997830 h 3213730"/>
                  <a:gd name="connsiteX8-259" fmla="*/ 1892300 w 4570821"/>
                  <a:gd name="connsiteY8-260" fmla="*/ 3213730 h 3213730"/>
                  <a:gd name="connsiteX9-261" fmla="*/ 584200 w 4570821"/>
                  <a:gd name="connsiteY9-262" fmla="*/ 3086730 h 3213730"/>
                  <a:gd name="connsiteX10-263" fmla="*/ 0 w 4570821"/>
                  <a:gd name="connsiteY10-264" fmla="*/ 2146930 h 3213730"/>
                  <a:gd name="connsiteX0-265" fmla="*/ 0 w 4570821"/>
                  <a:gd name="connsiteY0-266" fmla="*/ 2146930 h 3213730"/>
                  <a:gd name="connsiteX1-267" fmla="*/ 101600 w 4570821"/>
                  <a:gd name="connsiteY1-268" fmla="*/ 775330 h 3213730"/>
                  <a:gd name="connsiteX2-269" fmla="*/ 1054100 w 4570821"/>
                  <a:gd name="connsiteY2-270" fmla="*/ 356230 h 3213730"/>
                  <a:gd name="connsiteX3-271" fmla="*/ 2044700 w 4570821"/>
                  <a:gd name="connsiteY3-272" fmla="*/ 140330 h 3213730"/>
                  <a:gd name="connsiteX4-273" fmla="*/ 2959100 w 4570821"/>
                  <a:gd name="connsiteY4-274" fmla="*/ 330830 h 3213730"/>
                  <a:gd name="connsiteX5-275" fmla="*/ 3695700 w 4570821"/>
                  <a:gd name="connsiteY5-276" fmla="*/ 788030 h 3213730"/>
                  <a:gd name="connsiteX6-277" fmla="*/ 4203700 w 4570821"/>
                  <a:gd name="connsiteY6-278" fmla="*/ 2121530 h 3213730"/>
                  <a:gd name="connsiteX7-279" fmla="*/ 3098800 w 4570821"/>
                  <a:gd name="connsiteY7-280" fmla="*/ 2997830 h 3213730"/>
                  <a:gd name="connsiteX8-281" fmla="*/ 1892300 w 4570821"/>
                  <a:gd name="connsiteY8-282" fmla="*/ 3213730 h 3213730"/>
                  <a:gd name="connsiteX9-283" fmla="*/ 584200 w 4570821"/>
                  <a:gd name="connsiteY9-284" fmla="*/ 3086730 h 3213730"/>
                  <a:gd name="connsiteX10-285" fmla="*/ 0 w 4570821"/>
                  <a:gd name="connsiteY10-286" fmla="*/ 2146930 h 3213730"/>
                  <a:gd name="connsiteX0-287" fmla="*/ 0 w 4570821"/>
                  <a:gd name="connsiteY0-288" fmla="*/ 2146930 h 3213730"/>
                  <a:gd name="connsiteX1-289" fmla="*/ 101600 w 4570821"/>
                  <a:gd name="connsiteY1-290" fmla="*/ 775330 h 3213730"/>
                  <a:gd name="connsiteX2-291" fmla="*/ 1054100 w 4570821"/>
                  <a:gd name="connsiteY2-292" fmla="*/ 356230 h 3213730"/>
                  <a:gd name="connsiteX3-293" fmla="*/ 2044700 w 4570821"/>
                  <a:gd name="connsiteY3-294" fmla="*/ 140330 h 3213730"/>
                  <a:gd name="connsiteX4-295" fmla="*/ 2959100 w 4570821"/>
                  <a:gd name="connsiteY4-296" fmla="*/ 330830 h 3213730"/>
                  <a:gd name="connsiteX5-297" fmla="*/ 3695700 w 4570821"/>
                  <a:gd name="connsiteY5-298" fmla="*/ 788030 h 3213730"/>
                  <a:gd name="connsiteX6-299" fmla="*/ 4203700 w 4570821"/>
                  <a:gd name="connsiteY6-300" fmla="*/ 2121530 h 3213730"/>
                  <a:gd name="connsiteX7-301" fmla="*/ 3098800 w 4570821"/>
                  <a:gd name="connsiteY7-302" fmla="*/ 2997830 h 3213730"/>
                  <a:gd name="connsiteX8-303" fmla="*/ 1892300 w 4570821"/>
                  <a:gd name="connsiteY8-304" fmla="*/ 3213730 h 3213730"/>
                  <a:gd name="connsiteX9-305" fmla="*/ 584200 w 4570821"/>
                  <a:gd name="connsiteY9-306" fmla="*/ 3086730 h 3213730"/>
                  <a:gd name="connsiteX10-307" fmla="*/ 0 w 4570821"/>
                  <a:gd name="connsiteY10-308" fmla="*/ 2146930 h 3213730"/>
                  <a:gd name="connsiteX0-309" fmla="*/ 0 w 4570821"/>
                  <a:gd name="connsiteY0-310" fmla="*/ 2146930 h 3391660"/>
                  <a:gd name="connsiteX1-311" fmla="*/ 101600 w 4570821"/>
                  <a:gd name="connsiteY1-312" fmla="*/ 775330 h 3391660"/>
                  <a:gd name="connsiteX2-313" fmla="*/ 1054100 w 4570821"/>
                  <a:gd name="connsiteY2-314" fmla="*/ 356230 h 3391660"/>
                  <a:gd name="connsiteX3-315" fmla="*/ 2044700 w 4570821"/>
                  <a:gd name="connsiteY3-316" fmla="*/ 140330 h 3391660"/>
                  <a:gd name="connsiteX4-317" fmla="*/ 2959100 w 4570821"/>
                  <a:gd name="connsiteY4-318" fmla="*/ 330830 h 3391660"/>
                  <a:gd name="connsiteX5-319" fmla="*/ 3695700 w 4570821"/>
                  <a:gd name="connsiteY5-320" fmla="*/ 788030 h 3391660"/>
                  <a:gd name="connsiteX6-321" fmla="*/ 4203700 w 4570821"/>
                  <a:gd name="connsiteY6-322" fmla="*/ 2121530 h 3391660"/>
                  <a:gd name="connsiteX7-323" fmla="*/ 3098800 w 4570821"/>
                  <a:gd name="connsiteY7-324" fmla="*/ 2997830 h 3391660"/>
                  <a:gd name="connsiteX8-325" fmla="*/ 1892300 w 4570821"/>
                  <a:gd name="connsiteY8-326" fmla="*/ 3213730 h 3391660"/>
                  <a:gd name="connsiteX9-327" fmla="*/ 584200 w 4570821"/>
                  <a:gd name="connsiteY9-328" fmla="*/ 3086730 h 3391660"/>
                  <a:gd name="connsiteX10-329" fmla="*/ 0 w 4570821"/>
                  <a:gd name="connsiteY10-330" fmla="*/ 2146930 h 3391660"/>
                  <a:gd name="connsiteX0-331" fmla="*/ 0 w 4570821"/>
                  <a:gd name="connsiteY0-332" fmla="*/ 2146930 h 3691815"/>
                  <a:gd name="connsiteX1-333" fmla="*/ 101600 w 4570821"/>
                  <a:gd name="connsiteY1-334" fmla="*/ 775330 h 3691815"/>
                  <a:gd name="connsiteX2-335" fmla="*/ 1054100 w 4570821"/>
                  <a:gd name="connsiteY2-336" fmla="*/ 356230 h 3691815"/>
                  <a:gd name="connsiteX3-337" fmla="*/ 2044700 w 4570821"/>
                  <a:gd name="connsiteY3-338" fmla="*/ 140330 h 3691815"/>
                  <a:gd name="connsiteX4-339" fmla="*/ 2959100 w 4570821"/>
                  <a:gd name="connsiteY4-340" fmla="*/ 330830 h 3691815"/>
                  <a:gd name="connsiteX5-341" fmla="*/ 3695700 w 4570821"/>
                  <a:gd name="connsiteY5-342" fmla="*/ 788030 h 3691815"/>
                  <a:gd name="connsiteX6-343" fmla="*/ 4203700 w 4570821"/>
                  <a:gd name="connsiteY6-344" fmla="*/ 2121530 h 3691815"/>
                  <a:gd name="connsiteX7-345" fmla="*/ 3098800 w 4570821"/>
                  <a:gd name="connsiteY7-346" fmla="*/ 2997830 h 3691815"/>
                  <a:gd name="connsiteX8-347" fmla="*/ 1892300 w 4570821"/>
                  <a:gd name="connsiteY8-348" fmla="*/ 3213730 h 3691815"/>
                  <a:gd name="connsiteX9-349" fmla="*/ 584200 w 4570821"/>
                  <a:gd name="connsiteY9-350" fmla="*/ 3086730 h 3691815"/>
                  <a:gd name="connsiteX10-351" fmla="*/ 0 w 4570821"/>
                  <a:gd name="connsiteY10-352" fmla="*/ 2146930 h 3691815"/>
                  <a:gd name="connsiteX0-353" fmla="*/ 0 w 4570821"/>
                  <a:gd name="connsiteY0-354" fmla="*/ 2146930 h 3667856"/>
                  <a:gd name="connsiteX1-355" fmla="*/ 101600 w 4570821"/>
                  <a:gd name="connsiteY1-356" fmla="*/ 775330 h 3667856"/>
                  <a:gd name="connsiteX2-357" fmla="*/ 1054100 w 4570821"/>
                  <a:gd name="connsiteY2-358" fmla="*/ 356230 h 3667856"/>
                  <a:gd name="connsiteX3-359" fmla="*/ 2044700 w 4570821"/>
                  <a:gd name="connsiteY3-360" fmla="*/ 140330 h 3667856"/>
                  <a:gd name="connsiteX4-361" fmla="*/ 2959100 w 4570821"/>
                  <a:gd name="connsiteY4-362" fmla="*/ 330830 h 3667856"/>
                  <a:gd name="connsiteX5-363" fmla="*/ 3695700 w 4570821"/>
                  <a:gd name="connsiteY5-364" fmla="*/ 788030 h 3667856"/>
                  <a:gd name="connsiteX6-365" fmla="*/ 4203700 w 4570821"/>
                  <a:gd name="connsiteY6-366" fmla="*/ 2121530 h 3667856"/>
                  <a:gd name="connsiteX7-367" fmla="*/ 3098800 w 4570821"/>
                  <a:gd name="connsiteY7-368" fmla="*/ 2997830 h 3667856"/>
                  <a:gd name="connsiteX8-369" fmla="*/ 1892300 w 4570821"/>
                  <a:gd name="connsiteY8-370" fmla="*/ 3213730 h 3667856"/>
                  <a:gd name="connsiteX9-371" fmla="*/ 584200 w 4570821"/>
                  <a:gd name="connsiteY9-372" fmla="*/ 3086730 h 3667856"/>
                  <a:gd name="connsiteX10-373" fmla="*/ 0 w 4570821"/>
                  <a:gd name="connsiteY10-374" fmla="*/ 2146930 h 3667856"/>
                  <a:gd name="connsiteX0-375" fmla="*/ 0 w 4570821"/>
                  <a:gd name="connsiteY0-376" fmla="*/ 2146930 h 3694839"/>
                  <a:gd name="connsiteX1-377" fmla="*/ 101600 w 4570821"/>
                  <a:gd name="connsiteY1-378" fmla="*/ 775330 h 3694839"/>
                  <a:gd name="connsiteX2-379" fmla="*/ 1054100 w 4570821"/>
                  <a:gd name="connsiteY2-380" fmla="*/ 356230 h 3694839"/>
                  <a:gd name="connsiteX3-381" fmla="*/ 2044700 w 4570821"/>
                  <a:gd name="connsiteY3-382" fmla="*/ 140330 h 3694839"/>
                  <a:gd name="connsiteX4-383" fmla="*/ 2959100 w 4570821"/>
                  <a:gd name="connsiteY4-384" fmla="*/ 330830 h 3694839"/>
                  <a:gd name="connsiteX5-385" fmla="*/ 3695700 w 4570821"/>
                  <a:gd name="connsiteY5-386" fmla="*/ 788030 h 3694839"/>
                  <a:gd name="connsiteX6-387" fmla="*/ 4203700 w 4570821"/>
                  <a:gd name="connsiteY6-388" fmla="*/ 2121530 h 3694839"/>
                  <a:gd name="connsiteX7-389" fmla="*/ 3098800 w 4570821"/>
                  <a:gd name="connsiteY7-390" fmla="*/ 2997830 h 3694839"/>
                  <a:gd name="connsiteX8-391" fmla="*/ 1892300 w 4570821"/>
                  <a:gd name="connsiteY8-392" fmla="*/ 3213730 h 3694839"/>
                  <a:gd name="connsiteX9-393" fmla="*/ 584200 w 4570821"/>
                  <a:gd name="connsiteY9-394" fmla="*/ 3086730 h 3694839"/>
                  <a:gd name="connsiteX10-395" fmla="*/ 0 w 4570821"/>
                  <a:gd name="connsiteY10-396" fmla="*/ 2146930 h 3694839"/>
                  <a:gd name="connsiteX0-397" fmla="*/ 0 w 4570821"/>
                  <a:gd name="connsiteY0-398" fmla="*/ 2146930 h 3694839"/>
                  <a:gd name="connsiteX1-399" fmla="*/ 101600 w 4570821"/>
                  <a:gd name="connsiteY1-400" fmla="*/ 775330 h 3694839"/>
                  <a:gd name="connsiteX2-401" fmla="*/ 1054100 w 4570821"/>
                  <a:gd name="connsiteY2-402" fmla="*/ 356230 h 3694839"/>
                  <a:gd name="connsiteX3-403" fmla="*/ 2044700 w 4570821"/>
                  <a:gd name="connsiteY3-404" fmla="*/ 140330 h 3694839"/>
                  <a:gd name="connsiteX4-405" fmla="*/ 2959100 w 4570821"/>
                  <a:gd name="connsiteY4-406" fmla="*/ 330830 h 3694839"/>
                  <a:gd name="connsiteX5-407" fmla="*/ 3695700 w 4570821"/>
                  <a:gd name="connsiteY5-408" fmla="*/ 788030 h 3694839"/>
                  <a:gd name="connsiteX6-409" fmla="*/ 4203700 w 4570821"/>
                  <a:gd name="connsiteY6-410" fmla="*/ 2121530 h 3694839"/>
                  <a:gd name="connsiteX7-411" fmla="*/ 3098800 w 4570821"/>
                  <a:gd name="connsiteY7-412" fmla="*/ 2997830 h 3694839"/>
                  <a:gd name="connsiteX8-413" fmla="*/ 1892300 w 4570821"/>
                  <a:gd name="connsiteY8-414" fmla="*/ 3213730 h 3694839"/>
                  <a:gd name="connsiteX9-415" fmla="*/ 584200 w 4570821"/>
                  <a:gd name="connsiteY9-416" fmla="*/ 3086730 h 3694839"/>
                  <a:gd name="connsiteX10-417" fmla="*/ 0 w 4570821"/>
                  <a:gd name="connsiteY10-418" fmla="*/ 2146930 h 3694839"/>
                  <a:gd name="connsiteX0-419" fmla="*/ 0 w 4570821"/>
                  <a:gd name="connsiteY0-420" fmla="*/ 2146930 h 3694839"/>
                  <a:gd name="connsiteX1-421" fmla="*/ 101600 w 4570821"/>
                  <a:gd name="connsiteY1-422" fmla="*/ 775330 h 3694839"/>
                  <a:gd name="connsiteX2-423" fmla="*/ 1054100 w 4570821"/>
                  <a:gd name="connsiteY2-424" fmla="*/ 356230 h 3694839"/>
                  <a:gd name="connsiteX3-425" fmla="*/ 2044700 w 4570821"/>
                  <a:gd name="connsiteY3-426" fmla="*/ 140330 h 3694839"/>
                  <a:gd name="connsiteX4-427" fmla="*/ 2959100 w 4570821"/>
                  <a:gd name="connsiteY4-428" fmla="*/ 330830 h 3694839"/>
                  <a:gd name="connsiteX5-429" fmla="*/ 3695700 w 4570821"/>
                  <a:gd name="connsiteY5-430" fmla="*/ 788030 h 3694839"/>
                  <a:gd name="connsiteX6-431" fmla="*/ 4203700 w 4570821"/>
                  <a:gd name="connsiteY6-432" fmla="*/ 2121530 h 3694839"/>
                  <a:gd name="connsiteX7-433" fmla="*/ 3098800 w 4570821"/>
                  <a:gd name="connsiteY7-434" fmla="*/ 2997830 h 3694839"/>
                  <a:gd name="connsiteX8-435" fmla="*/ 1892300 w 4570821"/>
                  <a:gd name="connsiteY8-436" fmla="*/ 3213730 h 3694839"/>
                  <a:gd name="connsiteX9-437" fmla="*/ 584200 w 4570821"/>
                  <a:gd name="connsiteY9-438" fmla="*/ 3086730 h 3694839"/>
                  <a:gd name="connsiteX10-439" fmla="*/ 0 w 4570821"/>
                  <a:gd name="connsiteY10-440" fmla="*/ 2146930 h 3694839"/>
                  <a:gd name="connsiteX0-441" fmla="*/ 0 w 4570821"/>
                  <a:gd name="connsiteY0-442" fmla="*/ 2146930 h 3694839"/>
                  <a:gd name="connsiteX1-443" fmla="*/ 101600 w 4570821"/>
                  <a:gd name="connsiteY1-444" fmla="*/ 775330 h 3694839"/>
                  <a:gd name="connsiteX2-445" fmla="*/ 1054100 w 4570821"/>
                  <a:gd name="connsiteY2-446" fmla="*/ 356230 h 3694839"/>
                  <a:gd name="connsiteX3-447" fmla="*/ 2044700 w 4570821"/>
                  <a:gd name="connsiteY3-448" fmla="*/ 140330 h 3694839"/>
                  <a:gd name="connsiteX4-449" fmla="*/ 2959100 w 4570821"/>
                  <a:gd name="connsiteY4-450" fmla="*/ 330830 h 3694839"/>
                  <a:gd name="connsiteX5-451" fmla="*/ 3695700 w 4570821"/>
                  <a:gd name="connsiteY5-452" fmla="*/ 788030 h 3694839"/>
                  <a:gd name="connsiteX6-453" fmla="*/ 4203700 w 4570821"/>
                  <a:gd name="connsiteY6-454" fmla="*/ 2121530 h 3694839"/>
                  <a:gd name="connsiteX7-455" fmla="*/ 3098800 w 4570821"/>
                  <a:gd name="connsiteY7-456" fmla="*/ 2997830 h 3694839"/>
                  <a:gd name="connsiteX8-457" fmla="*/ 1892300 w 4570821"/>
                  <a:gd name="connsiteY8-458" fmla="*/ 3213730 h 3694839"/>
                  <a:gd name="connsiteX9-459" fmla="*/ 584200 w 4570821"/>
                  <a:gd name="connsiteY9-460" fmla="*/ 3086730 h 3694839"/>
                  <a:gd name="connsiteX10-461" fmla="*/ 0 w 4570821"/>
                  <a:gd name="connsiteY10-462" fmla="*/ 2146930 h 3694839"/>
                  <a:gd name="connsiteX0-463" fmla="*/ 98681 w 4669502"/>
                  <a:gd name="connsiteY0-464" fmla="*/ 2146930 h 3694839"/>
                  <a:gd name="connsiteX1-465" fmla="*/ 200281 w 4669502"/>
                  <a:gd name="connsiteY1-466" fmla="*/ 775330 h 3694839"/>
                  <a:gd name="connsiteX2-467" fmla="*/ 1152781 w 4669502"/>
                  <a:gd name="connsiteY2-468" fmla="*/ 356230 h 3694839"/>
                  <a:gd name="connsiteX3-469" fmla="*/ 2143381 w 4669502"/>
                  <a:gd name="connsiteY3-470" fmla="*/ 140330 h 3694839"/>
                  <a:gd name="connsiteX4-471" fmla="*/ 3057781 w 4669502"/>
                  <a:gd name="connsiteY4-472" fmla="*/ 330830 h 3694839"/>
                  <a:gd name="connsiteX5-473" fmla="*/ 3794381 w 4669502"/>
                  <a:gd name="connsiteY5-474" fmla="*/ 788030 h 3694839"/>
                  <a:gd name="connsiteX6-475" fmla="*/ 4302381 w 4669502"/>
                  <a:gd name="connsiteY6-476" fmla="*/ 2121530 h 3694839"/>
                  <a:gd name="connsiteX7-477" fmla="*/ 3197481 w 4669502"/>
                  <a:gd name="connsiteY7-478" fmla="*/ 2997830 h 3694839"/>
                  <a:gd name="connsiteX8-479" fmla="*/ 1990981 w 4669502"/>
                  <a:gd name="connsiteY8-480" fmla="*/ 3213730 h 3694839"/>
                  <a:gd name="connsiteX9-481" fmla="*/ 682881 w 4669502"/>
                  <a:gd name="connsiteY9-482" fmla="*/ 3086730 h 3694839"/>
                  <a:gd name="connsiteX10-483" fmla="*/ 98681 w 4669502"/>
                  <a:gd name="connsiteY10-484" fmla="*/ 2146930 h 3694839"/>
                  <a:gd name="connsiteX0-485" fmla="*/ 244057 w 4814878"/>
                  <a:gd name="connsiteY0-486" fmla="*/ 2146930 h 3694839"/>
                  <a:gd name="connsiteX1-487" fmla="*/ 345657 w 4814878"/>
                  <a:gd name="connsiteY1-488" fmla="*/ 775330 h 3694839"/>
                  <a:gd name="connsiteX2-489" fmla="*/ 1298157 w 4814878"/>
                  <a:gd name="connsiteY2-490" fmla="*/ 356230 h 3694839"/>
                  <a:gd name="connsiteX3-491" fmla="*/ 2288757 w 4814878"/>
                  <a:gd name="connsiteY3-492" fmla="*/ 140330 h 3694839"/>
                  <a:gd name="connsiteX4-493" fmla="*/ 3203157 w 4814878"/>
                  <a:gd name="connsiteY4-494" fmla="*/ 330830 h 3694839"/>
                  <a:gd name="connsiteX5-495" fmla="*/ 3939757 w 4814878"/>
                  <a:gd name="connsiteY5-496" fmla="*/ 788030 h 3694839"/>
                  <a:gd name="connsiteX6-497" fmla="*/ 4447757 w 4814878"/>
                  <a:gd name="connsiteY6-498" fmla="*/ 2121530 h 3694839"/>
                  <a:gd name="connsiteX7-499" fmla="*/ 3342857 w 4814878"/>
                  <a:gd name="connsiteY7-500" fmla="*/ 2997830 h 3694839"/>
                  <a:gd name="connsiteX8-501" fmla="*/ 2136357 w 4814878"/>
                  <a:gd name="connsiteY8-502" fmla="*/ 3213730 h 3694839"/>
                  <a:gd name="connsiteX9-503" fmla="*/ 828257 w 4814878"/>
                  <a:gd name="connsiteY9-504" fmla="*/ 3086730 h 3694839"/>
                  <a:gd name="connsiteX10-505" fmla="*/ 244057 w 4814878"/>
                  <a:gd name="connsiteY10-506" fmla="*/ 2146930 h 3694839"/>
                  <a:gd name="connsiteX0-507" fmla="*/ 454104 w 5024925"/>
                  <a:gd name="connsiteY0-508" fmla="*/ 2146930 h 3694839"/>
                  <a:gd name="connsiteX1-509" fmla="*/ 555704 w 5024925"/>
                  <a:gd name="connsiteY1-510" fmla="*/ 775330 h 3694839"/>
                  <a:gd name="connsiteX2-511" fmla="*/ 1508204 w 5024925"/>
                  <a:gd name="connsiteY2-512" fmla="*/ 356230 h 3694839"/>
                  <a:gd name="connsiteX3-513" fmla="*/ 2498804 w 5024925"/>
                  <a:gd name="connsiteY3-514" fmla="*/ 140330 h 3694839"/>
                  <a:gd name="connsiteX4-515" fmla="*/ 3413204 w 5024925"/>
                  <a:gd name="connsiteY4-516" fmla="*/ 330830 h 3694839"/>
                  <a:gd name="connsiteX5-517" fmla="*/ 4149804 w 5024925"/>
                  <a:gd name="connsiteY5-518" fmla="*/ 788030 h 3694839"/>
                  <a:gd name="connsiteX6-519" fmla="*/ 4657804 w 5024925"/>
                  <a:gd name="connsiteY6-520" fmla="*/ 2121530 h 3694839"/>
                  <a:gd name="connsiteX7-521" fmla="*/ 3552904 w 5024925"/>
                  <a:gd name="connsiteY7-522" fmla="*/ 2997830 h 3694839"/>
                  <a:gd name="connsiteX8-523" fmla="*/ 2346404 w 5024925"/>
                  <a:gd name="connsiteY8-524" fmla="*/ 3213730 h 3694839"/>
                  <a:gd name="connsiteX9-525" fmla="*/ 1038304 w 5024925"/>
                  <a:gd name="connsiteY9-526" fmla="*/ 3086730 h 3694839"/>
                  <a:gd name="connsiteX10-527" fmla="*/ 454104 w 5024925"/>
                  <a:gd name="connsiteY10-528" fmla="*/ 2146930 h 3694839"/>
                  <a:gd name="connsiteX0-529" fmla="*/ 488347 w 5059168"/>
                  <a:gd name="connsiteY0-530" fmla="*/ 2146930 h 3694839"/>
                  <a:gd name="connsiteX1-531" fmla="*/ 589947 w 5059168"/>
                  <a:gd name="connsiteY1-532" fmla="*/ 775330 h 3694839"/>
                  <a:gd name="connsiteX2-533" fmla="*/ 1542447 w 5059168"/>
                  <a:gd name="connsiteY2-534" fmla="*/ 356230 h 3694839"/>
                  <a:gd name="connsiteX3-535" fmla="*/ 2533047 w 5059168"/>
                  <a:gd name="connsiteY3-536" fmla="*/ 140330 h 3694839"/>
                  <a:gd name="connsiteX4-537" fmla="*/ 3447447 w 5059168"/>
                  <a:gd name="connsiteY4-538" fmla="*/ 330830 h 3694839"/>
                  <a:gd name="connsiteX5-539" fmla="*/ 4184047 w 5059168"/>
                  <a:gd name="connsiteY5-540" fmla="*/ 788030 h 3694839"/>
                  <a:gd name="connsiteX6-541" fmla="*/ 4692047 w 5059168"/>
                  <a:gd name="connsiteY6-542" fmla="*/ 2121530 h 3694839"/>
                  <a:gd name="connsiteX7-543" fmla="*/ 3587147 w 5059168"/>
                  <a:gd name="connsiteY7-544" fmla="*/ 2997830 h 3694839"/>
                  <a:gd name="connsiteX8-545" fmla="*/ 2380647 w 5059168"/>
                  <a:gd name="connsiteY8-546" fmla="*/ 3213730 h 3694839"/>
                  <a:gd name="connsiteX9-547" fmla="*/ 1072547 w 5059168"/>
                  <a:gd name="connsiteY9-548" fmla="*/ 3086730 h 3694839"/>
                  <a:gd name="connsiteX10-549" fmla="*/ 488347 w 5059168"/>
                  <a:gd name="connsiteY10-550" fmla="*/ 2146930 h 3694839"/>
                  <a:gd name="connsiteX0-551" fmla="*/ 488347 w 5059168"/>
                  <a:gd name="connsiteY0-552" fmla="*/ 2146930 h 3694839"/>
                  <a:gd name="connsiteX1-553" fmla="*/ 589947 w 5059168"/>
                  <a:gd name="connsiteY1-554" fmla="*/ 775330 h 3694839"/>
                  <a:gd name="connsiteX2-555" fmla="*/ 1542447 w 5059168"/>
                  <a:gd name="connsiteY2-556" fmla="*/ 356230 h 3694839"/>
                  <a:gd name="connsiteX3-557" fmla="*/ 2533047 w 5059168"/>
                  <a:gd name="connsiteY3-558" fmla="*/ 140330 h 3694839"/>
                  <a:gd name="connsiteX4-559" fmla="*/ 3447447 w 5059168"/>
                  <a:gd name="connsiteY4-560" fmla="*/ 330830 h 3694839"/>
                  <a:gd name="connsiteX5-561" fmla="*/ 4184047 w 5059168"/>
                  <a:gd name="connsiteY5-562" fmla="*/ 788030 h 3694839"/>
                  <a:gd name="connsiteX6-563" fmla="*/ 4692047 w 5059168"/>
                  <a:gd name="connsiteY6-564" fmla="*/ 2121530 h 3694839"/>
                  <a:gd name="connsiteX7-565" fmla="*/ 3587147 w 5059168"/>
                  <a:gd name="connsiteY7-566" fmla="*/ 2997830 h 3694839"/>
                  <a:gd name="connsiteX8-567" fmla="*/ 2380647 w 5059168"/>
                  <a:gd name="connsiteY8-568" fmla="*/ 3213730 h 3694839"/>
                  <a:gd name="connsiteX9-569" fmla="*/ 1072547 w 5059168"/>
                  <a:gd name="connsiteY9-570" fmla="*/ 3086730 h 3694839"/>
                  <a:gd name="connsiteX10-571" fmla="*/ 488347 w 5059168"/>
                  <a:gd name="connsiteY10-572" fmla="*/ 2146930 h 3694839"/>
                  <a:gd name="connsiteX0-573" fmla="*/ 488347 w 5059168"/>
                  <a:gd name="connsiteY0-574" fmla="*/ 2146930 h 3694839"/>
                  <a:gd name="connsiteX1-575" fmla="*/ 589947 w 5059168"/>
                  <a:gd name="connsiteY1-576" fmla="*/ 775330 h 3694839"/>
                  <a:gd name="connsiteX2-577" fmla="*/ 1542447 w 5059168"/>
                  <a:gd name="connsiteY2-578" fmla="*/ 356230 h 3694839"/>
                  <a:gd name="connsiteX3-579" fmla="*/ 2533047 w 5059168"/>
                  <a:gd name="connsiteY3-580" fmla="*/ 140330 h 3694839"/>
                  <a:gd name="connsiteX4-581" fmla="*/ 3447447 w 5059168"/>
                  <a:gd name="connsiteY4-582" fmla="*/ 330830 h 3694839"/>
                  <a:gd name="connsiteX5-583" fmla="*/ 4184047 w 5059168"/>
                  <a:gd name="connsiteY5-584" fmla="*/ 788030 h 3694839"/>
                  <a:gd name="connsiteX6-585" fmla="*/ 4692047 w 5059168"/>
                  <a:gd name="connsiteY6-586" fmla="*/ 2121530 h 3694839"/>
                  <a:gd name="connsiteX7-587" fmla="*/ 3587147 w 5059168"/>
                  <a:gd name="connsiteY7-588" fmla="*/ 2997830 h 3694839"/>
                  <a:gd name="connsiteX8-589" fmla="*/ 2380647 w 5059168"/>
                  <a:gd name="connsiteY8-590" fmla="*/ 3213730 h 3694839"/>
                  <a:gd name="connsiteX9-591" fmla="*/ 1072547 w 5059168"/>
                  <a:gd name="connsiteY9-592" fmla="*/ 3086730 h 3694839"/>
                  <a:gd name="connsiteX10-593" fmla="*/ 488347 w 5059168"/>
                  <a:gd name="connsiteY10-594" fmla="*/ 2146930 h 3694839"/>
                  <a:gd name="connsiteX0-595" fmla="*/ 518386 w 5089207"/>
                  <a:gd name="connsiteY0-596" fmla="*/ 2146930 h 3694839"/>
                  <a:gd name="connsiteX1-597" fmla="*/ 619986 w 5089207"/>
                  <a:gd name="connsiteY1-598" fmla="*/ 775330 h 3694839"/>
                  <a:gd name="connsiteX2-599" fmla="*/ 1572486 w 5089207"/>
                  <a:gd name="connsiteY2-600" fmla="*/ 356230 h 3694839"/>
                  <a:gd name="connsiteX3-601" fmla="*/ 2563086 w 5089207"/>
                  <a:gd name="connsiteY3-602" fmla="*/ 140330 h 3694839"/>
                  <a:gd name="connsiteX4-603" fmla="*/ 3477486 w 5089207"/>
                  <a:gd name="connsiteY4-604" fmla="*/ 330830 h 3694839"/>
                  <a:gd name="connsiteX5-605" fmla="*/ 4214086 w 5089207"/>
                  <a:gd name="connsiteY5-606" fmla="*/ 788030 h 3694839"/>
                  <a:gd name="connsiteX6-607" fmla="*/ 4722086 w 5089207"/>
                  <a:gd name="connsiteY6-608" fmla="*/ 2121530 h 3694839"/>
                  <a:gd name="connsiteX7-609" fmla="*/ 3617186 w 5089207"/>
                  <a:gd name="connsiteY7-610" fmla="*/ 2997830 h 3694839"/>
                  <a:gd name="connsiteX8-611" fmla="*/ 2410686 w 5089207"/>
                  <a:gd name="connsiteY8-612" fmla="*/ 3213730 h 3694839"/>
                  <a:gd name="connsiteX9-613" fmla="*/ 1102586 w 5089207"/>
                  <a:gd name="connsiteY9-614" fmla="*/ 3086730 h 3694839"/>
                  <a:gd name="connsiteX10-615" fmla="*/ 518386 w 5089207"/>
                  <a:gd name="connsiteY10-616" fmla="*/ 2146930 h 3694839"/>
                  <a:gd name="connsiteX0-617" fmla="*/ 479570 w 5050391"/>
                  <a:gd name="connsiteY0-618" fmla="*/ 2146930 h 3694839"/>
                  <a:gd name="connsiteX1-619" fmla="*/ 581170 w 5050391"/>
                  <a:gd name="connsiteY1-620" fmla="*/ 775330 h 3694839"/>
                  <a:gd name="connsiteX2-621" fmla="*/ 1533670 w 5050391"/>
                  <a:gd name="connsiteY2-622" fmla="*/ 356230 h 3694839"/>
                  <a:gd name="connsiteX3-623" fmla="*/ 2524270 w 5050391"/>
                  <a:gd name="connsiteY3-624" fmla="*/ 140330 h 3694839"/>
                  <a:gd name="connsiteX4-625" fmla="*/ 3438670 w 5050391"/>
                  <a:gd name="connsiteY4-626" fmla="*/ 330830 h 3694839"/>
                  <a:gd name="connsiteX5-627" fmla="*/ 4175270 w 5050391"/>
                  <a:gd name="connsiteY5-628" fmla="*/ 788030 h 3694839"/>
                  <a:gd name="connsiteX6-629" fmla="*/ 4683270 w 5050391"/>
                  <a:gd name="connsiteY6-630" fmla="*/ 2121530 h 3694839"/>
                  <a:gd name="connsiteX7-631" fmla="*/ 3578370 w 5050391"/>
                  <a:gd name="connsiteY7-632" fmla="*/ 2997830 h 3694839"/>
                  <a:gd name="connsiteX8-633" fmla="*/ 2371870 w 5050391"/>
                  <a:gd name="connsiteY8-634" fmla="*/ 3213730 h 3694839"/>
                  <a:gd name="connsiteX9-635" fmla="*/ 1063770 w 5050391"/>
                  <a:gd name="connsiteY9-636" fmla="*/ 3086730 h 3694839"/>
                  <a:gd name="connsiteX10-637" fmla="*/ 479570 w 5050391"/>
                  <a:gd name="connsiteY10-638" fmla="*/ 2146930 h 3694839"/>
                  <a:gd name="connsiteX0-639" fmla="*/ 475396 w 5046217"/>
                  <a:gd name="connsiteY0-640" fmla="*/ 2146930 h 3694839"/>
                  <a:gd name="connsiteX1-641" fmla="*/ 576996 w 5046217"/>
                  <a:gd name="connsiteY1-642" fmla="*/ 775330 h 3694839"/>
                  <a:gd name="connsiteX2-643" fmla="*/ 1529496 w 5046217"/>
                  <a:gd name="connsiteY2-644" fmla="*/ 356230 h 3694839"/>
                  <a:gd name="connsiteX3-645" fmla="*/ 2520096 w 5046217"/>
                  <a:gd name="connsiteY3-646" fmla="*/ 140330 h 3694839"/>
                  <a:gd name="connsiteX4-647" fmla="*/ 3434496 w 5046217"/>
                  <a:gd name="connsiteY4-648" fmla="*/ 330830 h 3694839"/>
                  <a:gd name="connsiteX5-649" fmla="*/ 4171096 w 5046217"/>
                  <a:gd name="connsiteY5-650" fmla="*/ 788030 h 3694839"/>
                  <a:gd name="connsiteX6-651" fmla="*/ 4679096 w 5046217"/>
                  <a:gd name="connsiteY6-652" fmla="*/ 2121530 h 3694839"/>
                  <a:gd name="connsiteX7-653" fmla="*/ 3574196 w 5046217"/>
                  <a:gd name="connsiteY7-654" fmla="*/ 2997830 h 3694839"/>
                  <a:gd name="connsiteX8-655" fmla="*/ 2367696 w 5046217"/>
                  <a:gd name="connsiteY8-656" fmla="*/ 3213730 h 3694839"/>
                  <a:gd name="connsiteX9-657" fmla="*/ 1059596 w 5046217"/>
                  <a:gd name="connsiteY9-658" fmla="*/ 3086730 h 3694839"/>
                  <a:gd name="connsiteX10-659" fmla="*/ 475396 w 5046217"/>
                  <a:gd name="connsiteY10-660" fmla="*/ 2146930 h 3694839"/>
                  <a:gd name="connsiteX0-661" fmla="*/ 475396 w 5046217"/>
                  <a:gd name="connsiteY0-662" fmla="*/ 2146930 h 3694839"/>
                  <a:gd name="connsiteX1-663" fmla="*/ 576996 w 5046217"/>
                  <a:gd name="connsiteY1-664" fmla="*/ 775330 h 3694839"/>
                  <a:gd name="connsiteX2-665" fmla="*/ 1529496 w 5046217"/>
                  <a:gd name="connsiteY2-666" fmla="*/ 356230 h 3694839"/>
                  <a:gd name="connsiteX3-667" fmla="*/ 2520096 w 5046217"/>
                  <a:gd name="connsiteY3-668" fmla="*/ 140330 h 3694839"/>
                  <a:gd name="connsiteX4-669" fmla="*/ 3434496 w 5046217"/>
                  <a:gd name="connsiteY4-670" fmla="*/ 330830 h 3694839"/>
                  <a:gd name="connsiteX5-671" fmla="*/ 4171096 w 5046217"/>
                  <a:gd name="connsiteY5-672" fmla="*/ 788030 h 3694839"/>
                  <a:gd name="connsiteX6-673" fmla="*/ 4679096 w 5046217"/>
                  <a:gd name="connsiteY6-674" fmla="*/ 2121530 h 3694839"/>
                  <a:gd name="connsiteX7-675" fmla="*/ 3574196 w 5046217"/>
                  <a:gd name="connsiteY7-676" fmla="*/ 2997830 h 3694839"/>
                  <a:gd name="connsiteX8-677" fmla="*/ 2367696 w 5046217"/>
                  <a:gd name="connsiteY8-678" fmla="*/ 3213730 h 3694839"/>
                  <a:gd name="connsiteX9-679" fmla="*/ 1059596 w 5046217"/>
                  <a:gd name="connsiteY9-680" fmla="*/ 3086730 h 3694839"/>
                  <a:gd name="connsiteX10-681" fmla="*/ 475396 w 5046217"/>
                  <a:gd name="connsiteY10-682" fmla="*/ 2146930 h 36948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/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-1" fmla="*/ 0 w 4203700"/>
                  <a:gd name="connsiteY0-2" fmla="*/ 2097388 h 3164188"/>
                  <a:gd name="connsiteX1-3" fmla="*/ 101600 w 4203700"/>
                  <a:gd name="connsiteY1-4" fmla="*/ 725788 h 3164188"/>
                  <a:gd name="connsiteX2-5" fmla="*/ 1054100 w 4203700"/>
                  <a:gd name="connsiteY2-6" fmla="*/ 306688 h 3164188"/>
                  <a:gd name="connsiteX3-7" fmla="*/ 2044700 w 4203700"/>
                  <a:gd name="connsiteY3-8" fmla="*/ 90788 h 3164188"/>
                  <a:gd name="connsiteX4-9" fmla="*/ 2959100 w 4203700"/>
                  <a:gd name="connsiteY4-10" fmla="*/ 281288 h 3164188"/>
                  <a:gd name="connsiteX5-11" fmla="*/ 3695700 w 4203700"/>
                  <a:gd name="connsiteY5-12" fmla="*/ 738488 h 3164188"/>
                  <a:gd name="connsiteX6-13" fmla="*/ 4203700 w 4203700"/>
                  <a:gd name="connsiteY6-14" fmla="*/ 2071988 h 3164188"/>
                  <a:gd name="connsiteX7-15" fmla="*/ 3098800 w 4203700"/>
                  <a:gd name="connsiteY7-16" fmla="*/ 2948288 h 3164188"/>
                  <a:gd name="connsiteX8-17" fmla="*/ 1892300 w 4203700"/>
                  <a:gd name="connsiteY8-18" fmla="*/ 3164188 h 3164188"/>
                  <a:gd name="connsiteX9-19" fmla="*/ 584200 w 4203700"/>
                  <a:gd name="connsiteY9-20" fmla="*/ 3037188 h 3164188"/>
                  <a:gd name="connsiteX10-21" fmla="*/ 0 w 4203700"/>
                  <a:gd name="connsiteY10-22" fmla="*/ 2097388 h 3164188"/>
                  <a:gd name="connsiteX0-23" fmla="*/ 0 w 4203700"/>
                  <a:gd name="connsiteY0-24" fmla="*/ 2146930 h 3213730"/>
                  <a:gd name="connsiteX1-25" fmla="*/ 101600 w 4203700"/>
                  <a:gd name="connsiteY1-26" fmla="*/ 775330 h 3213730"/>
                  <a:gd name="connsiteX2-27" fmla="*/ 1054100 w 4203700"/>
                  <a:gd name="connsiteY2-28" fmla="*/ 356230 h 3213730"/>
                  <a:gd name="connsiteX3-29" fmla="*/ 2044700 w 4203700"/>
                  <a:gd name="connsiteY3-30" fmla="*/ 140330 h 3213730"/>
                  <a:gd name="connsiteX4-31" fmla="*/ 2959100 w 4203700"/>
                  <a:gd name="connsiteY4-32" fmla="*/ 330830 h 3213730"/>
                  <a:gd name="connsiteX5-33" fmla="*/ 3695700 w 4203700"/>
                  <a:gd name="connsiteY5-34" fmla="*/ 788030 h 3213730"/>
                  <a:gd name="connsiteX6-35" fmla="*/ 4203700 w 4203700"/>
                  <a:gd name="connsiteY6-36" fmla="*/ 2121530 h 3213730"/>
                  <a:gd name="connsiteX7-37" fmla="*/ 3098800 w 4203700"/>
                  <a:gd name="connsiteY7-38" fmla="*/ 2997830 h 3213730"/>
                  <a:gd name="connsiteX8-39" fmla="*/ 1892300 w 4203700"/>
                  <a:gd name="connsiteY8-40" fmla="*/ 3213730 h 3213730"/>
                  <a:gd name="connsiteX9-41" fmla="*/ 584200 w 4203700"/>
                  <a:gd name="connsiteY9-42" fmla="*/ 3086730 h 3213730"/>
                  <a:gd name="connsiteX10-43" fmla="*/ 0 w 4203700"/>
                  <a:gd name="connsiteY10-44" fmla="*/ 2146930 h 3213730"/>
                  <a:gd name="connsiteX0-45" fmla="*/ 0 w 4203700"/>
                  <a:gd name="connsiteY0-46" fmla="*/ 2146930 h 3213730"/>
                  <a:gd name="connsiteX1-47" fmla="*/ 101600 w 4203700"/>
                  <a:gd name="connsiteY1-48" fmla="*/ 775330 h 3213730"/>
                  <a:gd name="connsiteX2-49" fmla="*/ 1054100 w 4203700"/>
                  <a:gd name="connsiteY2-50" fmla="*/ 356230 h 3213730"/>
                  <a:gd name="connsiteX3-51" fmla="*/ 2044700 w 4203700"/>
                  <a:gd name="connsiteY3-52" fmla="*/ 140330 h 3213730"/>
                  <a:gd name="connsiteX4-53" fmla="*/ 2959100 w 4203700"/>
                  <a:gd name="connsiteY4-54" fmla="*/ 330830 h 3213730"/>
                  <a:gd name="connsiteX5-55" fmla="*/ 3695700 w 4203700"/>
                  <a:gd name="connsiteY5-56" fmla="*/ 788030 h 3213730"/>
                  <a:gd name="connsiteX6-57" fmla="*/ 4203700 w 4203700"/>
                  <a:gd name="connsiteY6-58" fmla="*/ 2121530 h 3213730"/>
                  <a:gd name="connsiteX7-59" fmla="*/ 3098800 w 4203700"/>
                  <a:gd name="connsiteY7-60" fmla="*/ 2997830 h 3213730"/>
                  <a:gd name="connsiteX8-61" fmla="*/ 1892300 w 4203700"/>
                  <a:gd name="connsiteY8-62" fmla="*/ 3213730 h 3213730"/>
                  <a:gd name="connsiteX9-63" fmla="*/ 584200 w 4203700"/>
                  <a:gd name="connsiteY9-64" fmla="*/ 3086730 h 3213730"/>
                  <a:gd name="connsiteX10-65" fmla="*/ 0 w 4203700"/>
                  <a:gd name="connsiteY10-66" fmla="*/ 2146930 h 3213730"/>
                  <a:gd name="connsiteX0-67" fmla="*/ 0 w 4203700"/>
                  <a:gd name="connsiteY0-68" fmla="*/ 2146930 h 3213730"/>
                  <a:gd name="connsiteX1-69" fmla="*/ 101600 w 4203700"/>
                  <a:gd name="connsiteY1-70" fmla="*/ 775330 h 3213730"/>
                  <a:gd name="connsiteX2-71" fmla="*/ 1054100 w 4203700"/>
                  <a:gd name="connsiteY2-72" fmla="*/ 356230 h 3213730"/>
                  <a:gd name="connsiteX3-73" fmla="*/ 2044700 w 4203700"/>
                  <a:gd name="connsiteY3-74" fmla="*/ 140330 h 3213730"/>
                  <a:gd name="connsiteX4-75" fmla="*/ 2959100 w 4203700"/>
                  <a:gd name="connsiteY4-76" fmla="*/ 330830 h 3213730"/>
                  <a:gd name="connsiteX5-77" fmla="*/ 3695700 w 4203700"/>
                  <a:gd name="connsiteY5-78" fmla="*/ 788030 h 3213730"/>
                  <a:gd name="connsiteX6-79" fmla="*/ 4203700 w 4203700"/>
                  <a:gd name="connsiteY6-80" fmla="*/ 2121530 h 3213730"/>
                  <a:gd name="connsiteX7-81" fmla="*/ 3098800 w 4203700"/>
                  <a:gd name="connsiteY7-82" fmla="*/ 2997830 h 3213730"/>
                  <a:gd name="connsiteX8-83" fmla="*/ 1892300 w 4203700"/>
                  <a:gd name="connsiteY8-84" fmla="*/ 3213730 h 3213730"/>
                  <a:gd name="connsiteX9-85" fmla="*/ 584200 w 4203700"/>
                  <a:gd name="connsiteY9-86" fmla="*/ 3086730 h 3213730"/>
                  <a:gd name="connsiteX10-87" fmla="*/ 0 w 4203700"/>
                  <a:gd name="connsiteY10-88" fmla="*/ 2146930 h 3213730"/>
                  <a:gd name="connsiteX0-89" fmla="*/ 0 w 4203700"/>
                  <a:gd name="connsiteY0-90" fmla="*/ 2146930 h 3213730"/>
                  <a:gd name="connsiteX1-91" fmla="*/ 101600 w 4203700"/>
                  <a:gd name="connsiteY1-92" fmla="*/ 775330 h 3213730"/>
                  <a:gd name="connsiteX2-93" fmla="*/ 1054100 w 4203700"/>
                  <a:gd name="connsiteY2-94" fmla="*/ 356230 h 3213730"/>
                  <a:gd name="connsiteX3-95" fmla="*/ 2044700 w 4203700"/>
                  <a:gd name="connsiteY3-96" fmla="*/ 140330 h 3213730"/>
                  <a:gd name="connsiteX4-97" fmla="*/ 2959100 w 4203700"/>
                  <a:gd name="connsiteY4-98" fmla="*/ 330830 h 3213730"/>
                  <a:gd name="connsiteX5-99" fmla="*/ 3695700 w 4203700"/>
                  <a:gd name="connsiteY5-100" fmla="*/ 788030 h 3213730"/>
                  <a:gd name="connsiteX6-101" fmla="*/ 4203700 w 4203700"/>
                  <a:gd name="connsiteY6-102" fmla="*/ 2121530 h 3213730"/>
                  <a:gd name="connsiteX7-103" fmla="*/ 3098800 w 4203700"/>
                  <a:gd name="connsiteY7-104" fmla="*/ 2997830 h 3213730"/>
                  <a:gd name="connsiteX8-105" fmla="*/ 1892300 w 4203700"/>
                  <a:gd name="connsiteY8-106" fmla="*/ 3213730 h 3213730"/>
                  <a:gd name="connsiteX9-107" fmla="*/ 584200 w 4203700"/>
                  <a:gd name="connsiteY9-108" fmla="*/ 3086730 h 3213730"/>
                  <a:gd name="connsiteX10-109" fmla="*/ 0 w 4203700"/>
                  <a:gd name="connsiteY10-110" fmla="*/ 2146930 h 3213730"/>
                  <a:gd name="connsiteX0-111" fmla="*/ 0 w 4203700"/>
                  <a:gd name="connsiteY0-112" fmla="*/ 2146930 h 3213730"/>
                  <a:gd name="connsiteX1-113" fmla="*/ 101600 w 4203700"/>
                  <a:gd name="connsiteY1-114" fmla="*/ 775330 h 3213730"/>
                  <a:gd name="connsiteX2-115" fmla="*/ 1054100 w 4203700"/>
                  <a:gd name="connsiteY2-116" fmla="*/ 356230 h 3213730"/>
                  <a:gd name="connsiteX3-117" fmla="*/ 2044700 w 4203700"/>
                  <a:gd name="connsiteY3-118" fmla="*/ 140330 h 3213730"/>
                  <a:gd name="connsiteX4-119" fmla="*/ 2959100 w 4203700"/>
                  <a:gd name="connsiteY4-120" fmla="*/ 330830 h 3213730"/>
                  <a:gd name="connsiteX5-121" fmla="*/ 3695700 w 4203700"/>
                  <a:gd name="connsiteY5-122" fmla="*/ 788030 h 3213730"/>
                  <a:gd name="connsiteX6-123" fmla="*/ 4203700 w 4203700"/>
                  <a:gd name="connsiteY6-124" fmla="*/ 2121530 h 3213730"/>
                  <a:gd name="connsiteX7-125" fmla="*/ 3098800 w 4203700"/>
                  <a:gd name="connsiteY7-126" fmla="*/ 2997830 h 3213730"/>
                  <a:gd name="connsiteX8-127" fmla="*/ 1892300 w 4203700"/>
                  <a:gd name="connsiteY8-128" fmla="*/ 3213730 h 3213730"/>
                  <a:gd name="connsiteX9-129" fmla="*/ 584200 w 4203700"/>
                  <a:gd name="connsiteY9-130" fmla="*/ 3086730 h 3213730"/>
                  <a:gd name="connsiteX10-131" fmla="*/ 0 w 4203700"/>
                  <a:gd name="connsiteY10-132" fmla="*/ 2146930 h 3213730"/>
                  <a:gd name="connsiteX0-133" fmla="*/ 0 w 4203700"/>
                  <a:gd name="connsiteY0-134" fmla="*/ 2146930 h 3213730"/>
                  <a:gd name="connsiteX1-135" fmla="*/ 101600 w 4203700"/>
                  <a:gd name="connsiteY1-136" fmla="*/ 775330 h 3213730"/>
                  <a:gd name="connsiteX2-137" fmla="*/ 1054100 w 4203700"/>
                  <a:gd name="connsiteY2-138" fmla="*/ 356230 h 3213730"/>
                  <a:gd name="connsiteX3-139" fmla="*/ 2044700 w 4203700"/>
                  <a:gd name="connsiteY3-140" fmla="*/ 140330 h 3213730"/>
                  <a:gd name="connsiteX4-141" fmla="*/ 2959100 w 4203700"/>
                  <a:gd name="connsiteY4-142" fmla="*/ 330830 h 3213730"/>
                  <a:gd name="connsiteX5-143" fmla="*/ 3695700 w 4203700"/>
                  <a:gd name="connsiteY5-144" fmla="*/ 788030 h 3213730"/>
                  <a:gd name="connsiteX6-145" fmla="*/ 4203700 w 4203700"/>
                  <a:gd name="connsiteY6-146" fmla="*/ 2121530 h 3213730"/>
                  <a:gd name="connsiteX7-147" fmla="*/ 3098800 w 4203700"/>
                  <a:gd name="connsiteY7-148" fmla="*/ 2997830 h 3213730"/>
                  <a:gd name="connsiteX8-149" fmla="*/ 1892300 w 4203700"/>
                  <a:gd name="connsiteY8-150" fmla="*/ 3213730 h 3213730"/>
                  <a:gd name="connsiteX9-151" fmla="*/ 584200 w 4203700"/>
                  <a:gd name="connsiteY9-152" fmla="*/ 3086730 h 3213730"/>
                  <a:gd name="connsiteX10-153" fmla="*/ 0 w 4203700"/>
                  <a:gd name="connsiteY10-154" fmla="*/ 2146930 h 3213730"/>
                  <a:gd name="connsiteX0-155" fmla="*/ 0 w 4203700"/>
                  <a:gd name="connsiteY0-156" fmla="*/ 2146930 h 3213730"/>
                  <a:gd name="connsiteX1-157" fmla="*/ 101600 w 4203700"/>
                  <a:gd name="connsiteY1-158" fmla="*/ 775330 h 3213730"/>
                  <a:gd name="connsiteX2-159" fmla="*/ 1054100 w 4203700"/>
                  <a:gd name="connsiteY2-160" fmla="*/ 356230 h 3213730"/>
                  <a:gd name="connsiteX3-161" fmla="*/ 2044700 w 4203700"/>
                  <a:gd name="connsiteY3-162" fmla="*/ 140330 h 3213730"/>
                  <a:gd name="connsiteX4-163" fmla="*/ 2959100 w 4203700"/>
                  <a:gd name="connsiteY4-164" fmla="*/ 330830 h 3213730"/>
                  <a:gd name="connsiteX5-165" fmla="*/ 3695700 w 4203700"/>
                  <a:gd name="connsiteY5-166" fmla="*/ 788030 h 3213730"/>
                  <a:gd name="connsiteX6-167" fmla="*/ 4203700 w 4203700"/>
                  <a:gd name="connsiteY6-168" fmla="*/ 2121530 h 3213730"/>
                  <a:gd name="connsiteX7-169" fmla="*/ 3098800 w 4203700"/>
                  <a:gd name="connsiteY7-170" fmla="*/ 2997830 h 3213730"/>
                  <a:gd name="connsiteX8-171" fmla="*/ 1892300 w 4203700"/>
                  <a:gd name="connsiteY8-172" fmla="*/ 3213730 h 3213730"/>
                  <a:gd name="connsiteX9-173" fmla="*/ 584200 w 4203700"/>
                  <a:gd name="connsiteY9-174" fmla="*/ 3086730 h 3213730"/>
                  <a:gd name="connsiteX10-175" fmla="*/ 0 w 4203700"/>
                  <a:gd name="connsiteY10-176" fmla="*/ 2146930 h 3213730"/>
                  <a:gd name="connsiteX0-177" fmla="*/ 0 w 4585882"/>
                  <a:gd name="connsiteY0-178" fmla="*/ 2146930 h 3213730"/>
                  <a:gd name="connsiteX1-179" fmla="*/ 101600 w 4585882"/>
                  <a:gd name="connsiteY1-180" fmla="*/ 775330 h 3213730"/>
                  <a:gd name="connsiteX2-181" fmla="*/ 1054100 w 4585882"/>
                  <a:gd name="connsiteY2-182" fmla="*/ 356230 h 3213730"/>
                  <a:gd name="connsiteX3-183" fmla="*/ 2044700 w 4585882"/>
                  <a:gd name="connsiteY3-184" fmla="*/ 140330 h 3213730"/>
                  <a:gd name="connsiteX4-185" fmla="*/ 2959100 w 4585882"/>
                  <a:gd name="connsiteY4-186" fmla="*/ 330830 h 3213730"/>
                  <a:gd name="connsiteX5-187" fmla="*/ 3695700 w 4585882"/>
                  <a:gd name="connsiteY5-188" fmla="*/ 788030 h 3213730"/>
                  <a:gd name="connsiteX6-189" fmla="*/ 4203700 w 4585882"/>
                  <a:gd name="connsiteY6-190" fmla="*/ 2121530 h 3213730"/>
                  <a:gd name="connsiteX7-191" fmla="*/ 3098800 w 4585882"/>
                  <a:gd name="connsiteY7-192" fmla="*/ 2997830 h 3213730"/>
                  <a:gd name="connsiteX8-193" fmla="*/ 1892300 w 4585882"/>
                  <a:gd name="connsiteY8-194" fmla="*/ 3213730 h 3213730"/>
                  <a:gd name="connsiteX9-195" fmla="*/ 584200 w 4585882"/>
                  <a:gd name="connsiteY9-196" fmla="*/ 3086730 h 3213730"/>
                  <a:gd name="connsiteX10-197" fmla="*/ 0 w 4585882"/>
                  <a:gd name="connsiteY10-198" fmla="*/ 2146930 h 3213730"/>
                  <a:gd name="connsiteX0-199" fmla="*/ 0 w 4570821"/>
                  <a:gd name="connsiteY0-200" fmla="*/ 2146930 h 3213730"/>
                  <a:gd name="connsiteX1-201" fmla="*/ 101600 w 4570821"/>
                  <a:gd name="connsiteY1-202" fmla="*/ 775330 h 3213730"/>
                  <a:gd name="connsiteX2-203" fmla="*/ 1054100 w 4570821"/>
                  <a:gd name="connsiteY2-204" fmla="*/ 356230 h 3213730"/>
                  <a:gd name="connsiteX3-205" fmla="*/ 2044700 w 4570821"/>
                  <a:gd name="connsiteY3-206" fmla="*/ 140330 h 3213730"/>
                  <a:gd name="connsiteX4-207" fmla="*/ 2959100 w 4570821"/>
                  <a:gd name="connsiteY4-208" fmla="*/ 330830 h 3213730"/>
                  <a:gd name="connsiteX5-209" fmla="*/ 3695700 w 4570821"/>
                  <a:gd name="connsiteY5-210" fmla="*/ 788030 h 3213730"/>
                  <a:gd name="connsiteX6-211" fmla="*/ 4203700 w 4570821"/>
                  <a:gd name="connsiteY6-212" fmla="*/ 2121530 h 3213730"/>
                  <a:gd name="connsiteX7-213" fmla="*/ 3098800 w 4570821"/>
                  <a:gd name="connsiteY7-214" fmla="*/ 2997830 h 3213730"/>
                  <a:gd name="connsiteX8-215" fmla="*/ 1892300 w 4570821"/>
                  <a:gd name="connsiteY8-216" fmla="*/ 3213730 h 3213730"/>
                  <a:gd name="connsiteX9-217" fmla="*/ 584200 w 4570821"/>
                  <a:gd name="connsiteY9-218" fmla="*/ 3086730 h 3213730"/>
                  <a:gd name="connsiteX10-219" fmla="*/ 0 w 4570821"/>
                  <a:gd name="connsiteY10-220" fmla="*/ 2146930 h 3213730"/>
                  <a:gd name="connsiteX0-221" fmla="*/ 0 w 4570821"/>
                  <a:gd name="connsiteY0-222" fmla="*/ 2146930 h 3213730"/>
                  <a:gd name="connsiteX1-223" fmla="*/ 101600 w 4570821"/>
                  <a:gd name="connsiteY1-224" fmla="*/ 775330 h 3213730"/>
                  <a:gd name="connsiteX2-225" fmla="*/ 1054100 w 4570821"/>
                  <a:gd name="connsiteY2-226" fmla="*/ 356230 h 3213730"/>
                  <a:gd name="connsiteX3-227" fmla="*/ 2044700 w 4570821"/>
                  <a:gd name="connsiteY3-228" fmla="*/ 140330 h 3213730"/>
                  <a:gd name="connsiteX4-229" fmla="*/ 2959100 w 4570821"/>
                  <a:gd name="connsiteY4-230" fmla="*/ 330830 h 3213730"/>
                  <a:gd name="connsiteX5-231" fmla="*/ 3695700 w 4570821"/>
                  <a:gd name="connsiteY5-232" fmla="*/ 788030 h 3213730"/>
                  <a:gd name="connsiteX6-233" fmla="*/ 4203700 w 4570821"/>
                  <a:gd name="connsiteY6-234" fmla="*/ 2121530 h 3213730"/>
                  <a:gd name="connsiteX7-235" fmla="*/ 3098800 w 4570821"/>
                  <a:gd name="connsiteY7-236" fmla="*/ 2997830 h 3213730"/>
                  <a:gd name="connsiteX8-237" fmla="*/ 1892300 w 4570821"/>
                  <a:gd name="connsiteY8-238" fmla="*/ 3213730 h 3213730"/>
                  <a:gd name="connsiteX9-239" fmla="*/ 584200 w 4570821"/>
                  <a:gd name="connsiteY9-240" fmla="*/ 3086730 h 3213730"/>
                  <a:gd name="connsiteX10-241" fmla="*/ 0 w 4570821"/>
                  <a:gd name="connsiteY10-242" fmla="*/ 2146930 h 3213730"/>
                  <a:gd name="connsiteX0-243" fmla="*/ 0 w 4570821"/>
                  <a:gd name="connsiteY0-244" fmla="*/ 2146930 h 3213730"/>
                  <a:gd name="connsiteX1-245" fmla="*/ 101600 w 4570821"/>
                  <a:gd name="connsiteY1-246" fmla="*/ 775330 h 3213730"/>
                  <a:gd name="connsiteX2-247" fmla="*/ 1054100 w 4570821"/>
                  <a:gd name="connsiteY2-248" fmla="*/ 356230 h 3213730"/>
                  <a:gd name="connsiteX3-249" fmla="*/ 2044700 w 4570821"/>
                  <a:gd name="connsiteY3-250" fmla="*/ 140330 h 3213730"/>
                  <a:gd name="connsiteX4-251" fmla="*/ 2959100 w 4570821"/>
                  <a:gd name="connsiteY4-252" fmla="*/ 330830 h 3213730"/>
                  <a:gd name="connsiteX5-253" fmla="*/ 3695700 w 4570821"/>
                  <a:gd name="connsiteY5-254" fmla="*/ 788030 h 3213730"/>
                  <a:gd name="connsiteX6-255" fmla="*/ 4203700 w 4570821"/>
                  <a:gd name="connsiteY6-256" fmla="*/ 2121530 h 3213730"/>
                  <a:gd name="connsiteX7-257" fmla="*/ 3098800 w 4570821"/>
                  <a:gd name="connsiteY7-258" fmla="*/ 2997830 h 3213730"/>
                  <a:gd name="connsiteX8-259" fmla="*/ 1892300 w 4570821"/>
                  <a:gd name="connsiteY8-260" fmla="*/ 3213730 h 3213730"/>
                  <a:gd name="connsiteX9-261" fmla="*/ 584200 w 4570821"/>
                  <a:gd name="connsiteY9-262" fmla="*/ 3086730 h 3213730"/>
                  <a:gd name="connsiteX10-263" fmla="*/ 0 w 4570821"/>
                  <a:gd name="connsiteY10-264" fmla="*/ 2146930 h 3213730"/>
                  <a:gd name="connsiteX0-265" fmla="*/ 0 w 4570821"/>
                  <a:gd name="connsiteY0-266" fmla="*/ 2146930 h 3213730"/>
                  <a:gd name="connsiteX1-267" fmla="*/ 101600 w 4570821"/>
                  <a:gd name="connsiteY1-268" fmla="*/ 775330 h 3213730"/>
                  <a:gd name="connsiteX2-269" fmla="*/ 1054100 w 4570821"/>
                  <a:gd name="connsiteY2-270" fmla="*/ 356230 h 3213730"/>
                  <a:gd name="connsiteX3-271" fmla="*/ 2044700 w 4570821"/>
                  <a:gd name="connsiteY3-272" fmla="*/ 140330 h 3213730"/>
                  <a:gd name="connsiteX4-273" fmla="*/ 2959100 w 4570821"/>
                  <a:gd name="connsiteY4-274" fmla="*/ 330830 h 3213730"/>
                  <a:gd name="connsiteX5-275" fmla="*/ 3695700 w 4570821"/>
                  <a:gd name="connsiteY5-276" fmla="*/ 788030 h 3213730"/>
                  <a:gd name="connsiteX6-277" fmla="*/ 4203700 w 4570821"/>
                  <a:gd name="connsiteY6-278" fmla="*/ 2121530 h 3213730"/>
                  <a:gd name="connsiteX7-279" fmla="*/ 3098800 w 4570821"/>
                  <a:gd name="connsiteY7-280" fmla="*/ 2997830 h 3213730"/>
                  <a:gd name="connsiteX8-281" fmla="*/ 1892300 w 4570821"/>
                  <a:gd name="connsiteY8-282" fmla="*/ 3213730 h 3213730"/>
                  <a:gd name="connsiteX9-283" fmla="*/ 584200 w 4570821"/>
                  <a:gd name="connsiteY9-284" fmla="*/ 3086730 h 3213730"/>
                  <a:gd name="connsiteX10-285" fmla="*/ 0 w 4570821"/>
                  <a:gd name="connsiteY10-286" fmla="*/ 2146930 h 3213730"/>
                  <a:gd name="connsiteX0-287" fmla="*/ 0 w 4570821"/>
                  <a:gd name="connsiteY0-288" fmla="*/ 2146930 h 3213730"/>
                  <a:gd name="connsiteX1-289" fmla="*/ 101600 w 4570821"/>
                  <a:gd name="connsiteY1-290" fmla="*/ 775330 h 3213730"/>
                  <a:gd name="connsiteX2-291" fmla="*/ 1054100 w 4570821"/>
                  <a:gd name="connsiteY2-292" fmla="*/ 356230 h 3213730"/>
                  <a:gd name="connsiteX3-293" fmla="*/ 2044700 w 4570821"/>
                  <a:gd name="connsiteY3-294" fmla="*/ 140330 h 3213730"/>
                  <a:gd name="connsiteX4-295" fmla="*/ 2959100 w 4570821"/>
                  <a:gd name="connsiteY4-296" fmla="*/ 330830 h 3213730"/>
                  <a:gd name="connsiteX5-297" fmla="*/ 3695700 w 4570821"/>
                  <a:gd name="connsiteY5-298" fmla="*/ 788030 h 3213730"/>
                  <a:gd name="connsiteX6-299" fmla="*/ 4203700 w 4570821"/>
                  <a:gd name="connsiteY6-300" fmla="*/ 2121530 h 3213730"/>
                  <a:gd name="connsiteX7-301" fmla="*/ 3098800 w 4570821"/>
                  <a:gd name="connsiteY7-302" fmla="*/ 2997830 h 3213730"/>
                  <a:gd name="connsiteX8-303" fmla="*/ 1892300 w 4570821"/>
                  <a:gd name="connsiteY8-304" fmla="*/ 3213730 h 3213730"/>
                  <a:gd name="connsiteX9-305" fmla="*/ 584200 w 4570821"/>
                  <a:gd name="connsiteY9-306" fmla="*/ 3086730 h 3213730"/>
                  <a:gd name="connsiteX10-307" fmla="*/ 0 w 4570821"/>
                  <a:gd name="connsiteY10-308" fmla="*/ 2146930 h 3213730"/>
                  <a:gd name="connsiteX0-309" fmla="*/ 0 w 4570821"/>
                  <a:gd name="connsiteY0-310" fmla="*/ 2146930 h 3391660"/>
                  <a:gd name="connsiteX1-311" fmla="*/ 101600 w 4570821"/>
                  <a:gd name="connsiteY1-312" fmla="*/ 775330 h 3391660"/>
                  <a:gd name="connsiteX2-313" fmla="*/ 1054100 w 4570821"/>
                  <a:gd name="connsiteY2-314" fmla="*/ 356230 h 3391660"/>
                  <a:gd name="connsiteX3-315" fmla="*/ 2044700 w 4570821"/>
                  <a:gd name="connsiteY3-316" fmla="*/ 140330 h 3391660"/>
                  <a:gd name="connsiteX4-317" fmla="*/ 2959100 w 4570821"/>
                  <a:gd name="connsiteY4-318" fmla="*/ 330830 h 3391660"/>
                  <a:gd name="connsiteX5-319" fmla="*/ 3695700 w 4570821"/>
                  <a:gd name="connsiteY5-320" fmla="*/ 788030 h 3391660"/>
                  <a:gd name="connsiteX6-321" fmla="*/ 4203700 w 4570821"/>
                  <a:gd name="connsiteY6-322" fmla="*/ 2121530 h 3391660"/>
                  <a:gd name="connsiteX7-323" fmla="*/ 3098800 w 4570821"/>
                  <a:gd name="connsiteY7-324" fmla="*/ 2997830 h 3391660"/>
                  <a:gd name="connsiteX8-325" fmla="*/ 1892300 w 4570821"/>
                  <a:gd name="connsiteY8-326" fmla="*/ 3213730 h 3391660"/>
                  <a:gd name="connsiteX9-327" fmla="*/ 584200 w 4570821"/>
                  <a:gd name="connsiteY9-328" fmla="*/ 3086730 h 3391660"/>
                  <a:gd name="connsiteX10-329" fmla="*/ 0 w 4570821"/>
                  <a:gd name="connsiteY10-330" fmla="*/ 2146930 h 3391660"/>
                  <a:gd name="connsiteX0-331" fmla="*/ 0 w 4570821"/>
                  <a:gd name="connsiteY0-332" fmla="*/ 2146930 h 3691815"/>
                  <a:gd name="connsiteX1-333" fmla="*/ 101600 w 4570821"/>
                  <a:gd name="connsiteY1-334" fmla="*/ 775330 h 3691815"/>
                  <a:gd name="connsiteX2-335" fmla="*/ 1054100 w 4570821"/>
                  <a:gd name="connsiteY2-336" fmla="*/ 356230 h 3691815"/>
                  <a:gd name="connsiteX3-337" fmla="*/ 2044700 w 4570821"/>
                  <a:gd name="connsiteY3-338" fmla="*/ 140330 h 3691815"/>
                  <a:gd name="connsiteX4-339" fmla="*/ 2959100 w 4570821"/>
                  <a:gd name="connsiteY4-340" fmla="*/ 330830 h 3691815"/>
                  <a:gd name="connsiteX5-341" fmla="*/ 3695700 w 4570821"/>
                  <a:gd name="connsiteY5-342" fmla="*/ 788030 h 3691815"/>
                  <a:gd name="connsiteX6-343" fmla="*/ 4203700 w 4570821"/>
                  <a:gd name="connsiteY6-344" fmla="*/ 2121530 h 3691815"/>
                  <a:gd name="connsiteX7-345" fmla="*/ 3098800 w 4570821"/>
                  <a:gd name="connsiteY7-346" fmla="*/ 2997830 h 3691815"/>
                  <a:gd name="connsiteX8-347" fmla="*/ 1892300 w 4570821"/>
                  <a:gd name="connsiteY8-348" fmla="*/ 3213730 h 3691815"/>
                  <a:gd name="connsiteX9-349" fmla="*/ 584200 w 4570821"/>
                  <a:gd name="connsiteY9-350" fmla="*/ 3086730 h 3691815"/>
                  <a:gd name="connsiteX10-351" fmla="*/ 0 w 4570821"/>
                  <a:gd name="connsiteY10-352" fmla="*/ 2146930 h 3691815"/>
                  <a:gd name="connsiteX0-353" fmla="*/ 0 w 4570821"/>
                  <a:gd name="connsiteY0-354" fmla="*/ 2146930 h 3667856"/>
                  <a:gd name="connsiteX1-355" fmla="*/ 101600 w 4570821"/>
                  <a:gd name="connsiteY1-356" fmla="*/ 775330 h 3667856"/>
                  <a:gd name="connsiteX2-357" fmla="*/ 1054100 w 4570821"/>
                  <a:gd name="connsiteY2-358" fmla="*/ 356230 h 3667856"/>
                  <a:gd name="connsiteX3-359" fmla="*/ 2044700 w 4570821"/>
                  <a:gd name="connsiteY3-360" fmla="*/ 140330 h 3667856"/>
                  <a:gd name="connsiteX4-361" fmla="*/ 2959100 w 4570821"/>
                  <a:gd name="connsiteY4-362" fmla="*/ 330830 h 3667856"/>
                  <a:gd name="connsiteX5-363" fmla="*/ 3695700 w 4570821"/>
                  <a:gd name="connsiteY5-364" fmla="*/ 788030 h 3667856"/>
                  <a:gd name="connsiteX6-365" fmla="*/ 4203700 w 4570821"/>
                  <a:gd name="connsiteY6-366" fmla="*/ 2121530 h 3667856"/>
                  <a:gd name="connsiteX7-367" fmla="*/ 3098800 w 4570821"/>
                  <a:gd name="connsiteY7-368" fmla="*/ 2997830 h 3667856"/>
                  <a:gd name="connsiteX8-369" fmla="*/ 1892300 w 4570821"/>
                  <a:gd name="connsiteY8-370" fmla="*/ 3213730 h 3667856"/>
                  <a:gd name="connsiteX9-371" fmla="*/ 584200 w 4570821"/>
                  <a:gd name="connsiteY9-372" fmla="*/ 3086730 h 3667856"/>
                  <a:gd name="connsiteX10-373" fmla="*/ 0 w 4570821"/>
                  <a:gd name="connsiteY10-374" fmla="*/ 2146930 h 3667856"/>
                  <a:gd name="connsiteX0-375" fmla="*/ 0 w 4570821"/>
                  <a:gd name="connsiteY0-376" fmla="*/ 2146930 h 3694839"/>
                  <a:gd name="connsiteX1-377" fmla="*/ 101600 w 4570821"/>
                  <a:gd name="connsiteY1-378" fmla="*/ 775330 h 3694839"/>
                  <a:gd name="connsiteX2-379" fmla="*/ 1054100 w 4570821"/>
                  <a:gd name="connsiteY2-380" fmla="*/ 356230 h 3694839"/>
                  <a:gd name="connsiteX3-381" fmla="*/ 2044700 w 4570821"/>
                  <a:gd name="connsiteY3-382" fmla="*/ 140330 h 3694839"/>
                  <a:gd name="connsiteX4-383" fmla="*/ 2959100 w 4570821"/>
                  <a:gd name="connsiteY4-384" fmla="*/ 330830 h 3694839"/>
                  <a:gd name="connsiteX5-385" fmla="*/ 3695700 w 4570821"/>
                  <a:gd name="connsiteY5-386" fmla="*/ 788030 h 3694839"/>
                  <a:gd name="connsiteX6-387" fmla="*/ 4203700 w 4570821"/>
                  <a:gd name="connsiteY6-388" fmla="*/ 2121530 h 3694839"/>
                  <a:gd name="connsiteX7-389" fmla="*/ 3098800 w 4570821"/>
                  <a:gd name="connsiteY7-390" fmla="*/ 2997830 h 3694839"/>
                  <a:gd name="connsiteX8-391" fmla="*/ 1892300 w 4570821"/>
                  <a:gd name="connsiteY8-392" fmla="*/ 3213730 h 3694839"/>
                  <a:gd name="connsiteX9-393" fmla="*/ 584200 w 4570821"/>
                  <a:gd name="connsiteY9-394" fmla="*/ 3086730 h 3694839"/>
                  <a:gd name="connsiteX10-395" fmla="*/ 0 w 4570821"/>
                  <a:gd name="connsiteY10-396" fmla="*/ 2146930 h 3694839"/>
                  <a:gd name="connsiteX0-397" fmla="*/ 0 w 4570821"/>
                  <a:gd name="connsiteY0-398" fmla="*/ 2146930 h 3694839"/>
                  <a:gd name="connsiteX1-399" fmla="*/ 101600 w 4570821"/>
                  <a:gd name="connsiteY1-400" fmla="*/ 775330 h 3694839"/>
                  <a:gd name="connsiteX2-401" fmla="*/ 1054100 w 4570821"/>
                  <a:gd name="connsiteY2-402" fmla="*/ 356230 h 3694839"/>
                  <a:gd name="connsiteX3-403" fmla="*/ 2044700 w 4570821"/>
                  <a:gd name="connsiteY3-404" fmla="*/ 140330 h 3694839"/>
                  <a:gd name="connsiteX4-405" fmla="*/ 2959100 w 4570821"/>
                  <a:gd name="connsiteY4-406" fmla="*/ 330830 h 3694839"/>
                  <a:gd name="connsiteX5-407" fmla="*/ 3695700 w 4570821"/>
                  <a:gd name="connsiteY5-408" fmla="*/ 788030 h 3694839"/>
                  <a:gd name="connsiteX6-409" fmla="*/ 4203700 w 4570821"/>
                  <a:gd name="connsiteY6-410" fmla="*/ 2121530 h 3694839"/>
                  <a:gd name="connsiteX7-411" fmla="*/ 3098800 w 4570821"/>
                  <a:gd name="connsiteY7-412" fmla="*/ 2997830 h 3694839"/>
                  <a:gd name="connsiteX8-413" fmla="*/ 1892300 w 4570821"/>
                  <a:gd name="connsiteY8-414" fmla="*/ 3213730 h 3694839"/>
                  <a:gd name="connsiteX9-415" fmla="*/ 584200 w 4570821"/>
                  <a:gd name="connsiteY9-416" fmla="*/ 3086730 h 3694839"/>
                  <a:gd name="connsiteX10-417" fmla="*/ 0 w 4570821"/>
                  <a:gd name="connsiteY10-418" fmla="*/ 2146930 h 3694839"/>
                  <a:gd name="connsiteX0-419" fmla="*/ 0 w 4570821"/>
                  <a:gd name="connsiteY0-420" fmla="*/ 2146930 h 3694839"/>
                  <a:gd name="connsiteX1-421" fmla="*/ 101600 w 4570821"/>
                  <a:gd name="connsiteY1-422" fmla="*/ 775330 h 3694839"/>
                  <a:gd name="connsiteX2-423" fmla="*/ 1054100 w 4570821"/>
                  <a:gd name="connsiteY2-424" fmla="*/ 356230 h 3694839"/>
                  <a:gd name="connsiteX3-425" fmla="*/ 2044700 w 4570821"/>
                  <a:gd name="connsiteY3-426" fmla="*/ 140330 h 3694839"/>
                  <a:gd name="connsiteX4-427" fmla="*/ 2959100 w 4570821"/>
                  <a:gd name="connsiteY4-428" fmla="*/ 330830 h 3694839"/>
                  <a:gd name="connsiteX5-429" fmla="*/ 3695700 w 4570821"/>
                  <a:gd name="connsiteY5-430" fmla="*/ 788030 h 3694839"/>
                  <a:gd name="connsiteX6-431" fmla="*/ 4203700 w 4570821"/>
                  <a:gd name="connsiteY6-432" fmla="*/ 2121530 h 3694839"/>
                  <a:gd name="connsiteX7-433" fmla="*/ 3098800 w 4570821"/>
                  <a:gd name="connsiteY7-434" fmla="*/ 2997830 h 3694839"/>
                  <a:gd name="connsiteX8-435" fmla="*/ 1892300 w 4570821"/>
                  <a:gd name="connsiteY8-436" fmla="*/ 3213730 h 3694839"/>
                  <a:gd name="connsiteX9-437" fmla="*/ 584200 w 4570821"/>
                  <a:gd name="connsiteY9-438" fmla="*/ 3086730 h 3694839"/>
                  <a:gd name="connsiteX10-439" fmla="*/ 0 w 4570821"/>
                  <a:gd name="connsiteY10-440" fmla="*/ 2146930 h 3694839"/>
                  <a:gd name="connsiteX0-441" fmla="*/ 0 w 4570821"/>
                  <a:gd name="connsiteY0-442" fmla="*/ 2146930 h 3694839"/>
                  <a:gd name="connsiteX1-443" fmla="*/ 101600 w 4570821"/>
                  <a:gd name="connsiteY1-444" fmla="*/ 775330 h 3694839"/>
                  <a:gd name="connsiteX2-445" fmla="*/ 1054100 w 4570821"/>
                  <a:gd name="connsiteY2-446" fmla="*/ 356230 h 3694839"/>
                  <a:gd name="connsiteX3-447" fmla="*/ 2044700 w 4570821"/>
                  <a:gd name="connsiteY3-448" fmla="*/ 140330 h 3694839"/>
                  <a:gd name="connsiteX4-449" fmla="*/ 2959100 w 4570821"/>
                  <a:gd name="connsiteY4-450" fmla="*/ 330830 h 3694839"/>
                  <a:gd name="connsiteX5-451" fmla="*/ 3695700 w 4570821"/>
                  <a:gd name="connsiteY5-452" fmla="*/ 788030 h 3694839"/>
                  <a:gd name="connsiteX6-453" fmla="*/ 4203700 w 4570821"/>
                  <a:gd name="connsiteY6-454" fmla="*/ 2121530 h 3694839"/>
                  <a:gd name="connsiteX7-455" fmla="*/ 3098800 w 4570821"/>
                  <a:gd name="connsiteY7-456" fmla="*/ 2997830 h 3694839"/>
                  <a:gd name="connsiteX8-457" fmla="*/ 1892300 w 4570821"/>
                  <a:gd name="connsiteY8-458" fmla="*/ 3213730 h 3694839"/>
                  <a:gd name="connsiteX9-459" fmla="*/ 584200 w 4570821"/>
                  <a:gd name="connsiteY9-460" fmla="*/ 3086730 h 3694839"/>
                  <a:gd name="connsiteX10-461" fmla="*/ 0 w 4570821"/>
                  <a:gd name="connsiteY10-462" fmla="*/ 2146930 h 3694839"/>
                  <a:gd name="connsiteX0-463" fmla="*/ 98681 w 4669502"/>
                  <a:gd name="connsiteY0-464" fmla="*/ 2146930 h 3694839"/>
                  <a:gd name="connsiteX1-465" fmla="*/ 200281 w 4669502"/>
                  <a:gd name="connsiteY1-466" fmla="*/ 775330 h 3694839"/>
                  <a:gd name="connsiteX2-467" fmla="*/ 1152781 w 4669502"/>
                  <a:gd name="connsiteY2-468" fmla="*/ 356230 h 3694839"/>
                  <a:gd name="connsiteX3-469" fmla="*/ 2143381 w 4669502"/>
                  <a:gd name="connsiteY3-470" fmla="*/ 140330 h 3694839"/>
                  <a:gd name="connsiteX4-471" fmla="*/ 3057781 w 4669502"/>
                  <a:gd name="connsiteY4-472" fmla="*/ 330830 h 3694839"/>
                  <a:gd name="connsiteX5-473" fmla="*/ 3794381 w 4669502"/>
                  <a:gd name="connsiteY5-474" fmla="*/ 788030 h 3694839"/>
                  <a:gd name="connsiteX6-475" fmla="*/ 4302381 w 4669502"/>
                  <a:gd name="connsiteY6-476" fmla="*/ 2121530 h 3694839"/>
                  <a:gd name="connsiteX7-477" fmla="*/ 3197481 w 4669502"/>
                  <a:gd name="connsiteY7-478" fmla="*/ 2997830 h 3694839"/>
                  <a:gd name="connsiteX8-479" fmla="*/ 1990981 w 4669502"/>
                  <a:gd name="connsiteY8-480" fmla="*/ 3213730 h 3694839"/>
                  <a:gd name="connsiteX9-481" fmla="*/ 682881 w 4669502"/>
                  <a:gd name="connsiteY9-482" fmla="*/ 3086730 h 3694839"/>
                  <a:gd name="connsiteX10-483" fmla="*/ 98681 w 4669502"/>
                  <a:gd name="connsiteY10-484" fmla="*/ 2146930 h 3694839"/>
                  <a:gd name="connsiteX0-485" fmla="*/ 244057 w 4814878"/>
                  <a:gd name="connsiteY0-486" fmla="*/ 2146930 h 3694839"/>
                  <a:gd name="connsiteX1-487" fmla="*/ 345657 w 4814878"/>
                  <a:gd name="connsiteY1-488" fmla="*/ 775330 h 3694839"/>
                  <a:gd name="connsiteX2-489" fmla="*/ 1298157 w 4814878"/>
                  <a:gd name="connsiteY2-490" fmla="*/ 356230 h 3694839"/>
                  <a:gd name="connsiteX3-491" fmla="*/ 2288757 w 4814878"/>
                  <a:gd name="connsiteY3-492" fmla="*/ 140330 h 3694839"/>
                  <a:gd name="connsiteX4-493" fmla="*/ 3203157 w 4814878"/>
                  <a:gd name="connsiteY4-494" fmla="*/ 330830 h 3694839"/>
                  <a:gd name="connsiteX5-495" fmla="*/ 3939757 w 4814878"/>
                  <a:gd name="connsiteY5-496" fmla="*/ 788030 h 3694839"/>
                  <a:gd name="connsiteX6-497" fmla="*/ 4447757 w 4814878"/>
                  <a:gd name="connsiteY6-498" fmla="*/ 2121530 h 3694839"/>
                  <a:gd name="connsiteX7-499" fmla="*/ 3342857 w 4814878"/>
                  <a:gd name="connsiteY7-500" fmla="*/ 2997830 h 3694839"/>
                  <a:gd name="connsiteX8-501" fmla="*/ 2136357 w 4814878"/>
                  <a:gd name="connsiteY8-502" fmla="*/ 3213730 h 3694839"/>
                  <a:gd name="connsiteX9-503" fmla="*/ 828257 w 4814878"/>
                  <a:gd name="connsiteY9-504" fmla="*/ 3086730 h 3694839"/>
                  <a:gd name="connsiteX10-505" fmla="*/ 244057 w 4814878"/>
                  <a:gd name="connsiteY10-506" fmla="*/ 2146930 h 3694839"/>
                  <a:gd name="connsiteX0-507" fmla="*/ 454104 w 5024925"/>
                  <a:gd name="connsiteY0-508" fmla="*/ 2146930 h 3694839"/>
                  <a:gd name="connsiteX1-509" fmla="*/ 555704 w 5024925"/>
                  <a:gd name="connsiteY1-510" fmla="*/ 775330 h 3694839"/>
                  <a:gd name="connsiteX2-511" fmla="*/ 1508204 w 5024925"/>
                  <a:gd name="connsiteY2-512" fmla="*/ 356230 h 3694839"/>
                  <a:gd name="connsiteX3-513" fmla="*/ 2498804 w 5024925"/>
                  <a:gd name="connsiteY3-514" fmla="*/ 140330 h 3694839"/>
                  <a:gd name="connsiteX4-515" fmla="*/ 3413204 w 5024925"/>
                  <a:gd name="connsiteY4-516" fmla="*/ 330830 h 3694839"/>
                  <a:gd name="connsiteX5-517" fmla="*/ 4149804 w 5024925"/>
                  <a:gd name="connsiteY5-518" fmla="*/ 788030 h 3694839"/>
                  <a:gd name="connsiteX6-519" fmla="*/ 4657804 w 5024925"/>
                  <a:gd name="connsiteY6-520" fmla="*/ 2121530 h 3694839"/>
                  <a:gd name="connsiteX7-521" fmla="*/ 3552904 w 5024925"/>
                  <a:gd name="connsiteY7-522" fmla="*/ 2997830 h 3694839"/>
                  <a:gd name="connsiteX8-523" fmla="*/ 2346404 w 5024925"/>
                  <a:gd name="connsiteY8-524" fmla="*/ 3213730 h 3694839"/>
                  <a:gd name="connsiteX9-525" fmla="*/ 1038304 w 5024925"/>
                  <a:gd name="connsiteY9-526" fmla="*/ 3086730 h 3694839"/>
                  <a:gd name="connsiteX10-527" fmla="*/ 454104 w 5024925"/>
                  <a:gd name="connsiteY10-528" fmla="*/ 2146930 h 3694839"/>
                  <a:gd name="connsiteX0-529" fmla="*/ 488347 w 5059168"/>
                  <a:gd name="connsiteY0-530" fmla="*/ 2146930 h 3694839"/>
                  <a:gd name="connsiteX1-531" fmla="*/ 589947 w 5059168"/>
                  <a:gd name="connsiteY1-532" fmla="*/ 775330 h 3694839"/>
                  <a:gd name="connsiteX2-533" fmla="*/ 1542447 w 5059168"/>
                  <a:gd name="connsiteY2-534" fmla="*/ 356230 h 3694839"/>
                  <a:gd name="connsiteX3-535" fmla="*/ 2533047 w 5059168"/>
                  <a:gd name="connsiteY3-536" fmla="*/ 140330 h 3694839"/>
                  <a:gd name="connsiteX4-537" fmla="*/ 3447447 w 5059168"/>
                  <a:gd name="connsiteY4-538" fmla="*/ 330830 h 3694839"/>
                  <a:gd name="connsiteX5-539" fmla="*/ 4184047 w 5059168"/>
                  <a:gd name="connsiteY5-540" fmla="*/ 788030 h 3694839"/>
                  <a:gd name="connsiteX6-541" fmla="*/ 4692047 w 5059168"/>
                  <a:gd name="connsiteY6-542" fmla="*/ 2121530 h 3694839"/>
                  <a:gd name="connsiteX7-543" fmla="*/ 3587147 w 5059168"/>
                  <a:gd name="connsiteY7-544" fmla="*/ 2997830 h 3694839"/>
                  <a:gd name="connsiteX8-545" fmla="*/ 2380647 w 5059168"/>
                  <a:gd name="connsiteY8-546" fmla="*/ 3213730 h 3694839"/>
                  <a:gd name="connsiteX9-547" fmla="*/ 1072547 w 5059168"/>
                  <a:gd name="connsiteY9-548" fmla="*/ 3086730 h 3694839"/>
                  <a:gd name="connsiteX10-549" fmla="*/ 488347 w 5059168"/>
                  <a:gd name="connsiteY10-550" fmla="*/ 2146930 h 3694839"/>
                  <a:gd name="connsiteX0-551" fmla="*/ 488347 w 5059168"/>
                  <a:gd name="connsiteY0-552" fmla="*/ 2146930 h 3694839"/>
                  <a:gd name="connsiteX1-553" fmla="*/ 589947 w 5059168"/>
                  <a:gd name="connsiteY1-554" fmla="*/ 775330 h 3694839"/>
                  <a:gd name="connsiteX2-555" fmla="*/ 1542447 w 5059168"/>
                  <a:gd name="connsiteY2-556" fmla="*/ 356230 h 3694839"/>
                  <a:gd name="connsiteX3-557" fmla="*/ 2533047 w 5059168"/>
                  <a:gd name="connsiteY3-558" fmla="*/ 140330 h 3694839"/>
                  <a:gd name="connsiteX4-559" fmla="*/ 3447447 w 5059168"/>
                  <a:gd name="connsiteY4-560" fmla="*/ 330830 h 3694839"/>
                  <a:gd name="connsiteX5-561" fmla="*/ 4184047 w 5059168"/>
                  <a:gd name="connsiteY5-562" fmla="*/ 788030 h 3694839"/>
                  <a:gd name="connsiteX6-563" fmla="*/ 4692047 w 5059168"/>
                  <a:gd name="connsiteY6-564" fmla="*/ 2121530 h 3694839"/>
                  <a:gd name="connsiteX7-565" fmla="*/ 3587147 w 5059168"/>
                  <a:gd name="connsiteY7-566" fmla="*/ 2997830 h 3694839"/>
                  <a:gd name="connsiteX8-567" fmla="*/ 2380647 w 5059168"/>
                  <a:gd name="connsiteY8-568" fmla="*/ 3213730 h 3694839"/>
                  <a:gd name="connsiteX9-569" fmla="*/ 1072547 w 5059168"/>
                  <a:gd name="connsiteY9-570" fmla="*/ 3086730 h 3694839"/>
                  <a:gd name="connsiteX10-571" fmla="*/ 488347 w 5059168"/>
                  <a:gd name="connsiteY10-572" fmla="*/ 2146930 h 3694839"/>
                  <a:gd name="connsiteX0-573" fmla="*/ 488347 w 5059168"/>
                  <a:gd name="connsiteY0-574" fmla="*/ 2146930 h 3694839"/>
                  <a:gd name="connsiteX1-575" fmla="*/ 589947 w 5059168"/>
                  <a:gd name="connsiteY1-576" fmla="*/ 775330 h 3694839"/>
                  <a:gd name="connsiteX2-577" fmla="*/ 1542447 w 5059168"/>
                  <a:gd name="connsiteY2-578" fmla="*/ 356230 h 3694839"/>
                  <a:gd name="connsiteX3-579" fmla="*/ 2533047 w 5059168"/>
                  <a:gd name="connsiteY3-580" fmla="*/ 140330 h 3694839"/>
                  <a:gd name="connsiteX4-581" fmla="*/ 3447447 w 5059168"/>
                  <a:gd name="connsiteY4-582" fmla="*/ 330830 h 3694839"/>
                  <a:gd name="connsiteX5-583" fmla="*/ 4184047 w 5059168"/>
                  <a:gd name="connsiteY5-584" fmla="*/ 788030 h 3694839"/>
                  <a:gd name="connsiteX6-585" fmla="*/ 4692047 w 5059168"/>
                  <a:gd name="connsiteY6-586" fmla="*/ 2121530 h 3694839"/>
                  <a:gd name="connsiteX7-587" fmla="*/ 3587147 w 5059168"/>
                  <a:gd name="connsiteY7-588" fmla="*/ 2997830 h 3694839"/>
                  <a:gd name="connsiteX8-589" fmla="*/ 2380647 w 5059168"/>
                  <a:gd name="connsiteY8-590" fmla="*/ 3213730 h 3694839"/>
                  <a:gd name="connsiteX9-591" fmla="*/ 1072547 w 5059168"/>
                  <a:gd name="connsiteY9-592" fmla="*/ 3086730 h 3694839"/>
                  <a:gd name="connsiteX10-593" fmla="*/ 488347 w 5059168"/>
                  <a:gd name="connsiteY10-594" fmla="*/ 2146930 h 3694839"/>
                  <a:gd name="connsiteX0-595" fmla="*/ 518386 w 5089207"/>
                  <a:gd name="connsiteY0-596" fmla="*/ 2146930 h 3694839"/>
                  <a:gd name="connsiteX1-597" fmla="*/ 619986 w 5089207"/>
                  <a:gd name="connsiteY1-598" fmla="*/ 775330 h 3694839"/>
                  <a:gd name="connsiteX2-599" fmla="*/ 1572486 w 5089207"/>
                  <a:gd name="connsiteY2-600" fmla="*/ 356230 h 3694839"/>
                  <a:gd name="connsiteX3-601" fmla="*/ 2563086 w 5089207"/>
                  <a:gd name="connsiteY3-602" fmla="*/ 140330 h 3694839"/>
                  <a:gd name="connsiteX4-603" fmla="*/ 3477486 w 5089207"/>
                  <a:gd name="connsiteY4-604" fmla="*/ 330830 h 3694839"/>
                  <a:gd name="connsiteX5-605" fmla="*/ 4214086 w 5089207"/>
                  <a:gd name="connsiteY5-606" fmla="*/ 788030 h 3694839"/>
                  <a:gd name="connsiteX6-607" fmla="*/ 4722086 w 5089207"/>
                  <a:gd name="connsiteY6-608" fmla="*/ 2121530 h 3694839"/>
                  <a:gd name="connsiteX7-609" fmla="*/ 3617186 w 5089207"/>
                  <a:gd name="connsiteY7-610" fmla="*/ 2997830 h 3694839"/>
                  <a:gd name="connsiteX8-611" fmla="*/ 2410686 w 5089207"/>
                  <a:gd name="connsiteY8-612" fmla="*/ 3213730 h 3694839"/>
                  <a:gd name="connsiteX9-613" fmla="*/ 1102586 w 5089207"/>
                  <a:gd name="connsiteY9-614" fmla="*/ 3086730 h 3694839"/>
                  <a:gd name="connsiteX10-615" fmla="*/ 518386 w 5089207"/>
                  <a:gd name="connsiteY10-616" fmla="*/ 2146930 h 3694839"/>
                  <a:gd name="connsiteX0-617" fmla="*/ 479570 w 5050391"/>
                  <a:gd name="connsiteY0-618" fmla="*/ 2146930 h 3694839"/>
                  <a:gd name="connsiteX1-619" fmla="*/ 581170 w 5050391"/>
                  <a:gd name="connsiteY1-620" fmla="*/ 775330 h 3694839"/>
                  <a:gd name="connsiteX2-621" fmla="*/ 1533670 w 5050391"/>
                  <a:gd name="connsiteY2-622" fmla="*/ 356230 h 3694839"/>
                  <a:gd name="connsiteX3-623" fmla="*/ 2524270 w 5050391"/>
                  <a:gd name="connsiteY3-624" fmla="*/ 140330 h 3694839"/>
                  <a:gd name="connsiteX4-625" fmla="*/ 3438670 w 5050391"/>
                  <a:gd name="connsiteY4-626" fmla="*/ 330830 h 3694839"/>
                  <a:gd name="connsiteX5-627" fmla="*/ 4175270 w 5050391"/>
                  <a:gd name="connsiteY5-628" fmla="*/ 788030 h 3694839"/>
                  <a:gd name="connsiteX6-629" fmla="*/ 4683270 w 5050391"/>
                  <a:gd name="connsiteY6-630" fmla="*/ 2121530 h 3694839"/>
                  <a:gd name="connsiteX7-631" fmla="*/ 3578370 w 5050391"/>
                  <a:gd name="connsiteY7-632" fmla="*/ 2997830 h 3694839"/>
                  <a:gd name="connsiteX8-633" fmla="*/ 2371870 w 5050391"/>
                  <a:gd name="connsiteY8-634" fmla="*/ 3213730 h 3694839"/>
                  <a:gd name="connsiteX9-635" fmla="*/ 1063770 w 5050391"/>
                  <a:gd name="connsiteY9-636" fmla="*/ 3086730 h 3694839"/>
                  <a:gd name="connsiteX10-637" fmla="*/ 479570 w 5050391"/>
                  <a:gd name="connsiteY10-638" fmla="*/ 2146930 h 3694839"/>
                  <a:gd name="connsiteX0-639" fmla="*/ 475396 w 5046217"/>
                  <a:gd name="connsiteY0-640" fmla="*/ 2146930 h 3694839"/>
                  <a:gd name="connsiteX1-641" fmla="*/ 576996 w 5046217"/>
                  <a:gd name="connsiteY1-642" fmla="*/ 775330 h 3694839"/>
                  <a:gd name="connsiteX2-643" fmla="*/ 1529496 w 5046217"/>
                  <a:gd name="connsiteY2-644" fmla="*/ 356230 h 3694839"/>
                  <a:gd name="connsiteX3-645" fmla="*/ 2520096 w 5046217"/>
                  <a:gd name="connsiteY3-646" fmla="*/ 140330 h 3694839"/>
                  <a:gd name="connsiteX4-647" fmla="*/ 3434496 w 5046217"/>
                  <a:gd name="connsiteY4-648" fmla="*/ 330830 h 3694839"/>
                  <a:gd name="connsiteX5-649" fmla="*/ 4171096 w 5046217"/>
                  <a:gd name="connsiteY5-650" fmla="*/ 788030 h 3694839"/>
                  <a:gd name="connsiteX6-651" fmla="*/ 4679096 w 5046217"/>
                  <a:gd name="connsiteY6-652" fmla="*/ 2121530 h 3694839"/>
                  <a:gd name="connsiteX7-653" fmla="*/ 3574196 w 5046217"/>
                  <a:gd name="connsiteY7-654" fmla="*/ 2997830 h 3694839"/>
                  <a:gd name="connsiteX8-655" fmla="*/ 2367696 w 5046217"/>
                  <a:gd name="connsiteY8-656" fmla="*/ 3213730 h 3694839"/>
                  <a:gd name="connsiteX9-657" fmla="*/ 1059596 w 5046217"/>
                  <a:gd name="connsiteY9-658" fmla="*/ 3086730 h 3694839"/>
                  <a:gd name="connsiteX10-659" fmla="*/ 475396 w 5046217"/>
                  <a:gd name="connsiteY10-660" fmla="*/ 2146930 h 3694839"/>
                  <a:gd name="connsiteX0-661" fmla="*/ 475396 w 5046217"/>
                  <a:gd name="connsiteY0-662" fmla="*/ 2146930 h 3694839"/>
                  <a:gd name="connsiteX1-663" fmla="*/ 576996 w 5046217"/>
                  <a:gd name="connsiteY1-664" fmla="*/ 775330 h 3694839"/>
                  <a:gd name="connsiteX2-665" fmla="*/ 1529496 w 5046217"/>
                  <a:gd name="connsiteY2-666" fmla="*/ 356230 h 3694839"/>
                  <a:gd name="connsiteX3-667" fmla="*/ 2520096 w 5046217"/>
                  <a:gd name="connsiteY3-668" fmla="*/ 140330 h 3694839"/>
                  <a:gd name="connsiteX4-669" fmla="*/ 3434496 w 5046217"/>
                  <a:gd name="connsiteY4-670" fmla="*/ 330830 h 3694839"/>
                  <a:gd name="connsiteX5-671" fmla="*/ 4171096 w 5046217"/>
                  <a:gd name="connsiteY5-672" fmla="*/ 788030 h 3694839"/>
                  <a:gd name="connsiteX6-673" fmla="*/ 4679096 w 5046217"/>
                  <a:gd name="connsiteY6-674" fmla="*/ 2121530 h 3694839"/>
                  <a:gd name="connsiteX7-675" fmla="*/ 3574196 w 5046217"/>
                  <a:gd name="connsiteY7-676" fmla="*/ 2997830 h 3694839"/>
                  <a:gd name="connsiteX8-677" fmla="*/ 2367696 w 5046217"/>
                  <a:gd name="connsiteY8-678" fmla="*/ 3213730 h 3694839"/>
                  <a:gd name="connsiteX9-679" fmla="*/ 1059596 w 5046217"/>
                  <a:gd name="connsiteY9-680" fmla="*/ 3086730 h 3694839"/>
                  <a:gd name="connsiteX10-681" fmla="*/ 475396 w 5046217"/>
                  <a:gd name="connsiteY10-682" fmla="*/ 2146930 h 36948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/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/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-1" fmla="*/ 0 w 787400"/>
                  <a:gd name="connsiteY0-2" fmla="*/ 0 h 127000"/>
                  <a:gd name="connsiteX1-3" fmla="*/ 419100 w 787400"/>
                  <a:gd name="connsiteY1-4" fmla="*/ 127000 h 127000"/>
                  <a:gd name="connsiteX2-5" fmla="*/ 787400 w 787400"/>
                  <a:gd name="connsiteY2-6" fmla="*/ 76200 h 127000"/>
                  <a:gd name="connsiteX0-7" fmla="*/ 0 w 787400"/>
                  <a:gd name="connsiteY0-8" fmla="*/ 2184 h 129184"/>
                  <a:gd name="connsiteX1-9" fmla="*/ 419100 w 787400"/>
                  <a:gd name="connsiteY1-10" fmla="*/ 129184 h 129184"/>
                  <a:gd name="connsiteX2-11" fmla="*/ 787400 w 787400"/>
                  <a:gd name="connsiteY2-12" fmla="*/ 78384 h 129184"/>
                  <a:gd name="connsiteX0-13" fmla="*/ 0 w 787400"/>
                  <a:gd name="connsiteY0-14" fmla="*/ 2184 h 129184"/>
                  <a:gd name="connsiteX1-15" fmla="*/ 419100 w 787400"/>
                  <a:gd name="connsiteY1-16" fmla="*/ 129184 h 129184"/>
                  <a:gd name="connsiteX2-17" fmla="*/ 787400 w 787400"/>
                  <a:gd name="connsiteY2-18" fmla="*/ 78384 h 129184"/>
                  <a:gd name="connsiteX0-19" fmla="*/ 0 w 787400"/>
                  <a:gd name="connsiteY0-20" fmla="*/ 2184 h 129184"/>
                  <a:gd name="connsiteX1-21" fmla="*/ 419100 w 787400"/>
                  <a:gd name="connsiteY1-22" fmla="*/ 129184 h 129184"/>
                  <a:gd name="connsiteX2-23" fmla="*/ 787400 w 787400"/>
                  <a:gd name="connsiteY2-24" fmla="*/ 78384 h 12918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/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-1" fmla="*/ 0 w 609600"/>
                  <a:gd name="connsiteY0-2" fmla="*/ 0 h 508000"/>
                  <a:gd name="connsiteX1-3" fmla="*/ 609600 w 609600"/>
                  <a:gd name="connsiteY1-4" fmla="*/ 508000 h 508000"/>
                  <a:gd name="connsiteX0-5" fmla="*/ 0 w 609600"/>
                  <a:gd name="connsiteY0-6" fmla="*/ 0 h 508000"/>
                  <a:gd name="connsiteX1-7" fmla="*/ 609600 w 609600"/>
                  <a:gd name="connsiteY1-8" fmla="*/ 508000 h 508000"/>
                  <a:gd name="connsiteX0-9" fmla="*/ 0 w 609600"/>
                  <a:gd name="connsiteY0-10" fmla="*/ 0 h 508000"/>
                  <a:gd name="connsiteX1-11" fmla="*/ 609600 w 609600"/>
                  <a:gd name="connsiteY1-12" fmla="*/ 508000 h 508000"/>
                  <a:gd name="connsiteX0-13" fmla="*/ 0 w 609600"/>
                  <a:gd name="connsiteY0-14" fmla="*/ 0 h 508000"/>
                  <a:gd name="connsiteX1-15" fmla="*/ 609600 w 609600"/>
                  <a:gd name="connsiteY1-16" fmla="*/ 508000 h 508000"/>
                  <a:gd name="connsiteX0-17" fmla="*/ 0 w 609600"/>
                  <a:gd name="connsiteY0-18" fmla="*/ 0 h 508000"/>
                  <a:gd name="connsiteX1-19" fmla="*/ 609600 w 609600"/>
                  <a:gd name="connsiteY1-20" fmla="*/ 508000 h 508000"/>
                  <a:gd name="connsiteX0-21" fmla="*/ 0 w 693420"/>
                  <a:gd name="connsiteY0-22" fmla="*/ 0 h 454660"/>
                  <a:gd name="connsiteX1-23" fmla="*/ 693420 w 693420"/>
                  <a:gd name="connsiteY1-24" fmla="*/ 454660 h 454660"/>
                  <a:gd name="connsiteX0-25" fmla="*/ 0 w 693420"/>
                  <a:gd name="connsiteY0-26" fmla="*/ 0 h 454660"/>
                  <a:gd name="connsiteX1-27" fmla="*/ 693420 w 693420"/>
                  <a:gd name="connsiteY1-28" fmla="*/ 454660 h 454660"/>
                  <a:gd name="connsiteX0-29" fmla="*/ 0 w 693420"/>
                  <a:gd name="connsiteY0-30" fmla="*/ 0 h 454660"/>
                  <a:gd name="connsiteX1-31" fmla="*/ 693420 w 693420"/>
                  <a:gd name="connsiteY1-32" fmla="*/ 454660 h 4546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/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-1" fmla="*/ 520700 w 520700"/>
                  <a:gd name="connsiteY0-2" fmla="*/ 1358900 h 1358900"/>
                  <a:gd name="connsiteX1-3" fmla="*/ 0 w 520700"/>
                  <a:gd name="connsiteY1-4" fmla="*/ 0 h 1358900"/>
                  <a:gd name="connsiteX0-5" fmla="*/ 520700 w 772251"/>
                  <a:gd name="connsiteY0-6" fmla="*/ 1358900 h 1358900"/>
                  <a:gd name="connsiteX1-7" fmla="*/ 0 w 772251"/>
                  <a:gd name="connsiteY1-8" fmla="*/ 0 h 1358900"/>
                  <a:gd name="connsiteX0-9" fmla="*/ 520700 w 754539"/>
                  <a:gd name="connsiteY0-10" fmla="*/ 1361183 h 1361183"/>
                  <a:gd name="connsiteX1-11" fmla="*/ 0 w 754539"/>
                  <a:gd name="connsiteY1-12" fmla="*/ 2283 h 13611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/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-1" fmla="*/ 647700 w 647700"/>
                  <a:gd name="connsiteY0-2" fmla="*/ 0 h 781050"/>
                  <a:gd name="connsiteX1-3" fmla="*/ 0 w 647700"/>
                  <a:gd name="connsiteY1-4" fmla="*/ 781050 h 781050"/>
                  <a:gd name="connsiteX0-5" fmla="*/ 647700 w 647700"/>
                  <a:gd name="connsiteY0-6" fmla="*/ 0 h 781050"/>
                  <a:gd name="connsiteX1-7" fmla="*/ 0 w 647700"/>
                  <a:gd name="connsiteY1-8" fmla="*/ 781050 h 781050"/>
                  <a:gd name="connsiteX0-9" fmla="*/ 647700 w 647700"/>
                  <a:gd name="connsiteY0-10" fmla="*/ 0 h 781050"/>
                  <a:gd name="connsiteX1-11" fmla="*/ 0 w 647700"/>
                  <a:gd name="connsiteY1-12" fmla="*/ 781050 h 781050"/>
                  <a:gd name="connsiteX0-13" fmla="*/ 571500 w 571500"/>
                  <a:gd name="connsiteY0-14" fmla="*/ 0 h 857250"/>
                  <a:gd name="connsiteX1-15" fmla="*/ 0 w 571500"/>
                  <a:gd name="connsiteY1-16" fmla="*/ 857250 h 857250"/>
                  <a:gd name="connsiteX0-17" fmla="*/ 578684 w 578684"/>
                  <a:gd name="connsiteY0-18" fmla="*/ 0 h 857250"/>
                  <a:gd name="connsiteX1-19" fmla="*/ 7184 w 578684"/>
                  <a:gd name="connsiteY1-20" fmla="*/ 857250 h 857250"/>
                  <a:gd name="connsiteX0-21" fmla="*/ 578684 w 578684"/>
                  <a:gd name="connsiteY0-22" fmla="*/ 0 h 857250"/>
                  <a:gd name="connsiteX1-23" fmla="*/ 7184 w 578684"/>
                  <a:gd name="connsiteY1-24" fmla="*/ 857250 h 8572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/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-1" fmla="*/ 0 w 317500"/>
                  <a:gd name="connsiteY0-2" fmla="*/ 0 h 577850"/>
                  <a:gd name="connsiteX1-3" fmla="*/ 317500 w 317500"/>
                  <a:gd name="connsiteY1-4" fmla="*/ 260350 h 577850"/>
                  <a:gd name="connsiteX2-5" fmla="*/ 266700 w 317500"/>
                  <a:gd name="connsiteY2-6" fmla="*/ 577850 h 577850"/>
                  <a:gd name="connsiteX0-7" fmla="*/ 0 w 317500"/>
                  <a:gd name="connsiteY0-8" fmla="*/ 0 h 577850"/>
                  <a:gd name="connsiteX1-9" fmla="*/ 317500 w 317500"/>
                  <a:gd name="connsiteY1-10" fmla="*/ 260350 h 577850"/>
                  <a:gd name="connsiteX2-11" fmla="*/ 266700 w 317500"/>
                  <a:gd name="connsiteY2-12" fmla="*/ 577850 h 577850"/>
                  <a:gd name="connsiteX0-13" fmla="*/ 0 w 317500"/>
                  <a:gd name="connsiteY0-14" fmla="*/ 0 h 577850"/>
                  <a:gd name="connsiteX1-15" fmla="*/ 317500 w 317500"/>
                  <a:gd name="connsiteY1-16" fmla="*/ 260350 h 577850"/>
                  <a:gd name="connsiteX2-17" fmla="*/ 266700 w 317500"/>
                  <a:gd name="connsiteY2-18" fmla="*/ 577850 h 577850"/>
                  <a:gd name="connsiteX0-19" fmla="*/ 0 w 317500"/>
                  <a:gd name="connsiteY0-20" fmla="*/ 0 h 577850"/>
                  <a:gd name="connsiteX1-21" fmla="*/ 317500 w 317500"/>
                  <a:gd name="connsiteY1-22" fmla="*/ 260350 h 577850"/>
                  <a:gd name="connsiteX2-23" fmla="*/ 266700 w 317500"/>
                  <a:gd name="connsiteY2-24" fmla="*/ 577850 h 577850"/>
                  <a:gd name="connsiteX0-25" fmla="*/ 0 w 317500"/>
                  <a:gd name="connsiteY0-26" fmla="*/ 0 h 577850"/>
                  <a:gd name="connsiteX1-27" fmla="*/ 317500 w 317500"/>
                  <a:gd name="connsiteY1-28" fmla="*/ 260350 h 577850"/>
                  <a:gd name="connsiteX2-29" fmla="*/ 266700 w 317500"/>
                  <a:gd name="connsiteY2-30" fmla="*/ 577850 h 5778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/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-1" fmla="*/ 0 w 768350"/>
                  <a:gd name="connsiteY0-2" fmla="*/ 0 h 571500"/>
                  <a:gd name="connsiteX1-3" fmla="*/ 654050 w 768350"/>
                  <a:gd name="connsiteY1-4" fmla="*/ 330200 h 571500"/>
                  <a:gd name="connsiteX2-5" fmla="*/ 768350 w 768350"/>
                  <a:gd name="connsiteY2-6" fmla="*/ 571500 h 571500"/>
                  <a:gd name="connsiteX0-7" fmla="*/ 0 w 768350"/>
                  <a:gd name="connsiteY0-8" fmla="*/ 0 h 571500"/>
                  <a:gd name="connsiteX1-9" fmla="*/ 654050 w 768350"/>
                  <a:gd name="connsiteY1-10" fmla="*/ 330200 h 571500"/>
                  <a:gd name="connsiteX2-11" fmla="*/ 768350 w 768350"/>
                  <a:gd name="connsiteY2-12" fmla="*/ 571500 h 571500"/>
                  <a:gd name="connsiteX0-13" fmla="*/ 0 w 768350"/>
                  <a:gd name="connsiteY0-14" fmla="*/ 0 h 571500"/>
                  <a:gd name="connsiteX1-15" fmla="*/ 654050 w 768350"/>
                  <a:gd name="connsiteY1-16" fmla="*/ 330200 h 571500"/>
                  <a:gd name="connsiteX2-17" fmla="*/ 768350 w 768350"/>
                  <a:gd name="connsiteY2-18" fmla="*/ 571500 h 571500"/>
                  <a:gd name="connsiteX0-19" fmla="*/ 0 w 806450"/>
                  <a:gd name="connsiteY0-20" fmla="*/ 0 h 577850"/>
                  <a:gd name="connsiteX1-21" fmla="*/ 654050 w 806450"/>
                  <a:gd name="connsiteY1-22" fmla="*/ 330200 h 577850"/>
                  <a:gd name="connsiteX2-23" fmla="*/ 806450 w 806450"/>
                  <a:gd name="connsiteY2-24" fmla="*/ 577850 h 577850"/>
                  <a:gd name="connsiteX0-25" fmla="*/ 0 w 806450"/>
                  <a:gd name="connsiteY0-26" fmla="*/ 0 h 577850"/>
                  <a:gd name="connsiteX1-27" fmla="*/ 615950 w 806450"/>
                  <a:gd name="connsiteY1-28" fmla="*/ 304800 h 577850"/>
                  <a:gd name="connsiteX2-29" fmla="*/ 806450 w 806450"/>
                  <a:gd name="connsiteY2-30" fmla="*/ 577850 h 577850"/>
                  <a:gd name="connsiteX0-31" fmla="*/ 0 w 806450"/>
                  <a:gd name="connsiteY0-32" fmla="*/ 0 h 577850"/>
                  <a:gd name="connsiteX1-33" fmla="*/ 615950 w 806450"/>
                  <a:gd name="connsiteY1-34" fmla="*/ 304800 h 577850"/>
                  <a:gd name="connsiteX2-35" fmla="*/ 806450 w 806450"/>
                  <a:gd name="connsiteY2-36" fmla="*/ 577850 h 577850"/>
                  <a:gd name="connsiteX0-37" fmla="*/ 0 w 806450"/>
                  <a:gd name="connsiteY0-38" fmla="*/ 0 h 577850"/>
                  <a:gd name="connsiteX1-39" fmla="*/ 615950 w 806450"/>
                  <a:gd name="connsiteY1-40" fmla="*/ 304800 h 577850"/>
                  <a:gd name="connsiteX2-41" fmla="*/ 806450 w 806450"/>
                  <a:gd name="connsiteY2-42" fmla="*/ 577850 h 577850"/>
                  <a:gd name="connsiteX0-43" fmla="*/ 0 w 806450"/>
                  <a:gd name="connsiteY0-44" fmla="*/ 0 h 577850"/>
                  <a:gd name="connsiteX1-45" fmla="*/ 615950 w 806450"/>
                  <a:gd name="connsiteY1-46" fmla="*/ 304800 h 577850"/>
                  <a:gd name="connsiteX2-47" fmla="*/ 806450 w 806450"/>
                  <a:gd name="connsiteY2-48" fmla="*/ 577850 h 577850"/>
                  <a:gd name="connsiteX0-49" fmla="*/ 0 w 806450"/>
                  <a:gd name="connsiteY0-50" fmla="*/ 0 h 577850"/>
                  <a:gd name="connsiteX1-51" fmla="*/ 615950 w 806450"/>
                  <a:gd name="connsiteY1-52" fmla="*/ 304800 h 577850"/>
                  <a:gd name="connsiteX2-53" fmla="*/ 806450 w 806450"/>
                  <a:gd name="connsiteY2-54" fmla="*/ 577850 h 577850"/>
                  <a:gd name="connsiteX0-55" fmla="*/ 0 w 806450"/>
                  <a:gd name="connsiteY0-56" fmla="*/ 0 h 577850"/>
                  <a:gd name="connsiteX1-57" fmla="*/ 615950 w 806450"/>
                  <a:gd name="connsiteY1-58" fmla="*/ 304800 h 577850"/>
                  <a:gd name="connsiteX2-59" fmla="*/ 806450 w 806450"/>
                  <a:gd name="connsiteY2-60" fmla="*/ 577850 h 5778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/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-1" fmla="*/ 692150 w 692150"/>
                  <a:gd name="connsiteY0-2" fmla="*/ 0 h 400050"/>
                  <a:gd name="connsiteX1-3" fmla="*/ 0 w 692150"/>
                  <a:gd name="connsiteY1-4" fmla="*/ 400050 h 400050"/>
                  <a:gd name="connsiteX0-5" fmla="*/ 692150 w 692150"/>
                  <a:gd name="connsiteY0-6" fmla="*/ 0 h 400050"/>
                  <a:gd name="connsiteX1-7" fmla="*/ 0 w 692150"/>
                  <a:gd name="connsiteY1-8" fmla="*/ 400050 h 400050"/>
                  <a:gd name="connsiteX0-9" fmla="*/ 692150 w 692150"/>
                  <a:gd name="connsiteY0-10" fmla="*/ 0 h 400050"/>
                  <a:gd name="connsiteX1-11" fmla="*/ 0 w 692150"/>
                  <a:gd name="connsiteY1-12" fmla="*/ 400050 h 400050"/>
                  <a:gd name="connsiteX0-13" fmla="*/ 669290 w 669290"/>
                  <a:gd name="connsiteY0-14" fmla="*/ 0 h 240208"/>
                  <a:gd name="connsiteX1-15" fmla="*/ 0 w 669290"/>
                  <a:gd name="connsiteY1-16" fmla="*/ 240030 h 240208"/>
                  <a:gd name="connsiteX0-17" fmla="*/ 669290 w 669290"/>
                  <a:gd name="connsiteY0-18" fmla="*/ 0 h 308610"/>
                  <a:gd name="connsiteX1-19" fmla="*/ 0 w 669290"/>
                  <a:gd name="connsiteY1-20" fmla="*/ 308610 h 308610"/>
                  <a:gd name="connsiteX0-21" fmla="*/ 829310 w 829310"/>
                  <a:gd name="connsiteY0-22" fmla="*/ 0 h 240208"/>
                  <a:gd name="connsiteX1-23" fmla="*/ 0 w 829310"/>
                  <a:gd name="connsiteY1-24" fmla="*/ 240030 h 240208"/>
                  <a:gd name="connsiteX0-25" fmla="*/ 829310 w 829310"/>
                  <a:gd name="connsiteY0-26" fmla="*/ 0 h 284032"/>
                  <a:gd name="connsiteX1-27" fmla="*/ 0 w 829310"/>
                  <a:gd name="connsiteY1-28" fmla="*/ 240030 h 284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/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-1" fmla="*/ 0 w 317500"/>
                  <a:gd name="connsiteY0-2" fmla="*/ 0 h 88900"/>
                  <a:gd name="connsiteX1-3" fmla="*/ 317500 w 317500"/>
                  <a:gd name="connsiteY1-4" fmla="*/ 88900 h 88900"/>
                  <a:gd name="connsiteX0-5" fmla="*/ 0 w 317500"/>
                  <a:gd name="connsiteY0-6" fmla="*/ 2541 h 91441"/>
                  <a:gd name="connsiteX1-7" fmla="*/ 317500 w 317500"/>
                  <a:gd name="connsiteY1-8" fmla="*/ 91441 h 91441"/>
                  <a:gd name="connsiteX0-9" fmla="*/ 0 w 317500"/>
                  <a:gd name="connsiteY0-10" fmla="*/ 2541 h 91441"/>
                  <a:gd name="connsiteX1-11" fmla="*/ 317500 w 317500"/>
                  <a:gd name="connsiteY1-12" fmla="*/ 91441 h 91441"/>
                  <a:gd name="connsiteX0-13" fmla="*/ 0 w 317500"/>
                  <a:gd name="connsiteY0-14" fmla="*/ 4794 h 93694"/>
                  <a:gd name="connsiteX1-15" fmla="*/ 317500 w 317500"/>
                  <a:gd name="connsiteY1-16" fmla="*/ 93694 h 93694"/>
                  <a:gd name="connsiteX0-17" fmla="*/ 0 w 317500"/>
                  <a:gd name="connsiteY0-18" fmla="*/ 4294 h 93194"/>
                  <a:gd name="connsiteX1-19" fmla="*/ 317500 w 317500"/>
                  <a:gd name="connsiteY1-20" fmla="*/ 93194 h 93194"/>
                  <a:gd name="connsiteX0-21" fmla="*/ 0 w 323850"/>
                  <a:gd name="connsiteY0-22" fmla="*/ 8743 h 65893"/>
                  <a:gd name="connsiteX1-23" fmla="*/ 323850 w 323850"/>
                  <a:gd name="connsiteY1-24" fmla="*/ 65893 h 65893"/>
                  <a:gd name="connsiteX0-25" fmla="*/ 0 w 323850"/>
                  <a:gd name="connsiteY0-26" fmla="*/ 5717 h 62867"/>
                  <a:gd name="connsiteX1-27" fmla="*/ 323850 w 323850"/>
                  <a:gd name="connsiteY1-28" fmla="*/ 62867 h 628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/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-1" fmla="*/ 0 w 1135380"/>
                <a:gd name="connsiteY0-2" fmla="*/ 472440 h 472440"/>
                <a:gd name="connsiteX1-3" fmla="*/ 213360 w 1135380"/>
                <a:gd name="connsiteY1-4" fmla="*/ 388620 h 472440"/>
                <a:gd name="connsiteX2" fmla="*/ 1135380 w 1135380"/>
                <a:gd name="connsiteY2" fmla="*/ 0 h 472440"/>
                <a:gd name="connsiteX0-5" fmla="*/ 0 w 1447800"/>
                <a:gd name="connsiteY0-6" fmla="*/ 868680 h 868680"/>
                <a:gd name="connsiteX1-7" fmla="*/ 525780 w 1447800"/>
                <a:gd name="connsiteY1-8" fmla="*/ 388620 h 868680"/>
                <a:gd name="connsiteX2-9" fmla="*/ 1447800 w 1447800"/>
                <a:gd name="connsiteY2-10" fmla="*/ 0 h 868680"/>
                <a:gd name="connsiteX0-11" fmla="*/ 0 w 1447800"/>
                <a:gd name="connsiteY0-12" fmla="*/ 868680 h 868680"/>
                <a:gd name="connsiteX1-13" fmla="*/ 213360 w 1447800"/>
                <a:gd name="connsiteY1-14" fmla="*/ 434340 h 868680"/>
                <a:gd name="connsiteX2-15" fmla="*/ 1447800 w 1447800"/>
                <a:gd name="connsiteY2-16" fmla="*/ 0 h 868680"/>
                <a:gd name="connsiteX0-17" fmla="*/ 0 w 1447800"/>
                <a:gd name="connsiteY0-18" fmla="*/ 868680 h 868680"/>
                <a:gd name="connsiteX1-19" fmla="*/ 213360 w 1447800"/>
                <a:gd name="connsiteY1-20" fmla="*/ 434340 h 868680"/>
                <a:gd name="connsiteX2-21" fmla="*/ 1447800 w 1447800"/>
                <a:gd name="connsiteY2-22" fmla="*/ 0 h 868680"/>
                <a:gd name="connsiteX0-23" fmla="*/ 0 w 1447800"/>
                <a:gd name="connsiteY0-24" fmla="*/ 868680 h 868680"/>
                <a:gd name="connsiteX1-25" fmla="*/ 213360 w 1447800"/>
                <a:gd name="connsiteY1-26" fmla="*/ 434340 h 868680"/>
                <a:gd name="connsiteX2-27" fmla="*/ 1447800 w 1447800"/>
                <a:gd name="connsiteY2-28" fmla="*/ 0 h 868680"/>
                <a:gd name="connsiteX0-29" fmla="*/ 0 w 1447800"/>
                <a:gd name="connsiteY0-30" fmla="*/ 868680 h 868680"/>
                <a:gd name="connsiteX1-31" fmla="*/ 259080 w 1447800"/>
                <a:gd name="connsiteY1-32" fmla="*/ 365760 h 868680"/>
                <a:gd name="connsiteX2-33" fmla="*/ 1447800 w 1447800"/>
                <a:gd name="connsiteY2-34" fmla="*/ 0 h 868680"/>
                <a:gd name="connsiteX0-35" fmla="*/ 0 w 1447800"/>
                <a:gd name="connsiteY0-36" fmla="*/ 868680 h 868680"/>
                <a:gd name="connsiteX1-37" fmla="*/ 259080 w 1447800"/>
                <a:gd name="connsiteY1-38" fmla="*/ 365760 h 868680"/>
                <a:gd name="connsiteX2-39" fmla="*/ 1447800 w 1447800"/>
                <a:gd name="connsiteY2-40" fmla="*/ 0 h 868680"/>
                <a:gd name="connsiteX0-41" fmla="*/ 0 w 1447800"/>
                <a:gd name="connsiteY0-42" fmla="*/ 868680 h 868680"/>
                <a:gd name="connsiteX1-43" fmla="*/ 259080 w 1447800"/>
                <a:gd name="connsiteY1-44" fmla="*/ 365760 h 868680"/>
                <a:gd name="connsiteX2-45" fmla="*/ 1447800 w 1447800"/>
                <a:gd name="connsiteY2-46" fmla="*/ 0 h 8686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9" y="connsiteY2-10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606" y="2909595"/>
            <a:ext cx="7132938" cy="23532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Duepuntozero" panose="02040603050506020204" pitchFamily="18" charset="0"/>
              </a:rPr>
              <a:t>Tính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nhẩm</a:t>
            </a:r>
            <a:r>
              <a:rPr lang="en-US" sz="4000" b="1" dirty="0"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381125"/>
            <a:ext cx="4352925" cy="424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75" y="1243012"/>
            <a:ext cx="5404229" cy="43100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675</Words>
  <Application>WPS Presentation</Application>
  <PresentationFormat>Custom</PresentationFormat>
  <Paragraphs>118</Paragraphs>
  <Slides>20</Slides>
  <Notes>10</Notes>
  <HiddenSlides>0</HiddenSlides>
  <MMClips>13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4_Office Theme</vt:lpstr>
      <vt:lpstr>Custom Design</vt:lpstr>
      <vt:lpstr>5_Office 主题</vt:lpstr>
      <vt:lpstr>2_Office Theme</vt:lpstr>
      <vt:lpstr>1_Office Theme</vt:lpstr>
      <vt:lpstr>5_Office Theme</vt:lpstr>
      <vt:lpstr>Printable Number Sense Activities for Pre-K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This MC</cp:lastModifiedBy>
  <cp:revision>32</cp:revision>
  <dcterms:created xsi:type="dcterms:W3CDTF">2023-06-12T03:15:00Z</dcterms:created>
  <dcterms:modified xsi:type="dcterms:W3CDTF">2024-09-11T01:47:34Z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C701ABA7EF3B4E4F88BF50597E48F6B9</vt:lpwstr>
  </property>
  <property fmtid="{D5CDD505-2E9C-101B-9397-08002B2CF9AE}" pid="3" name="KSOProductBuildVer">
    <vt:lpwstr>1033-11.2.0.11537</vt:lpwstr>
  </property>
</Properties>
</file>