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Override PartName="/ppt/activeX/activeX1.xml" ContentType="application/vnd.ms-office.activeX+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Lst>
  <p:notesMasterIdLst>
    <p:notesMasterId r:id="rId39"/>
  </p:notesMasterIdLst>
  <p:sldIdLst>
    <p:sldId id="312" r:id="rId5"/>
    <p:sldId id="352" r:id="rId6"/>
    <p:sldId id="384" r:id="rId7"/>
    <p:sldId id="344" r:id="rId8"/>
    <p:sldId id="349" r:id="rId9"/>
    <p:sldId id="350" r:id="rId10"/>
    <p:sldId id="351" r:id="rId11"/>
    <p:sldId id="318" r:id="rId12"/>
    <p:sldId id="291" r:id="rId13"/>
    <p:sldId id="385" r:id="rId14"/>
    <p:sldId id="293" r:id="rId15"/>
    <p:sldId id="386" r:id="rId16"/>
    <p:sldId id="387" r:id="rId17"/>
    <p:sldId id="295" r:id="rId18"/>
    <p:sldId id="388" r:id="rId19"/>
    <p:sldId id="389" r:id="rId20"/>
    <p:sldId id="304" r:id="rId21"/>
    <p:sldId id="392" r:id="rId22"/>
    <p:sldId id="299" r:id="rId23"/>
    <p:sldId id="306" r:id="rId24"/>
    <p:sldId id="395" r:id="rId25"/>
    <p:sldId id="396" r:id="rId26"/>
    <p:sldId id="397" r:id="rId27"/>
    <p:sldId id="398" r:id="rId28"/>
    <p:sldId id="399" r:id="rId29"/>
    <p:sldId id="305" r:id="rId30"/>
    <p:sldId id="400" r:id="rId31"/>
    <p:sldId id="401" r:id="rId32"/>
    <p:sldId id="402" r:id="rId33"/>
    <p:sldId id="348" r:id="rId34"/>
    <p:sldId id="403" r:id="rId35"/>
    <p:sldId id="316" r:id="rId36"/>
    <p:sldId id="275" r:id="rId37"/>
    <p:sldId id="31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C8CD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94660"/>
  </p:normalViewPr>
  <p:slideViewPr>
    <p:cSldViewPr snapToGrid="0">
      <p:cViewPr>
        <p:scale>
          <a:sx n="90" d="100"/>
          <a:sy n="90" d="100"/>
        </p:scale>
        <p:origin x="18" y="14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activeX/activeX1.xml><?xml version="1.0" encoding="utf-8"?>
<ax:ocx xmlns:ax="http://schemas.microsoft.com/office/2006/activeX" xmlns:r="http://schemas.openxmlformats.org/officeDocument/2006/relationships" ax:classid="{8BD21D10-EC42-11CE-9E0D-00AA006002F3}" ax:persistence="persistPropertyBag">
  <ax:ocxPr ax:name="VariousPropertyBits" ax:value="746604571"/>
  <ax:ocxPr ax:name="BackColor" ax:value="2147483672"/>
  <ax:ocxPr ax:name="Size" ax:value="14001;2311"/>
  <ax:ocxPr ax:name="Value" ax:value="NHÓM....."/>
  <ax:ocxPr ax:name="FontName" ax:value="Calibri"/>
  <ax:ocxPr ax:name="FontEffects" ax:value="1073741825"/>
  <ax:ocxPr ax:name="FontHeight" ax:value="636"/>
  <ax:ocxPr ax:name="FontCharSet" ax:value="0"/>
  <ax:ocxPr ax:name="FontPitchAndFamily" ax:value="2"/>
  <ax:ocxPr ax:name="ParagraphAlign" ax:value="3"/>
  <ax:ocxPr ax:name="FontWeight" ax:value="700"/>
</ax:ocx>
</file>

<file path=ppt/drawings/_rels/vmlDrawing1.vml.rels><?xml version="1.0" encoding="UTF-8" standalone="yes"?>
<Relationships xmlns="http://schemas.openxmlformats.org/package/2006/relationships"><Relationship Id="rId1"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pPr/>
              <a:t>16/09/2024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pPr/>
              <a:t>‹#›</a:t>
            </a:fld>
            <a:endParaRPr lang="en-US"/>
          </a:p>
        </p:txBody>
      </p:sp>
    </p:spTree>
    <p:extLst>
      <p:ext uri="{BB962C8B-B14F-4D97-AF65-F5344CB8AC3E}">
        <p14:creationId xmlns:p14="http://schemas.microsoft.com/office/powerpoint/2010/main" xmlns=""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pPr/>
              <a:t>1</a:t>
            </a:fld>
            <a:endParaRPr lang="en-US"/>
          </a:p>
        </p:txBody>
      </p:sp>
    </p:spTree>
    <p:extLst>
      <p:ext uri="{BB962C8B-B14F-4D97-AF65-F5344CB8AC3E}">
        <p14:creationId xmlns:p14="http://schemas.microsoft.com/office/powerpoint/2010/main" xmlns=""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xmlns="" val="93430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13902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pPr/>
              <a:t>8</a:t>
            </a:fld>
            <a:endParaRPr lang="en-US"/>
          </a:p>
        </p:txBody>
      </p:sp>
    </p:spTree>
    <p:extLst>
      <p:ext uri="{BB962C8B-B14F-4D97-AF65-F5344CB8AC3E}">
        <p14:creationId xmlns:p14="http://schemas.microsoft.com/office/powerpoint/2010/main" xmlns="" val="30783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pPr/>
              <a:t>32</a:t>
            </a:fld>
            <a:endParaRPr lang="en-US"/>
          </a:p>
        </p:txBody>
      </p:sp>
    </p:spTree>
    <p:extLst>
      <p:ext uri="{BB962C8B-B14F-4D97-AF65-F5344CB8AC3E}">
        <p14:creationId xmlns:p14="http://schemas.microsoft.com/office/powerpoint/2010/main" xmlns=""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pPr/>
              <a:t>16/09/2024</a:t>
            </a:fld>
            <a:endParaRPr lang="en-US"/>
          </a:p>
        </p:txBody>
      </p:sp>
      <p:sp>
        <p:nvSpPr>
          <p:cNvPr id="5" name="Footer Placeholder 4">
            <a:extLst>
              <a:ext uri="{FF2B5EF4-FFF2-40B4-BE49-F238E27FC236}">
                <a16:creationId xmlns=""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pPr/>
              <a:t>‹#›</a:t>
            </a:fld>
            <a:endParaRPr lang="en-US"/>
          </a:p>
        </p:txBody>
      </p:sp>
    </p:spTree>
    <p:extLst>
      <p:ext uri="{BB962C8B-B14F-4D97-AF65-F5344CB8AC3E}">
        <p14:creationId xmlns:p14="http://schemas.microsoft.com/office/powerpoint/2010/main" xmlns=""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pPr/>
              <a:t>16/09/2024</a:t>
            </a:fld>
            <a:endParaRPr lang="en-US"/>
          </a:p>
        </p:txBody>
      </p:sp>
      <p:sp>
        <p:nvSpPr>
          <p:cNvPr id="5" name="Footer Placeholder 4">
            <a:extLst>
              <a:ext uri="{FF2B5EF4-FFF2-40B4-BE49-F238E27FC236}">
                <a16:creationId xmlns=""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pPr/>
              <a:t>‹#›</a:t>
            </a:fld>
            <a:endParaRPr lang="en-US"/>
          </a:p>
        </p:txBody>
      </p:sp>
    </p:spTree>
    <p:extLst>
      <p:ext uri="{BB962C8B-B14F-4D97-AF65-F5344CB8AC3E}">
        <p14:creationId xmlns:p14="http://schemas.microsoft.com/office/powerpoint/2010/main" xmlns=""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pPr/>
              <a:t>16/09/2024</a:t>
            </a:fld>
            <a:endParaRPr lang="en-US"/>
          </a:p>
        </p:txBody>
      </p:sp>
      <p:sp>
        <p:nvSpPr>
          <p:cNvPr id="5" name="Footer Placeholder 4">
            <a:extLst>
              <a:ext uri="{FF2B5EF4-FFF2-40B4-BE49-F238E27FC236}">
                <a16:creationId xmlns=""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pPr/>
              <a:t>‹#›</a:t>
            </a:fld>
            <a:endParaRPr lang="en-US"/>
          </a:p>
        </p:txBody>
      </p:sp>
    </p:spTree>
    <p:extLst>
      <p:ext uri="{BB962C8B-B14F-4D97-AF65-F5344CB8AC3E}">
        <p14:creationId xmlns:p14="http://schemas.microsoft.com/office/powerpoint/2010/main" xmlns=""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pPr/>
              <a:t>16/09/2024</a:t>
            </a:fld>
            <a:endParaRPr lang="vi-VN"/>
          </a:p>
        </p:txBody>
      </p:sp>
      <p:sp>
        <p:nvSpPr>
          <p:cNvPr id="5" name="Footer Placeholder 4">
            <a:extLst>
              <a:ext uri="{FF2B5EF4-FFF2-40B4-BE49-F238E27FC236}">
                <a16:creationId xmlns=""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pPr/>
              <a:t>‹#›</a:t>
            </a:fld>
            <a:endParaRPr lang="vi-VN"/>
          </a:p>
        </p:txBody>
      </p:sp>
    </p:spTree>
    <p:extLst>
      <p:ext uri="{BB962C8B-B14F-4D97-AF65-F5344CB8AC3E}">
        <p14:creationId xmlns:p14="http://schemas.microsoft.com/office/powerpoint/2010/main" xmlns="" val="155475167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pPr/>
              <a:t>16/09/2024</a:t>
            </a:fld>
            <a:endParaRPr lang="vi-VN"/>
          </a:p>
        </p:txBody>
      </p:sp>
      <p:sp>
        <p:nvSpPr>
          <p:cNvPr id="5" name="Footer Placeholder 4">
            <a:extLst>
              <a:ext uri="{FF2B5EF4-FFF2-40B4-BE49-F238E27FC236}">
                <a16:creationId xmlns=""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pPr/>
              <a:t>‹#›</a:t>
            </a:fld>
            <a:endParaRPr lang="vi-VN"/>
          </a:p>
        </p:txBody>
      </p:sp>
    </p:spTree>
    <p:extLst>
      <p:ext uri="{BB962C8B-B14F-4D97-AF65-F5344CB8AC3E}">
        <p14:creationId xmlns:p14="http://schemas.microsoft.com/office/powerpoint/2010/main" xmlns="" val="279940397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pPr/>
              <a:t>16/09/2024</a:t>
            </a:fld>
            <a:endParaRPr lang="vi-VN"/>
          </a:p>
        </p:txBody>
      </p:sp>
      <p:sp>
        <p:nvSpPr>
          <p:cNvPr id="5" name="Footer Placeholder 4">
            <a:extLst>
              <a:ext uri="{FF2B5EF4-FFF2-40B4-BE49-F238E27FC236}">
                <a16:creationId xmlns=""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pPr/>
              <a:t>‹#›</a:t>
            </a:fld>
            <a:endParaRPr lang="vi-VN"/>
          </a:p>
        </p:txBody>
      </p:sp>
    </p:spTree>
    <p:extLst>
      <p:ext uri="{BB962C8B-B14F-4D97-AF65-F5344CB8AC3E}">
        <p14:creationId xmlns:p14="http://schemas.microsoft.com/office/powerpoint/2010/main" xmlns="" val="76879575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pPr/>
              <a:t>16/09/2024</a:t>
            </a:fld>
            <a:endParaRPr lang="vi-VN"/>
          </a:p>
        </p:txBody>
      </p:sp>
      <p:sp>
        <p:nvSpPr>
          <p:cNvPr id="6" name="Footer Placeholder 5">
            <a:extLst>
              <a:ext uri="{FF2B5EF4-FFF2-40B4-BE49-F238E27FC236}">
                <a16:creationId xmlns=""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pPr/>
              <a:t>‹#›</a:t>
            </a:fld>
            <a:endParaRPr lang="vi-VN"/>
          </a:p>
        </p:txBody>
      </p:sp>
    </p:spTree>
    <p:extLst>
      <p:ext uri="{BB962C8B-B14F-4D97-AF65-F5344CB8AC3E}">
        <p14:creationId xmlns:p14="http://schemas.microsoft.com/office/powerpoint/2010/main" xmlns="" val="358985593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pPr/>
              <a:t>16/09/2024</a:t>
            </a:fld>
            <a:endParaRPr lang="vi-VN"/>
          </a:p>
        </p:txBody>
      </p:sp>
      <p:sp>
        <p:nvSpPr>
          <p:cNvPr id="8" name="Footer Placeholder 7">
            <a:extLst>
              <a:ext uri="{FF2B5EF4-FFF2-40B4-BE49-F238E27FC236}">
                <a16:creationId xmlns=""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pPr/>
              <a:t>‹#›</a:t>
            </a:fld>
            <a:endParaRPr lang="vi-VN"/>
          </a:p>
        </p:txBody>
      </p:sp>
    </p:spTree>
    <p:extLst>
      <p:ext uri="{BB962C8B-B14F-4D97-AF65-F5344CB8AC3E}">
        <p14:creationId xmlns:p14="http://schemas.microsoft.com/office/powerpoint/2010/main" xmlns="" val="231540799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pPr/>
              <a:t>16/09/2024</a:t>
            </a:fld>
            <a:endParaRPr lang="vi-VN"/>
          </a:p>
        </p:txBody>
      </p:sp>
      <p:sp>
        <p:nvSpPr>
          <p:cNvPr id="4" name="Footer Placeholder 3">
            <a:extLst>
              <a:ext uri="{FF2B5EF4-FFF2-40B4-BE49-F238E27FC236}">
                <a16:creationId xmlns=""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pPr/>
              <a:t>‹#›</a:t>
            </a:fld>
            <a:endParaRPr lang="vi-VN"/>
          </a:p>
        </p:txBody>
      </p:sp>
    </p:spTree>
    <p:extLst>
      <p:ext uri="{BB962C8B-B14F-4D97-AF65-F5344CB8AC3E}">
        <p14:creationId xmlns:p14="http://schemas.microsoft.com/office/powerpoint/2010/main" xmlns="" val="113752569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pPr/>
              <a:t>16/09/2024</a:t>
            </a:fld>
            <a:endParaRPr lang="vi-VN"/>
          </a:p>
        </p:txBody>
      </p:sp>
      <p:sp>
        <p:nvSpPr>
          <p:cNvPr id="3" name="Footer Placeholder 2">
            <a:extLst>
              <a:ext uri="{FF2B5EF4-FFF2-40B4-BE49-F238E27FC236}">
                <a16:creationId xmlns=""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pPr/>
              <a:t>‹#›</a:t>
            </a:fld>
            <a:endParaRPr lang="vi-VN"/>
          </a:p>
        </p:txBody>
      </p:sp>
    </p:spTree>
    <p:extLst>
      <p:ext uri="{BB962C8B-B14F-4D97-AF65-F5344CB8AC3E}">
        <p14:creationId xmlns:p14="http://schemas.microsoft.com/office/powerpoint/2010/main" xmlns="" val="277747868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pPr/>
              <a:t>16/09/2024</a:t>
            </a:fld>
            <a:endParaRPr lang="vi-VN"/>
          </a:p>
        </p:txBody>
      </p:sp>
      <p:sp>
        <p:nvSpPr>
          <p:cNvPr id="6" name="Footer Placeholder 5">
            <a:extLst>
              <a:ext uri="{FF2B5EF4-FFF2-40B4-BE49-F238E27FC236}">
                <a16:creationId xmlns=""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pPr/>
              <a:t>‹#›</a:t>
            </a:fld>
            <a:endParaRPr lang="vi-VN"/>
          </a:p>
        </p:txBody>
      </p:sp>
    </p:spTree>
    <p:extLst>
      <p:ext uri="{BB962C8B-B14F-4D97-AF65-F5344CB8AC3E}">
        <p14:creationId xmlns:p14="http://schemas.microsoft.com/office/powerpoint/2010/main" xmlns="" val="264592778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pPr/>
              <a:t>16/09/2024</a:t>
            </a:fld>
            <a:endParaRPr lang="en-US"/>
          </a:p>
        </p:txBody>
      </p:sp>
      <p:sp>
        <p:nvSpPr>
          <p:cNvPr id="5" name="Footer Placeholder 4">
            <a:extLst>
              <a:ext uri="{FF2B5EF4-FFF2-40B4-BE49-F238E27FC236}">
                <a16:creationId xmlns=""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pPr/>
              <a:t>‹#›</a:t>
            </a:fld>
            <a:endParaRPr lang="en-US"/>
          </a:p>
        </p:txBody>
      </p:sp>
    </p:spTree>
    <p:extLst>
      <p:ext uri="{BB962C8B-B14F-4D97-AF65-F5344CB8AC3E}">
        <p14:creationId xmlns:p14="http://schemas.microsoft.com/office/powerpoint/2010/main" xmlns=""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pPr/>
              <a:t>16/09/2024</a:t>
            </a:fld>
            <a:endParaRPr lang="vi-VN"/>
          </a:p>
        </p:txBody>
      </p:sp>
      <p:sp>
        <p:nvSpPr>
          <p:cNvPr id="6" name="Footer Placeholder 5">
            <a:extLst>
              <a:ext uri="{FF2B5EF4-FFF2-40B4-BE49-F238E27FC236}">
                <a16:creationId xmlns=""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pPr/>
              <a:t>‹#›</a:t>
            </a:fld>
            <a:endParaRPr lang="vi-VN"/>
          </a:p>
        </p:txBody>
      </p:sp>
    </p:spTree>
    <p:extLst>
      <p:ext uri="{BB962C8B-B14F-4D97-AF65-F5344CB8AC3E}">
        <p14:creationId xmlns:p14="http://schemas.microsoft.com/office/powerpoint/2010/main" xmlns="" val="6020634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pPr/>
              <a:t>16/09/2024</a:t>
            </a:fld>
            <a:endParaRPr lang="vi-VN"/>
          </a:p>
        </p:txBody>
      </p:sp>
      <p:sp>
        <p:nvSpPr>
          <p:cNvPr id="5" name="Footer Placeholder 4">
            <a:extLst>
              <a:ext uri="{FF2B5EF4-FFF2-40B4-BE49-F238E27FC236}">
                <a16:creationId xmlns=""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pPr/>
              <a:t>‹#›</a:t>
            </a:fld>
            <a:endParaRPr lang="vi-VN"/>
          </a:p>
        </p:txBody>
      </p:sp>
    </p:spTree>
    <p:extLst>
      <p:ext uri="{BB962C8B-B14F-4D97-AF65-F5344CB8AC3E}">
        <p14:creationId xmlns:p14="http://schemas.microsoft.com/office/powerpoint/2010/main" xmlns="" val="96268227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pPr/>
              <a:t>16/09/2024</a:t>
            </a:fld>
            <a:endParaRPr lang="vi-VN"/>
          </a:p>
        </p:txBody>
      </p:sp>
      <p:sp>
        <p:nvSpPr>
          <p:cNvPr id="5" name="Footer Placeholder 4">
            <a:extLst>
              <a:ext uri="{FF2B5EF4-FFF2-40B4-BE49-F238E27FC236}">
                <a16:creationId xmlns=""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pPr/>
              <a:t>‹#›</a:t>
            </a:fld>
            <a:endParaRPr lang="vi-VN"/>
          </a:p>
        </p:txBody>
      </p:sp>
    </p:spTree>
    <p:extLst>
      <p:ext uri="{BB962C8B-B14F-4D97-AF65-F5344CB8AC3E}">
        <p14:creationId xmlns:p14="http://schemas.microsoft.com/office/powerpoint/2010/main" xmlns="" val="43008799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xmlns="" val="43550035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xmlns="" val="206070658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xmlns="" val="33885741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xmlns="" val="280541009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xmlns="" val="249960275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pPr/>
              <a:t>16/09/2024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pPr/>
              <a:t>‹#›</a:t>
            </a:fld>
            <a:endParaRPr lang="en-US"/>
          </a:p>
        </p:txBody>
      </p:sp>
    </p:spTree>
    <p:extLst>
      <p:ext uri="{BB962C8B-B14F-4D97-AF65-F5344CB8AC3E}">
        <p14:creationId xmlns:p14="http://schemas.microsoft.com/office/powerpoint/2010/main" xmlns="" val="179464687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pPr/>
              <a:t>16/09/2024</a:t>
            </a:fld>
            <a:endParaRPr lang="en-US"/>
          </a:p>
        </p:txBody>
      </p:sp>
      <p:sp>
        <p:nvSpPr>
          <p:cNvPr id="5" name="Footer Placeholder 4">
            <a:extLst>
              <a:ext uri="{FF2B5EF4-FFF2-40B4-BE49-F238E27FC236}">
                <a16:creationId xmlns=""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xmlns=""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pPr/>
              <a:t>16/09/2024</a:t>
            </a:fld>
            <a:endParaRPr lang="en-US"/>
          </a:p>
        </p:txBody>
      </p:sp>
      <p:sp>
        <p:nvSpPr>
          <p:cNvPr id="5" name="Footer Placeholder 4">
            <a:extLst>
              <a:ext uri="{FF2B5EF4-FFF2-40B4-BE49-F238E27FC236}">
                <a16:creationId xmlns=""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pPr/>
              <a:t>‹#›</a:t>
            </a:fld>
            <a:endParaRPr lang="en-US"/>
          </a:p>
        </p:txBody>
      </p:sp>
    </p:spTree>
    <p:extLst>
      <p:ext uri="{BB962C8B-B14F-4D97-AF65-F5344CB8AC3E}">
        <p14:creationId xmlns:p14="http://schemas.microsoft.com/office/powerpoint/2010/main" xmlns=""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pPr/>
              <a:t>16/09/2024</a:t>
            </a:fld>
            <a:endParaRPr lang="en-US"/>
          </a:p>
        </p:txBody>
      </p:sp>
      <p:sp>
        <p:nvSpPr>
          <p:cNvPr id="5" name="Footer Placeholder 4">
            <a:extLst>
              <a:ext uri="{FF2B5EF4-FFF2-40B4-BE49-F238E27FC236}">
                <a16:creationId xmlns=""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xmlns=""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pPr/>
              <a:t>16/09/2024</a:t>
            </a:fld>
            <a:endParaRPr lang="en-US"/>
          </a:p>
        </p:txBody>
      </p:sp>
      <p:sp>
        <p:nvSpPr>
          <p:cNvPr id="5" name="Footer Placeholder 4">
            <a:extLst>
              <a:ext uri="{FF2B5EF4-FFF2-40B4-BE49-F238E27FC236}">
                <a16:creationId xmlns=""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xmlns=""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pPr/>
              <a:t>16/09/2024</a:t>
            </a:fld>
            <a:endParaRPr lang="en-US"/>
          </a:p>
        </p:txBody>
      </p:sp>
      <p:sp>
        <p:nvSpPr>
          <p:cNvPr id="6" name="Footer Placeholder 5">
            <a:extLst>
              <a:ext uri="{FF2B5EF4-FFF2-40B4-BE49-F238E27FC236}">
                <a16:creationId xmlns=""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xmlns=""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pPr/>
              <a:t>16/09/2024</a:t>
            </a:fld>
            <a:endParaRPr lang="en-US"/>
          </a:p>
        </p:txBody>
      </p:sp>
      <p:sp>
        <p:nvSpPr>
          <p:cNvPr id="8" name="Footer Placeholder 7">
            <a:extLst>
              <a:ext uri="{FF2B5EF4-FFF2-40B4-BE49-F238E27FC236}">
                <a16:creationId xmlns=""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xmlns=""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pPr/>
              <a:t>16/09/2024</a:t>
            </a:fld>
            <a:endParaRPr lang="en-US"/>
          </a:p>
        </p:txBody>
      </p:sp>
      <p:sp>
        <p:nvSpPr>
          <p:cNvPr id="4" name="Footer Placeholder 3">
            <a:extLst>
              <a:ext uri="{FF2B5EF4-FFF2-40B4-BE49-F238E27FC236}">
                <a16:creationId xmlns=""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xmlns=""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pPr/>
              <a:t>16/09/2024</a:t>
            </a:fld>
            <a:endParaRPr lang="en-US"/>
          </a:p>
        </p:txBody>
      </p:sp>
      <p:sp>
        <p:nvSpPr>
          <p:cNvPr id="3" name="Footer Placeholder 2">
            <a:extLst>
              <a:ext uri="{FF2B5EF4-FFF2-40B4-BE49-F238E27FC236}">
                <a16:creationId xmlns=""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xmlns=""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pPr/>
              <a:t>16/09/2024</a:t>
            </a:fld>
            <a:endParaRPr lang="en-US"/>
          </a:p>
        </p:txBody>
      </p:sp>
      <p:sp>
        <p:nvSpPr>
          <p:cNvPr id="6" name="Footer Placeholder 5">
            <a:extLst>
              <a:ext uri="{FF2B5EF4-FFF2-40B4-BE49-F238E27FC236}">
                <a16:creationId xmlns=""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xmlns=""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pPr/>
              <a:t>16/09/2024</a:t>
            </a:fld>
            <a:endParaRPr lang="en-US"/>
          </a:p>
        </p:txBody>
      </p:sp>
      <p:sp>
        <p:nvSpPr>
          <p:cNvPr id="6" name="Footer Placeholder 5">
            <a:extLst>
              <a:ext uri="{FF2B5EF4-FFF2-40B4-BE49-F238E27FC236}">
                <a16:creationId xmlns=""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xmlns=""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pPr/>
              <a:t>16/09/2024</a:t>
            </a:fld>
            <a:endParaRPr lang="en-US"/>
          </a:p>
        </p:txBody>
      </p:sp>
      <p:sp>
        <p:nvSpPr>
          <p:cNvPr id="5" name="Footer Placeholder 4">
            <a:extLst>
              <a:ext uri="{FF2B5EF4-FFF2-40B4-BE49-F238E27FC236}">
                <a16:creationId xmlns=""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xmlns=""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pPr/>
              <a:t>16/09/2024</a:t>
            </a:fld>
            <a:endParaRPr lang="en-US"/>
          </a:p>
        </p:txBody>
      </p:sp>
      <p:sp>
        <p:nvSpPr>
          <p:cNvPr id="5" name="Footer Placeholder 4">
            <a:extLst>
              <a:ext uri="{FF2B5EF4-FFF2-40B4-BE49-F238E27FC236}">
                <a16:creationId xmlns=""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xmlns=""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pPr/>
              <a:t>16/09/2024</a:t>
            </a:fld>
            <a:endParaRPr lang="en-US"/>
          </a:p>
        </p:txBody>
      </p:sp>
      <p:sp>
        <p:nvSpPr>
          <p:cNvPr id="6" name="Footer Placeholder 5">
            <a:extLst>
              <a:ext uri="{FF2B5EF4-FFF2-40B4-BE49-F238E27FC236}">
                <a16:creationId xmlns=""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pPr/>
              <a:t>‹#›</a:t>
            </a:fld>
            <a:endParaRPr lang="en-US"/>
          </a:p>
        </p:txBody>
      </p:sp>
    </p:spTree>
    <p:extLst>
      <p:ext uri="{BB962C8B-B14F-4D97-AF65-F5344CB8AC3E}">
        <p14:creationId xmlns:p14="http://schemas.microsoft.com/office/powerpoint/2010/main" xmlns="" val="401352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pPr/>
              <a:t>16/09/2024</a:t>
            </a:fld>
            <a:endParaRPr lang="en-US"/>
          </a:p>
        </p:txBody>
      </p:sp>
      <p:sp>
        <p:nvSpPr>
          <p:cNvPr id="8" name="Footer Placeholder 7">
            <a:extLst>
              <a:ext uri="{FF2B5EF4-FFF2-40B4-BE49-F238E27FC236}">
                <a16:creationId xmlns=""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pPr/>
              <a:t>‹#›</a:t>
            </a:fld>
            <a:endParaRPr lang="en-US"/>
          </a:p>
        </p:txBody>
      </p:sp>
    </p:spTree>
    <p:extLst>
      <p:ext uri="{BB962C8B-B14F-4D97-AF65-F5344CB8AC3E}">
        <p14:creationId xmlns:p14="http://schemas.microsoft.com/office/powerpoint/2010/main" xmlns="" val="22356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pPr/>
              <a:t>16/09/2024</a:t>
            </a:fld>
            <a:endParaRPr lang="en-US"/>
          </a:p>
        </p:txBody>
      </p:sp>
      <p:sp>
        <p:nvSpPr>
          <p:cNvPr id="4" name="Footer Placeholder 3">
            <a:extLst>
              <a:ext uri="{FF2B5EF4-FFF2-40B4-BE49-F238E27FC236}">
                <a16:creationId xmlns=""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pPr/>
              <a:t>‹#›</a:t>
            </a:fld>
            <a:endParaRPr lang="en-US"/>
          </a:p>
        </p:txBody>
      </p:sp>
    </p:spTree>
    <p:extLst>
      <p:ext uri="{BB962C8B-B14F-4D97-AF65-F5344CB8AC3E}">
        <p14:creationId xmlns:p14="http://schemas.microsoft.com/office/powerpoint/2010/main" xmlns=""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pPr/>
              <a:t>16/09/2024</a:t>
            </a:fld>
            <a:endParaRPr lang="en-US"/>
          </a:p>
        </p:txBody>
      </p:sp>
      <p:sp>
        <p:nvSpPr>
          <p:cNvPr id="3" name="Footer Placeholder 2">
            <a:extLst>
              <a:ext uri="{FF2B5EF4-FFF2-40B4-BE49-F238E27FC236}">
                <a16:creationId xmlns=""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pPr/>
              <a:t>‹#›</a:t>
            </a:fld>
            <a:endParaRPr lang="en-US"/>
          </a:p>
        </p:txBody>
      </p:sp>
    </p:spTree>
    <p:extLst>
      <p:ext uri="{BB962C8B-B14F-4D97-AF65-F5344CB8AC3E}">
        <p14:creationId xmlns:p14="http://schemas.microsoft.com/office/powerpoint/2010/main" xmlns=""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pPr/>
              <a:t>16/09/2024</a:t>
            </a:fld>
            <a:endParaRPr lang="en-US"/>
          </a:p>
        </p:txBody>
      </p:sp>
      <p:sp>
        <p:nvSpPr>
          <p:cNvPr id="6" name="Footer Placeholder 5">
            <a:extLst>
              <a:ext uri="{FF2B5EF4-FFF2-40B4-BE49-F238E27FC236}">
                <a16:creationId xmlns=""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pPr/>
              <a:t>‹#›</a:t>
            </a:fld>
            <a:endParaRPr lang="en-US"/>
          </a:p>
        </p:txBody>
      </p:sp>
    </p:spTree>
    <p:extLst>
      <p:ext uri="{BB962C8B-B14F-4D97-AF65-F5344CB8AC3E}">
        <p14:creationId xmlns:p14="http://schemas.microsoft.com/office/powerpoint/2010/main" xmlns=""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pPr/>
              <a:t>16/09/2024</a:t>
            </a:fld>
            <a:endParaRPr lang="en-US"/>
          </a:p>
        </p:txBody>
      </p:sp>
      <p:sp>
        <p:nvSpPr>
          <p:cNvPr id="6" name="Footer Placeholder 5">
            <a:extLst>
              <a:ext uri="{FF2B5EF4-FFF2-40B4-BE49-F238E27FC236}">
                <a16:creationId xmlns=""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pPr/>
              <a:t>‹#›</a:t>
            </a:fld>
            <a:endParaRPr lang="en-US"/>
          </a:p>
        </p:txBody>
      </p:sp>
    </p:spTree>
    <p:extLst>
      <p:ext uri="{BB962C8B-B14F-4D97-AF65-F5344CB8AC3E}">
        <p14:creationId xmlns:p14="http://schemas.microsoft.com/office/powerpoint/2010/main" xmlns=""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 xmlns:a16="http://schemas.microsoft.com/office/drawing/2014/main" id="{ACF24181-90FC-92AA-19E0-73FD80B2CDAA}"/>
              </a:ext>
            </a:extLst>
          </p:cNvPr>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1962152" y="180975"/>
            <a:ext cx="1609726" cy="1609726"/>
          </a:xfrm>
          <a:prstGeom prst="rect">
            <a:avLst/>
          </a:prstGeom>
        </p:spPr>
      </p:pic>
    </p:spTree>
    <p:extLst>
      <p:ext uri="{BB962C8B-B14F-4D97-AF65-F5344CB8AC3E}">
        <p14:creationId xmlns:p14="http://schemas.microsoft.com/office/powerpoint/2010/main" xmlns=""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pPr/>
              <a:t>16/09/2024</a:t>
            </a:fld>
            <a:endParaRPr lang="vi-VN"/>
          </a:p>
        </p:txBody>
      </p:sp>
      <p:sp>
        <p:nvSpPr>
          <p:cNvPr id="5" name="Footer Placeholder 4">
            <a:extLst>
              <a:ext uri="{FF2B5EF4-FFF2-40B4-BE49-F238E27FC236}">
                <a16:creationId xmlns=""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pPr/>
              <a:t>‹#›</a:t>
            </a:fld>
            <a:endParaRPr lang="vi-VN"/>
          </a:p>
        </p:txBody>
      </p:sp>
      <p:pic>
        <p:nvPicPr>
          <p:cNvPr id="8" name="Picture 7" descr="A picture containing text, font, graphics, design&#10;&#10;Description automatically generated">
            <a:extLst>
              <a:ext uri="{FF2B5EF4-FFF2-40B4-BE49-F238E27FC236}">
                <a16:creationId xmlns="" xmlns:a16="http://schemas.microsoft.com/office/drawing/2014/main" id="{08164FAE-F2D4-2FAC-D4CD-40686731CFC9}"/>
              </a:ext>
            </a:extLst>
          </p:cNvPr>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2228851" y="161924"/>
            <a:ext cx="1914525" cy="1914525"/>
          </a:xfrm>
          <a:prstGeom prst="rect">
            <a:avLst/>
          </a:prstGeom>
        </p:spPr>
      </p:pic>
    </p:spTree>
    <p:extLst>
      <p:ext uri="{BB962C8B-B14F-4D97-AF65-F5344CB8AC3E}">
        <p14:creationId xmlns:p14="http://schemas.microsoft.com/office/powerpoint/2010/main" xmlns=""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xmlns=""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pPr/>
              <a:t>16/09/2024</a:t>
            </a:fld>
            <a:endParaRPr lang="en-US"/>
          </a:p>
        </p:txBody>
      </p:sp>
      <p:sp>
        <p:nvSpPr>
          <p:cNvPr id="5" name="Footer Placeholder 4">
            <a:extLst>
              <a:ext uri="{FF2B5EF4-FFF2-40B4-BE49-F238E27FC236}">
                <a16:creationId xmlns=""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pPr/>
              <a:t>‹#›</a:t>
            </a:fld>
            <a:endParaRPr lang="en-US"/>
          </a:p>
        </p:txBody>
      </p:sp>
    </p:spTree>
    <p:extLst>
      <p:ext uri="{BB962C8B-B14F-4D97-AF65-F5344CB8AC3E}">
        <p14:creationId xmlns:p14="http://schemas.microsoft.com/office/powerpoint/2010/main" xmlns=""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0.wdp"/><Relationship Id="rId7"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9.png"/><Relationship Id="rId10" Type="http://schemas.microsoft.com/office/2007/relationships/hdphoto" Target="../media/hdphoto16.wdp"/><Relationship Id="rId4" Type="http://schemas.openxmlformats.org/officeDocument/2006/relationships/image" Target="../media/image48.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5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9.png"/><Relationship Id="rId4" Type="http://schemas.microsoft.com/office/2007/relationships/hdphoto" Target="../media/hdphoto10.wdp"/><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7.png"/><Relationship Id="rId7" Type="http://schemas.openxmlformats.org/officeDocument/2006/relationships/image" Target="../media/image5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29.png"/><Relationship Id="rId4" Type="http://schemas.microsoft.com/office/2007/relationships/hdphoto" Target="../media/hdphoto10.wdp"/><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10.wdp"/><Relationship Id="rId7" Type="http://schemas.openxmlformats.org/officeDocument/2006/relationships/image" Target="../media/image5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5.svg"/><Relationship Id="rId4" Type="http://schemas.openxmlformats.org/officeDocument/2006/relationships/image" Target="../media/image56.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gif"/><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slide" Target="slide3.xml"/><Relationship Id="rId4" Type="http://schemas.microsoft.com/office/2007/relationships/hdphoto" Target="../media/hdphoto1.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3.emf"/><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63.emf"/></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3.emf"/><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63.emf"/></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7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8.sv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18.png"/><Relationship Id="rId26" Type="http://schemas.microsoft.com/office/2007/relationships/hdphoto" Target="../media/hdphoto7.wdp"/><Relationship Id="rId3" Type="http://schemas.openxmlformats.org/officeDocument/2006/relationships/notesSlide" Target="../notesSlides/notesSlide2.xml"/><Relationship Id="rId21" Type="http://schemas.microsoft.com/office/2007/relationships/hdphoto" Target="../media/hdphoto5.wdp"/><Relationship Id="rId7" Type="http://schemas.openxmlformats.org/officeDocument/2006/relationships/slide" Target="slide6.xml"/><Relationship Id="rId12" Type="http://schemas.openxmlformats.org/officeDocument/2006/relationships/image" Target="../media/image15.png"/><Relationship Id="rId17" Type="http://schemas.openxmlformats.org/officeDocument/2006/relationships/image" Target="../media/image17.png"/><Relationship Id="rId25" Type="http://schemas.openxmlformats.org/officeDocument/2006/relationships/image" Target="../media/image21.png"/><Relationship Id="rId2" Type="http://schemas.openxmlformats.org/officeDocument/2006/relationships/slideLayout" Target="../slideLayouts/slideLayout26.xml"/><Relationship Id="rId16" Type="http://schemas.microsoft.com/office/2007/relationships/media" Target="../media/media1.mp3"/><Relationship Id="rId20" Type="http://schemas.openxmlformats.org/officeDocument/2006/relationships/image" Target="../media/image19.png"/><Relationship Id="rId1" Type="http://schemas.openxmlformats.org/officeDocument/2006/relationships/video" Target="NULL" TargetMode="External"/><Relationship Id="rId6" Type="http://schemas.openxmlformats.org/officeDocument/2006/relationships/image" Target="../media/image12.png"/><Relationship Id="rId11" Type="http://schemas.openxmlformats.org/officeDocument/2006/relationships/slide" Target="slide4.xml"/><Relationship Id="rId24" Type="http://schemas.openxmlformats.org/officeDocument/2006/relationships/slide" Target="slide8.xml"/><Relationship Id="rId5" Type="http://schemas.openxmlformats.org/officeDocument/2006/relationships/slide" Target="slide7.xml"/><Relationship Id="rId15" Type="http://schemas.microsoft.com/office/2007/relationships/hdphoto" Target="../media/hdphoto3.wdp"/><Relationship Id="rId23" Type="http://schemas.microsoft.com/office/2007/relationships/hdphoto" Target="../media/hdphoto6.wdp"/><Relationship Id="rId10" Type="http://schemas.openxmlformats.org/officeDocument/2006/relationships/image" Target="../media/image14.png"/><Relationship Id="rId19" Type="http://schemas.microsoft.com/office/2007/relationships/hdphoto" Target="../media/hdphoto4.wdp"/><Relationship Id="rId4" Type="http://schemas.openxmlformats.org/officeDocument/2006/relationships/audio" Target="../media/audio2.wav"/><Relationship Id="rId9" Type="http://schemas.openxmlformats.org/officeDocument/2006/relationships/slide" Target="slide5.xml"/><Relationship Id="rId22" Type="http://schemas.openxmlformats.org/officeDocument/2006/relationships/image" Target="../media/image20.png"/><Relationship Id="rId27"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35.xml"/><Relationship Id="rId6" Type="http://schemas.openxmlformats.org/officeDocument/2006/relationships/image" Target="../media/image75.sv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78.png"/><Relationship Id="rId5" Type="http://schemas.openxmlformats.org/officeDocument/2006/relationships/image" Target="../media/image74.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0.png"/><Relationship Id="rId5" Type="http://schemas.openxmlformats.org/officeDocument/2006/relationships/image" Target="../media/image66.png"/><Relationship Id="rId4"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7.png"/><Relationship Id="rId3" Type="http://schemas.openxmlformats.org/officeDocument/2006/relationships/image" Target="../media/image29.png"/><Relationship Id="rId7" Type="http://schemas.openxmlformats.org/officeDocument/2006/relationships/image" Target="../media/image85.png"/><Relationship Id="rId12"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33.png"/><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30.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6.xml"/><Relationship Id="rId5" Type="http://schemas.openxmlformats.org/officeDocument/2006/relationships/image" Target="../media/image2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4.png"/><Relationship Id="rId5" Type="http://schemas.openxmlformats.org/officeDocument/2006/relationships/image" Target="../media/image30.png"/><Relationship Id="rId10" Type="http://schemas.microsoft.com/office/2007/relationships/hdphoto" Target="../media/hdphoto9.wdp"/><Relationship Id="rId4" Type="http://schemas.openxmlformats.org/officeDocument/2006/relationships/image" Target="../media/image29.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xmlns=""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 xmlns:a16="http://schemas.microsoft.com/office/drawing/2014/main" id="{AB46D160-20AF-C0C1-EF6F-41ACD1BCFC07}"/>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xmlns=""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 xmlns:a16="http://schemas.microsoft.com/office/drawing/2014/main" id="{FD3B00C4-B63A-0963-7B08-1CA91101AF78}"/>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32" name="Group 31">
            <a:extLst>
              <a:ext uri="{FF2B5EF4-FFF2-40B4-BE49-F238E27FC236}">
                <a16:creationId xmlns=""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 xmlns:a16="http://schemas.microsoft.com/office/drawing/2014/main" id="{101A862C-A406-0C4E-9DAD-6B0D0476231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 xmlns:a16="http://schemas.microsoft.com/office/drawing/2014/main"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 xmlns:a16="http://schemas.microsoft.com/office/drawing/2014/main" id="{156CCB5F-CB89-D0B3-D30B-DAF13CC71BE1}"/>
                  </a:ext>
                </a:extLst>
              </p:cNvPr>
              <p:cNvPicPr>
                <a:picLocks noChangeAspect="1"/>
              </p:cNvPicPr>
              <p:nvPr/>
            </p:nvPicPr>
            <p:blipFill>
              <a:blip r:embed="rId7" cstate="print"/>
              <a:stretch>
                <a:fillRect/>
              </a:stretch>
            </p:blipFill>
            <p:spPr>
              <a:xfrm>
                <a:off x="5155989" y="399065"/>
                <a:ext cx="1665021" cy="1665021"/>
              </a:xfrm>
              <a:prstGeom prst="rect">
                <a:avLst/>
              </a:prstGeom>
            </p:spPr>
          </p:pic>
        </p:grpSp>
        <p:sp>
          <p:nvSpPr>
            <p:cNvPr id="40" name="Rectangle 39">
              <a:extLst>
                <a:ext uri="{FF2B5EF4-FFF2-40B4-BE49-F238E27FC236}">
                  <a16:creationId xmlns="" xmlns:a16="http://schemas.microsoft.com/office/drawing/2014/main"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 xmlns:a16="http://schemas.microsoft.com/office/drawing/2014/main"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 xmlns:a16="http://schemas.microsoft.com/office/drawing/2014/main" id="{BE006D44-E924-1739-0E08-2A2198443D2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 xmlns:a16="http://schemas.microsoft.com/office/drawing/2014/main"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xmlns="" val="1454461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xmlns=""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xmlns=""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 xmlns:a16="http://schemas.microsoft.com/office/drawing/2014/main" id="{884C21AA-83C8-DC1E-5465-1DDF1EF3A0F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 xmlns:a16="http://schemas.microsoft.com/office/drawing/2014/main"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xmlns="">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 xmlns:a16="http://schemas.microsoft.com/office/drawing/2014/main" id="{927B331F-9AAC-D5C3-E2B6-2703BBD4666A}"/>
                </a:ext>
              </a:extLst>
            </p:cNvPr>
            <p:cNvPicPr>
              <a:picLocks noChangeAspect="1"/>
            </p:cNvPicPr>
            <p:nvPr/>
          </p:nvPicPr>
          <p:blipFill>
            <a:blip r:embed="rId7">
              <a:extLst>
                <a:ext uri="{BEBA8EAE-BF5A-486C-A8C5-ECC9F3942E4B}">
                  <a14:imgProps xmlns:a14="http://schemas.microsoft.com/office/drawing/2010/main" xmlns="">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 xmlns:a16="http://schemas.microsoft.com/office/drawing/2014/main" id="{057BD891-52CD-9E0A-5A53-DDA0F65EF236}"/>
                </a:ext>
              </a:extLst>
            </p:cNvPr>
            <p:cNvPicPr>
              <a:picLocks noChangeAspect="1"/>
            </p:cNvPicPr>
            <p:nvPr/>
          </p:nvPicPr>
          <p:blipFill>
            <a:blip r:embed="rId9">
              <a:extLst>
                <a:ext uri="{BEBA8EAE-BF5A-486C-A8C5-ECC9F3942E4B}">
                  <a14:imgProps xmlns:a14="http://schemas.microsoft.com/office/drawing/2010/main" xmlns="">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 xmlns:a16="http://schemas.microsoft.com/office/drawing/2014/main"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 xmlns:a16="http://schemas.microsoft.com/office/drawing/2014/main" id="{ADD63F4D-D5E5-D84B-0624-DFCB4C98B408}"/>
                </a:ext>
              </a:extLst>
            </p:cNvPr>
            <p:cNvPicPr>
              <a:picLocks noChangeAspect="1"/>
            </p:cNvPicPr>
            <p:nvPr/>
          </p:nvPicPr>
          <p:blipFill>
            <a:blip r:embed="rId5">
              <a:extLst>
                <a:ext uri="{BEBA8EAE-BF5A-486C-A8C5-ECC9F3942E4B}">
                  <a14:imgProps xmlns:a14="http://schemas.microsoft.com/office/drawing/2010/main" xmlns="">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xmlns=""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xmlns=""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xmlns=""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a:t>
            </a:r>
            <a:r>
              <a:rPr kumimoji="0" lang="en-US" sz="2600" b="0" i="0" u="none" strike="noStrike" kern="1200" cap="none" spc="0" normalizeH="0" baseline="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2600" b="0"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cậu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xmlns=""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 xmlns:a16="http://schemas.microsoft.com/office/drawing/2014/main" id="{FB7C6BE5-A785-8880-2E30-C021D65AB226}"/>
              </a:ext>
            </a:extLst>
          </p:cNvPr>
          <p:cNvPicPr>
            <a:picLocks noChangeAspect="1"/>
          </p:cNvPicPr>
          <p:nvPr/>
        </p:nvPicPr>
        <p:blipFill>
          <a:blip r:embed="rId6" cstate="print"/>
          <a:stretch>
            <a:fillRect/>
          </a:stretch>
        </p:blipFill>
        <p:spPr>
          <a:xfrm>
            <a:off x="6880972" y="1166873"/>
            <a:ext cx="4637808" cy="2333262"/>
          </a:xfrm>
          <a:prstGeom prst="rect">
            <a:avLst/>
          </a:prstGeom>
        </p:spPr>
      </p:pic>
      <p:pic>
        <p:nvPicPr>
          <p:cNvPr id="6" name="Picture 5">
            <a:extLst>
              <a:ext uri="{FF2B5EF4-FFF2-40B4-BE49-F238E27FC236}">
                <a16:creationId xmlns=""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xmlns="">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xmlns=""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xmlns=""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xmlns=""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 xmlns:a16="http://schemas.microsoft.com/office/drawing/2014/main" id="{2AD60708-535C-8951-B360-9BF868739DF5}"/>
                </a:ext>
              </a:extLst>
            </p:cNvPr>
            <p:cNvPicPr>
              <a:picLocks noChangeAspect="1"/>
            </p:cNvPicPr>
            <p:nvPr/>
          </p:nvPicPr>
          <p:blipFill>
            <a:blip r:embed="rId6" cstate="print"/>
            <a:stretch>
              <a:fillRect/>
            </a:stretch>
          </p:blipFill>
          <p:spPr>
            <a:xfrm>
              <a:off x="8222519" y="4842941"/>
              <a:ext cx="469963" cy="469963"/>
            </a:xfrm>
            <a:prstGeom prst="rect">
              <a:avLst/>
            </a:prstGeom>
          </p:spPr>
        </p:pic>
        <p:pic>
          <p:nvPicPr>
            <p:cNvPr id="16" name="Picture 15">
              <a:extLst>
                <a:ext uri="{FF2B5EF4-FFF2-40B4-BE49-F238E27FC236}">
                  <a16:creationId xmlns="" xmlns:a16="http://schemas.microsoft.com/office/drawing/2014/main" id="{CD6F39AE-B951-D928-EA4A-9AA1C2E4A614}"/>
                </a:ext>
              </a:extLst>
            </p:cNvPr>
            <p:cNvPicPr>
              <a:picLocks noChangeAspect="1"/>
            </p:cNvPicPr>
            <p:nvPr/>
          </p:nvPicPr>
          <p:blipFill>
            <a:blip r:embed="rId7" cstate="print"/>
            <a:stretch>
              <a:fillRect/>
            </a:stretch>
          </p:blipFill>
          <p:spPr>
            <a:xfrm>
              <a:off x="7665845" y="4842941"/>
              <a:ext cx="469963" cy="469963"/>
            </a:xfrm>
            <a:prstGeom prst="rect">
              <a:avLst/>
            </a:prstGeom>
          </p:spPr>
        </p:pic>
        <p:pic>
          <p:nvPicPr>
            <p:cNvPr id="17" name="Picture 16">
              <a:extLst>
                <a:ext uri="{FF2B5EF4-FFF2-40B4-BE49-F238E27FC236}">
                  <a16:creationId xmlns="" xmlns:a16="http://schemas.microsoft.com/office/drawing/2014/main" id="{FD40977C-829D-DF21-53B8-441E9B110BDE}"/>
                </a:ext>
              </a:extLst>
            </p:cNvPr>
            <p:cNvPicPr>
              <a:picLocks noChangeAspect="1"/>
            </p:cNvPicPr>
            <p:nvPr/>
          </p:nvPicPr>
          <p:blipFill>
            <a:blip r:embed="rId8" cstate="print"/>
            <a:stretch>
              <a:fillRect/>
            </a:stretch>
          </p:blipFill>
          <p:spPr>
            <a:xfrm>
              <a:off x="8779193" y="4842941"/>
              <a:ext cx="469963" cy="469963"/>
            </a:xfrm>
            <a:prstGeom prst="rect">
              <a:avLst/>
            </a:prstGeom>
          </p:spPr>
        </p:pic>
        <p:pic>
          <p:nvPicPr>
            <p:cNvPr id="18" name="Picture 17">
              <a:extLst>
                <a:ext uri="{FF2B5EF4-FFF2-40B4-BE49-F238E27FC236}">
                  <a16:creationId xmlns="" xmlns:a16="http://schemas.microsoft.com/office/drawing/2014/main" id="{A08388A6-1015-B9B1-4DB2-0EB17C971F47}"/>
                </a:ext>
              </a:extLst>
            </p:cNvPr>
            <p:cNvPicPr>
              <a:picLocks noChangeAspect="1"/>
            </p:cNvPicPr>
            <p:nvPr/>
          </p:nvPicPr>
          <p:blipFill>
            <a:blip r:embed="rId6" cstate="print"/>
            <a:stretch>
              <a:fillRect/>
            </a:stretch>
          </p:blipFill>
          <p:spPr>
            <a:xfrm>
              <a:off x="8431474" y="5427115"/>
              <a:ext cx="469963" cy="469963"/>
            </a:xfrm>
            <a:prstGeom prst="rect">
              <a:avLst/>
            </a:prstGeom>
          </p:spPr>
        </p:pic>
        <p:pic>
          <p:nvPicPr>
            <p:cNvPr id="19" name="Picture 18">
              <a:extLst>
                <a:ext uri="{FF2B5EF4-FFF2-40B4-BE49-F238E27FC236}">
                  <a16:creationId xmlns="" xmlns:a16="http://schemas.microsoft.com/office/drawing/2014/main" id="{E09501BA-6E5A-3875-51EC-C52A856F61EA}"/>
                </a:ext>
              </a:extLst>
            </p:cNvPr>
            <p:cNvPicPr>
              <a:picLocks noChangeAspect="1"/>
            </p:cNvPicPr>
            <p:nvPr/>
          </p:nvPicPr>
          <p:blipFill>
            <a:blip r:embed="rId7" cstate="print"/>
            <a:stretch>
              <a:fillRect/>
            </a:stretch>
          </p:blipFill>
          <p:spPr>
            <a:xfrm>
              <a:off x="7874801" y="5427115"/>
              <a:ext cx="469963" cy="469963"/>
            </a:xfrm>
            <a:prstGeom prst="rect">
              <a:avLst/>
            </a:prstGeom>
          </p:spPr>
        </p:pic>
        <p:pic>
          <p:nvPicPr>
            <p:cNvPr id="20" name="Picture 19">
              <a:extLst>
                <a:ext uri="{FF2B5EF4-FFF2-40B4-BE49-F238E27FC236}">
                  <a16:creationId xmlns="" xmlns:a16="http://schemas.microsoft.com/office/drawing/2014/main" id="{256990FC-9F35-AB01-48F2-3AF5B5FD86FF}"/>
                </a:ext>
              </a:extLst>
            </p:cNvPr>
            <p:cNvPicPr>
              <a:picLocks noChangeAspect="1"/>
            </p:cNvPicPr>
            <p:nvPr/>
          </p:nvPicPr>
          <p:blipFill>
            <a:blip r:embed="rId8" cstate="print"/>
            <a:stretch>
              <a:fillRect/>
            </a:stretch>
          </p:blipFill>
          <p:spPr>
            <a:xfrm>
              <a:off x="8988150" y="5427115"/>
              <a:ext cx="469963" cy="469963"/>
            </a:xfrm>
            <a:prstGeom prst="rect">
              <a:avLst/>
            </a:prstGeom>
          </p:spPr>
        </p:pic>
        <p:pic>
          <p:nvPicPr>
            <p:cNvPr id="21" name="Picture 20">
              <a:extLst>
                <a:ext uri="{FF2B5EF4-FFF2-40B4-BE49-F238E27FC236}">
                  <a16:creationId xmlns="" xmlns:a16="http://schemas.microsoft.com/office/drawing/2014/main" id="{DDE761B1-FE3F-7ED3-B1CC-0A0403791175}"/>
                </a:ext>
              </a:extLst>
            </p:cNvPr>
            <p:cNvPicPr>
              <a:picLocks noChangeAspect="1"/>
            </p:cNvPicPr>
            <p:nvPr/>
          </p:nvPicPr>
          <p:blipFill>
            <a:blip r:embed="rId6" cstate="print"/>
            <a:stretch>
              <a:fillRect/>
            </a:stretch>
          </p:blipFill>
          <p:spPr>
            <a:xfrm>
              <a:off x="11249274" y="5931439"/>
              <a:ext cx="469963" cy="469963"/>
            </a:xfrm>
            <a:prstGeom prst="rect">
              <a:avLst/>
            </a:prstGeom>
          </p:spPr>
        </p:pic>
        <p:pic>
          <p:nvPicPr>
            <p:cNvPr id="22" name="Picture 21">
              <a:extLst>
                <a:ext uri="{FF2B5EF4-FFF2-40B4-BE49-F238E27FC236}">
                  <a16:creationId xmlns="" xmlns:a16="http://schemas.microsoft.com/office/drawing/2014/main" id="{BFE69214-505B-E5DD-D2E6-FBE7EF49F432}"/>
                </a:ext>
              </a:extLst>
            </p:cNvPr>
            <p:cNvPicPr>
              <a:picLocks noChangeAspect="1"/>
            </p:cNvPicPr>
            <p:nvPr/>
          </p:nvPicPr>
          <p:blipFill>
            <a:blip r:embed="rId7" cstate="print"/>
            <a:stretch>
              <a:fillRect/>
            </a:stretch>
          </p:blipFill>
          <p:spPr>
            <a:xfrm>
              <a:off x="10692600" y="5931439"/>
              <a:ext cx="469963" cy="469963"/>
            </a:xfrm>
            <a:prstGeom prst="rect">
              <a:avLst/>
            </a:prstGeom>
          </p:spPr>
        </p:pic>
        <p:pic>
          <p:nvPicPr>
            <p:cNvPr id="23" name="Picture 22">
              <a:extLst>
                <a:ext uri="{FF2B5EF4-FFF2-40B4-BE49-F238E27FC236}">
                  <a16:creationId xmlns="" xmlns:a16="http://schemas.microsoft.com/office/drawing/2014/main" id="{AB20E73D-8CF8-A8F0-5F56-CBF1B5B2F5F4}"/>
                </a:ext>
              </a:extLst>
            </p:cNvPr>
            <p:cNvPicPr>
              <a:picLocks noChangeAspect="1"/>
            </p:cNvPicPr>
            <p:nvPr/>
          </p:nvPicPr>
          <p:blipFill>
            <a:blip r:embed="rId8" cstate="print"/>
            <a:stretch>
              <a:fillRect/>
            </a:stretch>
          </p:blipFill>
          <p:spPr>
            <a:xfrm>
              <a:off x="11805947" y="5931439"/>
              <a:ext cx="469963" cy="469963"/>
            </a:xfrm>
            <a:prstGeom prst="rect">
              <a:avLst/>
            </a:prstGeom>
          </p:spPr>
        </p:pic>
      </p:grpSp>
      <p:pic>
        <p:nvPicPr>
          <p:cNvPr id="26" name="Picture 10">
            <a:extLst>
              <a:ext uri="{FF2B5EF4-FFF2-40B4-BE49-F238E27FC236}">
                <a16:creationId xmlns="" xmlns:a16="http://schemas.microsoft.com/office/drawing/2014/main" id="{3E552B10-AFF4-1F19-6274-AD4437EB8835}"/>
              </a:ext>
            </a:extLst>
          </p:cNvPr>
          <p:cNvPicPr>
            <a:picLocks noChangeAspect="1"/>
          </p:cNvPicPr>
          <p:nvPr/>
        </p:nvPicPr>
        <p:blipFill rotWithShape="1">
          <a:blip r:embed="rId9" cstate="print"/>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xmlns=""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xmlns=""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95536"/>
                    </a14:imgEffect>
                  </a14:imgLayer>
                </a14:imgProps>
              </a:ext>
              <a:ext uri="{28A0092B-C50C-407E-A947-70E740481C1C}">
                <a14:useLocalDpi xmlns:a14="http://schemas.microsoft.com/office/drawing/2010/main" xmlns=""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95536"/>
                    </a14:imgEffect>
                  </a14:imgLayer>
                </a14:imgProps>
              </a:ext>
              <a:ext uri="{28A0092B-C50C-407E-A947-70E740481C1C}">
                <a14:useLocalDpi xmlns:a14="http://schemas.microsoft.com/office/drawing/2010/main" xmlns=""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95536"/>
                    </a14:imgEffect>
                  </a14:imgLayer>
                </a14:imgProps>
              </a:ext>
              <a:ext uri="{28A0092B-C50C-407E-A947-70E740481C1C}">
                <a14:useLocalDpi xmlns:a14="http://schemas.microsoft.com/office/drawing/2010/main" xmlns=""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95536"/>
                    </a14:imgEffect>
                  </a14:imgLayer>
                </a14:imgProps>
              </a:ext>
              <a:ext uri="{28A0092B-C50C-407E-A947-70E740481C1C}">
                <a14:useLocalDpi xmlns:a14="http://schemas.microsoft.com/office/drawing/2010/main" xmlns=""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10000" b="90588" l="10000" r="100000"/>
                    </a14:imgEffect>
                  </a14:imgLayer>
                </a14:imgProps>
              </a:ext>
              <a:ext uri="{28A0092B-C50C-407E-A947-70E740481C1C}">
                <a14:useLocalDpi xmlns:a14="http://schemas.microsoft.com/office/drawing/2010/main" xmlns=""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 xmlns:a16="http://schemas.microsoft.com/office/drawing/2014/main" id="{2E26748B-F428-C515-9494-6FB2B07A1597}"/>
              </a:ext>
            </a:extLst>
          </p:cNvPr>
          <p:cNvPicPr>
            <a:picLocks noChangeAspect="1"/>
          </p:cNvPicPr>
          <p:nvPr/>
        </p:nvPicPr>
        <p:blipFill>
          <a:blip r:embed="rId8" cstate="print"/>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 xmlns:a16="http://schemas.microsoft.com/office/drawing/2014/main" id="{F789538B-7A98-F35E-FC0D-453A0C6682CC}"/>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xmlns="" val="22196183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 xmlns:a16="http://schemas.microsoft.com/office/drawing/2014/main"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 xmlns:a16="http://schemas.microsoft.com/office/drawing/2014/main"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xmlns="" val="4012596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 xmlns:a16="http://schemas.microsoft.com/office/drawing/2014/main"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 xmlns:a16="http://schemas.microsoft.com/office/drawing/2014/main"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 xmlns:a16="http://schemas.microsoft.com/office/drawing/2014/main"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xmlns="" val="3586028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280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 xmlns:a16="http://schemas.microsoft.com/office/drawing/2014/main"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 xmlns:a16="http://schemas.microsoft.com/office/drawing/2014/main"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 xmlns:a16="http://schemas.microsoft.com/office/drawing/2014/main"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 xmlns:a16="http://schemas.microsoft.com/office/drawing/2014/main"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xmlns="" val="3591673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 xmlns:a16="http://schemas.microsoft.com/office/drawing/2014/main"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xmlns=""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 xmlns:a16="http://schemas.microsoft.com/office/drawing/2014/main" val="2291519128"/>
                    </a:ext>
                  </a:extLst>
                </a:gridCol>
                <a:gridCol w="2709333">
                  <a:extLst>
                    <a:ext uri="{9D8B030D-6E8A-4147-A177-3AD203B41FA5}">
                      <a16:colId xmlns="" xmlns:a16="http://schemas.microsoft.com/office/drawing/2014/main" val="2525557520"/>
                    </a:ext>
                  </a:extLst>
                </a:gridCol>
                <a:gridCol w="2709333">
                  <a:extLst>
                    <a:ext uri="{9D8B030D-6E8A-4147-A177-3AD203B41FA5}">
                      <a16:colId xmlns=""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80059"/>
                  </a:ext>
                </a:extLst>
              </a:tr>
            </a:tbl>
          </a:graphicData>
        </a:graphic>
      </p:graphicFrame>
    </p:spTree>
    <p:extLst>
      <p:ext uri="{BB962C8B-B14F-4D97-AF65-F5344CB8AC3E}">
        <p14:creationId xmlns:p14="http://schemas.microsoft.com/office/powerpoint/2010/main" xmlns="" val="2786127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xmlns=""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 xmlns:a16="http://schemas.microsoft.com/office/drawing/2014/main" val="2291519128"/>
                    </a:ext>
                  </a:extLst>
                </a:gridCol>
                <a:gridCol w="4642909">
                  <a:extLst>
                    <a:ext uri="{9D8B030D-6E8A-4147-A177-3AD203B41FA5}">
                      <a16:colId xmlns="" xmlns:a16="http://schemas.microsoft.com/office/drawing/2014/main" val="2525557520"/>
                    </a:ext>
                  </a:extLst>
                </a:gridCol>
                <a:gridCol w="3396192">
                  <a:extLst>
                    <a:ext uri="{9D8B030D-6E8A-4147-A177-3AD203B41FA5}">
                      <a16:colId xmlns=""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80059"/>
                  </a:ext>
                </a:extLst>
              </a:tr>
            </a:tbl>
          </a:graphicData>
        </a:graphic>
      </p:graphicFrame>
      <p:sp>
        <p:nvSpPr>
          <p:cNvPr id="10" name="TextBox 9">
            <a:extLst>
              <a:ext uri="{FF2B5EF4-FFF2-40B4-BE49-F238E27FC236}">
                <a16:creationId xmlns=""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xmlns=""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FA574FAE-424D-899D-5676-67FF46DD5F82}"/>
              </a:ext>
            </a:extLst>
          </p:cNvPr>
          <p:cNvPicPr>
            <a:picLocks noChangeAspect="1"/>
          </p:cNvPicPr>
          <p:nvPr/>
        </p:nvPicPr>
        <p:blipFill>
          <a:blip r:embed="rId3" cstate="print"/>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xmlns="" val="3908615515"/>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xmlns="" val="2227697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64930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xmlns="" val="24377002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9" name="Picture 15">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8" name="Picture 14">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7" name="1">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3">
            <a:extLst>
              <a:ext uri="{BEBA8EAE-BF5A-486C-A8C5-ECC9F3942E4B}">
                <a14:imgProps xmlns:a14="http://schemas.microsoft.com/office/drawing/2010/main" xmlns="">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Tieng-yeah-tre-con-www_nhacchuongvui_com.mp3">
            <a:hlinkClick r:id="" action="ppaction://media"/>
          </p:cNvPr>
          <p:cNvPicPr>
            <a:picLocks noChangeAspect="1"/>
          </p:cNvPicPr>
          <p:nvPr>
            <a:videoFile r:link="rId1"/>
            <p:extLst>
              <p:ext uri="{DAA4B4D4-6D71-4841-9C94-3DE7FCFB9230}">
                <p14:media xmlns:p14="http://schemas.microsoft.com/office/powerpoint/2010/main" xmlns="" r:embed="rId16"/>
              </p:ext>
            </p:extLst>
          </p:nvPr>
        </p:nvPicPr>
        <p:blipFill>
          <a:blip r:embed="rId17" cstate="print"/>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8">
            <a:extLst>
              <a:ext uri="{BEBA8EAE-BF5A-486C-A8C5-ECC9F3942E4B}">
                <a14:imgProps xmlns:a14="http://schemas.microsoft.com/office/drawing/2010/main" xmlns="">
                  <a14:imgLayer r:embed="rId19">
                    <a14:imgEffect>
                      <a14:backgroundRemoval t="0" b="97382" l="758" r="100000"/>
                    </a14:imgEffect>
                  </a14:imgLayer>
                </a14:imgProps>
              </a:ext>
              <a:ext uri="{28A0092B-C50C-407E-A947-70E740481C1C}">
                <a14:useLocalDpi xmlns:a14="http://schemas.microsoft.com/office/drawing/2010/main" xmlns=""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0" cstate="print">
            <a:extLst>
              <a:ext uri="{BEBA8EAE-BF5A-486C-A8C5-ECC9F3942E4B}">
                <a14:imgProps xmlns:a14="http://schemas.microsoft.com/office/drawing/2010/main" xmlns="">
                  <a14:imgLayer r:embed="rId21">
                    <a14:imgEffect>
                      <a14:backgroundRemoval t="846" b="91543" l="0" r="95978"/>
                    </a14:imgEffect>
                  </a14:imgLayer>
                </a14:imgProps>
              </a:ext>
              <a:ext uri="{28A0092B-C50C-407E-A947-70E740481C1C}">
                <a14:useLocalDpi xmlns:a14="http://schemas.microsoft.com/office/drawing/2010/main" xmlns=""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robot clipart - Clip Art Library"/>
          <p:cNvPicPr>
            <a:picLocks noChangeAspect="1" noChangeArrowheads="1"/>
          </p:cNvPicPr>
          <p:nvPr/>
        </p:nvPicPr>
        <p:blipFill>
          <a:blip r:embed="rId22" cstate="print">
            <a:extLst>
              <a:ext uri="{BEBA8EAE-BF5A-486C-A8C5-ECC9F3942E4B}">
                <a14:imgProps xmlns:a14="http://schemas.microsoft.com/office/drawing/2010/main" xmlns="">
                  <a14:imgLayer r:embed="rId23">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descr="turn right sign green - Clip Art Library">
            <a:hlinkClick r:id="rId24" action="ppaction://hlinksldjump"/>
          </p:cNvPr>
          <p:cNvPicPr>
            <a:picLocks noChangeAspect="1" noChangeArrowheads="1"/>
          </p:cNvPicPr>
          <p:nvPr/>
        </p:nvPicPr>
        <p:blipFill>
          <a:blip r:embed="rId25">
            <a:extLst>
              <a:ext uri="{BEBA8EAE-BF5A-486C-A8C5-ECC9F3942E4B}">
                <a14:imgProps xmlns:a14="http://schemas.microsoft.com/office/drawing/2010/main" xmlns="">
                  <a14:imgLayer r:embed="rId26">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 xmlns:a16="http://schemas.microsoft.com/office/drawing/2014/main" id="{C6464664-646D-9A77-2CE3-755F738B3682}"/>
              </a:ext>
            </a:extLst>
          </p:cNvPr>
          <p:cNvPicPr>
            <a:picLocks noChangeAspect="1"/>
          </p:cNvPicPr>
          <p:nvPr/>
        </p:nvPicPr>
        <p:blipFill>
          <a:blip r:embed="rId27" cstate="print"/>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xmlns="" val="36908219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17"/>
                </p:tgtEl>
              </p:cMediaNode>
            </p:vide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4"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4"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 xmlns:a16="http://schemas.microsoft.com/office/drawing/2014/main" id="{5D32D673-54A4-2A0E-5625-83CD93CC92D4}"/>
                  </a:ext>
                </a:extLst>
              </p:cNvPr>
              <p:cNvPicPr>
                <a:picLocks noChangeAspect="1"/>
              </p:cNvPicPr>
              <p:nvPr/>
            </p:nvPicPr>
            <p:blipFill>
              <a:blip r:embed="rId3" cstate="print"/>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 xmlns:a16="http://schemas.microsoft.com/office/drawing/2014/main" id="{C55963B8-998F-FB1D-F39E-5C4873BE3A89}"/>
                  </a:ext>
                </a:extLst>
              </p:cNvPr>
              <p:cNvPicPr>
                <a:picLocks noChangeAspect="1"/>
              </p:cNvPicPr>
              <p:nvPr/>
            </p:nvPicPr>
            <p:blipFill>
              <a:blip r:embed="rId3" cstate="print"/>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 xmlns:a16="http://schemas.microsoft.com/office/drawing/2014/main" id="{11FEF378-9A18-89B5-864A-3C7D15B86B1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xmlns=""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xmlns=""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36DE2D5-2762-8762-CC2E-1BB515265725}"/>
              </a:ext>
            </a:extLst>
          </p:cNvPr>
          <p:cNvPicPr>
            <a:picLocks noChangeAspect="1"/>
          </p:cNvPicPr>
          <p:nvPr/>
        </p:nvPicPr>
        <p:blipFill rotWithShape="1">
          <a:blip r:embed="rId5"/>
          <a:srcRect t="209" b="5277"/>
          <a:stretch/>
        </p:blipFill>
        <p:spPr>
          <a:xfrm>
            <a:off x="0" y="0"/>
            <a:ext cx="12192000" cy="6858000"/>
          </a:xfrm>
          <a:prstGeom prst="rect">
            <a:avLst/>
          </a:prstGeom>
        </p:spPr>
      </p:pic>
      <p:grpSp>
        <p:nvGrpSpPr>
          <p:cNvPr id="3" name="Group 2">
            <a:extLst>
              <a:ext uri="{FF2B5EF4-FFF2-40B4-BE49-F238E27FC236}">
                <a16:creationId xmlns=""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 xmlns:a16="http://schemas.microsoft.com/office/drawing/2014/main" id="{339D0241-71CF-6A86-CE00-46AC762A8116}"/>
              </a:ext>
            </a:extLst>
          </p:cNvPr>
          <p:cNvPicPr>
            <a:picLocks noChangeAspect="1"/>
          </p:cNvPicPr>
          <p:nvPr/>
        </p:nvPicPr>
        <p:blipFill>
          <a:blip r:embed="rId6"/>
          <a:stretch>
            <a:fillRect/>
          </a:stretch>
        </p:blipFill>
        <p:spPr>
          <a:xfrm>
            <a:off x="2844744" y="182478"/>
            <a:ext cx="6529597" cy="1990730"/>
          </a:xfrm>
          <a:prstGeom prst="rect">
            <a:avLst/>
          </a:prstGeom>
        </p:spPr>
      </p:pic>
    </p:spTree>
    <p:controls>
      <p:control spid="1026" name="TextBox1" r:id="rId2" imgW="5038560" imgH="828720"/>
    </p:controls>
    <p:extLst>
      <p:ext uri="{BB962C8B-B14F-4D97-AF65-F5344CB8AC3E}">
        <p14:creationId xmlns:p14="http://schemas.microsoft.com/office/powerpoint/2010/main" xmlns="" val="317074989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 xmlns:a16="http://schemas.microsoft.com/office/drawing/2014/main" id="{832FA23C-5DF1-D621-48A2-015FA0D10F2F}"/>
              </a:ext>
            </a:extLst>
          </p:cNvPr>
          <p:cNvPicPr>
            <a:picLocks noChangeAspect="1"/>
          </p:cNvPicPr>
          <p:nvPr/>
        </p:nvPicPr>
        <p:blipFill>
          <a:blip r:embed="rId5"/>
          <a:stretch>
            <a:fillRect/>
          </a:stretch>
        </p:blipFill>
        <p:spPr>
          <a:xfrm>
            <a:off x="3793446" y="752042"/>
            <a:ext cx="3938357" cy="1201016"/>
          </a:xfrm>
          <a:prstGeom prst="rect">
            <a:avLst/>
          </a:prstGeom>
        </p:spPr>
      </p:pic>
    </p:spTree>
    <p:extLst>
      <p:ext uri="{BB962C8B-B14F-4D97-AF65-F5344CB8AC3E}">
        <p14:creationId xmlns:p14="http://schemas.microsoft.com/office/powerpoint/2010/main" xmlns=""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xmlns="">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 xmlns:a16="http://schemas.microsoft.com/office/drawing/2014/main" id="{C3F674DB-3B87-A3BE-03BE-95850F2E0A5B}"/>
              </a:ext>
            </a:extLst>
          </p:cNvPr>
          <p:cNvPicPr>
            <a:picLocks noChangeAspect="1"/>
          </p:cNvPicPr>
          <p:nvPr/>
        </p:nvPicPr>
        <p:blipFill>
          <a:blip r:embed="rId6" cstate="print"/>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12">
            <a:extLst>
              <a:ext uri="{FF2B5EF4-FFF2-40B4-BE49-F238E27FC236}">
                <a16:creationId xmlns=""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4">
            <a:extLst>
              <a:ext uri="{FF2B5EF4-FFF2-40B4-BE49-F238E27FC236}">
                <a16:creationId xmlns=""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6">
            <a:extLst>
              <a:ext uri="{FF2B5EF4-FFF2-40B4-BE49-F238E27FC236}">
                <a16:creationId xmlns=""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 xmlns:a16="http://schemas.microsoft.com/office/drawing/2014/main"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xmlns="" val="214370531"/>
      </p:ext>
    </p:extLst>
  </p:cSld>
  <p:clrMapOvr>
    <a:masterClrMapping/>
  </p:clrMapOvr>
  <p:transition>
    <p:fade/>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256167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353931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707483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a:extLst>
              <a:ext uri="{FF2B5EF4-FFF2-40B4-BE49-F238E27FC236}">
                <a16:creationId xmlns=""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327891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xmlns="">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 xmlns:a16="http://schemas.microsoft.com/office/drawing/2014/main" id="{C3F674DB-3B87-A3BE-03BE-95850F2E0A5B}"/>
              </a:ext>
            </a:extLst>
          </p:cNvPr>
          <p:cNvPicPr>
            <a:picLocks noChangeAspect="1"/>
          </p:cNvPicPr>
          <p:nvPr/>
        </p:nvPicPr>
        <p:blipFill>
          <a:blip r:embed="rId7" cstate="print"/>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 xmlns:a16="http://schemas.microsoft.com/office/drawing/2014/main" id="{9510F752-1D71-127D-E86C-CF0B4FC9AA4A}"/>
              </a:ext>
            </a:extLst>
          </p:cNvPr>
          <p:cNvSpPr txBox="1"/>
          <p:nvPr/>
        </p:nvSpPr>
        <p:spPr>
          <a:xfrm>
            <a:off x="2828926" y="885384"/>
            <a:ext cx="64293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p>
        </p:txBody>
      </p:sp>
      <p:sp>
        <p:nvSpPr>
          <p:cNvPr id="12" name="TextBox 11">
            <a:extLst>
              <a:ext uri="{FF2B5EF4-FFF2-40B4-BE49-F238E27FC236}">
                <a16:creationId xmlns="" xmlns:a16="http://schemas.microsoft.com/office/drawing/2014/main"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6">
            <a:extLst>
              <a:ext uri="{FF2B5EF4-FFF2-40B4-BE49-F238E27FC236}">
                <a16:creationId xmlns=""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 xmlns:a16="http://schemas.microsoft.com/office/drawing/2014/main"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 xmlns:a16="http://schemas.microsoft.com/office/drawing/2014/main"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
        <p:nvSpPr>
          <p:cNvPr id="8" name="TextBox 7">
            <a:extLst>
              <a:ext uri="{FF2B5EF4-FFF2-40B4-BE49-F238E27FC236}">
                <a16:creationId xmlns="" xmlns:a16="http://schemas.microsoft.com/office/drawing/2014/main" id="{506CB871-F751-5657-79FE-BE26DF753B51}"/>
              </a:ext>
            </a:extLst>
          </p:cNvPr>
          <p:cNvSpPr txBox="1"/>
          <p:nvPr/>
        </p:nvSpPr>
        <p:spPr>
          <a:xfrm>
            <a:off x="3911572" y="4461056"/>
            <a:ext cx="6181725" cy="523220"/>
          </a:xfrm>
          <a:prstGeom prst="rect">
            <a:avLst/>
          </a:prstGeom>
          <a:noFill/>
        </p:spPr>
        <p:txBody>
          <a:bodyPr wrap="square" rtlCol="0">
            <a:spAutoFit/>
          </a:bodyPr>
          <a:lstStyle/>
          <a:p>
            <a:r>
              <a:rPr lang="en-US" sz="2800" dirty="0" err="1">
                <a:solidFill>
                  <a:srgbClr val="FF0000"/>
                </a:solidFill>
                <a:latin typeface="Pattaya" panose="00000500000000000000" pitchFamily="2" charset="-34"/>
                <a:cs typeface="Pattaya" panose="00000500000000000000" pitchFamily="2" charset="-34"/>
              </a:rPr>
              <a:t>Hương</a:t>
            </a:r>
            <a:r>
              <a:rPr lang="en-US" sz="2800" dirty="0">
                <a:solidFill>
                  <a:srgbClr val="FF0000"/>
                </a:solidFill>
                <a:latin typeface="Pattaya" panose="00000500000000000000" pitchFamily="2" charset="-34"/>
                <a:cs typeface="Pattaya" panose="00000500000000000000" pitchFamily="2" charset="-34"/>
              </a:rPr>
              <a:t> </a:t>
            </a:r>
            <a:r>
              <a:rPr lang="en-US" sz="2800" dirty="0" err="1">
                <a:solidFill>
                  <a:srgbClr val="FF0000"/>
                </a:solidFill>
                <a:latin typeface="Pattaya" panose="00000500000000000000" pitchFamily="2" charset="-34"/>
                <a:cs typeface="Pattaya" panose="00000500000000000000" pitchFamily="2" charset="-34"/>
              </a:rPr>
              <a:t>Thảo</a:t>
            </a:r>
            <a:r>
              <a:rPr lang="en-US" sz="2800" dirty="0">
                <a:solidFill>
                  <a:srgbClr val="FF0000"/>
                </a:solidFill>
                <a:latin typeface="Pattaya" panose="00000500000000000000" pitchFamily="2" charset="-34"/>
                <a:cs typeface="Pattaya" panose="00000500000000000000" pitchFamily="2" charset="-34"/>
              </a:rPr>
              <a:t> – </a:t>
            </a:r>
            <a:r>
              <a:rPr lang="en-US" sz="2800" dirty="0" err="1">
                <a:solidFill>
                  <a:srgbClr val="FF0000"/>
                </a:solidFill>
                <a:latin typeface="Pattaya" panose="00000500000000000000" pitchFamily="2" charset="-34"/>
                <a:cs typeface="Pattaya" panose="00000500000000000000" pitchFamily="2" charset="-34"/>
              </a:rPr>
              <a:t>Zalo</a:t>
            </a:r>
            <a:r>
              <a:rPr lang="en-US" sz="2800" dirty="0">
                <a:solidFill>
                  <a:srgbClr val="FF0000"/>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xmlns="" val="14571013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grpSp>
        <p:nvGrpSpPr>
          <p:cNvPr id="2" name="Group 1">
            <a:extLst>
              <a:ext uri="{FF2B5EF4-FFF2-40B4-BE49-F238E27FC236}">
                <a16:creationId xmlns="" xmlns:a16="http://schemas.microsoft.com/office/drawing/2014/main" id="{D13B6014-B44E-4CAF-3FBB-ED56501D3020}"/>
              </a:ext>
            </a:extLst>
          </p:cNvPr>
          <p:cNvGrpSpPr/>
          <p:nvPr/>
        </p:nvGrpSpPr>
        <p:grpSpPr>
          <a:xfrm>
            <a:off x="286335" y="1102531"/>
            <a:ext cx="11377835" cy="5688794"/>
            <a:chOff x="286335" y="1483531"/>
            <a:chExt cx="11377835" cy="5297257"/>
          </a:xfrm>
        </p:grpSpPr>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 xmlns:a16="http://schemas.microsoft.com/office/drawing/2014/main" id="{7C147D77-3969-1512-D06F-E16E3EF52447}"/>
                </a:ext>
              </a:extLst>
            </p:cNvPr>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6">
              <a:extLst>
                <a:ext uri="{FF2B5EF4-FFF2-40B4-BE49-F238E27FC236}">
                  <a16:creationId xmlns="" xmlns:a16="http://schemas.microsoft.com/office/drawing/2014/main" id="{6BE2DDE7-870F-805F-4E88-E6C3D577EEFE}"/>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3" name="Picture 2">
            <a:extLst>
              <a:ext uri="{FF2B5EF4-FFF2-40B4-BE49-F238E27FC236}">
                <a16:creationId xmlns="" xmlns:a16="http://schemas.microsoft.com/office/drawing/2014/main" id="{7AD26EAA-4343-2F66-98E1-1BB5FFF25F87}"/>
              </a:ext>
            </a:extLst>
          </p:cNvPr>
          <p:cNvPicPr>
            <a:picLocks noChangeAspect="1"/>
          </p:cNvPicPr>
          <p:nvPr/>
        </p:nvPicPr>
        <p:blipFill>
          <a:blip r:embed="rId9"/>
          <a:stretch>
            <a:fillRect/>
          </a:stretch>
        </p:blipFill>
        <p:spPr>
          <a:xfrm>
            <a:off x="3437870" y="361808"/>
            <a:ext cx="4877223" cy="707197"/>
          </a:xfrm>
          <a:prstGeom prst="rect">
            <a:avLst/>
          </a:prstGeom>
        </p:spPr>
      </p:pic>
      <p:pic>
        <p:nvPicPr>
          <p:cNvPr id="8" name="Picture 7">
            <a:extLst>
              <a:ext uri="{FF2B5EF4-FFF2-40B4-BE49-F238E27FC236}">
                <a16:creationId xmlns="" xmlns:a16="http://schemas.microsoft.com/office/drawing/2014/main" id="{3211667F-848B-EF6D-7BBB-B5AC52A82BF7}"/>
              </a:ext>
            </a:extLst>
          </p:cNvPr>
          <p:cNvPicPr>
            <a:picLocks noChangeAspect="1"/>
          </p:cNvPicPr>
          <p:nvPr/>
        </p:nvPicPr>
        <p:blipFill>
          <a:blip r:embed="rId10" cstate="print"/>
          <a:stretch>
            <a:fillRect/>
          </a:stretch>
        </p:blipFill>
        <p:spPr>
          <a:xfrm>
            <a:off x="1204499" y="1531091"/>
            <a:ext cx="467048" cy="467048"/>
          </a:xfrm>
          <a:prstGeom prst="rect">
            <a:avLst/>
          </a:prstGeom>
        </p:spPr>
      </p:pic>
      <p:sp>
        <p:nvSpPr>
          <p:cNvPr id="11" name="TextBox 10">
            <a:extLst>
              <a:ext uri="{FF2B5EF4-FFF2-40B4-BE49-F238E27FC236}">
                <a16:creationId xmlns="" xmlns:a16="http://schemas.microsoft.com/office/drawing/2014/main" id="{AB88D3C0-8615-5506-1275-98E0F379DB04}"/>
              </a:ext>
            </a:extLst>
          </p:cNvPr>
          <p:cNvSpPr txBox="1"/>
          <p:nvPr/>
        </p:nvSpPr>
        <p:spPr>
          <a:xfrm>
            <a:off x="1359895" y="1511316"/>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đúng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từ</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ngữ</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bộ</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Anh </a:t>
            </a:r>
            <a:r>
              <a:rPr lang="en-US" sz="3200" b="1" dirty="0" err="1">
                <a:solidFill>
                  <a:srgbClr val="003399"/>
                </a:solidFill>
                <a:latin typeface="Calibri" panose="020F0502020204030204" pitchFamily="34" charset="0"/>
                <a:cs typeface="Calibri" panose="020F0502020204030204" pitchFamily="34" charset="0"/>
              </a:rPr>
              <a:t>em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sinh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đôi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diễn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hội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phù</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hợp</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tâm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lí</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endParaRPr lang="en-US" sz="3200" b="1" dirty="0">
              <a:solidFill>
                <a:srgbClr val="003399"/>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 xmlns:a16="http://schemas.microsoft.com/office/drawing/2014/main" id="{8DE9A670-8D57-54CF-3FA3-5DE6F81C6501}"/>
              </a:ext>
            </a:extLst>
          </p:cNvPr>
          <p:cNvPicPr>
            <a:picLocks noChangeAspect="1"/>
          </p:cNvPicPr>
          <p:nvPr/>
        </p:nvPicPr>
        <p:blipFill>
          <a:blip r:embed="rId10" cstate="print"/>
          <a:stretch>
            <a:fillRect/>
          </a:stretch>
        </p:blipFill>
        <p:spPr>
          <a:xfrm>
            <a:off x="1183233" y="3179137"/>
            <a:ext cx="467048" cy="467048"/>
          </a:xfrm>
          <a:prstGeom prst="rect">
            <a:avLst/>
          </a:prstGeom>
        </p:spPr>
      </p:pic>
      <p:sp>
        <p:nvSpPr>
          <p:cNvPr id="21" name="TextBox 20">
            <a:extLst>
              <a:ext uri="{FF2B5EF4-FFF2-40B4-BE49-F238E27FC236}">
                <a16:creationId xmlns="" xmlns:a16="http://schemas.microsoft.com/office/drawing/2014/main" id="{09001F08-2538-4AA2-0712-DF553070D6BF}"/>
              </a:ext>
            </a:extLst>
          </p:cNvPr>
          <p:cNvSpPr txBox="1"/>
          <p:nvPr/>
        </p:nvSpPr>
        <p:spPr>
          <a:xfrm>
            <a:off x="1338629" y="3159362"/>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Nhận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sự</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xảy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trong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gắn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gian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nghĩ</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dựa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hành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động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 xmlns:a16="http://schemas.microsoft.com/office/drawing/2014/main" id="{ED3E4AB1-F74C-367D-916B-FC61D0F6321C}"/>
              </a:ext>
            </a:extLst>
          </p:cNvPr>
          <p:cNvPicPr>
            <a:picLocks noChangeAspect="1"/>
          </p:cNvPicPr>
          <p:nvPr/>
        </p:nvPicPr>
        <p:blipFill>
          <a:blip r:embed="rId10" cstate="print"/>
          <a:stretch>
            <a:fillRect/>
          </a:stretch>
        </p:blipFill>
        <p:spPr>
          <a:xfrm>
            <a:off x="1291332" y="4764379"/>
            <a:ext cx="467048" cy="467048"/>
          </a:xfrm>
          <a:prstGeom prst="rect">
            <a:avLst/>
          </a:prstGeom>
        </p:spPr>
      </p:pic>
      <p:sp>
        <p:nvSpPr>
          <p:cNvPr id="23" name="TextBox 22">
            <a:extLst>
              <a:ext uri="{FF2B5EF4-FFF2-40B4-BE49-F238E27FC236}">
                <a16:creationId xmlns="" xmlns:a16="http://schemas.microsoft.com/office/drawing/2014/main" id="{CB44A6DB-FF4E-2981-467C-2C193019DCF1}"/>
              </a:ext>
            </a:extLst>
          </p:cNvPr>
          <p:cNvSpPr txBox="1"/>
          <p:nvPr/>
        </p:nvSpPr>
        <p:spPr>
          <a:xfrm>
            <a:off x="1303853" y="4677929"/>
            <a:ext cx="10304907" cy="2062103"/>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điều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giả</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muốn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qua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xmlns=""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800" decel="100000"/>
                                        <p:tgtEl>
                                          <p:spTgt spid="22"/>
                                        </p:tgtEl>
                                      </p:cBhvr>
                                    </p:animEffect>
                                    <p:anim calcmode="lin" valueType="num">
                                      <p:cBhvr>
                                        <p:cTn id="56" dur="800" decel="100000" fill="hold"/>
                                        <p:tgtEl>
                                          <p:spTgt spid="22"/>
                                        </p:tgtEl>
                                        <p:attrNameLst>
                                          <p:attrName>style.rotation</p:attrName>
                                        </p:attrNameLst>
                                      </p:cBhvr>
                                      <p:tavLst>
                                        <p:tav tm="0">
                                          <p:val>
                                            <p:fltVal val="-90"/>
                                          </p:val>
                                        </p:tav>
                                        <p:tav tm="100000">
                                          <p:val>
                                            <p:fltVal val="0"/>
                                          </p:val>
                                        </p:tav>
                                      </p:tavLst>
                                    </p:anim>
                                    <p:anim calcmode="lin" valueType="num">
                                      <p:cBhvr>
                                        <p:cTn id="57" dur="800" decel="100000" fill="hold"/>
                                        <p:tgtEl>
                                          <p:spTgt spid="22"/>
                                        </p:tgtEl>
                                        <p:attrNameLst>
                                          <p:attrName>ppt_x</p:attrName>
                                        </p:attrNameLst>
                                      </p:cBhvr>
                                      <p:tavLst>
                                        <p:tav tm="0">
                                          <p:val>
                                            <p:strVal val="#ppt_x+0.4"/>
                                          </p:val>
                                        </p:tav>
                                        <p:tav tm="100000">
                                          <p:val>
                                            <p:strVal val="#ppt_x-0.05"/>
                                          </p:val>
                                        </p:tav>
                                      </p:tavLst>
                                    </p:anim>
                                    <p:anim calcmode="lin" valueType="num">
                                      <p:cBhvr>
                                        <p:cTn id="58" dur="800" decel="100000" fill="hold"/>
                                        <p:tgtEl>
                                          <p:spTgt spid="2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2265</Words>
  <Application>Microsoft Office PowerPoint</Application>
  <PresentationFormat>Custom</PresentationFormat>
  <Paragraphs>151</Paragraphs>
  <Slides>34</Slides>
  <Notes>6</Notes>
  <HiddenSlides>0</HiddenSlides>
  <MMClips>1</MMClip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Custom Design</vt:lpstr>
      <vt:lpstr>Office Theme</vt:lpstr>
      <vt:lpstr>Response to Intervention: The Alphabet by Slidesgo</vt:lpstr>
      <vt:lpstr>1_Custom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This MC</cp:lastModifiedBy>
  <cp:revision>48</cp:revision>
  <dcterms:created xsi:type="dcterms:W3CDTF">2023-06-08T10:39:05Z</dcterms:created>
  <dcterms:modified xsi:type="dcterms:W3CDTF">2024-09-16T03:09:26Z</dcterms:modified>
</cp:coreProperties>
</file>