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9"/>
  </p:notesMasterIdLst>
  <p:sldIdLst>
    <p:sldId id="320" r:id="rId4"/>
    <p:sldId id="3226"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xmlns=""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xmlns=""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xmlns=""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2023/8/14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53B0450-BC2E-EFBC-D9AF-C49C1AD8945A}"/>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xmlns=""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008B44-A380-2F4D-53E0-596F98EA4719}"/>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xmlns=""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0FF8BCF-7E55-3875-DFCB-832A022ADFA7}"/>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xmlns=""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F3C514D-29DC-D7BF-C0C0-E7155785728F}"/>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6" name="Footer Placeholder 5">
            <a:extLst>
              <a:ext uri="{FF2B5EF4-FFF2-40B4-BE49-F238E27FC236}">
                <a16:creationId xmlns:a16="http://schemas.microsoft.com/office/drawing/2014/main" xmlns=""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DB491A-6042-8D4B-A105-8570A37727F2}"/>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8" name="Footer Placeholder 7">
            <a:extLst>
              <a:ext uri="{FF2B5EF4-FFF2-40B4-BE49-F238E27FC236}">
                <a16:creationId xmlns:a16="http://schemas.microsoft.com/office/drawing/2014/main" xmlns=""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E04188-90C7-72E5-AB95-68F792BF888F}"/>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4" name="Footer Placeholder 3">
            <a:extLst>
              <a:ext uri="{FF2B5EF4-FFF2-40B4-BE49-F238E27FC236}">
                <a16:creationId xmlns:a16="http://schemas.microsoft.com/office/drawing/2014/main" xmlns=""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8BD6FA0-176E-204C-7718-C308FCB21F23}"/>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3" name="Footer Placeholder 2">
            <a:extLst>
              <a:ext uri="{FF2B5EF4-FFF2-40B4-BE49-F238E27FC236}">
                <a16:creationId xmlns:a16="http://schemas.microsoft.com/office/drawing/2014/main" xmlns=""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2A23B0-749F-1FB2-55D4-64431A8B627D}"/>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6" name="Footer Placeholder 5">
            <a:extLst>
              <a:ext uri="{FF2B5EF4-FFF2-40B4-BE49-F238E27FC236}">
                <a16:creationId xmlns:a16="http://schemas.microsoft.com/office/drawing/2014/main" xmlns=""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27B6B6-547B-1C8B-77E1-EFF10B77CCFA}"/>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6" name="Footer Placeholder 5">
            <a:extLst>
              <a:ext uri="{FF2B5EF4-FFF2-40B4-BE49-F238E27FC236}">
                <a16:creationId xmlns:a16="http://schemas.microsoft.com/office/drawing/2014/main" xmlns=""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C4DDC0-26DD-BA59-0597-0B2FEEDCC3C4}"/>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xmlns=""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75268D-804A-FE16-2CC7-E8DD635AE1A8}"/>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xmlns=""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9.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xmlns=""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xmlns="" id="{83C646E6-DA13-3C4B-CC27-5178930FDC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7.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10.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5.emf"/><Relationship Id="rId5" Type="http://schemas.openxmlformats.org/officeDocument/2006/relationships/image" Target="../media/image3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9.png"/><Relationship Id="rId7" Type="http://schemas.openxmlformats.org/officeDocument/2006/relationships/image" Target="../media/image49.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pn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xmlns=""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xmlns=""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xmlns=""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xmlns=""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xmlns=""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xmlns=""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xmlns=""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xmlns=""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xmlns=""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xmlns=""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xmlns=""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xmlns=""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xmlns=""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xmlns=""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xmlns=""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xmlns=""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xmlns=""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xmlns=""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xmlns=""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xmlns=""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xmlns=""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xmlns=""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xmlns=""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xmlns=""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xmlns=""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xmlns=""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xmlns=""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xmlns=""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xmlns=""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xmlns=""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xmlns=""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xmlns=""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xmlns=""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xmlns=""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xmlns=""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xmlns=""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xmlns=""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xmlns=""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xmlns=""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xmlns=""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xmlns=""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xmlns=""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xmlns=""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xmlns=""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xmlns=""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xmlns=""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xmlns=""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xmlns=""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xmlns=""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xmlns=""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xmlns=""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xmlns=""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xmlns=""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xmlns=""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xmlns=""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xmlns=""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xmlns=""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xmlns=""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xmlns=""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xmlns=""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xmlns=""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xmlns=""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xmlns=""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xmlns=""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xmlns=""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xmlns=""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xmlns=""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xmlns=""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xmlns=""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xmlns=""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xmlns=""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xmlns=""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xmlns=""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xmlns=""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xmlns=""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xmlns=""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xmlns=""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xmlns=""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xmlns=""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xmlns=""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xmlns=""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xmlns=""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xmlns=""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xmlns=""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xmlns=""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xmlns=""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xmlns=""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xmlns=""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xmlns=""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xmlns=""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xmlns=""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xmlns=""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xmlns=""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xmlns=""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xmlns=""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xmlns=""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xmlns=""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xmlns=""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xmlns=""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xmlns=""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xmlns=""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xmlns=""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xmlns=""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xmlns=""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xmlns=""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xmlns=""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xmlns=""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xmlns=""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xmlns=""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xmlns=""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xmlns=""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xmlns=""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xmlns=""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xmlns=""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xmlns=""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xmlns=""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xmlns=""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xmlns=""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xmlns=""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xmlns=""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xmlns=""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xmlns=""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xmlns=""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xmlns=""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xmlns=""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xmlns=""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xmlns=""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xmlns=""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xmlns=""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xmlns=""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xmlns=""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xmlns=""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xmlns=""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xmlns=""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xmlns=""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xmlns=""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xmlns=""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xmlns=""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xmlns=""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xmlns=""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xmlns=""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xmlns=""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xmlns=""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xmlns=""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xmlns=""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xmlns=""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xmlns=""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xmlns=""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xmlns=""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xmlns=""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xmlns=""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xmlns=""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xmlns=""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xmlns="" id="{BB6DCAA5-6233-C6D4-1AF4-C764B26BC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xmlns=""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xmlns=""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xmlns=""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xmlns=""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xmlns=""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xmlns=""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xmlns=""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xmlns=""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xmlns=""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xmlns=""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xmlns=""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xmlns=""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xmlns=""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xmlns=""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xmlns=""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xmlns=""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xmlns=""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xmlns=""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xmlns=""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xmlns=""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xmlns=""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xmlns=""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xmlns=""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xmlns=""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640</Words>
  <Application>Microsoft Office PowerPoint</Application>
  <PresentationFormat>Custom</PresentationFormat>
  <Paragraphs>96</Paragraphs>
  <Slides>25</Slides>
  <Notes>7</Notes>
  <HiddenSlides>0</HiddenSlides>
  <MMClips>12</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21</cp:revision>
  <dcterms:created xsi:type="dcterms:W3CDTF">2023-08-13T14:57:56Z</dcterms:created>
  <dcterms:modified xsi:type="dcterms:W3CDTF">2023-08-14T04:10:55Z</dcterms:modified>
</cp:coreProperties>
</file>