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1"/>
  </p:notesMasterIdLst>
  <p:sldIdLst>
    <p:sldId id="2667" r:id="rId7"/>
    <p:sldId id="314" r:id="rId8"/>
    <p:sldId id="320" r:id="rId9"/>
    <p:sldId id="2670" r:id="rId10"/>
    <p:sldId id="2671" r:id="rId11"/>
    <p:sldId id="2672" r:id="rId12"/>
    <p:sldId id="324" r:id="rId13"/>
    <p:sldId id="321" r:id="rId14"/>
    <p:sldId id="328" r:id="rId15"/>
    <p:sldId id="2678" r:id="rId16"/>
    <p:sldId id="2569" r:id="rId17"/>
    <p:sldId id="315" r:id="rId18"/>
    <p:sldId id="313" r:id="rId19"/>
    <p:sldId id="337" r:id="rId20"/>
    <p:sldId id="338" r:id="rId21"/>
    <p:sldId id="339" r:id="rId22"/>
    <p:sldId id="343" r:id="rId23"/>
    <p:sldId id="2675" r:id="rId24"/>
    <p:sldId id="353" r:id="rId25"/>
    <p:sldId id="322" r:id="rId26"/>
    <p:sldId id="2676" r:id="rId27"/>
    <p:sldId id="348" r:id="rId28"/>
    <p:sldId id="349" r:id="rId29"/>
    <p:sldId id="26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p:scale>
          <a:sx n="94" d="100"/>
          <a:sy n="94" d="100"/>
        </p:scale>
        <p:origin x="149"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pPr/>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pPr/>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5" name="Footer Placeholder 4">
            <a:extLst>
              <a:ext uri="{FF2B5EF4-FFF2-40B4-BE49-F238E27FC236}">
                <a16:creationId xmlns:a16="http://schemas.microsoft.com/office/drawing/2014/main" xmlns=""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5" name="Footer Placeholder 4">
            <a:extLst>
              <a:ext uri="{FF2B5EF4-FFF2-40B4-BE49-F238E27FC236}">
                <a16:creationId xmlns:a16="http://schemas.microsoft.com/office/drawing/2014/main" xmlns=""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5" name="Footer Placeholder 4">
            <a:extLst>
              <a:ext uri="{FF2B5EF4-FFF2-40B4-BE49-F238E27FC236}">
                <a16:creationId xmlns:a16="http://schemas.microsoft.com/office/drawing/2014/main" xmlns=""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6" name="Footer Placeholder 5">
            <a:extLst>
              <a:ext uri="{FF2B5EF4-FFF2-40B4-BE49-F238E27FC236}">
                <a16:creationId xmlns:a16="http://schemas.microsoft.com/office/drawing/2014/main" xmlns=""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8" name="Footer Placeholder 7">
            <a:extLst>
              <a:ext uri="{FF2B5EF4-FFF2-40B4-BE49-F238E27FC236}">
                <a16:creationId xmlns:a16="http://schemas.microsoft.com/office/drawing/2014/main" xmlns=""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4" name="Footer Placeholder 3">
            <a:extLst>
              <a:ext uri="{FF2B5EF4-FFF2-40B4-BE49-F238E27FC236}">
                <a16:creationId xmlns:a16="http://schemas.microsoft.com/office/drawing/2014/main" xmlns=""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3" name="Footer Placeholder 2">
            <a:extLst>
              <a:ext uri="{FF2B5EF4-FFF2-40B4-BE49-F238E27FC236}">
                <a16:creationId xmlns:a16="http://schemas.microsoft.com/office/drawing/2014/main" xmlns=""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6" name="Footer Placeholder 5">
            <a:extLst>
              <a:ext uri="{FF2B5EF4-FFF2-40B4-BE49-F238E27FC236}">
                <a16:creationId xmlns:a16="http://schemas.microsoft.com/office/drawing/2014/main" xmlns=""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6" name="Footer Placeholder 5">
            <a:extLst>
              <a:ext uri="{FF2B5EF4-FFF2-40B4-BE49-F238E27FC236}">
                <a16:creationId xmlns:a16="http://schemas.microsoft.com/office/drawing/2014/main" xmlns=""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5" name="Footer Placeholder 4">
            <a:extLst>
              <a:ext uri="{FF2B5EF4-FFF2-40B4-BE49-F238E27FC236}">
                <a16:creationId xmlns:a16="http://schemas.microsoft.com/office/drawing/2014/main" xmlns=""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pPr/>
              <a:t>9/27/2024</a:t>
            </a:fld>
            <a:endParaRPr lang="en-US"/>
          </a:p>
        </p:txBody>
      </p:sp>
      <p:sp>
        <p:nvSpPr>
          <p:cNvPr id="5" name="Footer Placeholder 4">
            <a:extLst>
              <a:ext uri="{FF2B5EF4-FFF2-40B4-BE49-F238E27FC236}">
                <a16:creationId xmlns:a16="http://schemas.microsoft.com/office/drawing/2014/main" xmlns=""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pPr/>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9/27/2024</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9/27/2024</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9/27/2024</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cstate="print">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cstate="print">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cstate="print">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cstate="print">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5" cstate="print">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cstate="print">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cstate="print">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cstate="print">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cstate="print">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cstate="print">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5" cstate="print">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3.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9089843B-86F8-5DED-8A7B-7B2955BF6F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 id="2147483669" r:id="rId7"/>
    <p:sldLayoutId id="2147483670" r:id="rId8"/>
    <p:sldLayoutId id="2147483671" r:id="rId9"/>
    <p:sldLayoutId id="2147483677" r:id="rId10"/>
    <p:sldLayoutId id="2147483678" r:id="rId11"/>
    <p:sldLayoutId id="2147483679" r:id="rId12"/>
    <p:sldLayoutId id="2147483680" r:id="rId13"/>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pPr/>
              <a:t>9/27/2024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pPr/>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67.xml"/><Relationship Id="rId6" Type="http://schemas.openxmlformats.org/officeDocument/2006/relationships/image" Target="../media/image77.sv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7.xml"/><Relationship Id="rId5" Type="http://schemas.openxmlformats.org/officeDocument/2006/relationships/image" Target="../media/image66.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slideLayout" Target="../slideLayouts/slideLayout31.xml"/><Relationship Id="rId21" Type="http://schemas.openxmlformats.org/officeDocument/2006/relationships/image" Target="../media/image38.png"/><Relationship Id="rId7" Type="http://schemas.openxmlformats.org/officeDocument/2006/relationships/slide" Target="slide6.xml"/><Relationship Id="rId12" Type="http://schemas.openxmlformats.org/officeDocument/2006/relationships/image" Target="../media/image32.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35.png"/><Relationship Id="rId20" Type="http://schemas.openxmlformats.org/officeDocument/2006/relationships/image" Target="../media/image37.png"/><Relationship Id="rId1" Type="http://schemas.microsoft.com/office/2007/relationships/media" Target="../media/media1.wma"/><Relationship Id="rId6" Type="http://schemas.openxmlformats.org/officeDocument/2006/relationships/image" Target="../media/image27.png"/><Relationship Id="rId11" Type="http://schemas.openxmlformats.org/officeDocument/2006/relationships/image" Target="../media/image31.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30.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9.gif"/><Relationship Id="rId14" Type="http://schemas.openxmlformats.org/officeDocument/2006/relationships/image" Target="../media/image34.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xmlns=""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sáu</a:t>
                </a:r>
                <a:r>
                  <a:rPr lang="en-US" sz="3200" b="1" dirty="0" smtClean="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27 </a:t>
                </a:r>
                <a:r>
                  <a:rPr lang="en-US" sz="3200" b="1" dirty="0" err="1" smtClean="0">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9 </a:t>
                </a:r>
                <a:r>
                  <a:rPr lang="en-US" sz="3200" b="1" dirty="0" err="1" smtClean="0">
                    <a:solidFill>
                      <a:srgbClr val="0070C0"/>
                    </a:solidFill>
                    <a:latin typeface="UTM Isadora" panose="02040603050506020204" pitchFamily="18" charset="0"/>
                    <a:sym typeface="Arial"/>
                  </a:rPr>
                  <a:t>năm</a:t>
                </a:r>
                <a:r>
                  <a:rPr lang="en-US" sz="3200" b="1">
                    <a:solidFill>
                      <a:srgbClr val="0070C0"/>
                    </a:solidFill>
                    <a:latin typeface="UTM Isadora" panose="02040603050506020204" pitchFamily="18" charset="0"/>
                    <a:sym typeface="Arial"/>
                  </a:rPr>
                  <a:t> </a:t>
                </a:r>
                <a:r>
                  <a:rPr lang="en-US" sz="3200" b="1" smtClean="0">
                    <a:solidFill>
                      <a:srgbClr val="0070C0"/>
                    </a:solidFill>
                    <a:latin typeface="UTM Isadora" panose="02040603050506020204" pitchFamily="18" charset="0"/>
                    <a:sym typeface="Arial"/>
                  </a:rPr>
                  <a:t>2024</a:t>
                </a:r>
                <a:endParaRPr lang="en-US" sz="3200" b="1" dirty="0">
                  <a:solidFill>
                    <a:srgbClr val="0070C0"/>
                  </a:solidFill>
                  <a:latin typeface="UTM Isadora" panose="02040603050506020204" pitchFamily="18" charset="0"/>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722880"/>
            <a:ext cx="11511357" cy="4354195"/>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1128243"/>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a:t>
              </a:r>
              <a:r>
                <a:rPr lang="en-US" sz="2600" kern="0" dirty="0" smtClean="0">
                  <a:solidFill>
                    <a:srgbClr val="000000"/>
                  </a:solidFill>
                  <a:cs typeface="Arial"/>
                  <a:sym typeface="Arial"/>
                </a:rPr>
                <a:t>	</a:t>
              </a:r>
              <a:r>
                <a:rPr lang="vi-VN" sz="2800" kern="0" dirty="0" smtClean="0">
                  <a:solidFill>
                    <a:srgbClr val="000000"/>
                  </a:solidFill>
                  <a:cs typeface="Arial"/>
                  <a:sym typeface="Arial"/>
                </a:rPr>
                <a:t>Màu </a:t>
              </a:r>
              <a:r>
                <a:rPr lang="vi-VN" sz="2800" kern="0" dirty="0">
                  <a:solidFill>
                    <a:srgbClr val="000000"/>
                  </a:solidFill>
                  <a:cs typeface="Arial"/>
                  <a:sym typeface="Arial"/>
                </a:rPr>
                <a:t>Nước vẽ chân dung Bông </a:t>
              </a:r>
              <a:r>
                <a:rPr lang="vi-VN" sz="2800" kern="0" dirty="0" smtClean="0">
                  <a:solidFill>
                    <a:srgbClr val="000000"/>
                  </a:solidFill>
                  <a:cs typeface="Arial"/>
                  <a:sym typeface="Arial"/>
                </a:rPr>
                <a:t>Tuyết</a:t>
              </a:r>
              <a:r>
                <a:rPr lang="en-US" sz="2800" kern="0" dirty="0" smtClean="0">
                  <a:solidFill>
                    <a:srgbClr val="FF0000"/>
                  </a:solidFill>
                  <a:cs typeface="Arial"/>
                  <a:sym typeface="Arial"/>
                </a:rPr>
                <a:t>/</a:t>
              </a:r>
              <a:r>
                <a:rPr lang="vi-VN" sz="2800" kern="0" dirty="0" smtClean="0">
                  <a:solidFill>
                    <a:srgbClr val="000000"/>
                  </a:solidFill>
                  <a:cs typeface="Arial"/>
                  <a:sym typeface="Arial"/>
                </a:rPr>
                <a:t> </a:t>
              </a:r>
              <a:r>
                <a:rPr lang="vi-VN" sz="2800" kern="0" dirty="0">
                  <a:solidFill>
                    <a:srgbClr val="000000"/>
                  </a:solidFill>
                  <a:cs typeface="Arial"/>
                  <a:sym typeface="Arial"/>
                </a:rPr>
                <a:t>và Mắt Xanh. Hai bức chân </a:t>
              </a:r>
              <a:r>
                <a:rPr lang="vi-VN" sz="2800" kern="0" dirty="0" smtClean="0">
                  <a:solidFill>
                    <a:srgbClr val="000000"/>
                  </a:solidFill>
                  <a:cs typeface="Arial"/>
                  <a:sym typeface="Arial"/>
                </a:rPr>
                <a:t>dung</a:t>
              </a:r>
              <a:r>
                <a:rPr lang="en-US" sz="2800" kern="0" dirty="0" smtClean="0">
                  <a:solidFill>
                    <a:srgbClr val="FF0000"/>
                  </a:solidFill>
                  <a:cs typeface="Arial"/>
                  <a:sym typeface="Arial"/>
                </a:rPr>
                <a:t>/</a:t>
              </a:r>
              <a:r>
                <a:rPr lang="vi-VN" sz="2800" kern="0" dirty="0" smtClean="0">
                  <a:solidFill>
                    <a:srgbClr val="000000"/>
                  </a:solidFill>
                  <a:cs typeface="Arial"/>
                  <a:sym typeface="Arial"/>
                </a:rPr>
                <a:t> </a:t>
              </a:r>
              <a:r>
                <a:rPr lang="vi-VN" sz="2800" kern="0" dirty="0">
                  <a:solidFill>
                    <a:srgbClr val="000000"/>
                  </a:solidFill>
                  <a:cs typeface="Arial"/>
                  <a:sym typeface="Arial"/>
                </a:rPr>
                <a:t>thực sự là hai tác phẩm nghệ thuật</a:t>
              </a:r>
              <a:r>
                <a:rPr lang="vi-VN" sz="2800" kern="0" dirty="0" smtClean="0">
                  <a:solidFill>
                    <a:srgbClr val="000000"/>
                  </a:solidFill>
                  <a:cs typeface="Arial"/>
                  <a:sym typeface="Arial"/>
                </a:rPr>
                <a:t>,</a:t>
              </a:r>
              <a:r>
                <a:rPr lang="en-US" sz="2800" kern="0" dirty="0" smtClean="0">
                  <a:solidFill>
                    <a:srgbClr val="FF0000"/>
                  </a:solidFill>
                  <a:cs typeface="Arial"/>
                  <a:sym typeface="Arial"/>
                </a:rPr>
                <a:t>/</a:t>
              </a:r>
              <a:r>
                <a:rPr lang="vi-VN" sz="2800" kern="0" dirty="0" smtClean="0">
                  <a:solidFill>
                    <a:srgbClr val="000000"/>
                  </a:solidFill>
                  <a:cs typeface="Arial"/>
                  <a:sym typeface="Arial"/>
                </a:rPr>
                <a:t> </a:t>
              </a:r>
              <a:r>
                <a:rPr lang="vi-VN" sz="2800" kern="0" dirty="0">
                  <a:solidFill>
                    <a:srgbClr val="000000"/>
                  </a:solidFill>
                  <a:cs typeface="Arial"/>
                  <a:sym typeface="Arial"/>
                </a:rPr>
                <a:t>bởi người trong tranh được vẽ rất </a:t>
              </a:r>
              <a:r>
                <a:rPr lang="vi-VN" sz="2800" kern="0" dirty="0" smtClean="0">
                  <a:solidFill>
                    <a:srgbClr val="000000"/>
                  </a:solidFill>
                  <a:cs typeface="Arial"/>
                  <a:sym typeface="Arial"/>
                </a:rPr>
                <a:t>đẹp</a:t>
              </a:r>
              <a:r>
                <a:rPr lang="en-US" sz="2800" kern="0" dirty="0" smtClean="0">
                  <a:solidFill>
                    <a:srgbClr val="FF0000"/>
                  </a:solidFill>
                  <a:cs typeface="Arial"/>
                  <a:sym typeface="Arial"/>
                </a:rPr>
                <a:t>/</a:t>
              </a:r>
              <a:r>
                <a:rPr lang="vi-VN" sz="2800" kern="0" dirty="0" smtClean="0">
                  <a:solidFill>
                    <a:srgbClr val="000000"/>
                  </a:solidFill>
                  <a:cs typeface="Arial"/>
                  <a:sym typeface="Arial"/>
                </a:rPr>
                <a:t> </a:t>
              </a:r>
              <a:r>
                <a:rPr lang="vi-VN" sz="2800" kern="0" dirty="0">
                  <a:solidFill>
                    <a:srgbClr val="000000"/>
                  </a:solidFill>
                  <a:cs typeface="Arial"/>
                  <a:sym typeface="Arial"/>
                </a:rPr>
                <a:t>và rất giống người thật</a:t>
              </a:r>
              <a:r>
                <a:rPr lang="vi-VN" sz="2800" kern="0" dirty="0" smtClean="0">
                  <a:solidFill>
                    <a:srgbClr val="000000"/>
                  </a:solidFill>
                  <a:cs typeface="Arial"/>
                  <a:sym typeface="Arial"/>
                </a:rPr>
                <a:t>.</a:t>
              </a:r>
              <a:r>
                <a:rPr lang="en-US" sz="2800" kern="0" dirty="0" smtClean="0">
                  <a:solidFill>
                    <a:srgbClr val="FF0000"/>
                  </a:solidFill>
                  <a:cs typeface="Arial"/>
                  <a:sym typeface="Arial"/>
                </a:rPr>
                <a:t>//</a:t>
              </a:r>
            </a:p>
            <a:p>
              <a:pPr algn="just" defTabSz="1219170">
                <a:buClr>
                  <a:srgbClr val="000000"/>
                </a:buClr>
                <a:defRPr/>
              </a:pPr>
              <a:endParaRPr lang="vi-VN" sz="2600" kern="0" dirty="0">
                <a:solidFill>
                  <a:srgbClr val="000000"/>
                </a:solidFill>
                <a:cs typeface="Arial"/>
                <a:sym typeface="Arial"/>
              </a:endParaRPr>
            </a:p>
            <a:p>
              <a:pPr algn="just" defTabSz="1219170">
                <a:buClr>
                  <a:srgbClr val="000000"/>
                </a:buClr>
                <a:defRPr/>
              </a:pPr>
              <a:r>
                <a:rPr lang="vi-VN" sz="2600" kern="0" dirty="0">
                  <a:solidFill>
                    <a:srgbClr val="000000"/>
                  </a:solidFill>
                  <a:cs typeface="Arial"/>
                  <a:sym typeface="Arial"/>
                </a:rPr>
                <a:t>   </a:t>
              </a:r>
            </a:p>
          </p:txBody>
        </p:sp>
      </p:grpSp>
      <p:sp>
        <p:nvSpPr>
          <p:cNvPr id="21" name="TextBox 20">
            <a:extLst>
              <a:ext uri="{FF2B5EF4-FFF2-40B4-BE49-F238E27FC236}">
                <a16:creationId xmlns:a16="http://schemas.microsoft.com/office/drawing/2014/main" xmlns="" id="{1D1BF5B8-55F8-8E5D-CDCC-9242A9B608A4}"/>
              </a:ext>
            </a:extLst>
          </p:cNvPr>
          <p:cNvSpPr txBox="1"/>
          <p:nvPr/>
        </p:nvSpPr>
        <p:spPr>
          <a:xfrm>
            <a:off x="212586" y="243840"/>
            <a:ext cx="11258054" cy="581208"/>
          </a:xfrm>
          <a:prstGeom prst="rect">
            <a:avLst/>
          </a:prstGeom>
          <a:noFill/>
        </p:spPr>
        <p:txBody>
          <a:bodyPr wrap="square" rtlCol="0">
            <a:spAutoFit/>
          </a:bodyPr>
          <a:lstStyle/>
          <a:p>
            <a:pPr algn="ctr" defTabSz="1219170">
              <a:buClr>
                <a:srgbClr val="000000"/>
              </a:buClr>
              <a:defRPr/>
            </a:pPr>
            <a:r>
              <a:rPr lang="en-US" sz="5400" b="1" kern="0" dirty="0" err="1"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Hướng</a:t>
            </a:r>
            <a:r>
              <a:rPr lang="en-US" sz="5400" b="1" kern="0" dirty="0"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a:t>
            </a:r>
            <a:r>
              <a:rPr lang="en-US" sz="5400" b="1" kern="0" dirty="0" err="1"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dẫn</a:t>
            </a:r>
            <a:r>
              <a:rPr lang="en-US" sz="5400" b="1" kern="0" dirty="0"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a:t>
            </a:r>
            <a:r>
              <a:rPr lang="en-US" sz="5400" b="1" kern="0" dirty="0" err="1"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đọc</a:t>
            </a:r>
            <a:r>
              <a:rPr lang="en-US" sz="5400" b="1" kern="0" dirty="0"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a:t>
            </a:r>
            <a:r>
              <a:rPr lang="en-US" sz="5400" b="1" kern="0" dirty="0" err="1"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câu</a:t>
            </a:r>
            <a:r>
              <a:rPr lang="en-US" sz="5400" b="1" kern="0" dirty="0"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a:t>
            </a:r>
            <a:r>
              <a:rPr lang="en-US" sz="5400" b="1" kern="0" dirty="0" err="1"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dài</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2884170" y="46323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8000" y="4114800"/>
            <a:ext cx="11104880" cy="1384995"/>
          </a:xfrm>
          <a:prstGeom prst="rect">
            <a:avLst/>
          </a:prstGeom>
        </p:spPr>
        <p:txBody>
          <a:bodyPr wrap="square">
            <a:spAutoFit/>
          </a:bodyPr>
          <a:lstStyle/>
          <a:p>
            <a:r>
              <a:rPr lang="en-US" sz="2800" kern="0" dirty="0" smtClean="0">
                <a:solidFill>
                  <a:srgbClr val="000000"/>
                </a:solidFill>
                <a:cs typeface="Arial"/>
                <a:sym typeface="Arial"/>
              </a:rPr>
              <a:t>	</a:t>
            </a:r>
            <a:r>
              <a:rPr lang="vi-VN" sz="2800" kern="0" dirty="0" smtClean="0">
                <a:solidFill>
                  <a:srgbClr val="000000"/>
                </a:solidFill>
                <a:cs typeface="Arial"/>
                <a:sym typeface="Arial"/>
              </a:rPr>
              <a:t>Màu Nước đã giải thích với các cô bé rằng</a:t>
            </a:r>
            <a:r>
              <a:rPr lang="en-US" sz="2800" kern="0" dirty="0" smtClean="0">
                <a:solidFill>
                  <a:srgbClr val="FF0000"/>
                </a:solidFill>
                <a:cs typeface="Arial"/>
                <a:sym typeface="Arial"/>
              </a:rPr>
              <a:t>/</a:t>
            </a:r>
            <a:r>
              <a:rPr lang="vi-VN" sz="2800" kern="0" dirty="0" smtClean="0">
                <a:solidFill>
                  <a:srgbClr val="000000"/>
                </a:solidFill>
                <a:cs typeface="Arial"/>
                <a:sym typeface="Arial"/>
              </a:rPr>
              <a:t> mỗi người có thể đẹp một cách khác </a:t>
            </a:r>
            <a:r>
              <a:rPr lang="en-US" sz="2800" kern="0" dirty="0" err="1" smtClean="0">
                <a:solidFill>
                  <a:srgbClr val="000000"/>
                </a:solidFill>
                <a:cs typeface="Arial"/>
                <a:sym typeface="Arial"/>
              </a:rPr>
              <a:t>khau</a:t>
            </a:r>
            <a:r>
              <a:rPr lang="vi-VN" sz="2800" kern="0" dirty="0" smtClean="0">
                <a:solidFill>
                  <a:srgbClr val="000000"/>
                </a:solidFill>
                <a:cs typeface="Arial"/>
                <a:sym typeface="Arial"/>
              </a:rPr>
              <a:t> không phải cứ mắt to</a:t>
            </a:r>
            <a:r>
              <a:rPr lang="en-US" sz="2800" kern="0" dirty="0" smtClean="0">
                <a:solidFill>
                  <a:srgbClr val="FF0000"/>
                </a:solidFill>
                <a:cs typeface="Arial"/>
                <a:sym typeface="Arial"/>
              </a:rPr>
              <a:t>/</a:t>
            </a:r>
            <a:r>
              <a:rPr lang="vi-VN" sz="2800" kern="0" dirty="0" smtClean="0">
                <a:solidFill>
                  <a:srgbClr val="000000"/>
                </a:solidFill>
                <a:cs typeface="Arial"/>
                <a:sym typeface="Arial"/>
              </a:rPr>
              <a:t>, miệng nhỏ... mới là đẹp</a:t>
            </a:r>
            <a:r>
              <a:rPr lang="en-US" sz="2800" kern="0" dirty="0" smtClean="0">
                <a:solidFill>
                  <a:srgbClr val="FF0000"/>
                </a:solidFill>
                <a:cs typeface="Arial"/>
                <a:sym typeface="Arial"/>
              </a:rPr>
              <a:t>/</a:t>
            </a:r>
            <a:r>
              <a:rPr lang="vi-VN" sz="2800" kern="0" dirty="0" smtClean="0">
                <a:solidFill>
                  <a:srgbClr val="000000"/>
                </a:solidFill>
                <a:cs typeface="Arial"/>
                <a:sym typeface="Arial"/>
              </a:rPr>
              <a:t>, nhưng các cô bé vẫn đòi cậu phải vẽ theo ý mình.</a:t>
            </a:r>
            <a:r>
              <a:rPr lang="en-US" sz="2800" kern="0" dirty="0" smtClean="0">
                <a:solidFill>
                  <a:srgbClr val="FF0000"/>
                </a:solidFill>
                <a:cs typeface="Arial"/>
                <a:sym typeface="Arial"/>
              </a:rPr>
              <a:t>//</a:t>
            </a:r>
            <a:endParaRPr lang="en-US" sz="2800" dirty="0">
              <a:solidFill>
                <a:srgbClr val="FF0000"/>
              </a:solidFill>
            </a:endParaRPr>
          </a:p>
        </p:txBody>
      </p:sp>
    </p:spTree>
    <p:extLst>
      <p:ext uri="{BB962C8B-B14F-4D97-AF65-F5344CB8AC3E}">
        <p14:creationId xmlns:p14="http://schemas.microsoft.com/office/powerpoint/2010/main" val="1259831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cstate="print"/>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741681" y="924560"/>
            <a:ext cx="9113520" cy="4209264"/>
            <a:chOff x="-760395" y="781609"/>
            <a:chExt cx="7461729" cy="3510990"/>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612164" y="1724298"/>
              <a:ext cx="6089170" cy="2568301"/>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760395" y="781609"/>
              <a:ext cx="2079635" cy="423728"/>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28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28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28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cstate="print"/>
            <a:stretch>
              <a:fillRect/>
            </a:stretch>
          </p:blipFill>
          <p:spPr>
            <a:xfrm flipH="1">
              <a:off x="710582" y="2374825"/>
              <a:ext cx="539794" cy="515259"/>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cstate="print"/>
            <a:stretch>
              <a:fillRect/>
            </a:stretch>
          </p:blipFill>
          <p:spPr>
            <a:xfrm flipH="1">
              <a:off x="704510" y="2997926"/>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6" cstate="print"/>
            <a:stretch>
              <a:fillRect/>
            </a:stretch>
          </p:blipFill>
          <p:spPr>
            <a:xfrm flipH="1">
              <a:off x="729465" y="3647723"/>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1177245"/>
            </a:xfrm>
            <a:prstGeom prst="rect">
              <a:avLst/>
            </a:prstGeom>
            <a:noFill/>
          </p:spPr>
          <p:txBody>
            <a:bodyPr wrap="square">
              <a:spAutoFit/>
            </a:bodyPr>
            <a:lstStyle/>
            <a:p>
              <a:pPr algn="just" defTabSz="1219170">
                <a:buClr>
                  <a:srgbClr val="000000"/>
                </a:buClr>
                <a:defRPr/>
              </a:pPr>
              <a:r>
                <a:rPr lang="en-US" sz="3200" b="1" kern="0" dirty="0">
                  <a:solidFill>
                    <a:srgbClr val="FF0000"/>
                  </a:solidFill>
                  <a:latin typeface="Calibri"/>
                  <a:cs typeface="Arial"/>
                  <a:sym typeface="Arial"/>
                </a:rPr>
                <a:t>M</a:t>
              </a:r>
              <a:r>
                <a:rPr lang="vi-VN" sz="3200" b="1" kern="0" dirty="0" smtClean="0">
                  <a:solidFill>
                    <a:srgbClr val="FF0000"/>
                  </a:solidFill>
                  <a:latin typeface="Calibri"/>
                  <a:cs typeface="Arial"/>
                  <a:sym typeface="Arial"/>
                </a:rPr>
                <a:t>ỗi </a:t>
              </a:r>
              <a:r>
                <a:rPr lang="vi-VN" sz="3200" b="1" kern="0" dirty="0">
                  <a:solidFill>
                    <a:srgbClr val="FF0000"/>
                  </a:solidFill>
                  <a:latin typeface="Calibri"/>
                  <a:cs typeface="Arial"/>
                  <a:sym typeface="Arial"/>
                </a:rPr>
                <a:t>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cstate="print"/>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cstate="print"/>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9" cy="3018997"/>
            <a:chOff x="4682169" y="1304810"/>
            <a:chExt cx="4605052"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80053" y="1632568"/>
              <a:ext cx="4007168"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1475</Words>
  <Application>Microsoft Office PowerPoint</Application>
  <PresentationFormat>Custom</PresentationFormat>
  <Paragraphs>93</Paragraphs>
  <Slides>24</Slides>
  <Notes>9</Notes>
  <HiddenSlides>0</HiddenSlides>
  <MMClips>1</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2023-07-11T12:31:45Z</dcterms:created>
  <dcterms:modified xsi:type="dcterms:W3CDTF">2024-09-27T06:23:04Z</dcterms:modified>
</cp:coreProperties>
</file>