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81" r:id="rId3"/>
    <p:sldId id="257" r:id="rId4"/>
    <p:sldId id="258" r:id="rId5"/>
    <p:sldId id="259" r:id="rId6"/>
    <p:sldId id="262" r:id="rId7"/>
    <p:sldId id="265" r:id="rId8"/>
    <p:sldId id="287" r:id="rId9"/>
    <p:sldId id="288" r:id="rId10"/>
    <p:sldId id="289" r:id="rId11"/>
    <p:sldId id="290" r:id="rId12"/>
    <p:sldId id="296" r:id="rId13"/>
    <p:sldId id="291" r:id="rId14"/>
    <p:sldId id="292" r:id="rId15"/>
    <p:sldId id="273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98" autoAdjust="0"/>
  </p:normalViewPr>
  <p:slideViewPr>
    <p:cSldViewPr snapToGrid="0">
      <p:cViewPr varScale="1">
        <p:scale>
          <a:sx n="63" d="100"/>
          <a:sy n="63" d="100"/>
        </p:scale>
        <p:origin x="10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3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1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AE02FE4-2E04-C735-6F36-39EDEAD001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8093" y="948049"/>
            <a:ext cx="6386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2024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622217" y="4314823"/>
            <a:ext cx="95315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</a:p>
          <a:p>
            <a:pPr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462456" y="3594210"/>
            <a:ext cx="1097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>
              <a:lnSpc>
                <a:spcPct val="110000"/>
              </a:lnSpc>
            </a:pP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 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 cả số tạ thóc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28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 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</a:t>
            </a:r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 a. 1000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Số?</a:t>
            </a:r>
          </a:p>
          <a:p>
            <a:pPr algn="just"/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16" y="2956831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3"/>
            <a:ext cx="5705475" cy="2566792"/>
            <a:chOff x="590549" y="2578553"/>
            <a:chExt cx="5705475" cy="25667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 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3"/>
              <a:ext cx="928006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1000</a:t>
              </a:r>
              <a:endPara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9" y="2530438"/>
            <a:ext cx="785415" cy="699019"/>
          </a:xfrm>
          <a:prstGeom prst="rect">
            <a:avLst/>
          </a:prstGeom>
        </p:spPr>
      </p:pic>
      <p:pic>
        <p:nvPicPr>
          <p:cNvPr id="11" name="Picture 1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01" y="4445647"/>
            <a:ext cx="785415" cy="6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7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4337600" y="2390775"/>
            <a:ext cx="71352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 </a:t>
            </a:r>
            <a:endParaRPr lang="en-US" sz="2800" b="1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Thời </a:t>
            </a:r>
            <a:r>
              <a:rPr lang="vi-VN" sz="2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gian Nam chạy hết hai vòng như </a:t>
            </a: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thế  là:</a:t>
            </a:r>
            <a:endParaRPr lang="en-US" sz="2800" b="1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150 x 2 = 300 (giây)</a:t>
            </a:r>
            <a:endParaRPr lang="en-US" sz="2800" b="1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</a:t>
            </a:r>
            <a:r>
              <a:rPr lang="en-US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</a:t>
            </a: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số: </a:t>
            </a:r>
            <a:r>
              <a:rPr lang="vi-VN" sz="2800" b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300 giây</a:t>
            </a:r>
            <a:endParaRPr lang="en-US" sz="28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680" y="2390773"/>
            <a:ext cx="35702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</a:p>
          <a:p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vòng: 2 phút 30 giây</a:t>
            </a:r>
          </a:p>
          <a:p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vòng : ? giây</a:t>
            </a: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sinh nghe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được tặng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23106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741" y="3471863"/>
            <a:ext cx="1793622" cy="15597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5086" y="1096796"/>
            <a:ext cx="5418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800" u="sng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u="sng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8406" y="2066261"/>
            <a:ext cx="4491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Bài 21: 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</a:t>
                  </a:r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342900" y="3745921"/>
            <a:ext cx="5560958" cy="769441"/>
            <a:chOff x="317328" y="1600200"/>
            <a:chExt cx="5560958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317328" y="1600200"/>
                  <a:ext cx="556095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</a:t>
                  </a:r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28" y="1600200"/>
                  <a:ext cx="5560958" cy="76944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386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60593"/>
            <a:chOff x="-27214" y="1600200"/>
            <a:chExt cx="5905500" cy="760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605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4000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𝐜𝐦</m:t>
                              </m:r>
                            </m:e>
                            <m:sup>
                              <m:r>
                                <a:rPr lang="en-GB" sz="4000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400" b="1" i="1" dirty="0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  <m:t>=</m:t>
                          </m:r>
                        </m:e>
                        <m:sup/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6059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612" t="-7200" b="-336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83" y="355833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66735" y="2511395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695</Words>
  <Application>Microsoft Office PowerPoint</Application>
  <PresentationFormat>Widescreen</PresentationFormat>
  <Paragraphs>99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64</cp:revision>
  <dcterms:created xsi:type="dcterms:W3CDTF">2023-08-22T00:04:23Z</dcterms:created>
  <dcterms:modified xsi:type="dcterms:W3CDTF">2024-11-14T14:16:41Z</dcterms:modified>
</cp:coreProperties>
</file>