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8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84.xml" ContentType="application/vnd.openxmlformats-officedocument.presentationml.tags+xml"/>
  <Override PartName="/ppt/notesSlides/notesSlide6.xml" ContentType="application/vnd.openxmlformats-officedocument.presentationml.notesSlide+xml"/>
  <Override PartName="/ppt/tags/tag85.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6.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20" r:id="rId4"/>
  </p:sldMasterIdLst>
  <p:notesMasterIdLst>
    <p:notesMasterId r:id="rId30"/>
  </p:notesMasterIdLst>
  <p:handoutMasterIdLst>
    <p:handoutMasterId r:id="rId31"/>
  </p:handoutMasterIdLst>
  <p:sldIdLst>
    <p:sldId id="257" r:id="rId5"/>
    <p:sldId id="323" r:id="rId6"/>
    <p:sldId id="325" r:id="rId7"/>
    <p:sldId id="326" r:id="rId8"/>
    <p:sldId id="327" r:id="rId9"/>
    <p:sldId id="261" r:id="rId10"/>
    <p:sldId id="331" r:id="rId11"/>
    <p:sldId id="332" r:id="rId12"/>
    <p:sldId id="328" r:id="rId13"/>
    <p:sldId id="277" r:id="rId14"/>
    <p:sldId id="292" r:id="rId15"/>
    <p:sldId id="274" r:id="rId16"/>
    <p:sldId id="341" r:id="rId17"/>
    <p:sldId id="342" r:id="rId18"/>
    <p:sldId id="343" r:id="rId19"/>
    <p:sldId id="344" r:id="rId20"/>
    <p:sldId id="345" r:id="rId21"/>
    <p:sldId id="346" r:id="rId22"/>
    <p:sldId id="348" r:id="rId23"/>
    <p:sldId id="2007577187" r:id="rId24"/>
    <p:sldId id="347" r:id="rId25"/>
    <p:sldId id="2007577188" r:id="rId26"/>
    <p:sldId id="2007577189" r:id="rId27"/>
    <p:sldId id="2007577190" r:id="rId28"/>
    <p:sldId id="32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002" autoAdjust="0"/>
    <p:restoredTop sz="91363" autoAdjust="0"/>
  </p:normalViewPr>
  <p:slideViewPr>
    <p:cSldViewPr snapToGrid="0">
      <p:cViewPr varScale="1">
        <p:scale>
          <a:sx n="67" d="100"/>
          <a:sy n="67" d="100"/>
        </p:scale>
        <p:origin x="894" y="66"/>
      </p:cViewPr>
      <p:guideLst>
        <p:guide orient="horz" pos="2160"/>
        <p:guide pos="3840"/>
      </p:guideLst>
    </p:cSldViewPr>
  </p:slid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07B2B4F-8474-9E9D-720C-4F2125C037F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C2A5F52E-1ACC-EBCF-320C-89144066B90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CB693F5-C341-4529-B672-2C4FFF1AD372}" type="datetimeFigureOut">
              <a:rPr lang="en-US" smtClean="0"/>
              <a:t>18/11/2024</a:t>
            </a:fld>
            <a:endParaRPr lang="en-US"/>
          </a:p>
        </p:txBody>
      </p:sp>
      <p:sp>
        <p:nvSpPr>
          <p:cNvPr id="4" name="Footer Placeholder 3">
            <a:extLst>
              <a:ext uri="{FF2B5EF4-FFF2-40B4-BE49-F238E27FC236}">
                <a16:creationId xmlns:a16="http://schemas.microsoft.com/office/drawing/2014/main" id="{1EEDFF2F-E220-7ED6-06C0-71F704A919A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A722DA-A689-44C5-F1D2-7DB54DB483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30F85A4-04FB-4D89-B10F-F74534D4BC37}" type="slidenum">
              <a:rPr lang="en-US" smtClean="0"/>
              <a:t>‹#›</a:t>
            </a:fld>
            <a:endParaRPr lang="en-US"/>
          </a:p>
        </p:txBody>
      </p:sp>
    </p:spTree>
    <p:extLst>
      <p:ext uri="{BB962C8B-B14F-4D97-AF65-F5344CB8AC3E}">
        <p14:creationId xmlns:p14="http://schemas.microsoft.com/office/powerpoint/2010/main" val="18249633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BED0DE-6052-41DB-85D8-A6B36988EAE0}" type="datetimeFigureOut">
              <a:rPr lang="en-US" smtClean="0"/>
              <a:t>18/11/2024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277E4A1-AA4E-4BC9-A38F-D1B484F28D12}" type="slidenum">
              <a:rPr lang="en-US" smtClean="0"/>
              <a:t>‹#›</a:t>
            </a:fld>
            <a:endParaRPr lang="en-US"/>
          </a:p>
        </p:txBody>
      </p:sp>
    </p:spTree>
    <p:extLst>
      <p:ext uri="{BB962C8B-B14F-4D97-AF65-F5344CB8AC3E}">
        <p14:creationId xmlns:p14="http://schemas.microsoft.com/office/powerpoint/2010/main" val="10331570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35958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13</a:t>
            </a:fld>
            <a:endParaRPr lang="en-US"/>
          </a:p>
        </p:txBody>
      </p:sp>
    </p:spTree>
    <p:extLst>
      <p:ext uri="{BB962C8B-B14F-4D97-AF65-F5344CB8AC3E}">
        <p14:creationId xmlns:p14="http://schemas.microsoft.com/office/powerpoint/2010/main" val="42817648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18</a:t>
            </a:fld>
            <a:endParaRPr lang="en-US"/>
          </a:p>
        </p:txBody>
      </p:sp>
    </p:spTree>
    <p:extLst>
      <p:ext uri="{BB962C8B-B14F-4D97-AF65-F5344CB8AC3E}">
        <p14:creationId xmlns:p14="http://schemas.microsoft.com/office/powerpoint/2010/main" val="39370720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536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61309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E277E4A1-AA4E-4BC9-A38F-D1B484F28D12}" type="slidenum">
              <a:rPr lang="en-US" smtClean="0"/>
              <a:t>2</a:t>
            </a:fld>
            <a:endParaRPr lang="en-US"/>
          </a:p>
        </p:txBody>
      </p:sp>
    </p:spTree>
    <p:extLst>
      <p:ext uri="{BB962C8B-B14F-4D97-AF65-F5344CB8AC3E}">
        <p14:creationId xmlns:p14="http://schemas.microsoft.com/office/powerpoint/2010/main" val="4108749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68403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77176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6682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E277E4A1-AA4E-4BC9-A38F-D1B484F28D12}" type="slidenum">
              <a:rPr lang="en-US" smtClean="0"/>
              <a:t>9</a:t>
            </a:fld>
            <a:endParaRPr lang="en-US"/>
          </a:p>
        </p:txBody>
      </p:sp>
    </p:spTree>
    <p:extLst>
      <p:ext uri="{BB962C8B-B14F-4D97-AF65-F5344CB8AC3E}">
        <p14:creationId xmlns:p14="http://schemas.microsoft.com/office/powerpoint/2010/main" val="1416210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893571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14699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983F402-B052-4241-8575-CB7BF572689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2703814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Master" Target="../slideMasters/slideMaster2.xml"/><Relationship Id="rId5" Type="http://schemas.openxmlformats.org/officeDocument/2006/relationships/tags" Target="../tags/tag6.xml"/><Relationship Id="rId4" Type="http://schemas.openxmlformats.org/officeDocument/2006/relationships/tags" Target="../tags/tag5.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5" Type="http://schemas.openxmlformats.org/officeDocument/2006/relationships/tags" Target="../tags/tag11.xml"/><Relationship Id="rId4" Type="http://schemas.openxmlformats.org/officeDocument/2006/relationships/tags" Target="../tags/tag10.xml"/><Relationship Id="rId9"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slideMaster" Target="../slideMasters/slideMaster2.xml"/><Relationship Id="rId4" Type="http://schemas.openxmlformats.org/officeDocument/2006/relationships/tags" Target="../tags/tag18.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21.xml"/><Relationship Id="rId2" Type="http://schemas.openxmlformats.org/officeDocument/2006/relationships/tags" Target="../tags/tag20.xml"/><Relationship Id="rId1" Type="http://schemas.openxmlformats.org/officeDocument/2006/relationships/tags" Target="../tags/tag19.xml"/><Relationship Id="rId4"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tags" Target="../tags/tag24.xml"/><Relationship Id="rId7" Type="http://schemas.openxmlformats.org/officeDocument/2006/relationships/slideMaster" Target="../slideMasters/slideMaster2.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tags" Target="../tags/tag27.xml"/><Relationship Id="rId5" Type="http://schemas.openxmlformats.org/officeDocument/2006/relationships/tags" Target="../tags/tag26.xml"/><Relationship Id="rId4" Type="http://schemas.openxmlformats.org/officeDocument/2006/relationships/tags" Target="../tags/tag25.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Master" Target="../slideMasters/slideMaster2.xml"/><Relationship Id="rId5" Type="http://schemas.openxmlformats.org/officeDocument/2006/relationships/tags" Target="../tags/tag32.xml"/><Relationship Id="rId4" Type="http://schemas.openxmlformats.org/officeDocument/2006/relationships/tags" Target="../tags/tag31.xml"/></Relationships>
</file>

<file path=ppt/slideLayouts/_rels/slideLayout21.xml.rels><?xml version="1.0" encoding="UTF-8" standalone="yes"?>
<Relationships xmlns="http://schemas.openxmlformats.org/package/2006/relationships"><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tags" Target="../tags/tag33.xml"/><Relationship Id="rId5" Type="http://schemas.openxmlformats.org/officeDocument/2006/relationships/slideMaster" Target="../slideMasters/slideMaster2.xml"/><Relationship Id="rId4" Type="http://schemas.openxmlformats.org/officeDocument/2006/relationships/tags" Target="../tags/tag36.xml"/></Relationships>
</file>

<file path=ppt/slideLayouts/_rels/slideLayout22.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6" Type="http://schemas.openxmlformats.org/officeDocument/2006/relationships/slideMaster" Target="../slideMasters/slideMaster2.xml"/><Relationship Id="rId5" Type="http://schemas.openxmlformats.org/officeDocument/2006/relationships/tags" Target="../tags/tag41.xml"/><Relationship Id="rId4" Type="http://schemas.openxmlformats.org/officeDocument/2006/relationships/tags" Target="../tags/tag4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Master" Target="../slideMasters/slideMaster3.xml"/><Relationship Id="rId5" Type="http://schemas.openxmlformats.org/officeDocument/2006/relationships/tags" Target="../tags/tag47.xml"/><Relationship Id="rId4" Type="http://schemas.openxmlformats.org/officeDocument/2006/relationships/tags" Target="../tags/tag46.xml"/></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10.png"/><Relationship Id="rId7" Type="http://schemas.openxmlformats.org/officeDocument/2006/relationships/image" Target="../media/image8.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hyperlink" Target="https://www.facebook.com/groups/629898828017053" TargetMode="Externa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8" Type="http://schemas.openxmlformats.org/officeDocument/2006/relationships/tags" Target="../tags/tag55.xml"/><Relationship Id="rId3" Type="http://schemas.openxmlformats.org/officeDocument/2006/relationships/tags" Target="../tags/tag50.xml"/><Relationship Id="rId7" Type="http://schemas.openxmlformats.org/officeDocument/2006/relationships/tags" Target="../tags/tag54.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9"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tags" Target="../tags/tag58.xml"/><Relationship Id="rId2" Type="http://schemas.openxmlformats.org/officeDocument/2006/relationships/tags" Target="../tags/tag57.xml"/><Relationship Id="rId1" Type="http://schemas.openxmlformats.org/officeDocument/2006/relationships/tags" Target="../tags/tag56.xml"/><Relationship Id="rId5" Type="http://schemas.openxmlformats.org/officeDocument/2006/relationships/slideMaster" Target="../slideMasters/slideMaster3.xml"/><Relationship Id="rId4" Type="http://schemas.openxmlformats.org/officeDocument/2006/relationships/tags" Target="../tags/tag5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tags" Target="../tags/tag62.xml"/><Relationship Id="rId2" Type="http://schemas.openxmlformats.org/officeDocument/2006/relationships/tags" Target="../tags/tag61.xml"/><Relationship Id="rId1" Type="http://schemas.openxmlformats.org/officeDocument/2006/relationships/tags" Target="../tags/tag60.xml"/><Relationship Id="rId4"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tags" Target="../tags/tag65.xml"/><Relationship Id="rId7" Type="http://schemas.openxmlformats.org/officeDocument/2006/relationships/slideMaster" Target="../slideMasters/slideMaster3.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5" Type="http://schemas.openxmlformats.org/officeDocument/2006/relationships/tags" Target="../tags/tag67.xml"/><Relationship Id="rId4" Type="http://schemas.openxmlformats.org/officeDocument/2006/relationships/tags" Target="../tags/tag66.xml"/></Relationships>
</file>

<file path=ppt/slideLayouts/_rels/slideLayout32.xml.rels><?xml version="1.0" encoding="UTF-8" standalone="yes"?>
<Relationships xmlns="http://schemas.openxmlformats.org/package/2006/relationships"><Relationship Id="rId3" Type="http://schemas.openxmlformats.org/officeDocument/2006/relationships/tags" Target="../tags/tag71.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slideMaster" Target="../slideMasters/slideMaster3.xml"/><Relationship Id="rId5" Type="http://schemas.openxmlformats.org/officeDocument/2006/relationships/tags" Target="../tags/tag73.xml"/><Relationship Id="rId4" Type="http://schemas.openxmlformats.org/officeDocument/2006/relationships/tags" Target="../tags/tag72.xml"/></Relationships>
</file>

<file path=ppt/slideLayouts/_rels/slideLayout33.xml.rels><?xml version="1.0" encoding="UTF-8" standalone="yes"?>
<Relationships xmlns="http://schemas.openxmlformats.org/package/2006/relationships"><Relationship Id="rId3" Type="http://schemas.openxmlformats.org/officeDocument/2006/relationships/tags" Target="../tags/tag76.xml"/><Relationship Id="rId2" Type="http://schemas.openxmlformats.org/officeDocument/2006/relationships/tags" Target="../tags/tag75.xml"/><Relationship Id="rId1" Type="http://schemas.openxmlformats.org/officeDocument/2006/relationships/tags" Target="../tags/tag74.xml"/><Relationship Id="rId5" Type="http://schemas.openxmlformats.org/officeDocument/2006/relationships/slideMaster" Target="../slideMasters/slideMaster3.xml"/><Relationship Id="rId4" Type="http://schemas.openxmlformats.org/officeDocument/2006/relationships/tags" Target="../tags/tag77.xml"/></Relationships>
</file>

<file path=ppt/slideLayouts/_rels/slideLayout34.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6" Type="http://schemas.openxmlformats.org/officeDocument/2006/relationships/slideMaster" Target="../slideMasters/slideMaster3.xml"/><Relationship Id="rId5" Type="http://schemas.openxmlformats.org/officeDocument/2006/relationships/tags" Target="../tags/tag82.xml"/><Relationship Id="rId4" Type="http://schemas.openxmlformats.org/officeDocument/2006/relationships/tags" Target="../tags/tag8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D80A3012-D26C-4D37-AE6C-1BCF8B566C82}"/>
              </a:ext>
            </a:extLst>
          </p:cNvPr>
          <p:cNvPicPr>
            <a:picLocks noChangeAspect="1"/>
          </p:cNvPicPr>
          <p:nvPr userDrawn="1"/>
        </p:nvPicPr>
        <p:blipFill>
          <a:blip r:embed="rId2"/>
          <a:stretch>
            <a:fillRect/>
          </a:stretch>
        </p:blipFill>
        <p:spPr>
          <a:xfrm>
            <a:off x="-527" y="-1314"/>
            <a:ext cx="12193057" cy="6860627"/>
          </a:xfrm>
          <a:prstGeom prst="rect">
            <a:avLst/>
          </a:prstGeom>
        </p:spPr>
      </p:pic>
      <p:pic>
        <p:nvPicPr>
          <p:cNvPr id="6" name="图片 5">
            <a:extLst>
              <a:ext uri="{FF2B5EF4-FFF2-40B4-BE49-F238E27FC236}">
                <a16:creationId xmlns:a16="http://schemas.microsoft.com/office/drawing/2014/main" id="{D230C292-4FCB-4F0D-9B99-667E1032FC8C}"/>
              </a:ext>
            </a:extLst>
          </p:cNvPr>
          <p:cNvPicPr>
            <a:picLocks noChangeAspect="1"/>
          </p:cNvPicPr>
          <p:nvPr userDrawn="1"/>
        </p:nvPicPr>
        <p:blipFill>
          <a:blip r:embed="rId3"/>
          <a:stretch>
            <a:fillRect/>
          </a:stretch>
        </p:blipFill>
        <p:spPr>
          <a:xfrm>
            <a:off x="-178527" y="-236046"/>
            <a:ext cx="12697036" cy="6860627"/>
          </a:xfrm>
          <a:prstGeom prst="rect">
            <a:avLst/>
          </a:prstGeom>
        </p:spPr>
      </p:pic>
    </p:spTree>
    <p:extLst>
      <p:ext uri="{BB962C8B-B14F-4D97-AF65-F5344CB8AC3E}">
        <p14:creationId xmlns:p14="http://schemas.microsoft.com/office/powerpoint/2010/main" val="27833689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204227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45317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23320372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2600478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3" name="Title 1">
            <a:extLst>
              <a:ext uri="{FF2B5EF4-FFF2-40B4-BE49-F238E27FC236}">
                <a16:creationId xmlns:a16="http://schemas.microsoft.com/office/drawing/2014/main" id="{40C87004-CA66-DB1D-59A9-0A92D3C21BD6}"/>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2000" b="0" dirty="0">
              <a:solidFill>
                <a:schemeClr val="accent2">
                  <a:lumMod val="20000"/>
                  <a:lumOff val="80000"/>
                </a:schemeClr>
              </a:solidFill>
              <a:latin typeface="#9Slide07 HoneyCream" pitchFamily="2"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spTree>
    <p:extLst>
      <p:ext uri="{BB962C8B-B14F-4D97-AF65-F5344CB8AC3E}">
        <p14:creationId xmlns:p14="http://schemas.microsoft.com/office/powerpoint/2010/main" val="714401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6"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30158391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57929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3705478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486588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51302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BD05D83-12F7-4801-84F5-69B5D0F0F21F}"/>
              </a:ext>
            </a:extLst>
          </p:cNvPr>
          <p:cNvPicPr>
            <a:picLocks noChangeAspect="1"/>
          </p:cNvPicPr>
          <p:nvPr userDrawn="1"/>
        </p:nvPicPr>
        <p:blipFill>
          <a:blip r:embed="rId2"/>
          <a:stretch>
            <a:fillRect/>
          </a:stretch>
        </p:blipFill>
        <p:spPr>
          <a:xfrm>
            <a:off x="-527" y="-1314"/>
            <a:ext cx="12193057" cy="6860627"/>
          </a:xfrm>
          <a:prstGeom prst="rect">
            <a:avLst/>
          </a:prstGeom>
        </p:spPr>
      </p:pic>
    </p:spTree>
    <p:extLst>
      <p:ext uri="{BB962C8B-B14F-4D97-AF65-F5344CB8AC3E}">
        <p14:creationId xmlns:p14="http://schemas.microsoft.com/office/powerpoint/2010/main" val="123974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8282157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7918829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2706566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DDEBB9A-9498-4E25-A01C-5061210C8FEC}" type="datetimeFigureOut">
              <a:rPr lang="en-US" smtClean="0"/>
              <a:t>18/11/2024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A8957D-255D-4476-996D-FB121D009CFF}" type="slidenum">
              <a:rPr lang="en-US" smtClean="0"/>
              <a:t>‹#›</a:t>
            </a:fld>
            <a:endParaRPr lang="en-US"/>
          </a:p>
        </p:txBody>
      </p:sp>
    </p:spTree>
    <p:extLst>
      <p:ext uri="{BB962C8B-B14F-4D97-AF65-F5344CB8AC3E}">
        <p14:creationId xmlns:p14="http://schemas.microsoft.com/office/powerpoint/2010/main" val="3973325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a:prstGeom prst="rect">
            <a:avLst/>
          </a:prstGeom>
        </p:spPr>
        <p:txBody>
          <a:bodyPr lIns="90000" tIns="46800" rIns="90000" bIns="46800" anchor="b" anchorCtr="0">
            <a:normAutofit/>
          </a:bodyPr>
          <a:lstStyle>
            <a:lvl1pPr algn="ctr">
              <a:defRPr sz="6000"/>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a:prstGeom prst="rect">
            <a:avLst/>
          </a:prstGeo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17" name="页脚占位符 16"/>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18" name="灯片编号占位符 17"/>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dirty="0"/>
          </a:p>
        </p:txBody>
      </p:sp>
    </p:spTree>
    <p:extLst>
      <p:ext uri="{BB962C8B-B14F-4D97-AF65-F5344CB8AC3E}">
        <p14:creationId xmlns:p14="http://schemas.microsoft.com/office/powerpoint/2010/main" val="1755039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4" name="矩形 13"/>
          <p:cNvSpPr/>
          <p:nvPr userDrawn="1"/>
        </p:nvSpPr>
        <p:spPr>
          <a:xfrm>
            <a:off x="346075" y="803910"/>
            <a:ext cx="11524615" cy="546925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5" name="图片 14" descr="椭圆 1"/>
          <p:cNvPicPr>
            <a:picLocks noChangeAspect="1"/>
          </p:cNvPicPr>
          <p:nvPr userDrawn="1"/>
        </p:nvPicPr>
        <p:blipFill>
          <a:blip r:embed="rId3"/>
          <a:stretch>
            <a:fillRect/>
          </a:stretch>
        </p:blipFill>
        <p:spPr>
          <a:xfrm>
            <a:off x="-437515" y="241935"/>
            <a:ext cx="5868670" cy="5447030"/>
          </a:xfrm>
          <a:prstGeom prst="rect">
            <a:avLst/>
          </a:prstGeom>
        </p:spPr>
      </p:pic>
      <p:pic>
        <p:nvPicPr>
          <p:cNvPr id="16" name="图片 15" descr="椭圆 1 拷贝 5"/>
          <p:cNvPicPr>
            <a:picLocks noChangeAspect="1"/>
          </p:cNvPicPr>
          <p:nvPr userDrawn="1"/>
        </p:nvPicPr>
        <p:blipFill>
          <a:blip r:embed="rId4"/>
          <a:stretch>
            <a:fillRect/>
          </a:stretch>
        </p:blipFill>
        <p:spPr>
          <a:xfrm>
            <a:off x="-163830" y="2498725"/>
            <a:ext cx="5321300" cy="3190240"/>
          </a:xfrm>
          <a:prstGeom prst="rect">
            <a:avLst/>
          </a:prstGeom>
        </p:spPr>
      </p:pic>
      <p:pic>
        <p:nvPicPr>
          <p:cNvPr id="13" name="图片 12" descr="7"/>
          <p:cNvPicPr>
            <a:picLocks noChangeAspect="1"/>
          </p:cNvPicPr>
          <p:nvPr userDrawn="1"/>
        </p:nvPicPr>
        <p:blipFill>
          <a:blip r:embed="rId5"/>
          <a:srcRect t="64676"/>
          <a:stretch>
            <a:fillRect/>
          </a:stretch>
        </p:blipFill>
        <p:spPr>
          <a:xfrm>
            <a:off x="0" y="4076700"/>
            <a:ext cx="12204065" cy="2781300"/>
          </a:xfrm>
          <a:prstGeom prst="rect">
            <a:avLst/>
          </a:prstGeom>
        </p:spPr>
      </p:pic>
      <p:sp>
        <p:nvSpPr>
          <p:cNvPr id="2" name="TextBox 3">
            <a:extLst>
              <a:ext uri="{FF2B5EF4-FFF2-40B4-BE49-F238E27FC236}">
                <a16:creationId xmlns:a16="http://schemas.microsoft.com/office/drawing/2014/main" id="{D1F3D884-A6B1-BB6D-47F1-72EF167B3B7B}"/>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7FF49411-0DAF-9565-5240-68A4B9684943}"/>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CDA4D92C-2B4B-7ABB-50E3-655D1A11A69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14FA208-E84B-F0C2-5E98-BBF7990B094C}"/>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CBEFC8C5-C2A1-A5E1-83D1-B09F2583B40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8B6A5413-2100-9DB3-1B01-A8F0E19CF9C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8" name="Title 1">
            <a:extLst>
              <a:ext uri="{FF2B5EF4-FFF2-40B4-BE49-F238E27FC236}">
                <a16:creationId xmlns:a16="http://schemas.microsoft.com/office/drawing/2014/main" id="{1B736BDB-6CA0-DCBB-EC06-277AF7996E0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308D34B9-9D51-C114-B5AC-781394598050}"/>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5B1BA3C-0332-C8F0-D23D-E5BBBCA7B96A}"/>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1" name="Picture 10">
            <a:extLst>
              <a:ext uri="{FF2B5EF4-FFF2-40B4-BE49-F238E27FC236}">
                <a16:creationId xmlns:a16="http://schemas.microsoft.com/office/drawing/2014/main" id="{9D578340-275B-A2AB-3183-0E3368C52D1F}"/>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4286054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39883"/>
            <a:ext cx="12216506" cy="6897883"/>
          </a:xfrm>
          <a:prstGeom prst="rect">
            <a:avLst/>
          </a:prstGeom>
        </p:spPr>
      </p:pic>
      <p:sp>
        <p:nvSpPr>
          <p:cNvPr id="12" name="矩形 11"/>
          <p:cNvSpPr/>
          <p:nvPr userDrawn="1"/>
        </p:nvSpPr>
        <p:spPr>
          <a:xfrm>
            <a:off x="1434465" y="1610360"/>
            <a:ext cx="8517890" cy="423354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7" name="图片 6" descr="02"/>
          <p:cNvPicPr>
            <a:picLocks noChangeAspect="1"/>
          </p:cNvPicPr>
          <p:nvPr userDrawn="1"/>
        </p:nvPicPr>
        <p:blipFill>
          <a:blip r:embed="rId3"/>
          <a:stretch>
            <a:fillRect/>
          </a:stretch>
        </p:blipFill>
        <p:spPr>
          <a:xfrm>
            <a:off x="-12700" y="-4000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9028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5366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27345"/>
            <a:ext cx="1914525" cy="1390650"/>
          </a:xfrm>
          <a:prstGeom prst="rect">
            <a:avLst/>
          </a:prstGeom>
        </p:spPr>
      </p:pic>
      <p:pic>
        <p:nvPicPr>
          <p:cNvPr id="15" name="图片 14" descr="图层 7 拷贝"/>
          <p:cNvPicPr>
            <a:picLocks noChangeAspect="1"/>
          </p:cNvPicPr>
          <p:nvPr userDrawn="1"/>
        </p:nvPicPr>
        <p:blipFill>
          <a:blip r:embed="rId4"/>
          <a:stretch>
            <a:fillRect/>
          </a:stretch>
        </p:blipFill>
        <p:spPr>
          <a:xfrm flipH="1">
            <a:off x="8920480" y="5269865"/>
            <a:ext cx="2131695" cy="1548130"/>
          </a:xfrm>
          <a:prstGeom prst="rect">
            <a:avLst/>
          </a:prstGeom>
        </p:spPr>
      </p:pic>
      <p:sp>
        <p:nvSpPr>
          <p:cNvPr id="2" name="TextBox 3">
            <a:extLst>
              <a:ext uri="{FF2B5EF4-FFF2-40B4-BE49-F238E27FC236}">
                <a16:creationId xmlns:a16="http://schemas.microsoft.com/office/drawing/2014/main" id="{C8FC6DA3-BF55-7CF3-090E-C9AD424E7F3E}"/>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3BE46DD-DEDF-51C2-F24D-C3018ADE144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B3CCBD91-C510-F646-EBCF-6FDBFD317D08}"/>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19AA071C-9FAC-FEBE-33A8-C0C4C53C26DF}"/>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8" name="Picture 7">
            <a:extLst>
              <a:ext uri="{FF2B5EF4-FFF2-40B4-BE49-F238E27FC236}">
                <a16:creationId xmlns:a16="http://schemas.microsoft.com/office/drawing/2014/main" id="{F1BE5AD5-648A-F3F6-BE66-2CCA48C9DCA5}"/>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FD7B84F7-382B-7A32-8709-88B9C90CDA69}"/>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301AC42-512B-816D-1231-7A6289469635}"/>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1800" b="0" dirty="0">
              <a:solidFill>
                <a:schemeClr val="accent3">
                  <a:lumMod val="60000"/>
                  <a:lumOff val="40000"/>
                </a:schemeClr>
              </a:solidFill>
              <a:latin typeface="#9Slide07 HoneyCream" pitchFamily="2" charset="0"/>
            </a:endParaRPr>
          </a:p>
        </p:txBody>
      </p:sp>
      <p:pic>
        <p:nvPicPr>
          <p:cNvPr id="16" name="Picture 15">
            <a:extLst>
              <a:ext uri="{FF2B5EF4-FFF2-40B4-BE49-F238E27FC236}">
                <a16:creationId xmlns:a16="http://schemas.microsoft.com/office/drawing/2014/main" id="{26C6AC87-550E-92FB-046A-760EF6657D34}"/>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17" name="Picture 16">
            <a:extLst>
              <a:ext uri="{FF2B5EF4-FFF2-40B4-BE49-F238E27FC236}">
                <a16:creationId xmlns:a16="http://schemas.microsoft.com/office/drawing/2014/main" id="{FF7BC5F0-A7C2-4692-82E9-BD2FD1DA667E}"/>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38028100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pic>
        <p:nvPicPr>
          <p:cNvPr id="27" name="图片 2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441" y="-53853"/>
            <a:ext cx="12216506" cy="6897883"/>
          </a:xfrm>
          <a:prstGeom prst="rect">
            <a:avLst/>
          </a:prstGeom>
        </p:spPr>
      </p:pic>
      <p:pic>
        <p:nvPicPr>
          <p:cNvPr id="8" name="图片 7" descr="02"/>
          <p:cNvPicPr>
            <a:picLocks noChangeAspect="1"/>
          </p:cNvPicPr>
          <p:nvPr userDrawn="1"/>
        </p:nvPicPr>
        <p:blipFill>
          <a:blip r:embed="rId3"/>
          <a:stretch>
            <a:fillRect/>
          </a:stretch>
        </p:blipFill>
        <p:spPr>
          <a:xfrm>
            <a:off x="-12700" y="-53975"/>
            <a:ext cx="12217400" cy="6858000"/>
          </a:xfrm>
          <a:prstGeom prst="rect">
            <a:avLst/>
          </a:prstGeom>
        </p:spPr>
      </p:pic>
      <p:pic>
        <p:nvPicPr>
          <p:cNvPr id="11" name="图片 10" descr="图层 7 拷贝"/>
          <p:cNvPicPr>
            <a:picLocks noChangeAspect="1"/>
          </p:cNvPicPr>
          <p:nvPr userDrawn="1"/>
        </p:nvPicPr>
        <p:blipFill>
          <a:blip r:embed="rId4"/>
          <a:stretch>
            <a:fillRect/>
          </a:stretch>
        </p:blipFill>
        <p:spPr>
          <a:xfrm>
            <a:off x="2524760" y="6076315"/>
            <a:ext cx="1057275" cy="767715"/>
          </a:xfrm>
          <a:prstGeom prst="rect">
            <a:avLst/>
          </a:prstGeom>
        </p:spPr>
      </p:pic>
      <p:pic>
        <p:nvPicPr>
          <p:cNvPr id="9" name="图片 8" descr="图层 9 拷贝"/>
          <p:cNvPicPr>
            <a:picLocks noChangeAspect="1"/>
          </p:cNvPicPr>
          <p:nvPr userDrawn="1"/>
        </p:nvPicPr>
        <p:blipFill>
          <a:blip r:embed="rId5"/>
          <a:stretch>
            <a:fillRect/>
          </a:stretch>
        </p:blipFill>
        <p:spPr>
          <a:xfrm>
            <a:off x="3081655" y="5139690"/>
            <a:ext cx="4750435" cy="1664335"/>
          </a:xfrm>
          <a:prstGeom prst="rect">
            <a:avLst/>
          </a:prstGeom>
        </p:spPr>
      </p:pic>
      <p:pic>
        <p:nvPicPr>
          <p:cNvPr id="10" name="图片 9" descr="图层 7 拷贝"/>
          <p:cNvPicPr>
            <a:picLocks noChangeAspect="1"/>
          </p:cNvPicPr>
          <p:nvPr userDrawn="1"/>
        </p:nvPicPr>
        <p:blipFill>
          <a:blip r:embed="rId4"/>
          <a:stretch>
            <a:fillRect/>
          </a:stretch>
        </p:blipFill>
        <p:spPr>
          <a:xfrm>
            <a:off x="6402070" y="5413375"/>
            <a:ext cx="1914525" cy="1390650"/>
          </a:xfrm>
          <a:prstGeom prst="rect">
            <a:avLst/>
          </a:prstGeom>
        </p:spPr>
      </p:pic>
      <p:sp>
        <p:nvSpPr>
          <p:cNvPr id="12" name="矩形 11"/>
          <p:cNvSpPr/>
          <p:nvPr userDrawn="1"/>
        </p:nvSpPr>
        <p:spPr>
          <a:xfrm>
            <a:off x="237490" y="537210"/>
            <a:ext cx="11524615" cy="572833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pic>
        <p:nvPicPr>
          <p:cNvPr id="18" name="图片 17" descr="02"/>
          <p:cNvPicPr>
            <a:picLocks noChangeAspect="1"/>
          </p:cNvPicPr>
          <p:nvPr userDrawn="1"/>
        </p:nvPicPr>
        <p:blipFill>
          <a:blip r:embed="rId3"/>
          <a:srcRect t="60806" r="60696" b="-488"/>
          <a:stretch>
            <a:fillRect/>
          </a:stretch>
        </p:blipFill>
        <p:spPr>
          <a:xfrm>
            <a:off x="-835025" y="4512945"/>
            <a:ext cx="4043680" cy="2345055"/>
          </a:xfrm>
          <a:prstGeom prst="rect">
            <a:avLst/>
          </a:prstGeom>
        </p:spPr>
      </p:pic>
      <p:pic>
        <p:nvPicPr>
          <p:cNvPr id="15" name="图片 14" descr="图层 7 拷贝"/>
          <p:cNvPicPr>
            <a:picLocks noChangeAspect="1"/>
          </p:cNvPicPr>
          <p:nvPr userDrawn="1"/>
        </p:nvPicPr>
        <p:blipFill>
          <a:blip r:embed="rId4"/>
          <a:stretch>
            <a:fillRect/>
          </a:stretch>
        </p:blipFill>
        <p:spPr>
          <a:xfrm flipH="1">
            <a:off x="2061210" y="5621655"/>
            <a:ext cx="1628775" cy="1182370"/>
          </a:xfrm>
          <a:prstGeom prst="rect">
            <a:avLst/>
          </a:prstGeom>
        </p:spPr>
      </p:pic>
      <p:pic>
        <p:nvPicPr>
          <p:cNvPr id="16" name="图片 15" descr="图层 9 拷贝"/>
          <p:cNvPicPr>
            <a:picLocks noChangeAspect="1"/>
          </p:cNvPicPr>
          <p:nvPr userDrawn="1"/>
        </p:nvPicPr>
        <p:blipFill>
          <a:blip r:embed="rId5"/>
          <a:stretch>
            <a:fillRect/>
          </a:stretch>
        </p:blipFill>
        <p:spPr>
          <a:xfrm>
            <a:off x="2923540" y="5179695"/>
            <a:ext cx="4750435" cy="1664335"/>
          </a:xfrm>
          <a:prstGeom prst="rect">
            <a:avLst/>
          </a:prstGeom>
        </p:spPr>
      </p:pic>
      <p:pic>
        <p:nvPicPr>
          <p:cNvPr id="17" name="图片 16" descr="图层 7 拷贝"/>
          <p:cNvPicPr>
            <a:picLocks noChangeAspect="1"/>
          </p:cNvPicPr>
          <p:nvPr userDrawn="1"/>
        </p:nvPicPr>
        <p:blipFill>
          <a:blip r:embed="rId4"/>
          <a:stretch>
            <a:fillRect/>
          </a:stretch>
        </p:blipFill>
        <p:spPr>
          <a:xfrm>
            <a:off x="-488950" y="5219700"/>
            <a:ext cx="2254885" cy="1638300"/>
          </a:xfrm>
          <a:prstGeom prst="rect">
            <a:avLst/>
          </a:prstGeom>
        </p:spPr>
      </p:pic>
      <p:pic>
        <p:nvPicPr>
          <p:cNvPr id="23" name="图片 22" descr="02"/>
          <p:cNvPicPr>
            <a:picLocks noChangeAspect="1"/>
          </p:cNvPicPr>
          <p:nvPr userDrawn="1"/>
        </p:nvPicPr>
        <p:blipFill>
          <a:blip r:embed="rId3"/>
          <a:srcRect l="43349" t="64262" r="16065" b="661"/>
          <a:stretch>
            <a:fillRect/>
          </a:stretch>
        </p:blipFill>
        <p:spPr>
          <a:xfrm>
            <a:off x="5883910" y="3352165"/>
            <a:ext cx="6308090" cy="3491865"/>
          </a:xfrm>
          <a:prstGeom prst="rect">
            <a:avLst/>
          </a:prstGeom>
        </p:spPr>
      </p:pic>
      <p:pic>
        <p:nvPicPr>
          <p:cNvPr id="24" name="图片 23" descr="图层 7 拷贝"/>
          <p:cNvPicPr>
            <a:picLocks noChangeAspect="1"/>
          </p:cNvPicPr>
          <p:nvPr userDrawn="1"/>
        </p:nvPicPr>
        <p:blipFill>
          <a:blip r:embed="rId4"/>
          <a:stretch>
            <a:fillRect/>
          </a:stretch>
        </p:blipFill>
        <p:spPr>
          <a:xfrm flipH="1">
            <a:off x="10466705" y="4757420"/>
            <a:ext cx="2816225" cy="2046605"/>
          </a:xfrm>
          <a:prstGeom prst="rect">
            <a:avLst/>
          </a:prstGeom>
        </p:spPr>
      </p:pic>
      <p:sp>
        <p:nvSpPr>
          <p:cNvPr id="2" name="TextBox 3">
            <a:extLst>
              <a:ext uri="{FF2B5EF4-FFF2-40B4-BE49-F238E27FC236}">
                <a16:creationId xmlns:a16="http://schemas.microsoft.com/office/drawing/2014/main" id="{190CC991-469B-7D93-F7C5-D7A5B3B1440F}"/>
              </a:ext>
            </a:extLst>
          </p:cNvPr>
          <p:cNvSpPr txBox="1"/>
          <p:nvPr userDrawn="1"/>
        </p:nvSpPr>
        <p:spPr>
          <a:xfrm>
            <a:off x="3048000" y="9098618"/>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3" name="Title 1">
            <a:extLst>
              <a:ext uri="{FF2B5EF4-FFF2-40B4-BE49-F238E27FC236}">
                <a16:creationId xmlns:a16="http://schemas.microsoft.com/office/drawing/2014/main" id="{D3B2A0F9-B030-8DAA-C556-3D4F58AFC6DE}"/>
              </a:ext>
            </a:extLst>
          </p:cNvPr>
          <p:cNvSpPr txBox="1">
            <a:spLocks/>
          </p:cNvSpPr>
          <p:nvPr userDrawn="1"/>
        </p:nvSpPr>
        <p:spPr>
          <a:xfrm>
            <a:off x="10975792" y="0"/>
            <a:ext cx="1540006" cy="324925"/>
          </a:xfrm>
          <a:prstGeom prst="rect">
            <a:avLst/>
          </a:prstGeom>
        </p:spPr>
        <p:txBody>
          <a:bodyPr vert="horz" lIns="91440" tIns="45720" rIns="91440" bIns="45720" rtlCol="0" anchor="b">
            <a:normAutofit fontScale="92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000" b="0" dirty="0" err="1">
                <a:solidFill>
                  <a:schemeClr val="accent2">
                    <a:lumMod val="20000"/>
                    <a:lumOff val="80000"/>
                  </a:schemeClr>
                </a:solidFill>
                <a:latin typeface="#9Slide07 HoneyCream" pitchFamily="2" charset="0"/>
              </a:rPr>
              <a:t>Măng</a:t>
            </a:r>
            <a:r>
              <a:rPr lang="en-US" sz="2000" b="0" dirty="0">
                <a:solidFill>
                  <a:schemeClr val="accent2">
                    <a:lumMod val="20000"/>
                    <a:lumOff val="80000"/>
                  </a:schemeClr>
                </a:solidFill>
                <a:latin typeface="#9Slide07 HoneyCream" pitchFamily="2" charset="0"/>
              </a:rPr>
              <a:t> Non</a:t>
            </a:r>
          </a:p>
        </p:txBody>
      </p:sp>
      <p:pic>
        <p:nvPicPr>
          <p:cNvPr id="4" name="Picture 3">
            <a:extLst>
              <a:ext uri="{FF2B5EF4-FFF2-40B4-BE49-F238E27FC236}">
                <a16:creationId xmlns:a16="http://schemas.microsoft.com/office/drawing/2014/main" id="{4FB1CFC8-6C23-AE10-DB2D-205D268F7360}"/>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5" name="Picture 4">
            <a:extLst>
              <a:ext uri="{FF2B5EF4-FFF2-40B4-BE49-F238E27FC236}">
                <a16:creationId xmlns:a16="http://schemas.microsoft.com/office/drawing/2014/main" id="{2DBCDBCB-CEDA-AFDC-DAEB-4415315734F4}"/>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6" name="Picture 5">
            <a:extLst>
              <a:ext uri="{FF2B5EF4-FFF2-40B4-BE49-F238E27FC236}">
                <a16:creationId xmlns:a16="http://schemas.microsoft.com/office/drawing/2014/main" id="{85C21192-6C89-93E1-215D-138866F4C6DE}"/>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7" name="Picture 6">
            <a:extLst>
              <a:ext uri="{FF2B5EF4-FFF2-40B4-BE49-F238E27FC236}">
                <a16:creationId xmlns:a16="http://schemas.microsoft.com/office/drawing/2014/main" id="{F2B6FB04-A220-0CA1-D17A-6A0E4E5EBA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
        <p:nvSpPr>
          <p:cNvPr id="13" name="Title 1">
            <a:extLst>
              <a:ext uri="{FF2B5EF4-FFF2-40B4-BE49-F238E27FC236}">
                <a16:creationId xmlns:a16="http://schemas.microsoft.com/office/drawing/2014/main" id="{E0B88CCE-952C-88D1-5D41-997BD3192386}"/>
              </a:ext>
            </a:extLst>
          </p:cNvPr>
          <p:cNvSpPr txBox="1">
            <a:spLocks/>
          </p:cNvSpPr>
          <p:nvPr userDrawn="1"/>
        </p:nvSpPr>
        <p:spPr>
          <a:xfrm>
            <a:off x="9869752" y="-1466572"/>
            <a:ext cx="3565436" cy="5423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600" b="0" dirty="0">
                <a:solidFill>
                  <a:schemeClr val="accent6">
                    <a:lumMod val="50000"/>
                    <a:alpha val="41000"/>
                  </a:schemeClr>
                </a:solidFill>
                <a:latin typeface="SVN-Ready" panose="02040603050506020204" pitchFamily="18" charset="0"/>
              </a:rPr>
              <a:t>By </a:t>
            </a:r>
            <a:r>
              <a:rPr lang="en-US" sz="1600" b="0" dirty="0" err="1">
                <a:solidFill>
                  <a:schemeClr val="accent6">
                    <a:lumMod val="50000"/>
                    <a:alpha val="41000"/>
                  </a:schemeClr>
                </a:solidFill>
                <a:latin typeface="SVN-Ready" panose="02040603050506020204" pitchFamily="18" charset="0"/>
              </a:rPr>
              <a:t>Khánh</a:t>
            </a:r>
            <a:r>
              <a:rPr lang="en-US" sz="1600" b="0" dirty="0">
                <a:solidFill>
                  <a:schemeClr val="accent6">
                    <a:lumMod val="50000"/>
                    <a:alpha val="41000"/>
                  </a:schemeClr>
                </a:solidFill>
                <a:latin typeface="SVN-Ready" panose="02040603050506020204" pitchFamily="18" charset="0"/>
              </a:rPr>
              <a:t> </a:t>
            </a:r>
            <a:r>
              <a:rPr lang="en-US" sz="1600" b="0" dirty="0" err="1">
                <a:solidFill>
                  <a:schemeClr val="accent6">
                    <a:lumMod val="50000"/>
                    <a:alpha val="41000"/>
                  </a:schemeClr>
                </a:solidFill>
                <a:latin typeface="SVN-Ready" panose="02040603050506020204" pitchFamily="18" charset="0"/>
              </a:rPr>
              <a:t>Huyền</a:t>
            </a:r>
            <a:endParaRPr lang="en-US" sz="160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F6215875-4A4D-2CE2-57C2-D511A3D75E93}"/>
              </a:ext>
            </a:extLst>
          </p:cNvPr>
          <p:cNvSpPr txBox="1">
            <a:spLocks/>
          </p:cNvSpPr>
          <p:nvPr userDrawn="1"/>
        </p:nvSpPr>
        <p:spPr>
          <a:xfrm>
            <a:off x="-661557" y="614541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accent3">
                    <a:lumMod val="60000"/>
                    <a:lumOff val="40000"/>
                  </a:schemeClr>
                </a:solidFill>
                <a:latin typeface="#9Slide07 HoneyCream" pitchFamily="2" charset="0"/>
              </a:rPr>
              <a:t>Măng</a:t>
            </a:r>
            <a:r>
              <a:rPr lang="en-US" sz="1800" b="0" dirty="0">
                <a:solidFill>
                  <a:schemeClr val="accent3">
                    <a:lumMod val="60000"/>
                    <a:lumOff val="40000"/>
                  </a:schemeClr>
                </a:solidFill>
                <a:latin typeface="#9Slide07 HoneyCream" pitchFamily="2" charset="0"/>
              </a:rPr>
              <a:t> Non</a:t>
            </a:r>
          </a:p>
        </p:txBody>
      </p:sp>
      <p:pic>
        <p:nvPicPr>
          <p:cNvPr id="19" name="Picture 18">
            <a:extLst>
              <a:ext uri="{FF2B5EF4-FFF2-40B4-BE49-F238E27FC236}">
                <a16:creationId xmlns:a16="http://schemas.microsoft.com/office/drawing/2014/main" id="{B7C25819-DB76-8AD4-3A39-BCE3DEC7AA0E}"/>
              </a:ext>
            </a:extLst>
          </p:cNvPr>
          <p:cNvPicPr>
            <a:picLocks noChangeAspect="1"/>
          </p:cNvPicPr>
          <p:nvPr userDrawn="1"/>
        </p:nvPicPr>
        <p:blipFill>
          <a:blip r:embed="rId8"/>
          <a:stretch>
            <a:fillRect/>
          </a:stretch>
        </p:blipFill>
        <p:spPr>
          <a:xfrm>
            <a:off x="523006" y="7903349"/>
            <a:ext cx="2188654" cy="2658086"/>
          </a:xfrm>
          <a:prstGeom prst="rect">
            <a:avLst/>
          </a:prstGeom>
        </p:spPr>
      </p:pic>
      <p:pic>
        <p:nvPicPr>
          <p:cNvPr id="20" name="Picture 19">
            <a:extLst>
              <a:ext uri="{FF2B5EF4-FFF2-40B4-BE49-F238E27FC236}">
                <a16:creationId xmlns:a16="http://schemas.microsoft.com/office/drawing/2014/main" id="{B8BB93C7-F4B2-6272-DA9E-10273AF52877}"/>
              </a:ext>
            </a:extLst>
          </p:cNvPr>
          <p:cNvPicPr>
            <a:picLocks noChangeAspect="1"/>
          </p:cNvPicPr>
          <p:nvPr userDrawn="1"/>
        </p:nvPicPr>
        <p:blipFill>
          <a:blip r:embed="rId8"/>
          <a:stretch>
            <a:fillRect/>
          </a:stretch>
        </p:blipFill>
        <p:spPr>
          <a:xfrm>
            <a:off x="-8487112" y="-76200"/>
            <a:ext cx="2188654" cy="2658086"/>
          </a:xfrm>
          <a:prstGeom prst="rect">
            <a:avLst/>
          </a:prstGeom>
        </p:spPr>
      </p:pic>
    </p:spTree>
    <p:extLst>
      <p:ext uri="{BB962C8B-B14F-4D97-AF65-F5344CB8AC3E}">
        <p14:creationId xmlns:p14="http://schemas.microsoft.com/office/powerpoint/2010/main" val="2450226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a:prstGeom prst="rect">
            <a:avLst/>
          </a:prstGeo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a:prstGeom prst="rect">
            <a:avLst/>
          </a:prstGeo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a:prstGeom prst="rect">
            <a:avLst/>
          </a:prstGeo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8" name="页脚占位符 7"/>
          <p:cNvSpPr>
            <a:spLocks noGrp="1"/>
          </p:cNvSpPr>
          <p:nvPr>
            <p:ph type="ftr" sz="quarter" idx="11"/>
            <p:custDataLst>
              <p:tags r:id="rId7"/>
            </p:custDataLst>
          </p:nvPr>
        </p:nvSpPr>
        <p:spPr>
          <a:xfrm>
            <a:off x="4116000" y="6314400"/>
            <a:ext cx="3960000" cy="316800"/>
          </a:xfrm>
          <a:prstGeom prst="rect">
            <a:avLst/>
          </a:prstGeom>
        </p:spPr>
        <p:txBody>
          <a:bodyPr/>
          <a:lstStyle/>
          <a:p>
            <a:endParaRPr lang="zh-CN" altLang="en-US"/>
          </a:p>
        </p:txBody>
      </p:sp>
      <p:sp>
        <p:nvSpPr>
          <p:cNvPr id="9" name="灯片编号占位符 8"/>
          <p:cNvSpPr>
            <a:spLocks noGrp="1"/>
          </p:cNvSpPr>
          <p:nvPr>
            <p:ph type="sldNum" sz="quarter" idx="12"/>
            <p:custDataLst>
              <p:tags r:id="rId8"/>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9198529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a:prstGeom prst="rect">
            <a:avLst/>
          </a:prstGeo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3"/>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4"/>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1228654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31136664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3" name="页脚占位符 2"/>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4" name="灯片编号占位符 3"/>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705089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a:prstGeom prst="rect">
            <a:avLst/>
          </a:prstGeo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a:prstGeom prst="rect">
            <a:avLst/>
          </a:prstGeo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a:xfrm>
            <a:off x="612000" y="6314400"/>
            <a:ext cx="2700000" cy="316800"/>
          </a:xfrm>
          <a:prstGeom prst="rect">
            <a:avLst/>
          </a:prstGeom>
        </p:spPr>
        <p:txBody>
          <a:bodyPr/>
          <a:lstStyle/>
          <a:p>
            <a:fld id="{9EFD9D74-47D9-4702-A33C-335B63B48DBF}" type="datetimeFigureOut">
              <a:rPr lang="zh-CN" altLang="en-US" smtClean="0"/>
              <a:t>2024/11/18</a:t>
            </a:fld>
            <a:endParaRPr lang="zh-CN" altLang="en-US" dirty="0"/>
          </a:p>
        </p:txBody>
      </p:sp>
      <p:sp>
        <p:nvSpPr>
          <p:cNvPr id="6" name="页脚占位符 5"/>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dirty="0"/>
          </a:p>
        </p:txBody>
      </p:sp>
      <p:sp>
        <p:nvSpPr>
          <p:cNvPr id="7" name="灯片编号占位符 6"/>
          <p:cNvSpPr>
            <a:spLocks noGrp="1"/>
          </p:cNvSpPr>
          <p:nvPr>
            <p:ph type="sldNum" sz="quarter" idx="12"/>
            <p:custDataLst>
              <p:tags r:id="rId5"/>
            </p:custDataLst>
          </p:nvPr>
        </p:nvSpPr>
        <p:spPr>
          <a:xfrm>
            <a:off x="8877600" y="6314400"/>
            <a:ext cx="2700000" cy="316800"/>
          </a:xfrm>
          <a:prstGeom prst="rect">
            <a:avLst/>
          </a:prstGeom>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a:xfrm>
            <a:off x="608400" y="608400"/>
            <a:ext cx="10969200" cy="7056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48788615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a:prstGeom prst="rect">
            <a:avLst/>
          </a:prstGeo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a:prstGeom prst="rect">
            <a:avLst/>
          </a:prstGeo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5" name="页脚占位符 4"/>
          <p:cNvSpPr>
            <a:spLocks noGrp="1"/>
          </p:cNvSpPr>
          <p:nvPr>
            <p:ph type="ftr" sz="quarter" idx="11"/>
            <p:custDataLst>
              <p:tags r:id="rId4"/>
            </p:custDataLst>
          </p:nvPr>
        </p:nvSpPr>
        <p:spPr>
          <a:xfrm>
            <a:off x="4116000" y="6314400"/>
            <a:ext cx="3960000" cy="316800"/>
          </a:xfrm>
          <a:prstGeom prst="rect">
            <a:avLst/>
          </a:prstGeom>
        </p:spPr>
        <p:txBody>
          <a:bodyPr/>
          <a:lstStyle/>
          <a:p>
            <a:endParaRPr lang="zh-CN" altLang="en-US"/>
          </a:p>
        </p:txBody>
      </p:sp>
      <p:sp>
        <p:nvSpPr>
          <p:cNvPr id="6" name="灯片编号占位符 5"/>
          <p:cNvSpPr>
            <a:spLocks noGrp="1"/>
          </p:cNvSpPr>
          <p:nvPr>
            <p:ph type="sldNum" sz="quarter" idx="12"/>
            <p:custDataLst>
              <p:tags r:id="rId5"/>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43390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a:prstGeom prst="rect">
            <a:avLst/>
          </a:prstGeo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456527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a:xfrm>
            <a:off x="612000" y="6314400"/>
            <a:ext cx="2700000" cy="316800"/>
          </a:xfrm>
          <a:prstGeom prst="rect">
            <a:avLst/>
          </a:prstGeom>
        </p:spPr>
        <p:txBody>
          <a:bodyPr/>
          <a:lstStyle/>
          <a:p>
            <a:fld id="{760FBDFE-C587-4B4C-A407-44438C67B59E}" type="datetimeFigureOut">
              <a:rPr lang="zh-CN" altLang="en-US" smtClean="0"/>
              <a:t>2024/11/18</a:t>
            </a:fld>
            <a:endParaRPr lang="zh-CN" altLang="en-US"/>
          </a:p>
        </p:txBody>
      </p:sp>
      <p:sp>
        <p:nvSpPr>
          <p:cNvPr id="4" name="页脚占位符 3"/>
          <p:cNvSpPr>
            <a:spLocks noGrp="1"/>
          </p:cNvSpPr>
          <p:nvPr>
            <p:ph type="ftr" sz="quarter" idx="11"/>
            <p:custDataLst>
              <p:tags r:id="rId2"/>
            </p:custDataLst>
          </p:nvPr>
        </p:nvSpPr>
        <p:spPr>
          <a:xfrm>
            <a:off x="4116000" y="6314400"/>
            <a:ext cx="3960000" cy="316800"/>
          </a:xfrm>
          <a:prstGeom prst="rect">
            <a:avLst/>
          </a:prstGeom>
        </p:spPr>
        <p:txBody>
          <a:bodyPr/>
          <a:lstStyle/>
          <a:p>
            <a:endParaRPr lang="zh-CN" altLang="en-US"/>
          </a:p>
        </p:txBody>
      </p:sp>
      <p:sp>
        <p:nvSpPr>
          <p:cNvPr id="5" name="灯片编号占位符 4"/>
          <p:cNvSpPr>
            <a:spLocks noGrp="1"/>
          </p:cNvSpPr>
          <p:nvPr>
            <p:ph type="sldNum" sz="quarter" idx="12"/>
            <p:custDataLst>
              <p:tags r:id="rId3"/>
            </p:custDataLst>
          </p:nvPr>
        </p:nvSpPr>
        <p:spPr>
          <a:xfrm>
            <a:off x="8877600" y="6314400"/>
            <a:ext cx="2700000" cy="316800"/>
          </a:xfrm>
          <a:prstGeom prst="rect">
            <a:avLst/>
          </a:prstGeom>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a:prstGeom prst="rect">
            <a:avLst/>
          </a:prstGeo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a:prstGeom prst="rect">
            <a:avLst/>
          </a:prstGeo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extLst>
      <p:ext uri="{BB962C8B-B14F-4D97-AF65-F5344CB8AC3E}">
        <p14:creationId xmlns:p14="http://schemas.microsoft.com/office/powerpoint/2010/main" val="3732270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277719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2E3AAC11-D570-4EA9-AFC0-30FB72BA45EB}" type="datetimeFigureOut">
              <a:rPr lang="zh-CN" altLang="en-US" smtClean="0">
                <a:solidFill>
                  <a:prstClr val="black"/>
                </a:solidFill>
              </a:rPr>
              <a:t>2024/11/18</a:t>
            </a:fld>
            <a:endParaRPr lang="zh-CN" altLang="en-US">
              <a:solidFill>
                <a:prstClr val="black"/>
              </a:solidFill>
            </a:endParaRPr>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55ECCFAA-F4FB-487C-9F1E-C8836D0C3DC9}" type="slidenum">
              <a:rPr lang="zh-CN" altLang="en-US" smtClean="0">
                <a:solidFill>
                  <a:prstClr val="black"/>
                </a:solidFill>
              </a:rPr>
              <a:t>‹#›</a:t>
            </a:fld>
            <a:endParaRPr lang="zh-CN" altLang="en-US">
              <a:solidFill>
                <a:prstClr val="black"/>
              </a:solidFill>
            </a:endParaRPr>
          </a:p>
        </p:txBody>
      </p:sp>
    </p:spTree>
    <p:extLst>
      <p:ext uri="{BB962C8B-B14F-4D97-AF65-F5344CB8AC3E}">
        <p14:creationId xmlns:p14="http://schemas.microsoft.com/office/powerpoint/2010/main" val="16531434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275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7139786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9102295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27844811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2334829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13518685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F48484D2-C01F-4EA8-81EF-09692B85756F}" type="datetimeFigureOut">
              <a:rPr lang="zh-CN" altLang="en-US" smtClean="0"/>
              <a:t>2024/11/18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CA12AE68-675A-43D3-9322-235CD1ABF265}" type="slidenum">
              <a:rPr lang="zh-CN" altLang="en-US" smtClean="0"/>
              <a:t>‹#›</a:t>
            </a:fld>
            <a:endParaRPr lang="zh-CN" altLang="en-US"/>
          </a:p>
        </p:txBody>
      </p:sp>
    </p:spTree>
    <p:extLst>
      <p:ext uri="{BB962C8B-B14F-4D97-AF65-F5344CB8AC3E}">
        <p14:creationId xmlns:p14="http://schemas.microsoft.com/office/powerpoint/2010/main" val="8274831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ags" Target="../tags/tag4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slideLayout" Target="../slideLayouts/slideLayout36.xml"/><Relationship Id="rId1" Type="http://schemas.openxmlformats.org/officeDocument/2006/relationships/slideLayout" Target="../slideLayouts/slideLayout35.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8484D2-C01F-4EA8-81EF-09692B85756F}" type="datetimeFigureOut">
              <a:rPr lang="zh-CN" altLang="en-US" smtClean="0"/>
              <a:t>2024/11/18</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A12AE68-675A-43D3-9322-235CD1ABF265}" type="slidenum">
              <a:rPr lang="zh-CN" altLang="en-US" smtClean="0"/>
              <a:t>‹#›</a:t>
            </a:fld>
            <a:endParaRPr lang="zh-CN" altLang="en-US"/>
          </a:p>
        </p:txBody>
      </p:sp>
      <p:pic>
        <p:nvPicPr>
          <p:cNvPr id="7" name="Picture 6"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extLst>
      <p:ext uri="{BB962C8B-B14F-4D97-AF65-F5344CB8AC3E}">
        <p14:creationId xmlns:p14="http://schemas.microsoft.com/office/powerpoint/2010/main" val="39412490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FDB5C0F-E05A-FBF9-54DF-B7E73AD7FFFC}"/>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2451180" y="154405"/>
            <a:ext cx="1196140" cy="1196140"/>
          </a:xfrm>
          <a:prstGeom prst="rect">
            <a:avLst/>
          </a:prstGeom>
        </p:spPr>
      </p:pic>
    </p:spTree>
    <p:custDataLst>
      <p:tags r:id="rId14"/>
    </p:custDataLst>
    <p:extLst>
      <p:ext uri="{BB962C8B-B14F-4D97-AF65-F5344CB8AC3E}">
        <p14:creationId xmlns:p14="http://schemas.microsoft.com/office/powerpoint/2010/main" val="189745087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724" r:id="rId12"/>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ustDataLst>
      <p:tags r:id="rId13"/>
    </p:custDataLst>
    <p:extLst>
      <p:ext uri="{BB962C8B-B14F-4D97-AF65-F5344CB8AC3E}">
        <p14:creationId xmlns:p14="http://schemas.microsoft.com/office/powerpoint/2010/main" val="4251075136"/>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545753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18" Type="http://schemas.openxmlformats.org/officeDocument/2006/relationships/image" Target="../media/image27.png"/><Relationship Id="rId3" Type="http://schemas.openxmlformats.org/officeDocument/2006/relationships/image" Target="../media/image2.png"/><Relationship Id="rId7" Type="http://schemas.openxmlformats.org/officeDocument/2006/relationships/image" Target="../media/image16.png"/><Relationship Id="rId12" Type="http://schemas.openxmlformats.org/officeDocument/2006/relationships/image" Target="../media/image21.png"/><Relationship Id="rId17" Type="http://schemas.openxmlformats.org/officeDocument/2006/relationships/image" Target="../media/image26.png"/><Relationship Id="rId2" Type="http://schemas.openxmlformats.org/officeDocument/2006/relationships/notesSlide" Target="../notesSlides/notesSlide1.xml"/><Relationship Id="rId16"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15.emf"/><Relationship Id="rId11" Type="http://schemas.openxmlformats.org/officeDocument/2006/relationships/image" Target="../media/image20.emf"/><Relationship Id="rId5" Type="http://schemas.openxmlformats.org/officeDocument/2006/relationships/image" Target="../media/image14.png"/><Relationship Id="rId15" Type="http://schemas.openxmlformats.org/officeDocument/2006/relationships/image" Target="../media/image24.png"/><Relationship Id="rId10" Type="http://schemas.openxmlformats.org/officeDocument/2006/relationships/image" Target="../media/image19.svg"/><Relationship Id="rId4" Type="http://schemas.openxmlformats.org/officeDocument/2006/relationships/image" Target="../media/image13.png"/><Relationship Id="rId9" Type="http://schemas.openxmlformats.org/officeDocument/2006/relationships/image" Target="../media/image18.png"/><Relationship Id="rId14" Type="http://schemas.openxmlformats.org/officeDocument/2006/relationships/image" Target="../media/image23.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7.xml"/><Relationship Id="rId7" Type="http://schemas.openxmlformats.org/officeDocument/2006/relationships/image" Target="../media/image20.emf"/><Relationship Id="rId2" Type="http://schemas.openxmlformats.org/officeDocument/2006/relationships/slideLayout" Target="../slideLayouts/slideLayout25.xml"/><Relationship Id="rId1" Type="http://schemas.openxmlformats.org/officeDocument/2006/relationships/tags" Target="../tags/tag85.xml"/><Relationship Id="rId6" Type="http://schemas.openxmlformats.org/officeDocument/2006/relationships/image" Target="../media/image43.svg"/><Relationship Id="rId5" Type="http://schemas.openxmlformats.org/officeDocument/2006/relationships/image" Target="../media/image18.png"/><Relationship Id="rId4" Type="http://schemas.openxmlformats.org/officeDocument/2006/relationships/image" Target="../media/image15.emf"/><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47.png"/><Relationship Id="rId4" Type="http://schemas.openxmlformats.org/officeDocument/2006/relationships/image" Target="../media/image46.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50.png"/><Relationship Id="rId3" Type="http://schemas.openxmlformats.org/officeDocument/2006/relationships/image" Target="../media/image2.png"/><Relationship Id="rId7" Type="http://schemas.openxmlformats.org/officeDocument/2006/relationships/image" Target="../media/image22.png"/><Relationship Id="rId12" Type="http://schemas.openxmlformats.org/officeDocument/2006/relationships/image" Target="../media/image15.emf"/><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11" Type="http://schemas.openxmlformats.org/officeDocument/2006/relationships/image" Target="../media/image49.emf"/><Relationship Id="rId5" Type="http://schemas.openxmlformats.org/officeDocument/2006/relationships/image" Target="../media/image14.png"/><Relationship Id="rId10" Type="http://schemas.openxmlformats.org/officeDocument/2006/relationships/image" Target="../media/image48.png"/><Relationship Id="rId4" Type="http://schemas.openxmlformats.org/officeDocument/2006/relationships/image" Target="../media/image13.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15.xml"/><Relationship Id="rId6" Type="http://schemas.openxmlformats.org/officeDocument/2006/relationships/image" Target="../media/image51.png"/><Relationship Id="rId5" Type="http://schemas.openxmlformats.org/officeDocument/2006/relationships/image" Target="../media/image10.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audio" Target="../media/audio1.wav"/><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audio" Target="../media/audio2.wav"/><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6.xml"/><Relationship Id="rId1" Type="http://schemas.openxmlformats.org/officeDocument/2006/relationships/tags" Target="../tags/tag8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4.xml"/><Relationship Id="rId1" Type="http://schemas.openxmlformats.org/officeDocument/2006/relationships/tags" Target="../tags/tag83.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65.png"/><Relationship Id="rId3" Type="http://schemas.openxmlformats.org/officeDocument/2006/relationships/image" Target="../media/image2.png"/><Relationship Id="rId7" Type="http://schemas.openxmlformats.org/officeDocument/2006/relationships/image" Target="../media/image15.emf"/><Relationship Id="rId12" Type="http://schemas.openxmlformats.org/officeDocument/2006/relationships/image" Target="../media/image20.emf"/><Relationship Id="rId17" Type="http://schemas.openxmlformats.org/officeDocument/2006/relationships/image" Target="../media/image64.png"/><Relationship Id="rId2" Type="http://schemas.openxmlformats.org/officeDocument/2006/relationships/notesSlide" Target="../notesSlides/notesSlide13.xml"/><Relationship Id="rId16"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49.emf"/><Relationship Id="rId11" Type="http://schemas.openxmlformats.org/officeDocument/2006/relationships/image" Target="../media/image43.svg"/><Relationship Id="rId5" Type="http://schemas.openxmlformats.org/officeDocument/2006/relationships/image" Target="../media/image14.png"/><Relationship Id="rId15" Type="http://schemas.openxmlformats.org/officeDocument/2006/relationships/image" Target="../media/image23.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63.svg"/><Relationship Id="rId14" Type="http://schemas.openxmlformats.org/officeDocument/2006/relationships/image" Target="../media/image22.png"/></Relationships>
</file>

<file path=ppt/slides/_rels/slide3.xml.rels><?xml version="1.0" encoding="UTF-8" standalone="yes"?>
<Relationships xmlns="http://schemas.openxmlformats.org/package/2006/relationships"><Relationship Id="rId3" Type="http://schemas.openxmlformats.org/officeDocument/2006/relationships/image" Target="../media/image29.gif"/><Relationship Id="rId2" Type="http://schemas.openxmlformats.org/officeDocument/2006/relationships/slide" Target="slide5.xml"/><Relationship Id="rId1" Type="http://schemas.openxmlformats.org/officeDocument/2006/relationships/slideLayout" Target="../slideLayouts/slideLayout23.xml"/><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slide" Target="slide5.xml"/><Relationship Id="rId1" Type="http://schemas.openxmlformats.org/officeDocument/2006/relationships/slideLayout" Target="../slideLayouts/slideLayout23.xml"/><Relationship Id="rId4" Type="http://schemas.openxmlformats.org/officeDocument/2006/relationships/image" Target="../media/image32.jpeg"/></Relationships>
</file>

<file path=ppt/slides/_rels/slide5.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slide" Target="slide5.xml"/><Relationship Id="rId1" Type="http://schemas.openxmlformats.org/officeDocument/2006/relationships/slideLayout" Target="../slideLayouts/slideLayout23.xml"/><Relationship Id="rId4" Type="http://schemas.openxmlformats.org/officeDocument/2006/relationships/image" Target="../media/image34.jpeg"/></Relationships>
</file>

<file path=ppt/slides/_rels/slide6.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22.png"/><Relationship Id="rId7" Type="http://schemas.openxmlformats.org/officeDocument/2006/relationships/image" Target="../media/image36.emf"/><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11" Type="http://schemas.openxmlformats.org/officeDocument/2006/relationships/image" Target="../media/image38.jpeg"/><Relationship Id="rId5" Type="http://schemas.openxmlformats.org/officeDocument/2006/relationships/image" Target="../media/image35.png"/><Relationship Id="rId10" Type="http://schemas.openxmlformats.org/officeDocument/2006/relationships/image" Target="../media/image32.jpeg"/><Relationship Id="rId4" Type="http://schemas.openxmlformats.org/officeDocument/2006/relationships/image" Target="../media/image24.png"/><Relationship Id="rId9" Type="http://schemas.openxmlformats.org/officeDocument/2006/relationships/image" Target="../media/image34.jpeg"/></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41.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84.xml"/><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6"/>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476117">
            <a:off x="-74394" y="5627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1"/>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2"/>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3"/>
          <a:stretch>
            <a:fillRect/>
          </a:stretch>
        </p:blipFill>
        <p:spPr>
          <a:xfrm>
            <a:off x="0" y="3146242"/>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4"/>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5"/>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79CBD613-7B94-0F02-104E-56BDA7D77F0B}"/>
              </a:ext>
            </a:extLst>
          </p:cNvPr>
          <p:cNvPicPr>
            <a:picLocks noChangeAspect="1"/>
          </p:cNvPicPr>
          <p:nvPr/>
        </p:nvPicPr>
        <p:blipFill>
          <a:blip r:embed="rId16"/>
          <a:stretch>
            <a:fillRect/>
          </a:stretch>
        </p:blipFill>
        <p:spPr>
          <a:xfrm>
            <a:off x="4812751" y="203200"/>
            <a:ext cx="3048549" cy="883855"/>
          </a:xfrm>
          <a:prstGeom prst="rect">
            <a:avLst/>
          </a:prstGeom>
        </p:spPr>
      </p:pic>
      <p:pic>
        <p:nvPicPr>
          <p:cNvPr id="6" name="Picture 5">
            <a:extLst>
              <a:ext uri="{FF2B5EF4-FFF2-40B4-BE49-F238E27FC236}">
                <a16:creationId xmlns:a16="http://schemas.microsoft.com/office/drawing/2014/main" id="{ECB3F623-C0FA-EE6B-9831-D198828B9E2E}"/>
              </a:ext>
            </a:extLst>
          </p:cNvPr>
          <p:cNvPicPr>
            <a:picLocks noChangeAspect="1"/>
          </p:cNvPicPr>
          <p:nvPr/>
        </p:nvPicPr>
        <p:blipFill>
          <a:blip r:embed="rId17"/>
          <a:stretch>
            <a:fillRect/>
          </a:stretch>
        </p:blipFill>
        <p:spPr>
          <a:xfrm>
            <a:off x="-833569" y="784305"/>
            <a:ext cx="4499238" cy="1072989"/>
          </a:xfrm>
          <a:prstGeom prst="rect">
            <a:avLst/>
          </a:prstGeom>
        </p:spPr>
      </p:pic>
      <p:sp>
        <p:nvSpPr>
          <p:cNvPr id="10" name="TextBox 9">
            <a:extLst>
              <a:ext uri="{FF2B5EF4-FFF2-40B4-BE49-F238E27FC236}">
                <a16:creationId xmlns:a16="http://schemas.microsoft.com/office/drawing/2014/main" id="{0EF8B6DE-01F7-CA7D-0545-62A1501B19A9}"/>
              </a:ext>
            </a:extLst>
          </p:cNvPr>
          <p:cNvSpPr txBox="1"/>
          <p:nvPr/>
        </p:nvSpPr>
        <p:spPr>
          <a:xfrm>
            <a:off x="3657600" y="1460500"/>
            <a:ext cx="5461000" cy="707886"/>
          </a:xfrm>
          <a:prstGeom prst="rect">
            <a:avLst/>
          </a:prstGeom>
          <a:noFill/>
        </p:spPr>
        <p:txBody>
          <a:bodyPr wrap="square" rtlCol="0">
            <a:spAutoFit/>
          </a:bodyPr>
          <a:lstStyle/>
          <a:p>
            <a:pPr algn="ct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Bài</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19 – </a:t>
            </a:r>
            <a:r>
              <a:rPr lang="en-US" sz="4000" b="1" dirty="0" err="1">
                <a:solidFill>
                  <a:srgbClr val="002060"/>
                </a:solidFill>
                <a:latin typeface="Tahoma" panose="020B0604030504040204" pitchFamily="34" charset="0"/>
                <a:ea typeface="Tahoma" panose="020B0604030504040204" pitchFamily="34" charset="0"/>
                <a:cs typeface="Tahoma" panose="020B0604030504040204" pitchFamily="34" charset="0"/>
              </a:rPr>
              <a:t>Tiết</a:t>
            </a:r>
            <a:r>
              <a:rPr lang="en-US" sz="4000" b="1" dirty="0">
                <a:solidFill>
                  <a:srgbClr val="002060"/>
                </a:solidFill>
                <a:latin typeface="Tahoma" panose="020B0604030504040204" pitchFamily="34" charset="0"/>
                <a:ea typeface="Tahoma" panose="020B0604030504040204" pitchFamily="34" charset="0"/>
                <a:cs typeface="Tahoma" panose="020B0604030504040204" pitchFamily="34" charset="0"/>
              </a:rPr>
              <a:t> 1</a:t>
            </a:r>
          </a:p>
        </p:txBody>
      </p:sp>
      <p:pic>
        <p:nvPicPr>
          <p:cNvPr id="12" name="Picture 11">
            <a:extLst>
              <a:ext uri="{FF2B5EF4-FFF2-40B4-BE49-F238E27FC236}">
                <a16:creationId xmlns:a16="http://schemas.microsoft.com/office/drawing/2014/main" id="{36E1C357-FAF0-C36F-D237-2384F77345B8}"/>
              </a:ext>
            </a:extLst>
          </p:cNvPr>
          <p:cNvPicPr>
            <a:picLocks noChangeAspect="1"/>
          </p:cNvPicPr>
          <p:nvPr/>
        </p:nvPicPr>
        <p:blipFill>
          <a:blip r:embed="rId18"/>
          <a:stretch>
            <a:fillRect/>
          </a:stretch>
        </p:blipFill>
        <p:spPr>
          <a:xfrm>
            <a:off x="488681" y="2047623"/>
            <a:ext cx="12052837" cy="2889754"/>
          </a:xfrm>
          <a:prstGeom prst="rect">
            <a:avLst/>
          </a:prstGeom>
        </p:spPr>
      </p:pic>
    </p:spTree>
    <p:extLst>
      <p:ext uri="{BB962C8B-B14F-4D97-AF65-F5344CB8AC3E}">
        <p14:creationId xmlns:p14="http://schemas.microsoft.com/office/powerpoint/2010/main" val="24859272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5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500" fill="hold"/>
                                        <p:tgtEl>
                                          <p:spTgt spid="5"/>
                                        </p:tgtEl>
                                        <p:attrNameLst>
                                          <p:attrName>ppt_x</p:attrName>
                                        </p:attrNameLst>
                                      </p:cBhvr>
                                      <p:tavLst>
                                        <p:tav tm="0">
                                          <p:val>
                                            <p:strVal val="1+#ppt_w/2"/>
                                          </p:val>
                                        </p:tav>
                                        <p:tav tm="100000">
                                          <p:val>
                                            <p:strVal val="#ppt_x"/>
                                          </p:val>
                                        </p:tav>
                                      </p:tavLst>
                                    </p:anim>
                                    <p:anim calcmode="lin" valueType="num">
                                      <p:cBhvr additive="base">
                                        <p:cTn id="45"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fade">
                                      <p:cBhvr>
                                        <p:cTn id="50" dur="1000"/>
                                        <p:tgtEl>
                                          <p:spTgt spid="6"/>
                                        </p:tgtEl>
                                      </p:cBhvr>
                                    </p:animEffect>
                                    <p:anim calcmode="lin" valueType="num">
                                      <p:cBhvr>
                                        <p:cTn id="51" dur="1000" fill="hold"/>
                                        <p:tgtEl>
                                          <p:spTgt spid="6"/>
                                        </p:tgtEl>
                                        <p:attrNameLst>
                                          <p:attrName>ppt_x</p:attrName>
                                        </p:attrNameLst>
                                      </p:cBhvr>
                                      <p:tavLst>
                                        <p:tav tm="0">
                                          <p:val>
                                            <p:strVal val="#ppt_x"/>
                                          </p:val>
                                        </p:tav>
                                        <p:tav tm="100000">
                                          <p:val>
                                            <p:strVal val="#ppt_x"/>
                                          </p:val>
                                        </p:tav>
                                      </p:tavLst>
                                    </p:anim>
                                    <p:anim calcmode="lin" valueType="num">
                                      <p:cBhvr>
                                        <p:cTn id="5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0"/>
                                        </p:tgtEl>
                                        <p:attrNameLst>
                                          <p:attrName>style.visibility</p:attrName>
                                        </p:attrNameLst>
                                      </p:cBhvr>
                                      <p:to>
                                        <p:strVal val="visible"/>
                                      </p:to>
                                    </p:set>
                                    <p:animEffect transition="in" filter="barn(inVertical)">
                                      <p:cBhvr>
                                        <p:cTn id="57" dur="500"/>
                                        <p:tgtEl>
                                          <p:spTgt spid="10"/>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12"/>
                                        </p:tgtEl>
                                        <p:attrNameLst>
                                          <p:attrName>style.visibility</p:attrName>
                                        </p:attrNameLst>
                                      </p:cBhvr>
                                      <p:to>
                                        <p:strVal val="visible"/>
                                      </p:to>
                                    </p:set>
                                    <p:anim calcmode="lin" valueType="num">
                                      <p:cBhvr additive="base">
                                        <p:cTn id="62" dur="500" fill="hold"/>
                                        <p:tgtEl>
                                          <p:spTgt spid="12"/>
                                        </p:tgtEl>
                                        <p:attrNameLst>
                                          <p:attrName>ppt_x</p:attrName>
                                        </p:attrNameLst>
                                      </p:cBhvr>
                                      <p:tavLst>
                                        <p:tav tm="0">
                                          <p:val>
                                            <p:strVal val="#ppt_x"/>
                                          </p:val>
                                        </p:tav>
                                        <p:tav tm="100000">
                                          <p:val>
                                            <p:strVal val="#ppt_x"/>
                                          </p:val>
                                        </p:tav>
                                      </p:tavLst>
                                    </p:anim>
                                    <p:anim calcmode="lin" valueType="num">
                                      <p:cBhvr additive="base">
                                        <p:cTn id="63"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图片 14">
            <a:extLst>
              <a:ext uri="{FF2B5EF4-FFF2-40B4-BE49-F238E27FC236}">
                <a16:creationId xmlns:a16="http://schemas.microsoft.com/office/drawing/2014/main" id="{2CA2B2A2-28A9-48A9-B1FB-0E1113A5C8BD}"/>
              </a:ext>
            </a:extLst>
          </p:cNvPr>
          <p:cNvPicPr>
            <a:picLocks noChangeAspect="1"/>
          </p:cNvPicPr>
          <p:nvPr/>
        </p:nvPicPr>
        <p:blipFill>
          <a:blip r:embed="rId4"/>
          <a:stretch>
            <a:fillRect/>
          </a:stretch>
        </p:blipFill>
        <p:spPr>
          <a:xfrm rot="21056238">
            <a:off x="7192187" y="225330"/>
            <a:ext cx="1460656" cy="599879"/>
          </a:xfrm>
          <a:prstGeom prst="rect">
            <a:avLst/>
          </a:prstGeom>
        </p:spPr>
      </p:pic>
      <p:pic>
        <p:nvPicPr>
          <p:cNvPr id="17" name="图形 16">
            <a:extLst>
              <a:ext uri="{FF2B5EF4-FFF2-40B4-BE49-F238E27FC236}">
                <a16:creationId xmlns:a16="http://schemas.microsoft.com/office/drawing/2014/main" id="{7C085ADC-2BAD-4772-B8C1-2D85511D9E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476117">
            <a:off x="9865833" y="104343"/>
            <a:ext cx="2285233" cy="951439"/>
          </a:xfrm>
          <a:prstGeom prst="rect">
            <a:avLst/>
          </a:prstGeom>
        </p:spPr>
      </p:pic>
      <p:pic>
        <p:nvPicPr>
          <p:cNvPr id="18" name="图片 17">
            <a:extLst>
              <a:ext uri="{FF2B5EF4-FFF2-40B4-BE49-F238E27FC236}">
                <a16:creationId xmlns:a16="http://schemas.microsoft.com/office/drawing/2014/main" id="{780FB5B4-1D73-4CCB-AEFF-AEAAB70F1C02}"/>
              </a:ext>
            </a:extLst>
          </p:cNvPr>
          <p:cNvPicPr>
            <a:picLocks noChangeAspect="1"/>
          </p:cNvPicPr>
          <p:nvPr/>
        </p:nvPicPr>
        <p:blipFill>
          <a:blip r:embed="rId7"/>
          <a:stretch>
            <a:fillRect/>
          </a:stretch>
        </p:blipFill>
        <p:spPr>
          <a:xfrm rot="759396">
            <a:off x="536854" y="371352"/>
            <a:ext cx="1439053" cy="706097"/>
          </a:xfrm>
          <a:prstGeom prst="rect">
            <a:avLst/>
          </a:prstGeom>
        </p:spPr>
      </p:pic>
      <p:pic>
        <p:nvPicPr>
          <p:cNvPr id="6" name="PA_图片 5">
            <a:extLst>
              <a:ext uri="{FF2B5EF4-FFF2-40B4-BE49-F238E27FC236}">
                <a16:creationId xmlns:a16="http://schemas.microsoft.com/office/drawing/2014/main" id="{0ECB2FED-56AC-4D6B-81FE-97428F1E47D7}"/>
              </a:ext>
            </a:extLst>
          </p:cNvPr>
          <p:cNvPicPr>
            <a:picLocks noChangeAspect="1" noResize="1"/>
          </p:cNvPicPr>
          <p:nvPr>
            <p:custDataLst>
              <p:tags r:id="rId1"/>
            </p:custDataLst>
          </p:nvPr>
        </p:nvPicPr>
        <p:blipFill rotWithShape="1">
          <a:blip r:embed="rId8"/>
          <a:srcRect l="1209" t="12804" r="4649" b="29966"/>
          <a:stretch/>
        </p:blipFill>
        <p:spPr>
          <a:xfrm>
            <a:off x="-6899" y="3582907"/>
            <a:ext cx="12205801" cy="3275092"/>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CCC2AD1F-0139-8C8C-7DC7-CD1156AB1D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0668" y="2344312"/>
            <a:ext cx="2719340" cy="3353382"/>
          </a:xfrm>
          <a:prstGeom prst="rect">
            <a:avLst/>
          </a:prstGeom>
        </p:spPr>
      </p:pic>
      <p:sp>
        <p:nvSpPr>
          <p:cNvPr id="4" name="Speech Bubble: Rectangle with Corners Rounded 3">
            <a:extLst>
              <a:ext uri="{FF2B5EF4-FFF2-40B4-BE49-F238E27FC236}">
                <a16:creationId xmlns:a16="http://schemas.microsoft.com/office/drawing/2014/main" id="{97E11071-C13B-DFA4-3F9C-3F592F4A1099}"/>
              </a:ext>
            </a:extLst>
          </p:cNvPr>
          <p:cNvSpPr/>
          <p:nvPr/>
        </p:nvSpPr>
        <p:spPr>
          <a:xfrm>
            <a:off x="4584957" y="1664414"/>
            <a:ext cx="6644697" cy="2356590"/>
          </a:xfrm>
          <a:custGeom>
            <a:avLst/>
            <a:gdLst>
              <a:gd name="connsiteX0" fmla="*/ 0 w 6644697"/>
              <a:gd name="connsiteY0" fmla="*/ 392773 h 2356590"/>
              <a:gd name="connsiteX1" fmla="*/ 392773 w 6644697"/>
              <a:gd name="connsiteY1" fmla="*/ 0 h 2356590"/>
              <a:gd name="connsiteX2" fmla="*/ 1107450 w 6644697"/>
              <a:gd name="connsiteY2" fmla="*/ 0 h 2356590"/>
              <a:gd name="connsiteX3" fmla="*/ 1107450 w 6644697"/>
              <a:gd name="connsiteY3" fmla="*/ 0 h 2356590"/>
              <a:gd name="connsiteX4" fmla="*/ 2768624 w 6644697"/>
              <a:gd name="connsiteY4" fmla="*/ 0 h 2356590"/>
              <a:gd name="connsiteX5" fmla="*/ 6251924 w 6644697"/>
              <a:gd name="connsiteY5" fmla="*/ 0 h 2356590"/>
              <a:gd name="connsiteX6" fmla="*/ 6644697 w 6644697"/>
              <a:gd name="connsiteY6" fmla="*/ 392773 h 2356590"/>
              <a:gd name="connsiteX7" fmla="*/ 6644697 w 6644697"/>
              <a:gd name="connsiteY7" fmla="*/ 1374678 h 2356590"/>
              <a:gd name="connsiteX8" fmla="*/ 6644697 w 6644697"/>
              <a:gd name="connsiteY8" fmla="*/ 1374678 h 2356590"/>
              <a:gd name="connsiteX9" fmla="*/ 6644697 w 6644697"/>
              <a:gd name="connsiteY9" fmla="*/ 1963825 h 2356590"/>
              <a:gd name="connsiteX10" fmla="*/ 6644697 w 6644697"/>
              <a:gd name="connsiteY10" fmla="*/ 1963817 h 2356590"/>
              <a:gd name="connsiteX11" fmla="*/ 6251924 w 6644697"/>
              <a:gd name="connsiteY11" fmla="*/ 2356590 h 2356590"/>
              <a:gd name="connsiteX12" fmla="*/ 2768624 w 6644697"/>
              <a:gd name="connsiteY12" fmla="*/ 2356590 h 2356590"/>
              <a:gd name="connsiteX13" fmla="*/ 1107450 w 6644697"/>
              <a:gd name="connsiteY13" fmla="*/ 2356590 h 2356590"/>
              <a:gd name="connsiteX14" fmla="*/ 1107450 w 6644697"/>
              <a:gd name="connsiteY14" fmla="*/ 2356590 h 2356590"/>
              <a:gd name="connsiteX15" fmla="*/ 392773 w 6644697"/>
              <a:gd name="connsiteY15" fmla="*/ 2356590 h 2356590"/>
              <a:gd name="connsiteX16" fmla="*/ 0 w 6644697"/>
              <a:gd name="connsiteY16" fmla="*/ 1963817 h 2356590"/>
              <a:gd name="connsiteX17" fmla="*/ 0 w 6644697"/>
              <a:gd name="connsiteY17" fmla="*/ 1963825 h 2356590"/>
              <a:gd name="connsiteX18" fmla="*/ -863279 w 6644697"/>
              <a:gd name="connsiteY18" fmla="*/ 2248635 h 2356590"/>
              <a:gd name="connsiteX19" fmla="*/ 0 w 6644697"/>
              <a:gd name="connsiteY19" fmla="*/ 1374678 h 2356590"/>
              <a:gd name="connsiteX20" fmla="*/ 0 w 6644697"/>
              <a:gd name="connsiteY20" fmla="*/ 392773 h 2356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44697" h="2356590" fill="none" extrusionOk="0">
                <a:moveTo>
                  <a:pt x="0" y="392773"/>
                </a:moveTo>
                <a:cubicBezTo>
                  <a:pt x="-2009" y="173528"/>
                  <a:pt x="189742" y="-9283"/>
                  <a:pt x="392773" y="0"/>
                </a:cubicBezTo>
                <a:cubicBezTo>
                  <a:pt x="593699" y="-15989"/>
                  <a:pt x="904229" y="-55316"/>
                  <a:pt x="1107450" y="0"/>
                </a:cubicBezTo>
                <a:lnTo>
                  <a:pt x="1107450" y="0"/>
                </a:lnTo>
                <a:cubicBezTo>
                  <a:pt x="1531251" y="121052"/>
                  <a:pt x="2390963" y="-148064"/>
                  <a:pt x="2768624" y="0"/>
                </a:cubicBezTo>
                <a:cubicBezTo>
                  <a:pt x="4166316" y="80205"/>
                  <a:pt x="4781377" y="108693"/>
                  <a:pt x="6251924" y="0"/>
                </a:cubicBezTo>
                <a:cubicBezTo>
                  <a:pt x="6454364" y="27210"/>
                  <a:pt x="6652386" y="208142"/>
                  <a:pt x="6644697" y="392773"/>
                </a:cubicBezTo>
                <a:cubicBezTo>
                  <a:pt x="6663225" y="618347"/>
                  <a:pt x="6704887" y="1013461"/>
                  <a:pt x="6644697" y="1374678"/>
                </a:cubicBezTo>
                <a:lnTo>
                  <a:pt x="6644697" y="1374678"/>
                </a:lnTo>
                <a:cubicBezTo>
                  <a:pt x="6688284" y="1596644"/>
                  <a:pt x="6695374" y="1684859"/>
                  <a:pt x="6644697" y="1963825"/>
                </a:cubicBezTo>
                <a:lnTo>
                  <a:pt x="6644697" y="1963817"/>
                </a:lnTo>
                <a:cubicBezTo>
                  <a:pt x="6625588" y="2153777"/>
                  <a:pt x="6494460" y="2376820"/>
                  <a:pt x="6251924" y="2356590"/>
                </a:cubicBezTo>
                <a:cubicBezTo>
                  <a:pt x="4551553" y="2433558"/>
                  <a:pt x="3656958" y="2367231"/>
                  <a:pt x="2768624" y="2356590"/>
                </a:cubicBezTo>
                <a:cubicBezTo>
                  <a:pt x="1991113" y="2480071"/>
                  <a:pt x="1408754" y="2424766"/>
                  <a:pt x="1107450" y="2356590"/>
                </a:cubicBezTo>
                <a:lnTo>
                  <a:pt x="1107450" y="2356590"/>
                </a:lnTo>
                <a:cubicBezTo>
                  <a:pt x="883122" y="2364540"/>
                  <a:pt x="707952" y="2394551"/>
                  <a:pt x="392773" y="2356590"/>
                </a:cubicBezTo>
                <a:cubicBezTo>
                  <a:pt x="197806" y="2352215"/>
                  <a:pt x="4395" y="2174670"/>
                  <a:pt x="0" y="1963817"/>
                </a:cubicBezTo>
                <a:lnTo>
                  <a:pt x="0" y="1963825"/>
                </a:lnTo>
                <a:cubicBezTo>
                  <a:pt x="-138244" y="1973279"/>
                  <a:pt x="-615896" y="2094687"/>
                  <a:pt x="-863279" y="2248635"/>
                </a:cubicBezTo>
                <a:cubicBezTo>
                  <a:pt x="-574941" y="1995512"/>
                  <a:pt x="-171625" y="1508807"/>
                  <a:pt x="0" y="1374678"/>
                </a:cubicBezTo>
                <a:cubicBezTo>
                  <a:pt x="9680" y="1228859"/>
                  <a:pt x="-2831" y="779967"/>
                  <a:pt x="0" y="392773"/>
                </a:cubicBezTo>
                <a:close/>
              </a:path>
              <a:path w="6644697" h="2356590" stroke="0" extrusionOk="0">
                <a:moveTo>
                  <a:pt x="0" y="392773"/>
                </a:moveTo>
                <a:cubicBezTo>
                  <a:pt x="-13279" y="153733"/>
                  <a:pt x="177836" y="-3276"/>
                  <a:pt x="392773" y="0"/>
                </a:cubicBezTo>
                <a:cubicBezTo>
                  <a:pt x="485304" y="-3410"/>
                  <a:pt x="790177" y="-48591"/>
                  <a:pt x="1107450" y="0"/>
                </a:cubicBezTo>
                <a:lnTo>
                  <a:pt x="1107450" y="0"/>
                </a:lnTo>
                <a:cubicBezTo>
                  <a:pt x="1573933" y="42570"/>
                  <a:pt x="2078891" y="79022"/>
                  <a:pt x="2768624" y="0"/>
                </a:cubicBezTo>
                <a:cubicBezTo>
                  <a:pt x="4218415" y="3200"/>
                  <a:pt x="5227504" y="-87910"/>
                  <a:pt x="6251924" y="0"/>
                </a:cubicBezTo>
                <a:cubicBezTo>
                  <a:pt x="6461313" y="25960"/>
                  <a:pt x="6639911" y="198160"/>
                  <a:pt x="6644697" y="392773"/>
                </a:cubicBezTo>
                <a:cubicBezTo>
                  <a:pt x="6617532" y="877221"/>
                  <a:pt x="6606350" y="1095577"/>
                  <a:pt x="6644697" y="1374678"/>
                </a:cubicBezTo>
                <a:lnTo>
                  <a:pt x="6644697" y="1374678"/>
                </a:lnTo>
                <a:cubicBezTo>
                  <a:pt x="6600684" y="1630151"/>
                  <a:pt x="6665322" y="1797117"/>
                  <a:pt x="6644697" y="1963825"/>
                </a:cubicBezTo>
                <a:lnTo>
                  <a:pt x="6644697" y="1963817"/>
                </a:lnTo>
                <a:cubicBezTo>
                  <a:pt x="6643248" y="2183086"/>
                  <a:pt x="6472150" y="2368921"/>
                  <a:pt x="6251924" y="2356590"/>
                </a:cubicBezTo>
                <a:cubicBezTo>
                  <a:pt x="4758983" y="2211675"/>
                  <a:pt x="4114144" y="2300652"/>
                  <a:pt x="2768624" y="2356590"/>
                </a:cubicBezTo>
                <a:cubicBezTo>
                  <a:pt x="2246710" y="2295335"/>
                  <a:pt x="1314672" y="2422485"/>
                  <a:pt x="1107450" y="2356590"/>
                </a:cubicBezTo>
                <a:lnTo>
                  <a:pt x="1107450" y="2356590"/>
                </a:lnTo>
                <a:cubicBezTo>
                  <a:pt x="764723" y="2376700"/>
                  <a:pt x="483355" y="2357405"/>
                  <a:pt x="392773" y="2356590"/>
                </a:cubicBezTo>
                <a:cubicBezTo>
                  <a:pt x="181898" y="2375994"/>
                  <a:pt x="2190" y="2176971"/>
                  <a:pt x="0" y="1963817"/>
                </a:cubicBezTo>
                <a:lnTo>
                  <a:pt x="0" y="1963825"/>
                </a:lnTo>
                <a:cubicBezTo>
                  <a:pt x="-319383" y="2146864"/>
                  <a:pt x="-739443" y="2261987"/>
                  <a:pt x="-863279" y="2248635"/>
                </a:cubicBezTo>
                <a:cubicBezTo>
                  <a:pt x="-568409" y="1985090"/>
                  <a:pt x="-319680" y="1654432"/>
                  <a:pt x="0" y="1374678"/>
                </a:cubicBezTo>
                <a:cubicBezTo>
                  <a:pt x="-71459" y="1152028"/>
                  <a:pt x="-58871" y="505093"/>
                  <a:pt x="0" y="392773"/>
                </a:cubicBezTo>
                <a:close/>
              </a:path>
            </a:pathLst>
          </a:custGeom>
          <a:solidFill>
            <a:srgbClr val="CCFFFF"/>
          </a:solidFill>
          <a:ln w="38100">
            <a:solidFill>
              <a:srgbClr val="FF6600"/>
            </a:solidFill>
            <a:extLst>
              <a:ext uri="{C807C97D-BFC1-408E-A445-0C87EB9F89A2}">
                <ask:lineSketchStyleProps xmlns:ask="http://schemas.microsoft.com/office/drawing/2018/sketchyshapes" sd="1910907648">
                  <a:prstGeom prst="wedgeRoundRectCallout">
                    <a:avLst>
                      <a:gd name="adj1" fmla="val -62992"/>
                      <a:gd name="adj2" fmla="val 45419"/>
                      <a:gd name="adj3" fmla="val 16667"/>
                    </a:avLst>
                  </a:pr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sz="4400" b="1" dirty="0" err="1">
                <a:solidFill>
                  <a:prstClr val="black"/>
                </a:solidFill>
                <a:latin typeface="Calibri" panose="020F0502020204030204"/>
              </a:rPr>
              <a:t>Trong</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bài</a:t>
            </a:r>
            <a:r>
              <a:rPr lang="en-US" sz="4400" b="1" dirty="0">
                <a:solidFill>
                  <a:prstClr val="black"/>
                </a:solidFill>
                <a:latin typeface="Calibri" panose="020F0502020204030204"/>
              </a:rPr>
              <a:t> “</a:t>
            </a:r>
            <a:r>
              <a:rPr lang="en-US" sz="4400" b="1" i="1" dirty="0">
                <a:solidFill>
                  <a:prstClr val="black"/>
                </a:solidFill>
                <a:latin typeface="Calibri" panose="020F0502020204030204"/>
              </a:rPr>
              <a:t>Thanh </a:t>
            </a:r>
            <a:r>
              <a:rPr lang="en-US" sz="4400" b="1" i="1" dirty="0" err="1">
                <a:solidFill>
                  <a:prstClr val="black"/>
                </a:solidFill>
                <a:latin typeface="Calibri" panose="020F0502020204030204"/>
              </a:rPr>
              <a:t>âm</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của</a:t>
            </a:r>
            <a:r>
              <a:rPr lang="en-US" sz="4400" b="1" i="1" dirty="0">
                <a:solidFill>
                  <a:prstClr val="black"/>
                </a:solidFill>
                <a:latin typeface="Calibri" panose="020F0502020204030204"/>
              </a:rPr>
              <a:t> </a:t>
            </a:r>
            <a:r>
              <a:rPr lang="en-US" sz="4400" b="1" i="1" dirty="0" err="1">
                <a:solidFill>
                  <a:prstClr val="black"/>
                </a:solidFill>
                <a:latin typeface="Calibri" panose="020F0502020204030204"/>
              </a:rPr>
              <a:t>núi</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em</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có</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từ</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nào</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chưa</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hiểu</a:t>
            </a:r>
            <a:r>
              <a:rPr lang="en-US" sz="4400" b="1" dirty="0">
                <a:solidFill>
                  <a:prstClr val="black"/>
                </a:solidFill>
                <a:latin typeface="Calibri" panose="020F0502020204030204"/>
              </a:rPr>
              <a:t> </a:t>
            </a:r>
            <a:r>
              <a:rPr lang="en-US" sz="4400" b="1" dirty="0" err="1">
                <a:solidFill>
                  <a:prstClr val="black"/>
                </a:solidFill>
                <a:latin typeface="Calibri" panose="020F0502020204030204"/>
              </a:rPr>
              <a:t>nghĩa</a:t>
            </a:r>
            <a:r>
              <a:rPr lang="en-US" sz="4400" b="1" dirty="0">
                <a:solidFill>
                  <a:prstClr val="black"/>
                </a:solidFill>
                <a:latin typeface="Calibri" panose="020F0502020204030204"/>
              </a:rPr>
              <a:t>?</a:t>
            </a:r>
          </a:p>
        </p:txBody>
      </p:sp>
    </p:spTree>
    <p:extLst>
      <p:ext uri="{BB962C8B-B14F-4D97-AF65-F5344CB8AC3E}">
        <p14:creationId xmlns:p14="http://schemas.microsoft.com/office/powerpoint/2010/main" val="19303480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0ECB2FED-56AC-4D6B-81FE-97428F1E47D7}"/>
              </a:ext>
            </a:extLst>
          </p:cNvPr>
          <p:cNvPicPr>
            <a:picLocks noChangeAspect="1"/>
          </p:cNvPicPr>
          <p:nvPr/>
        </p:nvPicPr>
        <p:blipFill rotWithShape="1">
          <a:blip r:embed="rId3"/>
          <a:srcRect l="1209" r="4649" b="29966"/>
          <a:stretch/>
        </p:blipFill>
        <p:spPr>
          <a:xfrm>
            <a:off x="-1" y="2850213"/>
            <a:ext cx="12205801" cy="4007787"/>
          </a:xfrm>
          <a:prstGeom prst="rect">
            <a:avLst/>
          </a:prstGeom>
        </p:spPr>
      </p:pic>
      <p:pic>
        <p:nvPicPr>
          <p:cNvPr id="4" name="Picture 3" descr="A cartoon of a cat wearing glasses&#10;&#10;Description automatically generated with low confidence">
            <a:extLst>
              <a:ext uri="{FF2B5EF4-FFF2-40B4-BE49-F238E27FC236}">
                <a16:creationId xmlns:a16="http://schemas.microsoft.com/office/drawing/2014/main" id="{96B0878B-723A-F50B-40B0-5D3BB71AF2E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48090" y="1"/>
            <a:ext cx="3451879" cy="4829473"/>
          </a:xfrm>
          <a:prstGeom prst="rect">
            <a:avLst/>
          </a:prstGeom>
        </p:spPr>
      </p:pic>
      <p:sp>
        <p:nvSpPr>
          <p:cNvPr id="5" name="TextBox 4">
            <a:extLst>
              <a:ext uri="{FF2B5EF4-FFF2-40B4-BE49-F238E27FC236}">
                <a16:creationId xmlns:a16="http://schemas.microsoft.com/office/drawing/2014/main" id="{B83E5F6F-4458-6089-831C-7705FACB7633}"/>
              </a:ext>
            </a:extLst>
          </p:cNvPr>
          <p:cNvSpPr txBox="1"/>
          <p:nvPr/>
        </p:nvSpPr>
        <p:spPr>
          <a:xfrm>
            <a:off x="656688" y="321763"/>
            <a:ext cx="9202057" cy="923330"/>
          </a:xfrm>
          <a:prstGeom prst="rect">
            <a:avLst/>
          </a:prstGeom>
          <a:noFill/>
        </p:spPr>
        <p:txBody>
          <a:bodyPr wrap="square" rtlCol="0">
            <a:spAutoFit/>
          </a:bodyPr>
          <a:lstStyle/>
          <a:p>
            <a:pPr defTabSz="914377">
              <a:defRPr/>
            </a:pP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Giải</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thích</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nghĩa</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từ</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khó</a:t>
            </a:r>
            <a:r>
              <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 </a:t>
            </a:r>
            <a:r>
              <a:rPr lang="en-US" sz="5400" b="1" dirty="0" err="1">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rPr>
              <a:t>hiểu</a:t>
            </a:r>
            <a:endParaRPr lang="en-US" sz="5400" b="1" dirty="0">
              <a:ln>
                <a:solidFill>
                  <a:prstClr val="white"/>
                </a:solidFill>
              </a:ln>
              <a:solidFill>
                <a:srgbClr val="002060"/>
              </a:solidFill>
              <a:effectLst>
                <a:outerShdw blurRad="38100" dist="38100" dir="2700000" algn="tl">
                  <a:srgbClr val="000000">
                    <a:alpha val="43137"/>
                  </a:srgbClr>
                </a:outerShdw>
              </a:effectLst>
              <a:latin typeface="Cambria" panose="02040503050406030204" pitchFamily="18" charset="0"/>
              <a:ea typeface="Cambria" panose="02040503050406030204" pitchFamily="18" charset="0"/>
            </a:endParaRPr>
          </a:p>
        </p:txBody>
      </p:sp>
      <p:sp>
        <p:nvSpPr>
          <p:cNvPr id="9" name="Rectangle: Rounded Corners 8">
            <a:extLst>
              <a:ext uri="{FF2B5EF4-FFF2-40B4-BE49-F238E27FC236}">
                <a16:creationId xmlns:a16="http://schemas.microsoft.com/office/drawing/2014/main" id="{22C67ECA-6548-8995-4401-EA635BAB4357}"/>
              </a:ext>
            </a:extLst>
          </p:cNvPr>
          <p:cNvSpPr/>
          <p:nvPr/>
        </p:nvSpPr>
        <p:spPr>
          <a:xfrm>
            <a:off x="728285" y="1682986"/>
            <a:ext cx="7820291" cy="1453619"/>
          </a:xfrm>
          <a:custGeom>
            <a:avLst/>
            <a:gdLst>
              <a:gd name="connsiteX0" fmla="*/ 0 w 7820291"/>
              <a:gd name="connsiteY0" fmla="*/ 242275 h 1453619"/>
              <a:gd name="connsiteX1" fmla="*/ 242275 w 7820291"/>
              <a:gd name="connsiteY1" fmla="*/ 0 h 1453619"/>
              <a:gd name="connsiteX2" fmla="*/ 689088 w 7820291"/>
              <a:gd name="connsiteY2" fmla="*/ 0 h 1453619"/>
              <a:gd name="connsiteX3" fmla="*/ 1355974 w 7820291"/>
              <a:gd name="connsiteY3" fmla="*/ 0 h 1453619"/>
              <a:gd name="connsiteX4" fmla="*/ 2022859 w 7820291"/>
              <a:gd name="connsiteY4" fmla="*/ 0 h 1453619"/>
              <a:gd name="connsiteX5" fmla="*/ 2836460 w 7820291"/>
              <a:gd name="connsiteY5" fmla="*/ 0 h 1453619"/>
              <a:gd name="connsiteX6" fmla="*/ 3283273 w 7820291"/>
              <a:gd name="connsiteY6" fmla="*/ 0 h 1453619"/>
              <a:gd name="connsiteX7" fmla="*/ 3876801 w 7820291"/>
              <a:gd name="connsiteY7" fmla="*/ 0 h 1453619"/>
              <a:gd name="connsiteX8" fmla="*/ 4470329 w 7820291"/>
              <a:gd name="connsiteY8" fmla="*/ 0 h 1453619"/>
              <a:gd name="connsiteX9" fmla="*/ 5210572 w 7820291"/>
              <a:gd name="connsiteY9" fmla="*/ 0 h 1453619"/>
              <a:gd name="connsiteX10" fmla="*/ 6024173 w 7820291"/>
              <a:gd name="connsiteY10" fmla="*/ 0 h 1453619"/>
              <a:gd name="connsiteX11" fmla="*/ 6837773 w 7820291"/>
              <a:gd name="connsiteY11" fmla="*/ 0 h 1453619"/>
              <a:gd name="connsiteX12" fmla="*/ 7578016 w 7820291"/>
              <a:gd name="connsiteY12" fmla="*/ 0 h 1453619"/>
              <a:gd name="connsiteX13" fmla="*/ 7820291 w 7820291"/>
              <a:gd name="connsiteY13" fmla="*/ 242275 h 1453619"/>
              <a:gd name="connsiteX14" fmla="*/ 7820291 w 7820291"/>
              <a:gd name="connsiteY14" fmla="*/ 707428 h 1453619"/>
              <a:gd name="connsiteX15" fmla="*/ 7820291 w 7820291"/>
              <a:gd name="connsiteY15" fmla="*/ 1211344 h 1453619"/>
              <a:gd name="connsiteX16" fmla="*/ 7578016 w 7820291"/>
              <a:gd name="connsiteY16" fmla="*/ 1453619 h 1453619"/>
              <a:gd name="connsiteX17" fmla="*/ 6911130 w 7820291"/>
              <a:gd name="connsiteY17" fmla="*/ 1453619 h 1453619"/>
              <a:gd name="connsiteX18" fmla="*/ 6390960 w 7820291"/>
              <a:gd name="connsiteY18" fmla="*/ 1453619 h 1453619"/>
              <a:gd name="connsiteX19" fmla="*/ 5724074 w 7820291"/>
              <a:gd name="connsiteY19" fmla="*/ 1453619 h 1453619"/>
              <a:gd name="connsiteX20" fmla="*/ 5130546 w 7820291"/>
              <a:gd name="connsiteY20" fmla="*/ 1453619 h 1453619"/>
              <a:gd name="connsiteX21" fmla="*/ 4610375 w 7820291"/>
              <a:gd name="connsiteY21" fmla="*/ 1453619 h 1453619"/>
              <a:gd name="connsiteX22" fmla="*/ 3796775 w 7820291"/>
              <a:gd name="connsiteY22" fmla="*/ 1453619 h 1453619"/>
              <a:gd name="connsiteX23" fmla="*/ 3203247 w 7820291"/>
              <a:gd name="connsiteY23" fmla="*/ 1453619 h 1453619"/>
              <a:gd name="connsiteX24" fmla="*/ 2463004 w 7820291"/>
              <a:gd name="connsiteY24" fmla="*/ 1453619 h 1453619"/>
              <a:gd name="connsiteX25" fmla="*/ 1722761 w 7820291"/>
              <a:gd name="connsiteY25" fmla="*/ 1453619 h 1453619"/>
              <a:gd name="connsiteX26" fmla="*/ 1202590 w 7820291"/>
              <a:gd name="connsiteY26" fmla="*/ 1453619 h 1453619"/>
              <a:gd name="connsiteX27" fmla="*/ 242275 w 7820291"/>
              <a:gd name="connsiteY27" fmla="*/ 1453619 h 1453619"/>
              <a:gd name="connsiteX28" fmla="*/ 0 w 7820291"/>
              <a:gd name="connsiteY28" fmla="*/ 1211344 h 1453619"/>
              <a:gd name="connsiteX29" fmla="*/ 0 w 7820291"/>
              <a:gd name="connsiteY29" fmla="*/ 755882 h 1453619"/>
              <a:gd name="connsiteX30" fmla="*/ 0 w 7820291"/>
              <a:gd name="connsiteY30" fmla="*/ 242275 h 1453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820291" h="1453619" fill="none" extrusionOk="0">
                <a:moveTo>
                  <a:pt x="0" y="242275"/>
                </a:moveTo>
                <a:cubicBezTo>
                  <a:pt x="19853" y="121257"/>
                  <a:pt x="77011" y="9012"/>
                  <a:pt x="242275" y="0"/>
                </a:cubicBezTo>
                <a:cubicBezTo>
                  <a:pt x="366021" y="7035"/>
                  <a:pt x="593496" y="6745"/>
                  <a:pt x="689088" y="0"/>
                </a:cubicBezTo>
                <a:cubicBezTo>
                  <a:pt x="784680" y="-6745"/>
                  <a:pt x="1161113" y="-3629"/>
                  <a:pt x="1355974" y="0"/>
                </a:cubicBezTo>
                <a:cubicBezTo>
                  <a:pt x="1550835" y="3629"/>
                  <a:pt x="1731607" y="-10388"/>
                  <a:pt x="2022859" y="0"/>
                </a:cubicBezTo>
                <a:cubicBezTo>
                  <a:pt x="2314111" y="10388"/>
                  <a:pt x="2630287" y="20438"/>
                  <a:pt x="2836460" y="0"/>
                </a:cubicBezTo>
                <a:cubicBezTo>
                  <a:pt x="3042633" y="-20438"/>
                  <a:pt x="3182592" y="-21121"/>
                  <a:pt x="3283273" y="0"/>
                </a:cubicBezTo>
                <a:cubicBezTo>
                  <a:pt x="3383954" y="21121"/>
                  <a:pt x="3752389" y="10081"/>
                  <a:pt x="3876801" y="0"/>
                </a:cubicBezTo>
                <a:cubicBezTo>
                  <a:pt x="4001213" y="-10081"/>
                  <a:pt x="4215953" y="-6482"/>
                  <a:pt x="4470329" y="0"/>
                </a:cubicBezTo>
                <a:cubicBezTo>
                  <a:pt x="4724705" y="6482"/>
                  <a:pt x="4853970" y="25585"/>
                  <a:pt x="5210572" y="0"/>
                </a:cubicBezTo>
                <a:cubicBezTo>
                  <a:pt x="5567174" y="-25585"/>
                  <a:pt x="5763692" y="-37252"/>
                  <a:pt x="6024173" y="0"/>
                </a:cubicBezTo>
                <a:cubicBezTo>
                  <a:pt x="6284654" y="37252"/>
                  <a:pt x="6548794" y="16861"/>
                  <a:pt x="6837773" y="0"/>
                </a:cubicBezTo>
                <a:cubicBezTo>
                  <a:pt x="7126752" y="-16861"/>
                  <a:pt x="7334404" y="24859"/>
                  <a:pt x="7578016" y="0"/>
                </a:cubicBezTo>
                <a:cubicBezTo>
                  <a:pt x="7724315" y="-28715"/>
                  <a:pt x="7796531" y="90863"/>
                  <a:pt x="7820291" y="242275"/>
                </a:cubicBezTo>
                <a:cubicBezTo>
                  <a:pt x="7799179" y="418203"/>
                  <a:pt x="7827122" y="521594"/>
                  <a:pt x="7820291" y="707428"/>
                </a:cubicBezTo>
                <a:cubicBezTo>
                  <a:pt x="7813460" y="893262"/>
                  <a:pt x="7837142" y="980726"/>
                  <a:pt x="7820291" y="1211344"/>
                </a:cubicBezTo>
                <a:cubicBezTo>
                  <a:pt x="7817752" y="1367576"/>
                  <a:pt x="7696515" y="1450759"/>
                  <a:pt x="7578016" y="1453619"/>
                </a:cubicBezTo>
                <a:cubicBezTo>
                  <a:pt x="7316060" y="1458247"/>
                  <a:pt x="7222701" y="1433424"/>
                  <a:pt x="6911130" y="1453619"/>
                </a:cubicBezTo>
                <a:cubicBezTo>
                  <a:pt x="6599559" y="1473814"/>
                  <a:pt x="6638825" y="1471571"/>
                  <a:pt x="6390960" y="1453619"/>
                </a:cubicBezTo>
                <a:cubicBezTo>
                  <a:pt x="6143095" y="1435668"/>
                  <a:pt x="5913417" y="1472996"/>
                  <a:pt x="5724074" y="1453619"/>
                </a:cubicBezTo>
                <a:cubicBezTo>
                  <a:pt x="5534731" y="1434242"/>
                  <a:pt x="5333629" y="1436660"/>
                  <a:pt x="5130546" y="1453619"/>
                </a:cubicBezTo>
                <a:cubicBezTo>
                  <a:pt x="4927463" y="1470578"/>
                  <a:pt x="4763788" y="1433887"/>
                  <a:pt x="4610375" y="1453619"/>
                </a:cubicBezTo>
                <a:cubicBezTo>
                  <a:pt x="4456962" y="1473351"/>
                  <a:pt x="4010280" y="1476519"/>
                  <a:pt x="3796775" y="1453619"/>
                </a:cubicBezTo>
                <a:cubicBezTo>
                  <a:pt x="3583270" y="1430719"/>
                  <a:pt x="3492673" y="1457292"/>
                  <a:pt x="3203247" y="1453619"/>
                </a:cubicBezTo>
                <a:cubicBezTo>
                  <a:pt x="2913821" y="1449946"/>
                  <a:pt x="2789382" y="1470260"/>
                  <a:pt x="2463004" y="1453619"/>
                </a:cubicBezTo>
                <a:cubicBezTo>
                  <a:pt x="2136626" y="1436978"/>
                  <a:pt x="1991157" y="1447486"/>
                  <a:pt x="1722761" y="1453619"/>
                </a:cubicBezTo>
                <a:cubicBezTo>
                  <a:pt x="1454365" y="1459752"/>
                  <a:pt x="1336282" y="1477480"/>
                  <a:pt x="1202590" y="1453619"/>
                </a:cubicBezTo>
                <a:cubicBezTo>
                  <a:pt x="1068898" y="1429758"/>
                  <a:pt x="441247" y="1479569"/>
                  <a:pt x="242275" y="1453619"/>
                </a:cubicBezTo>
                <a:cubicBezTo>
                  <a:pt x="126435" y="1458535"/>
                  <a:pt x="6712" y="1337173"/>
                  <a:pt x="0" y="1211344"/>
                </a:cubicBezTo>
                <a:cubicBezTo>
                  <a:pt x="-10460" y="1037637"/>
                  <a:pt x="874" y="873544"/>
                  <a:pt x="0" y="755882"/>
                </a:cubicBezTo>
                <a:cubicBezTo>
                  <a:pt x="-874" y="638220"/>
                  <a:pt x="23306" y="361822"/>
                  <a:pt x="0" y="242275"/>
                </a:cubicBezTo>
                <a:close/>
              </a:path>
              <a:path w="7820291" h="1453619" stroke="0" extrusionOk="0">
                <a:moveTo>
                  <a:pt x="0" y="242275"/>
                </a:moveTo>
                <a:cubicBezTo>
                  <a:pt x="11109" y="136288"/>
                  <a:pt x="112162" y="-2607"/>
                  <a:pt x="242275" y="0"/>
                </a:cubicBezTo>
                <a:cubicBezTo>
                  <a:pt x="442221" y="-8976"/>
                  <a:pt x="611383" y="10183"/>
                  <a:pt x="909161" y="0"/>
                </a:cubicBezTo>
                <a:cubicBezTo>
                  <a:pt x="1206939" y="-10183"/>
                  <a:pt x="1355693" y="25503"/>
                  <a:pt x="1722761" y="0"/>
                </a:cubicBezTo>
                <a:cubicBezTo>
                  <a:pt x="2089829" y="-25503"/>
                  <a:pt x="2352992" y="-28784"/>
                  <a:pt x="2536361" y="0"/>
                </a:cubicBezTo>
                <a:cubicBezTo>
                  <a:pt x="2719730" y="28784"/>
                  <a:pt x="2878311" y="12223"/>
                  <a:pt x="2983175" y="0"/>
                </a:cubicBezTo>
                <a:cubicBezTo>
                  <a:pt x="3088039" y="-12223"/>
                  <a:pt x="3527522" y="20809"/>
                  <a:pt x="3796775" y="0"/>
                </a:cubicBezTo>
                <a:cubicBezTo>
                  <a:pt x="4066028" y="-20809"/>
                  <a:pt x="4123826" y="1937"/>
                  <a:pt x="4243588" y="0"/>
                </a:cubicBezTo>
                <a:cubicBezTo>
                  <a:pt x="4363350" y="-1937"/>
                  <a:pt x="4513802" y="-13296"/>
                  <a:pt x="4690402" y="0"/>
                </a:cubicBezTo>
                <a:cubicBezTo>
                  <a:pt x="4867002" y="13296"/>
                  <a:pt x="5040777" y="20626"/>
                  <a:pt x="5210572" y="0"/>
                </a:cubicBezTo>
                <a:cubicBezTo>
                  <a:pt x="5380367" y="-20626"/>
                  <a:pt x="5738760" y="-27686"/>
                  <a:pt x="5877458" y="0"/>
                </a:cubicBezTo>
                <a:cubicBezTo>
                  <a:pt x="6016156" y="27686"/>
                  <a:pt x="6140210" y="-23421"/>
                  <a:pt x="6397629" y="0"/>
                </a:cubicBezTo>
                <a:cubicBezTo>
                  <a:pt x="6655048" y="23421"/>
                  <a:pt x="6744230" y="17611"/>
                  <a:pt x="6844442" y="0"/>
                </a:cubicBezTo>
                <a:cubicBezTo>
                  <a:pt x="6944654" y="-17611"/>
                  <a:pt x="7237025" y="-1178"/>
                  <a:pt x="7578016" y="0"/>
                </a:cubicBezTo>
                <a:cubicBezTo>
                  <a:pt x="7733707" y="13754"/>
                  <a:pt x="7828850" y="115448"/>
                  <a:pt x="7820291" y="242275"/>
                </a:cubicBezTo>
                <a:cubicBezTo>
                  <a:pt x="7833159" y="338224"/>
                  <a:pt x="7831043" y="578210"/>
                  <a:pt x="7820291" y="697737"/>
                </a:cubicBezTo>
                <a:cubicBezTo>
                  <a:pt x="7809539" y="817264"/>
                  <a:pt x="7804259" y="972215"/>
                  <a:pt x="7820291" y="1211344"/>
                </a:cubicBezTo>
                <a:cubicBezTo>
                  <a:pt x="7812424" y="1371580"/>
                  <a:pt x="7726359" y="1437059"/>
                  <a:pt x="7578016" y="1453619"/>
                </a:cubicBezTo>
                <a:cubicBezTo>
                  <a:pt x="7360184" y="1481318"/>
                  <a:pt x="7225495" y="1426674"/>
                  <a:pt x="6984488" y="1453619"/>
                </a:cubicBezTo>
                <a:cubicBezTo>
                  <a:pt x="6743481" y="1480564"/>
                  <a:pt x="6653592" y="1441498"/>
                  <a:pt x="6390960" y="1453619"/>
                </a:cubicBezTo>
                <a:cubicBezTo>
                  <a:pt x="6128328" y="1465740"/>
                  <a:pt x="6003693" y="1471087"/>
                  <a:pt x="5870789" y="1453619"/>
                </a:cubicBezTo>
                <a:cubicBezTo>
                  <a:pt x="5737885" y="1436151"/>
                  <a:pt x="5409139" y="1470677"/>
                  <a:pt x="5277261" y="1453619"/>
                </a:cubicBezTo>
                <a:cubicBezTo>
                  <a:pt x="5145383" y="1436561"/>
                  <a:pt x="4925320" y="1435305"/>
                  <a:pt x="4757090" y="1453619"/>
                </a:cubicBezTo>
                <a:cubicBezTo>
                  <a:pt x="4588860" y="1471933"/>
                  <a:pt x="4524474" y="1434065"/>
                  <a:pt x="4310277" y="1453619"/>
                </a:cubicBezTo>
                <a:cubicBezTo>
                  <a:pt x="4096080" y="1473173"/>
                  <a:pt x="3972590" y="1428870"/>
                  <a:pt x="3790106" y="1453619"/>
                </a:cubicBezTo>
                <a:cubicBezTo>
                  <a:pt x="3607622" y="1478368"/>
                  <a:pt x="3472240" y="1471751"/>
                  <a:pt x="3343293" y="1453619"/>
                </a:cubicBezTo>
                <a:cubicBezTo>
                  <a:pt x="3214346" y="1435487"/>
                  <a:pt x="2931929" y="1461528"/>
                  <a:pt x="2823122" y="1453619"/>
                </a:cubicBezTo>
                <a:cubicBezTo>
                  <a:pt x="2714315" y="1445710"/>
                  <a:pt x="2405013" y="1448167"/>
                  <a:pt x="2082879" y="1453619"/>
                </a:cubicBezTo>
                <a:cubicBezTo>
                  <a:pt x="1760745" y="1459071"/>
                  <a:pt x="1537075" y="1459215"/>
                  <a:pt x="1342636" y="1453619"/>
                </a:cubicBezTo>
                <a:cubicBezTo>
                  <a:pt x="1148197" y="1448023"/>
                  <a:pt x="1058932" y="1433706"/>
                  <a:pt x="895823" y="1453619"/>
                </a:cubicBezTo>
                <a:cubicBezTo>
                  <a:pt x="732714" y="1473532"/>
                  <a:pt x="394524" y="1437847"/>
                  <a:pt x="242275" y="1453619"/>
                </a:cubicBezTo>
                <a:cubicBezTo>
                  <a:pt x="91745" y="1452634"/>
                  <a:pt x="-30139" y="1341378"/>
                  <a:pt x="0" y="1211344"/>
                </a:cubicBezTo>
                <a:cubicBezTo>
                  <a:pt x="-4242" y="1093767"/>
                  <a:pt x="-16287" y="928540"/>
                  <a:pt x="0" y="755882"/>
                </a:cubicBezTo>
                <a:cubicBezTo>
                  <a:pt x="16287" y="583224"/>
                  <a:pt x="4003" y="431198"/>
                  <a:pt x="0" y="242275"/>
                </a:cubicBezTo>
                <a:close/>
              </a:path>
            </a:pathLst>
          </a:custGeom>
          <a:solidFill>
            <a:srgbClr val="CCFFFF"/>
          </a:solidFill>
          <a:ln w="38100">
            <a:solidFill>
              <a:srgbClr val="0070C0"/>
            </a:solidFill>
            <a:extLst>
              <a:ext uri="{C807C97D-BFC1-408E-A445-0C87EB9F89A2}">
                <ask:lineSketchStyleProps xmlns:ask="http://schemas.microsoft.com/office/drawing/2018/sketchyshapes" sd="1083663100">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r>
              <a:rPr lang="en-US" sz="4000" b="1" dirty="0" err="1">
                <a:solidFill>
                  <a:prstClr val="black"/>
                </a:solidFill>
                <a:latin typeface="Calibri" panose="020F0502020204030204"/>
              </a:rPr>
              <a:t>Tây</a:t>
            </a:r>
            <a:r>
              <a:rPr lang="en-US" sz="4000" b="1" dirty="0">
                <a:solidFill>
                  <a:prstClr val="black"/>
                </a:solidFill>
                <a:latin typeface="Calibri" panose="020F0502020204030204"/>
              </a:rPr>
              <a:t> </a:t>
            </a:r>
            <a:r>
              <a:rPr lang="en-US" sz="4000" b="1" dirty="0" err="1">
                <a:solidFill>
                  <a:prstClr val="black"/>
                </a:solidFill>
                <a:latin typeface="Calibri" panose="020F0502020204030204"/>
              </a:rPr>
              <a:t>Bắc</a:t>
            </a:r>
            <a:r>
              <a:rPr lang="vi-VN" sz="4000" b="1" dirty="0">
                <a:solidFill>
                  <a:prstClr val="black"/>
                </a:solidFill>
                <a:latin typeface="Calibri" panose="020F0502020204030204"/>
              </a:rPr>
              <a:t>: </a:t>
            </a:r>
            <a:r>
              <a:rPr lang="vi-VN" sz="4000" dirty="0">
                <a:solidFill>
                  <a:prstClr val="black"/>
                </a:solidFill>
                <a:latin typeface="Calibri" panose="020F0502020204030204"/>
              </a:rPr>
              <a:t>vùng núi phía tây ở miền Bắc nước ta.</a:t>
            </a:r>
          </a:p>
        </p:txBody>
      </p:sp>
      <p:pic>
        <p:nvPicPr>
          <p:cNvPr id="10242" name="Picture 2" descr="Du lịch Tây Bắc - VnExpress">
            <a:extLst>
              <a:ext uri="{FF2B5EF4-FFF2-40B4-BE49-F238E27FC236}">
                <a16:creationId xmlns:a16="http://schemas.microsoft.com/office/drawing/2014/main" id="{58A85D7E-553D-DBF6-447B-6A4BB7C9BAF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13769" y="3229283"/>
            <a:ext cx="5517740" cy="3310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0057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childTnLst>
                          </p:cTn>
                        </p:par>
                        <p:par>
                          <p:cTn id="11" fill="hold">
                            <p:stCondLst>
                              <p:cond delay="1000"/>
                            </p:stCondLst>
                            <p:childTnLst>
                              <p:par>
                                <p:cTn id="12" presetID="34" presetClass="emph" presetSubtype="0" fill="hold" grpId="0" nodeType="afterEffect">
                                  <p:stCondLst>
                                    <p:cond delay="0"/>
                                  </p:stCondLst>
                                  <p:iterate type="lt">
                                    <p:tmPct val="10000"/>
                                  </p:iterate>
                                  <p:childTnLst>
                                    <p:animMotion origin="layout" path="M 5.55112E-17 -3.7037E-7 L 5.55112E-17 -0.07222 " pathEditMode="relative" rAng="0" ptsTypes="AA">
                                      <p:cBhvr>
                                        <p:cTn id="13" dur="250" accel="50000" decel="50000" autoRev="1" fill="hold">
                                          <p:stCondLst>
                                            <p:cond delay="0"/>
                                          </p:stCondLst>
                                        </p:cTn>
                                        <p:tgtEl>
                                          <p:spTgt spid="5"/>
                                        </p:tgtEl>
                                        <p:attrNameLst>
                                          <p:attrName>ppt_x</p:attrName>
                                          <p:attrName>ppt_y</p:attrName>
                                        </p:attrNameLst>
                                      </p:cBhvr>
                                      <p:rCtr x="0" y="-3611"/>
                                    </p:animMotion>
                                    <p:animRot by="1500000">
                                      <p:cBhvr>
                                        <p:cTn id="14" dur="125" fill="hold">
                                          <p:stCondLst>
                                            <p:cond delay="0"/>
                                          </p:stCondLst>
                                        </p:cTn>
                                        <p:tgtEl>
                                          <p:spTgt spid="5"/>
                                        </p:tgtEl>
                                        <p:attrNameLst>
                                          <p:attrName>r</p:attrName>
                                        </p:attrNameLst>
                                      </p:cBhvr>
                                    </p:animRot>
                                    <p:animRot by="-1500000">
                                      <p:cBhvr>
                                        <p:cTn id="15" dur="125" fill="hold">
                                          <p:stCondLst>
                                            <p:cond delay="125"/>
                                          </p:stCondLst>
                                        </p:cTn>
                                        <p:tgtEl>
                                          <p:spTgt spid="5"/>
                                        </p:tgtEl>
                                        <p:attrNameLst>
                                          <p:attrName>r</p:attrName>
                                        </p:attrNameLst>
                                      </p:cBhvr>
                                    </p:animRot>
                                    <p:animRot by="-1500000">
                                      <p:cBhvr>
                                        <p:cTn id="16" dur="125" fill="hold">
                                          <p:stCondLst>
                                            <p:cond delay="250"/>
                                          </p:stCondLst>
                                        </p:cTn>
                                        <p:tgtEl>
                                          <p:spTgt spid="5"/>
                                        </p:tgtEl>
                                        <p:attrNameLst>
                                          <p:attrName>r</p:attrName>
                                        </p:attrNameLst>
                                      </p:cBhvr>
                                    </p:animRot>
                                    <p:animRot by="1500000">
                                      <p:cBhvr>
                                        <p:cTn id="17" dur="125" fill="hold">
                                          <p:stCondLst>
                                            <p:cond delay="375"/>
                                          </p:stCondLst>
                                        </p:cTn>
                                        <p:tgtEl>
                                          <p:spTgt spid="5"/>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528"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anim calcmode="lin" valueType="num">
                                      <p:cBhvr>
                                        <p:cTn id="25" dur="500" fill="hold"/>
                                        <p:tgtEl>
                                          <p:spTgt spid="9"/>
                                        </p:tgtEl>
                                        <p:attrNameLst>
                                          <p:attrName>ppt_x</p:attrName>
                                        </p:attrNameLst>
                                      </p:cBhvr>
                                      <p:tavLst>
                                        <p:tav tm="0">
                                          <p:val>
                                            <p:fltVal val="0.5"/>
                                          </p:val>
                                        </p:tav>
                                        <p:tav tm="100000">
                                          <p:val>
                                            <p:strVal val="#ppt_x"/>
                                          </p:val>
                                        </p:tav>
                                      </p:tavLst>
                                    </p:anim>
                                    <p:anim calcmode="lin" valueType="num">
                                      <p:cBhvr>
                                        <p:cTn id="26" dur="500" fill="hold"/>
                                        <p:tgtEl>
                                          <p:spTgt spid="9"/>
                                        </p:tgtEl>
                                        <p:attrNameLst>
                                          <p:attrName>ppt_y</p:attrName>
                                        </p:attrNameLst>
                                      </p:cBhvr>
                                      <p:tavLst>
                                        <p:tav tm="0">
                                          <p:val>
                                            <p:fltVal val="0.5"/>
                                          </p:val>
                                        </p:tav>
                                        <p:tav tm="100000">
                                          <p:val>
                                            <p:strVal val="#ppt_y"/>
                                          </p:val>
                                        </p:tav>
                                      </p:tavLst>
                                    </p:anim>
                                  </p:childTnLst>
                                </p:cTn>
                              </p:par>
                              <p:par>
                                <p:cTn id="27" presetID="10" presetClass="entr" presetSubtype="0" fill="hold" nodeType="withEffect">
                                  <p:stCondLst>
                                    <p:cond delay="0"/>
                                  </p:stCondLst>
                                  <p:childTnLst>
                                    <p:set>
                                      <p:cBhvr>
                                        <p:cTn id="28" dur="1" fill="hold">
                                          <p:stCondLst>
                                            <p:cond delay="0"/>
                                          </p:stCondLst>
                                        </p:cTn>
                                        <p:tgtEl>
                                          <p:spTgt spid="10242"/>
                                        </p:tgtEl>
                                        <p:attrNameLst>
                                          <p:attrName>style.visibility</p:attrName>
                                        </p:attrNameLst>
                                      </p:cBhvr>
                                      <p:to>
                                        <p:strVal val="visible"/>
                                      </p:to>
                                    </p:set>
                                    <p:animEffect transition="in" filter="fade">
                                      <p:cBhvr>
                                        <p:cTn id="29" dur="500"/>
                                        <p:tgtEl>
                                          <p:spTgt spid="10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a:extLst>
              <a:ext uri="{FF2B5EF4-FFF2-40B4-BE49-F238E27FC236}">
                <a16:creationId xmlns:a16="http://schemas.microsoft.com/office/drawing/2014/main" id="{328677EE-2547-4A0B-8E14-AE84E7AFE50C}"/>
              </a:ext>
            </a:extLst>
          </p:cNvPr>
          <p:cNvSpPr txBox="1"/>
          <p:nvPr/>
        </p:nvSpPr>
        <p:spPr>
          <a:xfrm>
            <a:off x="2809459" y="1137625"/>
            <a:ext cx="6573084" cy="1569660"/>
          </a:xfrm>
          <a:prstGeom prst="rect">
            <a:avLst/>
          </a:prstGeom>
          <a:noFill/>
        </p:spPr>
        <p:txBody>
          <a:bodyPr wrap="square" rtlCol="0">
            <a:spAutoFit/>
          </a:bodyPr>
          <a:lstStyle/>
          <a:p>
            <a:pPr algn="ctr" defTabSz="609585"/>
            <a:r>
              <a:rPr lang="zh-CN" altLang="en-US" sz="9600" dirty="0">
                <a:solidFill>
                  <a:prstClr val="black"/>
                </a:solidFill>
                <a:latin typeface="汉仪粗宋简" panose="02010609000101010101" pitchFamily="49" charset="-122"/>
                <a:ea typeface="汉仪粗宋简" panose="02010609000101010101" pitchFamily="49" charset="-122"/>
              </a:rPr>
              <a:t>山中访友</a:t>
            </a:r>
          </a:p>
        </p:txBody>
      </p:sp>
      <p:sp>
        <p:nvSpPr>
          <p:cNvPr id="27" name="文本框 26">
            <a:extLst>
              <a:ext uri="{FF2B5EF4-FFF2-40B4-BE49-F238E27FC236}">
                <a16:creationId xmlns:a16="http://schemas.microsoft.com/office/drawing/2014/main" id="{782D8D82-9DEE-4FA8-BE8D-7801E8F6BBD3}"/>
              </a:ext>
            </a:extLst>
          </p:cNvPr>
          <p:cNvSpPr txBox="1"/>
          <p:nvPr/>
        </p:nvSpPr>
        <p:spPr>
          <a:xfrm>
            <a:off x="2771469" y="695227"/>
            <a:ext cx="6573084" cy="584775"/>
          </a:xfrm>
          <a:prstGeom prst="rect">
            <a:avLst/>
          </a:prstGeom>
          <a:noFill/>
        </p:spPr>
        <p:txBody>
          <a:bodyPr wrap="square" rtlCol="0">
            <a:spAutoFit/>
          </a:bodyPr>
          <a:lstStyle/>
          <a:p>
            <a:pPr algn="ctr" defTabSz="609585"/>
            <a:r>
              <a:rPr lang="zh-CN" altLang="en-US" sz="3200" dirty="0">
                <a:solidFill>
                  <a:prstClr val="black"/>
                </a:solidFill>
                <a:latin typeface="等线" panose="02010600030101010101" pitchFamily="2" charset="-122"/>
                <a:ea typeface="等线" panose="02010600030101010101" pitchFamily="2" charset="-122"/>
              </a:rPr>
              <a:t>人教版六年级语文 课件</a:t>
            </a:r>
            <a:r>
              <a:rPr lang="en-US" altLang="zh-CN" sz="3200" dirty="0">
                <a:solidFill>
                  <a:prstClr val="black"/>
                </a:solidFill>
                <a:latin typeface="等线" panose="02010600030101010101" pitchFamily="2" charset="-122"/>
                <a:ea typeface="等线" panose="02010600030101010101" pitchFamily="2" charset="-122"/>
              </a:rPr>
              <a:t>PPT</a:t>
            </a:r>
            <a:r>
              <a:rPr lang="zh-CN" altLang="en-US" sz="3200" dirty="0">
                <a:solidFill>
                  <a:prstClr val="black"/>
                </a:solidFill>
                <a:latin typeface="等线" panose="02010600030101010101" pitchFamily="2" charset="-122"/>
                <a:ea typeface="等线" panose="02010600030101010101" pitchFamily="2" charset="-122"/>
              </a:rPr>
              <a:t>模板</a:t>
            </a:r>
          </a:p>
        </p:txBody>
      </p:sp>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350061"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32" name="图片 31">
            <a:extLst>
              <a:ext uri="{FF2B5EF4-FFF2-40B4-BE49-F238E27FC236}">
                <a16:creationId xmlns:a16="http://schemas.microsoft.com/office/drawing/2014/main" id="{356CD3B7-1F57-4CE6-9C65-6A51F19AF650}"/>
              </a:ext>
            </a:extLst>
          </p:cNvPr>
          <p:cNvPicPr>
            <a:picLocks noChangeAspect="1"/>
          </p:cNvPicPr>
          <p:nvPr/>
        </p:nvPicPr>
        <p:blipFill>
          <a:blip r:embed="rId6"/>
          <a:stretch>
            <a:fillRect/>
          </a:stretch>
        </p:blipFill>
        <p:spPr>
          <a:xfrm>
            <a:off x="-1894517" y="3618282"/>
            <a:ext cx="15981033" cy="5088569"/>
          </a:xfrm>
          <a:prstGeom prst="rect">
            <a:avLst/>
          </a:prstGeom>
        </p:spPr>
      </p:pic>
      <p:pic>
        <p:nvPicPr>
          <p:cNvPr id="33" name="图片 32">
            <a:extLst>
              <a:ext uri="{FF2B5EF4-FFF2-40B4-BE49-F238E27FC236}">
                <a16:creationId xmlns:a16="http://schemas.microsoft.com/office/drawing/2014/main" id="{8F1F19C4-9C6D-4E5C-A27F-68BCA5C42A79}"/>
              </a:ext>
            </a:extLst>
          </p:cNvPr>
          <p:cNvPicPr>
            <a:picLocks noChangeAspect="1"/>
          </p:cNvPicPr>
          <p:nvPr/>
        </p:nvPicPr>
        <p:blipFill>
          <a:blip r:embed="rId7"/>
          <a:stretch>
            <a:fillRect/>
          </a:stretch>
        </p:blipFill>
        <p:spPr>
          <a:xfrm>
            <a:off x="-77750" y="2818251"/>
            <a:ext cx="12347503" cy="5722608"/>
          </a:xfrm>
          <a:prstGeom prst="rect">
            <a:avLst/>
          </a:prstGeom>
        </p:spPr>
      </p:pic>
      <p:grpSp>
        <p:nvGrpSpPr>
          <p:cNvPr id="2" name="组合 1">
            <a:extLst>
              <a:ext uri="{FF2B5EF4-FFF2-40B4-BE49-F238E27FC236}">
                <a16:creationId xmlns:a16="http://schemas.microsoft.com/office/drawing/2014/main" id="{C532045F-C52B-44A1-9803-528571F5C690}"/>
              </a:ext>
            </a:extLst>
          </p:cNvPr>
          <p:cNvGrpSpPr/>
          <p:nvPr/>
        </p:nvGrpSpPr>
        <p:grpSpPr>
          <a:xfrm>
            <a:off x="-154973" y="5911193"/>
            <a:ext cx="12501948" cy="2048433"/>
            <a:chOff x="-116230" y="4433394"/>
            <a:chExt cx="9376461" cy="1536325"/>
          </a:xfrm>
        </p:grpSpPr>
        <p:pic>
          <p:nvPicPr>
            <p:cNvPr id="34" name="图片 33">
              <a:extLst>
                <a:ext uri="{FF2B5EF4-FFF2-40B4-BE49-F238E27FC236}">
                  <a16:creationId xmlns:a16="http://schemas.microsoft.com/office/drawing/2014/main" id="{F789335F-97FE-4E86-95C4-9C612E3C7B22}"/>
                </a:ext>
              </a:extLst>
            </p:cNvPr>
            <p:cNvPicPr>
              <a:picLocks noChangeAspect="1"/>
            </p:cNvPicPr>
            <p:nvPr/>
          </p:nvPicPr>
          <p:blipFill>
            <a:blip r:embed="rId8"/>
            <a:stretch>
              <a:fillRect/>
            </a:stretch>
          </p:blipFill>
          <p:spPr>
            <a:xfrm>
              <a:off x="1024206" y="4639575"/>
              <a:ext cx="4889416" cy="774259"/>
            </a:xfrm>
            <a:prstGeom prst="rect">
              <a:avLst/>
            </a:prstGeom>
          </p:spPr>
        </p:pic>
        <p:pic>
          <p:nvPicPr>
            <p:cNvPr id="35" name="图片 34">
              <a:extLst>
                <a:ext uri="{FF2B5EF4-FFF2-40B4-BE49-F238E27FC236}">
                  <a16:creationId xmlns:a16="http://schemas.microsoft.com/office/drawing/2014/main" id="{56F8679D-2236-4CDE-9415-803A4F0B46BB}"/>
                </a:ext>
              </a:extLst>
            </p:cNvPr>
            <p:cNvPicPr>
              <a:picLocks noChangeAspect="1"/>
            </p:cNvPicPr>
            <p:nvPr/>
          </p:nvPicPr>
          <p:blipFill>
            <a:blip r:embed="rId9"/>
            <a:stretch>
              <a:fillRect/>
            </a:stretch>
          </p:blipFill>
          <p:spPr>
            <a:xfrm>
              <a:off x="-116230" y="4433394"/>
              <a:ext cx="9376461" cy="1536325"/>
            </a:xfrm>
            <a:prstGeom prst="rect">
              <a:avLst/>
            </a:prstGeom>
          </p:spPr>
        </p:pic>
      </p:grpSp>
      <p:pic>
        <p:nvPicPr>
          <p:cNvPr id="38" name="图片 37">
            <a:extLst>
              <a:ext uri="{FF2B5EF4-FFF2-40B4-BE49-F238E27FC236}">
                <a16:creationId xmlns:a16="http://schemas.microsoft.com/office/drawing/2014/main" id="{AD351F36-311B-4491-A8E9-14CFA535DA6F}"/>
              </a:ext>
            </a:extLst>
          </p:cNvPr>
          <p:cNvPicPr>
            <a:picLocks noChangeAspect="1"/>
          </p:cNvPicPr>
          <p:nvPr/>
        </p:nvPicPr>
        <p:blipFill>
          <a:blip r:embed="rId10"/>
          <a:stretch>
            <a:fillRect/>
          </a:stretch>
        </p:blipFill>
        <p:spPr>
          <a:xfrm rot="663994">
            <a:off x="-1054731" y="-121700"/>
            <a:ext cx="3259611" cy="1357493"/>
          </a:xfrm>
          <a:prstGeom prst="rect">
            <a:avLst/>
          </a:prstGeom>
        </p:spPr>
      </p:pic>
      <p:pic>
        <p:nvPicPr>
          <p:cNvPr id="3" name="图片 2">
            <a:extLst>
              <a:ext uri="{FF2B5EF4-FFF2-40B4-BE49-F238E27FC236}">
                <a16:creationId xmlns:a16="http://schemas.microsoft.com/office/drawing/2014/main" id="{CB819FA6-C809-446C-BA3A-A740E84DBAFF}"/>
              </a:ext>
            </a:extLst>
          </p:cNvPr>
          <p:cNvPicPr>
            <a:picLocks noChangeAspect="1"/>
          </p:cNvPicPr>
          <p:nvPr/>
        </p:nvPicPr>
        <p:blipFill>
          <a:blip r:embed="rId11"/>
          <a:stretch>
            <a:fillRect/>
          </a:stretch>
        </p:blipFill>
        <p:spPr>
          <a:xfrm>
            <a:off x="1040201" y="855406"/>
            <a:ext cx="9873605" cy="3687097"/>
          </a:xfrm>
          <a:prstGeom prst="rect">
            <a:avLst/>
          </a:prstGeom>
        </p:spPr>
      </p:pic>
      <p:pic>
        <p:nvPicPr>
          <p:cNvPr id="19" name="图片 18">
            <a:extLst>
              <a:ext uri="{FF2B5EF4-FFF2-40B4-BE49-F238E27FC236}">
                <a16:creationId xmlns:a16="http://schemas.microsoft.com/office/drawing/2014/main" id="{495764CD-3742-46E5-BD1A-B293EC4D729F}"/>
              </a:ext>
            </a:extLst>
          </p:cNvPr>
          <p:cNvPicPr>
            <a:picLocks noChangeAspect="1"/>
          </p:cNvPicPr>
          <p:nvPr/>
        </p:nvPicPr>
        <p:blipFill>
          <a:blip r:embed="rId11"/>
          <a:stretch>
            <a:fillRect/>
          </a:stretch>
        </p:blipFill>
        <p:spPr>
          <a:xfrm>
            <a:off x="10294069" y="2330331"/>
            <a:ext cx="1895139" cy="707700"/>
          </a:xfrm>
          <a:prstGeom prst="rect">
            <a:avLst/>
          </a:prstGeom>
        </p:spPr>
      </p:pic>
      <p:pic>
        <p:nvPicPr>
          <p:cNvPr id="20" name="图片 19">
            <a:extLst>
              <a:ext uri="{FF2B5EF4-FFF2-40B4-BE49-F238E27FC236}">
                <a16:creationId xmlns:a16="http://schemas.microsoft.com/office/drawing/2014/main" id="{47EB8C3B-7215-4F8C-8DBE-097DC3A865DC}"/>
              </a:ext>
            </a:extLst>
          </p:cNvPr>
          <p:cNvPicPr>
            <a:picLocks noChangeAspect="1"/>
          </p:cNvPicPr>
          <p:nvPr/>
        </p:nvPicPr>
        <p:blipFill>
          <a:blip r:embed="rId12"/>
          <a:stretch>
            <a:fillRect/>
          </a:stretch>
        </p:blipFill>
        <p:spPr>
          <a:xfrm rot="21056238">
            <a:off x="10898700" y="173430"/>
            <a:ext cx="1202192" cy="493729"/>
          </a:xfrm>
          <a:prstGeom prst="rect">
            <a:avLst/>
          </a:prstGeom>
        </p:spPr>
      </p:pic>
      <p:pic>
        <p:nvPicPr>
          <p:cNvPr id="4" name="Picture 3">
            <a:extLst>
              <a:ext uri="{FF2B5EF4-FFF2-40B4-BE49-F238E27FC236}">
                <a16:creationId xmlns:a16="http://schemas.microsoft.com/office/drawing/2014/main" id="{2D28728C-B4E4-39B1-BE4F-B32F73E198A9}"/>
              </a:ext>
            </a:extLst>
          </p:cNvPr>
          <p:cNvPicPr>
            <a:picLocks noChangeAspect="1"/>
          </p:cNvPicPr>
          <p:nvPr/>
        </p:nvPicPr>
        <p:blipFill>
          <a:blip r:embed="rId13"/>
          <a:stretch>
            <a:fillRect/>
          </a:stretch>
        </p:blipFill>
        <p:spPr>
          <a:xfrm>
            <a:off x="988846" y="2268167"/>
            <a:ext cx="10022693" cy="2121592"/>
          </a:xfrm>
          <a:prstGeom prst="rect">
            <a:avLst/>
          </a:prstGeom>
        </p:spPr>
      </p:pic>
    </p:spTree>
    <p:extLst>
      <p:ext uri="{BB962C8B-B14F-4D97-AF65-F5344CB8AC3E}">
        <p14:creationId xmlns:p14="http://schemas.microsoft.com/office/powerpoint/2010/main" val="505225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par>
                                <p:cTn id="25" presetID="22" presetClass="entr" presetSubtype="4" fill="hold" nodeType="withEffect">
                                  <p:stCondLst>
                                    <p:cond delay="250"/>
                                  </p:stCondLst>
                                  <p:childTnLst>
                                    <p:set>
                                      <p:cBhvr>
                                        <p:cTn id="26" dur="1" fill="hold">
                                          <p:stCondLst>
                                            <p:cond delay="0"/>
                                          </p:stCondLst>
                                        </p:cTn>
                                        <p:tgtEl>
                                          <p:spTgt spid="30"/>
                                        </p:tgtEl>
                                        <p:attrNameLst>
                                          <p:attrName>style.visibility</p:attrName>
                                        </p:attrNameLst>
                                      </p:cBhvr>
                                      <p:to>
                                        <p:strVal val="visible"/>
                                      </p:to>
                                    </p:set>
                                    <p:animEffect transition="in" filter="wipe(down)">
                                      <p:cBhvr>
                                        <p:cTn id="27" dur="500"/>
                                        <p:tgtEl>
                                          <p:spTgt spid="30"/>
                                        </p:tgtEl>
                                      </p:cBhvr>
                                    </p:animEffect>
                                  </p:childTnLst>
                                </p:cTn>
                              </p:par>
                            </p:childTnLst>
                          </p:cTn>
                        </p:par>
                        <p:par>
                          <p:cTn id="28" fill="hold">
                            <p:stCondLst>
                              <p:cond delay="1750"/>
                            </p:stCondLst>
                            <p:childTnLst>
                              <p:par>
                                <p:cTn id="29" presetID="2" presetClass="entr" presetSubtype="2" fill="hold" nodeType="afterEffect">
                                  <p:stCondLst>
                                    <p:cond delay="250"/>
                                  </p:stCondLst>
                                  <p:childTnLst>
                                    <p:set>
                                      <p:cBhvr>
                                        <p:cTn id="30" dur="1" fill="hold">
                                          <p:stCondLst>
                                            <p:cond delay="0"/>
                                          </p:stCondLst>
                                        </p:cTn>
                                        <p:tgtEl>
                                          <p:spTgt spid="19"/>
                                        </p:tgtEl>
                                        <p:attrNameLst>
                                          <p:attrName>style.visibility</p:attrName>
                                        </p:attrNameLst>
                                      </p:cBhvr>
                                      <p:to>
                                        <p:strVal val="visible"/>
                                      </p:to>
                                    </p:set>
                                    <p:anim calcmode="lin" valueType="num">
                                      <p:cBhvr additive="base">
                                        <p:cTn id="31" dur="750" fill="hold"/>
                                        <p:tgtEl>
                                          <p:spTgt spid="19"/>
                                        </p:tgtEl>
                                        <p:attrNameLst>
                                          <p:attrName>ppt_x</p:attrName>
                                        </p:attrNameLst>
                                      </p:cBhvr>
                                      <p:tavLst>
                                        <p:tav tm="0">
                                          <p:val>
                                            <p:strVal val="1+#ppt_w/2"/>
                                          </p:val>
                                        </p:tav>
                                        <p:tav tm="100000">
                                          <p:val>
                                            <p:strVal val="#ppt_x"/>
                                          </p:val>
                                        </p:tav>
                                      </p:tavLst>
                                    </p:anim>
                                    <p:anim calcmode="lin" valueType="num">
                                      <p:cBhvr additive="base">
                                        <p:cTn id="32" dur="750" fill="hold"/>
                                        <p:tgtEl>
                                          <p:spTgt spid="19"/>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additive="base">
                                        <p:cTn id="35" dur="750" fill="hold"/>
                                        <p:tgtEl>
                                          <p:spTgt spid="20"/>
                                        </p:tgtEl>
                                        <p:attrNameLst>
                                          <p:attrName>ppt_x</p:attrName>
                                        </p:attrNameLst>
                                      </p:cBhvr>
                                      <p:tavLst>
                                        <p:tav tm="0">
                                          <p:val>
                                            <p:strVal val="1+#ppt_w/2"/>
                                          </p:val>
                                        </p:tav>
                                        <p:tav tm="100000">
                                          <p:val>
                                            <p:strVal val="#ppt_x"/>
                                          </p:val>
                                        </p:tav>
                                      </p:tavLst>
                                    </p:anim>
                                    <p:anim calcmode="lin" valueType="num">
                                      <p:cBhvr additive="base">
                                        <p:cTn id="36" dur="750" fill="hold"/>
                                        <p:tgtEl>
                                          <p:spTgt spid="20"/>
                                        </p:tgtEl>
                                        <p:attrNameLst>
                                          <p:attrName>ppt_y</p:attrName>
                                        </p:attrNameLst>
                                      </p:cBhvr>
                                      <p:tavLst>
                                        <p:tav tm="0">
                                          <p:val>
                                            <p:strVal val="#ppt_y"/>
                                          </p:val>
                                        </p:tav>
                                        <p:tav tm="100000">
                                          <p:val>
                                            <p:strVal val="#ppt_y"/>
                                          </p:val>
                                        </p:tav>
                                      </p:tavLst>
                                    </p:anim>
                                  </p:childTnLst>
                                </p:cTn>
                              </p:par>
                              <p:par>
                                <p:cTn id="37" presetID="2" presetClass="entr" presetSubtype="8" fill="hold" nodeType="withEffect">
                                  <p:stCondLst>
                                    <p:cond delay="250"/>
                                  </p:stCondLst>
                                  <p:childTnLst>
                                    <p:set>
                                      <p:cBhvr>
                                        <p:cTn id="38" dur="1" fill="hold">
                                          <p:stCondLst>
                                            <p:cond delay="0"/>
                                          </p:stCondLst>
                                        </p:cTn>
                                        <p:tgtEl>
                                          <p:spTgt spid="38"/>
                                        </p:tgtEl>
                                        <p:attrNameLst>
                                          <p:attrName>style.visibility</p:attrName>
                                        </p:attrNameLst>
                                      </p:cBhvr>
                                      <p:to>
                                        <p:strVal val="visible"/>
                                      </p:to>
                                    </p:set>
                                    <p:anim calcmode="lin" valueType="num">
                                      <p:cBhvr additive="base">
                                        <p:cTn id="39" dur="750" fill="hold"/>
                                        <p:tgtEl>
                                          <p:spTgt spid="38"/>
                                        </p:tgtEl>
                                        <p:attrNameLst>
                                          <p:attrName>ppt_x</p:attrName>
                                        </p:attrNameLst>
                                      </p:cBhvr>
                                      <p:tavLst>
                                        <p:tav tm="0">
                                          <p:val>
                                            <p:strVal val="0-#ppt_w/2"/>
                                          </p:val>
                                        </p:tav>
                                        <p:tav tm="100000">
                                          <p:val>
                                            <p:strVal val="#ppt_x"/>
                                          </p:val>
                                        </p:tav>
                                      </p:tavLst>
                                    </p:anim>
                                    <p:anim calcmode="lin" valueType="num">
                                      <p:cBhvr additive="base">
                                        <p:cTn id="40" dur="750" fill="hold"/>
                                        <p:tgtEl>
                                          <p:spTgt spid="38"/>
                                        </p:tgtEl>
                                        <p:attrNameLst>
                                          <p:attrName>ppt_y</p:attrName>
                                        </p:attrNameLst>
                                      </p:cBhvr>
                                      <p:tavLst>
                                        <p:tav tm="0">
                                          <p:val>
                                            <p:strVal val="#ppt_y"/>
                                          </p:val>
                                        </p:tav>
                                        <p:tav tm="100000">
                                          <p:val>
                                            <p:strVal val="#ppt_y"/>
                                          </p:val>
                                        </p:tav>
                                      </p:tavLst>
                                    </p:anim>
                                  </p:childTnLst>
                                </p:cTn>
                              </p:par>
                              <p:par>
                                <p:cTn id="41" presetID="2" presetClass="entr" presetSubtype="8" fill="hold" nodeType="withEffect">
                                  <p:stCondLst>
                                    <p:cond delay="500"/>
                                  </p:stCondLst>
                                  <p:childTnLst>
                                    <p:set>
                                      <p:cBhvr>
                                        <p:cTn id="42" dur="1" fill="hold">
                                          <p:stCondLst>
                                            <p:cond delay="0"/>
                                          </p:stCondLst>
                                        </p:cTn>
                                        <p:tgtEl>
                                          <p:spTgt spid="3"/>
                                        </p:tgtEl>
                                        <p:attrNameLst>
                                          <p:attrName>style.visibility</p:attrName>
                                        </p:attrNameLst>
                                      </p:cBhvr>
                                      <p:to>
                                        <p:strVal val="visible"/>
                                      </p:to>
                                    </p:set>
                                    <p:anim calcmode="lin" valueType="num">
                                      <p:cBhvr additive="base">
                                        <p:cTn id="43" dur="750" fill="hold"/>
                                        <p:tgtEl>
                                          <p:spTgt spid="3"/>
                                        </p:tgtEl>
                                        <p:attrNameLst>
                                          <p:attrName>ppt_x</p:attrName>
                                        </p:attrNameLst>
                                      </p:cBhvr>
                                      <p:tavLst>
                                        <p:tav tm="0">
                                          <p:val>
                                            <p:strVal val="0-#ppt_w/2"/>
                                          </p:val>
                                        </p:tav>
                                        <p:tav tm="100000">
                                          <p:val>
                                            <p:strVal val="#ppt_x"/>
                                          </p:val>
                                        </p:tav>
                                      </p:tavLst>
                                    </p:anim>
                                    <p:anim calcmode="lin" valueType="num">
                                      <p:cBhvr additive="base">
                                        <p:cTn id="44" dur="75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nodeType="clickEffect">
                                  <p:stCondLst>
                                    <p:cond delay="0"/>
                                  </p:stCondLst>
                                  <p:childTnLst>
                                    <p:set>
                                      <p:cBhvr>
                                        <p:cTn id="48" dur="1" fill="hold">
                                          <p:stCondLst>
                                            <p:cond delay="0"/>
                                          </p:stCondLst>
                                        </p:cTn>
                                        <p:tgtEl>
                                          <p:spTgt spid="4"/>
                                        </p:tgtEl>
                                        <p:attrNameLst>
                                          <p:attrName>style.visibility</p:attrName>
                                        </p:attrNameLst>
                                      </p:cBhvr>
                                      <p:to>
                                        <p:strVal val="visible"/>
                                      </p:to>
                                    </p:set>
                                    <p:anim calcmode="lin" valueType="num">
                                      <p:cBhvr>
                                        <p:cTn id="49" dur="500" fill="hold"/>
                                        <p:tgtEl>
                                          <p:spTgt spid="4"/>
                                        </p:tgtEl>
                                        <p:attrNameLst>
                                          <p:attrName>ppt_w</p:attrName>
                                        </p:attrNameLst>
                                      </p:cBhvr>
                                      <p:tavLst>
                                        <p:tav tm="0">
                                          <p:val>
                                            <p:fltVal val="0"/>
                                          </p:val>
                                        </p:tav>
                                        <p:tav tm="100000">
                                          <p:val>
                                            <p:strVal val="#ppt_w"/>
                                          </p:val>
                                        </p:tav>
                                      </p:tavLst>
                                    </p:anim>
                                    <p:anim calcmode="lin" valueType="num">
                                      <p:cBhvr>
                                        <p:cTn id="50" dur="500" fill="hold"/>
                                        <p:tgtEl>
                                          <p:spTgt spid="4"/>
                                        </p:tgtEl>
                                        <p:attrNameLst>
                                          <p:attrName>ppt_h</p:attrName>
                                        </p:attrNameLst>
                                      </p:cBhvr>
                                      <p:tavLst>
                                        <p:tav tm="0">
                                          <p:val>
                                            <p:fltVal val="0"/>
                                          </p:val>
                                        </p:tav>
                                        <p:tav tm="100000">
                                          <p:val>
                                            <p:strVal val="#ppt_h"/>
                                          </p:val>
                                        </p:tav>
                                      </p:tavLst>
                                    </p:anim>
                                    <p:animEffect transition="in" filter="fade">
                                      <p:cBhvr>
                                        <p:cTn id="5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图片 10" descr="图层 7 拷贝">
            <a:extLst>
              <a:ext uri="{FF2B5EF4-FFF2-40B4-BE49-F238E27FC236}">
                <a16:creationId xmlns:a16="http://schemas.microsoft.com/office/drawing/2014/main" id="{62F2B0F5-D29E-E850-B41F-3111F5715FFA}"/>
              </a:ext>
            </a:extLst>
          </p:cNvPr>
          <p:cNvPicPr>
            <a:picLocks noChangeAspect="1"/>
          </p:cNvPicPr>
          <p:nvPr/>
        </p:nvPicPr>
        <p:blipFill>
          <a:blip r:embed="rId4"/>
          <a:stretch>
            <a:fillRect/>
          </a:stretch>
        </p:blipFill>
        <p:spPr>
          <a:xfrm>
            <a:off x="2524760" y="6076315"/>
            <a:ext cx="1057275" cy="767715"/>
          </a:xfrm>
          <a:prstGeom prst="rect">
            <a:avLst/>
          </a:prstGeom>
        </p:spPr>
      </p:pic>
      <p:pic>
        <p:nvPicPr>
          <p:cNvPr id="30" name="图片 18" descr="02">
            <a:extLst>
              <a:ext uri="{FF2B5EF4-FFF2-40B4-BE49-F238E27FC236}">
                <a16:creationId xmlns:a16="http://schemas.microsoft.com/office/drawing/2014/main" id="{2409D827-4117-6AD4-7562-A8AA66DA466C}"/>
              </a:ext>
            </a:extLst>
          </p:cNvPr>
          <p:cNvPicPr>
            <a:picLocks noChangeAspect="1"/>
          </p:cNvPicPr>
          <p:nvPr/>
        </p:nvPicPr>
        <p:blipFill>
          <a:blip r:embed="rId5"/>
          <a:srcRect l="40394" r="6" b="32940"/>
          <a:stretch>
            <a:fillRect/>
          </a:stretch>
        </p:blipFill>
        <p:spPr>
          <a:xfrm rot="20940000">
            <a:off x="8628380" y="-358775"/>
            <a:ext cx="4392930" cy="3166110"/>
          </a:xfrm>
          <a:prstGeom prst="rect">
            <a:avLst/>
          </a:prstGeom>
        </p:spPr>
      </p:pic>
      <p:grpSp>
        <p:nvGrpSpPr>
          <p:cNvPr id="36" name="Group 35">
            <a:extLst>
              <a:ext uri="{FF2B5EF4-FFF2-40B4-BE49-F238E27FC236}">
                <a16:creationId xmlns:a16="http://schemas.microsoft.com/office/drawing/2014/main" id="{F6CC9B56-030F-BE90-6C1A-8571538FB91A}"/>
              </a:ext>
            </a:extLst>
          </p:cNvPr>
          <p:cNvGrpSpPr/>
          <p:nvPr/>
        </p:nvGrpSpPr>
        <p:grpSpPr>
          <a:xfrm>
            <a:off x="2593101" y="623504"/>
            <a:ext cx="9018796" cy="1233580"/>
            <a:chOff x="1376032" y="2496705"/>
            <a:chExt cx="7873604" cy="1233580"/>
          </a:xfrm>
        </p:grpSpPr>
        <p:sp>
          <p:nvSpPr>
            <p:cNvPr id="37" name="Rectangle: Rounded Corners 36">
              <a:extLst>
                <a:ext uri="{FF2B5EF4-FFF2-40B4-BE49-F238E27FC236}">
                  <a16:creationId xmlns:a16="http://schemas.microsoft.com/office/drawing/2014/main" id="{B2AEF6B1-2CB2-6B60-4C93-707013A7C9B8}"/>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38" name="TextBox 37">
              <a:extLst>
                <a:ext uri="{FF2B5EF4-FFF2-40B4-BE49-F238E27FC236}">
                  <a16:creationId xmlns:a16="http://schemas.microsoft.com/office/drawing/2014/main" id="{3B918F7E-2395-7336-D7CF-D4D1A210A027}"/>
                </a:ext>
              </a:extLst>
            </p:cNvPr>
            <p:cNvSpPr txBox="1"/>
            <p:nvPr/>
          </p:nvSpPr>
          <p:spPr>
            <a:xfrm>
              <a:off x="1376032" y="2496705"/>
              <a:ext cx="7873604" cy="1077218"/>
            </a:xfrm>
            <a:prstGeom prst="rect">
              <a:avLst/>
            </a:prstGeom>
            <a:noFill/>
          </p:spPr>
          <p:txBody>
            <a:bodyPr wrap="square" rtlCol="0">
              <a:spAutoFit/>
            </a:bodyPr>
            <a:lstStyle/>
            <a:p>
              <a:pPr algn="ctr"/>
              <a:r>
                <a:rPr lang="vi-VN" sz="3200" b="1" dirty="0">
                  <a:solidFill>
                    <a:prstClr val="black"/>
                  </a:solidFill>
                  <a:latin typeface="Cambria" panose="02040503050406030204" pitchFamily="18" charset="0"/>
                </a:rPr>
                <a:t>Đến Tây Bắc, du khách thường có cảm nhận như thế nào về tiếng khèn của người Mông? </a:t>
              </a:r>
            </a:p>
          </p:txBody>
        </p:sp>
      </p:grpSp>
      <p:sp>
        <p:nvSpPr>
          <p:cNvPr id="39" name="TextBox 38">
            <a:extLst>
              <a:ext uri="{FF2B5EF4-FFF2-40B4-BE49-F238E27FC236}">
                <a16:creationId xmlns:a16="http://schemas.microsoft.com/office/drawing/2014/main" id="{40BF0CE7-1E89-C51C-B6E1-06B5C60B49D6}"/>
              </a:ext>
            </a:extLst>
          </p:cNvPr>
          <p:cNvSpPr txBox="1"/>
          <p:nvPr/>
        </p:nvSpPr>
        <p:spPr>
          <a:xfrm>
            <a:off x="512618" y="2012260"/>
            <a:ext cx="11166764" cy="2785378"/>
          </a:xfrm>
          <a:prstGeom prst="rect">
            <a:avLst/>
          </a:prstGeom>
          <a:noFill/>
        </p:spPr>
        <p:txBody>
          <a:bodyPr wrap="square" rtlCol="0">
            <a:spAutoFit/>
          </a:bodyPr>
          <a:lstStyle/>
          <a:p>
            <a:pPr algn="just"/>
            <a:r>
              <a:rPr lang="vi-VN" sz="3500" b="1" dirty="0">
                <a:solidFill>
                  <a:srgbClr val="004924"/>
                </a:solidFill>
                <a:latin typeface="Cambria" panose="02040503050406030204" pitchFamily="18" charset="0"/>
              </a:rPr>
              <a:t> Ai đã một lần lên Tây Bắc, được nghe tiếng khèn của người Mông, sẽ thấy nhớ, thấy thương, thấy vấn vương trong lòng... Âm thanh cây khèn của người Mông có thể làm đắm say cả những du khách khó tính nhất.</a:t>
            </a:r>
          </a:p>
        </p:txBody>
      </p:sp>
      <p:pic>
        <p:nvPicPr>
          <p:cNvPr id="40" name="Picture 39">
            <a:extLst>
              <a:ext uri="{FF2B5EF4-FFF2-40B4-BE49-F238E27FC236}">
                <a16:creationId xmlns:a16="http://schemas.microsoft.com/office/drawing/2014/main" id="{161133DB-F4E6-E7BA-6A16-6E99511E61FC}"/>
              </a:ext>
            </a:extLst>
          </p:cNvPr>
          <p:cNvPicPr>
            <a:picLocks noChangeAspect="1"/>
          </p:cNvPicPr>
          <p:nvPr/>
        </p:nvPicPr>
        <p:blipFill>
          <a:blip r:embed="rId6"/>
          <a:stretch>
            <a:fillRect/>
          </a:stretch>
        </p:blipFill>
        <p:spPr>
          <a:xfrm>
            <a:off x="512618" y="897161"/>
            <a:ext cx="2011854" cy="926672"/>
          </a:xfrm>
          <a:prstGeom prst="rect">
            <a:avLst/>
          </a:prstGeom>
        </p:spPr>
      </p:pic>
      <p:sp>
        <p:nvSpPr>
          <p:cNvPr id="41" name="Rectangle 40">
            <a:extLst>
              <a:ext uri="{FF2B5EF4-FFF2-40B4-BE49-F238E27FC236}">
                <a16:creationId xmlns:a16="http://schemas.microsoft.com/office/drawing/2014/main" id="{456613B1-A75C-1C2F-F32A-9EE92A7626BE}"/>
              </a:ext>
            </a:extLst>
          </p:cNvPr>
          <p:cNvSpPr/>
          <p:nvPr/>
        </p:nvSpPr>
        <p:spPr>
          <a:xfrm>
            <a:off x="4277032" y="2536723"/>
            <a:ext cx="7305368" cy="57027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6C0035A6-718B-C41C-D709-42B6ECFFEF71}"/>
              </a:ext>
            </a:extLst>
          </p:cNvPr>
          <p:cNvSpPr/>
          <p:nvPr/>
        </p:nvSpPr>
        <p:spPr>
          <a:xfrm>
            <a:off x="629264" y="3215148"/>
            <a:ext cx="3775588"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4BE22674-4CF0-3866-CCCD-2632D2D04241}"/>
              </a:ext>
            </a:extLst>
          </p:cNvPr>
          <p:cNvSpPr/>
          <p:nvPr/>
        </p:nvSpPr>
        <p:spPr>
          <a:xfrm>
            <a:off x="3185651" y="3726425"/>
            <a:ext cx="2546555" cy="462117"/>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2530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ipe(left)">
                                      <p:cBhvr>
                                        <p:cTn id="7" dur="500"/>
                                        <p:tgtEl>
                                          <p:spTgt spid="40"/>
                                        </p:tgtEl>
                                      </p:cBhvr>
                                    </p:animEffect>
                                  </p:childTnLst>
                                </p:cTn>
                              </p:par>
                              <p:par>
                                <p:cTn id="8" presetID="22" presetClass="entr" presetSubtype="8" fill="hold" nodeType="withEffect">
                                  <p:stCondLst>
                                    <p:cond delay="0"/>
                                  </p:stCondLst>
                                  <p:childTnLst>
                                    <p:set>
                                      <p:cBhvr>
                                        <p:cTn id="9" dur="1" fill="hold">
                                          <p:stCondLst>
                                            <p:cond delay="0"/>
                                          </p:stCondLst>
                                        </p:cTn>
                                        <p:tgtEl>
                                          <p:spTgt spid="36"/>
                                        </p:tgtEl>
                                        <p:attrNameLst>
                                          <p:attrName>style.visibility</p:attrName>
                                        </p:attrNameLst>
                                      </p:cBhvr>
                                      <p:to>
                                        <p:strVal val="visible"/>
                                      </p:to>
                                    </p:set>
                                    <p:animEffect transition="in" filter="wipe(left)">
                                      <p:cBhvr>
                                        <p:cTn id="10" dur="500"/>
                                        <p:tgtEl>
                                          <p:spTgt spid="3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000"/>
                                        <p:tgtEl>
                                          <p:spTgt spid="39"/>
                                        </p:tgtEl>
                                      </p:cBhvr>
                                    </p:animEffect>
                                    <p:anim calcmode="lin" valueType="num">
                                      <p:cBhvr>
                                        <p:cTn id="16" dur="1000" fill="hold"/>
                                        <p:tgtEl>
                                          <p:spTgt spid="39"/>
                                        </p:tgtEl>
                                        <p:attrNameLst>
                                          <p:attrName>ppt_x</p:attrName>
                                        </p:attrNameLst>
                                      </p:cBhvr>
                                      <p:tavLst>
                                        <p:tav tm="0">
                                          <p:val>
                                            <p:strVal val="#ppt_x"/>
                                          </p:val>
                                        </p:tav>
                                        <p:tav tm="100000">
                                          <p:val>
                                            <p:strVal val="#ppt_x"/>
                                          </p:val>
                                        </p:tav>
                                      </p:tavLst>
                                    </p:anim>
                                    <p:anim calcmode="lin" valueType="num">
                                      <p:cBhvr>
                                        <p:cTn id="17"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wipe(down)">
                                      <p:cBhvr>
                                        <p:cTn id="22" dur="500"/>
                                        <p:tgtEl>
                                          <p:spTgt spid="41"/>
                                        </p:tgtEl>
                                      </p:cBhvr>
                                    </p:animEffect>
                                  </p:childTnLst>
                                  <p:subTnLst>
                                    <p:audio>
                                      <p:cMediaNode>
                                        <p:cTn display="0" masterRel="sameClick">
                                          <p:stCondLst>
                                            <p:cond evt="begin" delay="0">
                                              <p:tn val="20"/>
                                            </p:cond>
                                          </p:stCondLst>
                                          <p:endCondLst>
                                            <p:cond evt="onStopAudio" delay="0">
                                              <p:tgtEl>
                                                <p:sldTgt/>
                                              </p:tgtEl>
                                            </p:cond>
                                          </p:endCondLst>
                                        </p:cTn>
                                        <p:tgtEl>
                                          <p:sndTgt r:embed="rId3" name="chimes.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wipe(down)">
                                      <p:cBhvr>
                                        <p:cTn id="27" dur="500"/>
                                        <p:tgtEl>
                                          <p:spTgt spid="42"/>
                                        </p:tgtEl>
                                      </p:cBhvr>
                                    </p:animEffect>
                                  </p:childTnLst>
                                  <p:subTnLst>
                                    <p:audio>
                                      <p:cMediaNode>
                                        <p:cTn display="0" masterRel="sameClick">
                                          <p:stCondLst>
                                            <p:cond evt="begin" delay="0">
                                              <p:tn val="25"/>
                                            </p:cond>
                                          </p:stCondLst>
                                          <p:endCondLst>
                                            <p:cond evt="onStopAudio" delay="0">
                                              <p:tgtEl>
                                                <p:sldTgt/>
                                              </p:tgtEl>
                                            </p:cond>
                                          </p:endCondLst>
                                        </p:cTn>
                                        <p:tgtEl>
                                          <p:sndTgt r:embed="rId3" name="chimes.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wipe(down)">
                                      <p:cBhvr>
                                        <p:cTn id="32" dur="500"/>
                                        <p:tgtEl>
                                          <p:spTgt spid="43"/>
                                        </p:tgtEl>
                                      </p:cBhvr>
                                    </p:animEffect>
                                  </p:childTnLst>
                                  <p:subTnLst>
                                    <p:audio>
                                      <p:cMediaNode>
                                        <p:cTn display="0" masterRel="sameClick">
                                          <p:stCondLst>
                                            <p:cond evt="begin" delay="0">
                                              <p:tn val="30"/>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1" grpId="0" animBg="1"/>
      <p:bldP spid="42"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C4B08DE-6934-147F-382F-527312D1BA4F}"/>
              </a:ext>
            </a:extLst>
          </p:cNvPr>
          <p:cNvGrpSpPr/>
          <p:nvPr/>
        </p:nvGrpSpPr>
        <p:grpSpPr>
          <a:xfrm>
            <a:off x="2593100" y="607953"/>
            <a:ext cx="8959792" cy="1249131"/>
            <a:chOff x="1376031" y="2481154"/>
            <a:chExt cx="8959792" cy="1249131"/>
          </a:xfrm>
        </p:grpSpPr>
        <p:sp>
          <p:nvSpPr>
            <p:cNvPr id="3" name="Rectangle: Rounded Corners 2">
              <a:extLst>
                <a:ext uri="{FF2B5EF4-FFF2-40B4-BE49-F238E27FC236}">
                  <a16:creationId xmlns:a16="http://schemas.microsoft.com/office/drawing/2014/main" id="{1BCC0641-8835-8D5B-C5B5-E428AEE2EDFB}"/>
                </a:ext>
              </a:extLst>
            </p:cNvPr>
            <p:cNvSpPr/>
            <p:nvPr/>
          </p:nvSpPr>
          <p:spPr>
            <a:xfrm>
              <a:off x="1376031" y="2499951"/>
              <a:ext cx="8878463"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7ED4F9D-2722-3024-4C35-32F1BFECA3B5}"/>
                </a:ext>
              </a:extLst>
            </p:cNvPr>
            <p:cNvSpPr txBox="1"/>
            <p:nvPr/>
          </p:nvSpPr>
          <p:spPr>
            <a:xfrm>
              <a:off x="1457361" y="2481154"/>
              <a:ext cx="8878462"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Đóng vai một người Mông, giới thiệu về chiếc khèn.</a:t>
              </a:r>
            </a:p>
          </p:txBody>
        </p:sp>
      </p:grpSp>
      <p:pic>
        <p:nvPicPr>
          <p:cNvPr id="6" name="Picture 5">
            <a:extLst>
              <a:ext uri="{FF2B5EF4-FFF2-40B4-BE49-F238E27FC236}">
                <a16:creationId xmlns:a16="http://schemas.microsoft.com/office/drawing/2014/main" id="{B9A800A4-0BC8-B502-F7C9-2DF325145648}"/>
              </a:ext>
            </a:extLst>
          </p:cNvPr>
          <p:cNvPicPr>
            <a:picLocks noChangeAspect="1"/>
          </p:cNvPicPr>
          <p:nvPr/>
        </p:nvPicPr>
        <p:blipFill>
          <a:blip r:embed="rId2"/>
          <a:stretch>
            <a:fillRect/>
          </a:stretch>
        </p:blipFill>
        <p:spPr>
          <a:xfrm>
            <a:off x="316055" y="881610"/>
            <a:ext cx="2011854" cy="926672"/>
          </a:xfrm>
          <a:prstGeom prst="rect">
            <a:avLst/>
          </a:prstGeom>
        </p:spPr>
      </p:pic>
      <p:sp>
        <p:nvSpPr>
          <p:cNvPr id="7" name="TextBox 6">
            <a:extLst>
              <a:ext uri="{FF2B5EF4-FFF2-40B4-BE49-F238E27FC236}">
                <a16:creationId xmlns:a16="http://schemas.microsoft.com/office/drawing/2014/main" id="{38463945-97E9-7E4F-25DE-E932CDE41072}"/>
              </a:ext>
            </a:extLst>
          </p:cNvPr>
          <p:cNvSpPr txBox="1"/>
          <p:nvPr/>
        </p:nvSpPr>
        <p:spPr>
          <a:xfrm>
            <a:off x="495821" y="1983173"/>
            <a:ext cx="11166764" cy="3539430"/>
          </a:xfrm>
          <a:prstGeom prst="rect">
            <a:avLst/>
          </a:prstGeom>
          <a:noFill/>
        </p:spPr>
        <p:txBody>
          <a:bodyPr wrap="square" rtlCol="0">
            <a:spAutoFit/>
          </a:bodyPr>
          <a:lstStyle/>
          <a:p>
            <a:pPr algn="just"/>
            <a:r>
              <a:rPr lang="vi-VN" sz="2800" b="1" dirty="0">
                <a:solidFill>
                  <a:srgbClr val="004924"/>
                </a:solidFill>
                <a:latin typeface="Cambria" panose="02040503050406030204" pitchFamily="18" charset="0"/>
              </a:rPr>
              <a:t>VD: Người Mông chúng tôi rất tự hào về chiếc khèn được người xưa tạo ra. Khèn của người Mông chúng tôi được chế tác bằng gỗ cùng sáu ống trúc lớn, nhỏ, dài, ngắn khác nhau. Với chúng tôi, sáu ống trúc này tượng trưng cho tình anh em tụ hợp. Chúng được xếp khéo léo, song song trên thân khèn. Các bạn hãy nhìn và tưởng tượng thêm một chút, sẽ thấy chúng như dòng nước đang trôi. Đúng hơn, đó là dòng thanh âm chứa đựng tình cảm, cảm xúc của người Mông chúng tôi qua mỗi chặng đường của cuộc sống...</a:t>
            </a:r>
          </a:p>
        </p:txBody>
      </p:sp>
    </p:spTree>
    <p:extLst>
      <p:ext uri="{BB962C8B-B14F-4D97-AF65-F5344CB8AC3E}">
        <p14:creationId xmlns:p14="http://schemas.microsoft.com/office/powerpoint/2010/main" val="140519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5CD5F68-E202-6808-D3DD-15FF395341E5}"/>
              </a:ext>
            </a:extLst>
          </p:cNvPr>
          <p:cNvGrpSpPr/>
          <p:nvPr/>
        </p:nvGrpSpPr>
        <p:grpSpPr>
          <a:xfrm>
            <a:off x="2593101" y="689979"/>
            <a:ext cx="7873604" cy="1233580"/>
            <a:chOff x="1376032" y="2496705"/>
            <a:chExt cx="7873604" cy="1233580"/>
          </a:xfrm>
        </p:grpSpPr>
        <p:sp>
          <p:nvSpPr>
            <p:cNvPr id="8" name="Rectangle: Rounded Corners 7">
              <a:extLst>
                <a:ext uri="{FF2B5EF4-FFF2-40B4-BE49-F238E27FC236}">
                  <a16:creationId xmlns:a16="http://schemas.microsoft.com/office/drawing/2014/main" id="{CB1AD7F5-B5CF-0D5F-5D9A-90554739EEB7}"/>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561FD434-3EBA-BA80-5517-BAD3883288EC}"/>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3. Theo em, vì sao tiếng khèn trở thành báu vật của người Mông?</a:t>
              </a:r>
            </a:p>
          </p:txBody>
        </p:sp>
      </p:grpSp>
      <p:pic>
        <p:nvPicPr>
          <p:cNvPr id="19" name="Picture 18">
            <a:extLst>
              <a:ext uri="{FF2B5EF4-FFF2-40B4-BE49-F238E27FC236}">
                <a16:creationId xmlns:a16="http://schemas.microsoft.com/office/drawing/2014/main" id="{ADAC0EA5-1FC7-7AE3-10ED-D9EBF7A0D1CE}"/>
              </a:ext>
            </a:extLst>
          </p:cNvPr>
          <p:cNvPicPr>
            <a:picLocks noChangeAspect="1"/>
          </p:cNvPicPr>
          <p:nvPr/>
        </p:nvPicPr>
        <p:blipFill>
          <a:blip r:embed="rId2"/>
          <a:stretch>
            <a:fillRect/>
          </a:stretch>
        </p:blipFill>
        <p:spPr>
          <a:xfrm>
            <a:off x="379850" y="845056"/>
            <a:ext cx="2011854" cy="926672"/>
          </a:xfrm>
          <a:prstGeom prst="rect">
            <a:avLst/>
          </a:prstGeom>
        </p:spPr>
      </p:pic>
      <p:sp>
        <p:nvSpPr>
          <p:cNvPr id="23" name="TextBox 22">
            <a:extLst>
              <a:ext uri="{FF2B5EF4-FFF2-40B4-BE49-F238E27FC236}">
                <a16:creationId xmlns:a16="http://schemas.microsoft.com/office/drawing/2014/main" id="{4BB582F0-7627-9416-5F1C-15D731B62C8A}"/>
              </a:ext>
            </a:extLst>
          </p:cNvPr>
          <p:cNvSpPr txBox="1"/>
          <p:nvPr/>
        </p:nvSpPr>
        <p:spPr>
          <a:xfrm>
            <a:off x="495821" y="1983173"/>
            <a:ext cx="11166764" cy="3539430"/>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 Mỗi nhạc cụ truyền thống đều là sản phẩm sáng tạo của con người qua mỗi chặng đường. Sản phẩm đó không chỉ thể hiện tài năng, óc sáng tạo của con người mà còn chứa đựng cảm xúc, tình yêu cuộc sống của người xưa. Với người Mông, tiếng khèn như “báu vật” tinh thần của người xưa để lại. Bởi nó không thể thiếu vắng trong cuộc sống tâm hồn,</a:t>
            </a:r>
          </a:p>
        </p:txBody>
      </p:sp>
    </p:spTree>
    <p:extLst>
      <p:ext uri="{BB962C8B-B14F-4D97-AF65-F5344CB8AC3E}">
        <p14:creationId xmlns:p14="http://schemas.microsoft.com/office/powerpoint/2010/main" val="164170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A5D02E-8FCF-E227-450F-1CB52752FB49}"/>
              </a:ext>
            </a:extLst>
          </p:cNvPr>
          <p:cNvGrpSpPr/>
          <p:nvPr/>
        </p:nvGrpSpPr>
        <p:grpSpPr>
          <a:xfrm>
            <a:off x="2593101" y="623504"/>
            <a:ext cx="7873604" cy="1233580"/>
            <a:chOff x="1376032" y="2496705"/>
            <a:chExt cx="7873604" cy="1233580"/>
          </a:xfrm>
        </p:grpSpPr>
        <p:sp>
          <p:nvSpPr>
            <p:cNvPr id="3" name="Rectangle: Rounded Corners 2">
              <a:extLst>
                <a:ext uri="{FF2B5EF4-FFF2-40B4-BE49-F238E27FC236}">
                  <a16:creationId xmlns:a16="http://schemas.microsoft.com/office/drawing/2014/main" id="{77C37CE3-029A-4F04-8D20-71E95936CE92}"/>
                </a:ext>
              </a:extLst>
            </p:cNvPr>
            <p:cNvSpPr/>
            <p:nvPr/>
          </p:nvSpPr>
          <p:spPr>
            <a:xfrm>
              <a:off x="1376032" y="2499951"/>
              <a:ext cx="7873604" cy="1230334"/>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A0613A84-DAEA-8B99-428C-4859AEF7F7F1}"/>
                </a:ext>
              </a:extLst>
            </p:cNvPr>
            <p:cNvSpPr txBox="1"/>
            <p:nvPr/>
          </p:nvSpPr>
          <p:spPr>
            <a:xfrm>
              <a:off x="1376032" y="2496705"/>
              <a:ext cx="7873604" cy="1200329"/>
            </a:xfrm>
            <a:prstGeom prst="rect">
              <a:avLst/>
            </a:prstGeom>
            <a:noFill/>
          </p:spPr>
          <p:txBody>
            <a:bodyPr wrap="square" rtlCol="0">
              <a:spAutoFit/>
            </a:bodyPr>
            <a:lstStyle/>
            <a:p>
              <a:pPr algn="ctr"/>
              <a:r>
                <a:rPr lang="vi-VN" sz="3600" b="1" dirty="0">
                  <a:solidFill>
                    <a:prstClr val="black"/>
                  </a:solidFill>
                  <a:latin typeface="Cambria" panose="02040503050406030204" pitchFamily="18" charset="0"/>
                </a:rPr>
                <a:t>Đoạn cuối bài đọc muốn nói điều gì về tiếng khèn và người thổi khèn? </a:t>
              </a:r>
            </a:p>
          </p:txBody>
        </p:sp>
      </p:grpSp>
      <p:sp>
        <p:nvSpPr>
          <p:cNvPr id="6" name="TextBox 5">
            <a:extLst>
              <a:ext uri="{FF2B5EF4-FFF2-40B4-BE49-F238E27FC236}">
                <a16:creationId xmlns:a16="http://schemas.microsoft.com/office/drawing/2014/main" id="{2818DD09-269D-950E-B653-C602CF146396}"/>
              </a:ext>
            </a:extLst>
          </p:cNvPr>
          <p:cNvSpPr txBox="1"/>
          <p:nvPr/>
        </p:nvSpPr>
        <p:spPr>
          <a:xfrm>
            <a:off x="419100" y="2105561"/>
            <a:ext cx="11145116" cy="2554545"/>
          </a:xfrm>
          <a:prstGeom prst="rect">
            <a:avLst/>
          </a:prstGeom>
          <a:noFill/>
        </p:spPr>
        <p:txBody>
          <a:bodyPr wrap="square" rtlCol="0">
            <a:spAutoFit/>
          </a:bodyPr>
          <a:lstStyle/>
          <a:p>
            <a:pPr algn="just"/>
            <a:r>
              <a:rPr lang="vi-VN" sz="3200" b="1" dirty="0">
                <a:solidFill>
                  <a:srgbClr val="004924"/>
                </a:solidFill>
                <a:latin typeface="Cambria" panose="02040503050406030204" pitchFamily="18" charset="0"/>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p:txBody>
      </p:sp>
      <p:pic>
        <p:nvPicPr>
          <p:cNvPr id="7" name="Picture 6">
            <a:extLst>
              <a:ext uri="{FF2B5EF4-FFF2-40B4-BE49-F238E27FC236}">
                <a16:creationId xmlns:a16="http://schemas.microsoft.com/office/drawing/2014/main" id="{61DB8D6A-0429-3681-4CB6-87EE8F060952}"/>
              </a:ext>
            </a:extLst>
          </p:cNvPr>
          <p:cNvPicPr>
            <a:picLocks noChangeAspect="1"/>
          </p:cNvPicPr>
          <p:nvPr/>
        </p:nvPicPr>
        <p:blipFill>
          <a:blip r:embed="rId3"/>
          <a:stretch>
            <a:fillRect/>
          </a:stretch>
        </p:blipFill>
        <p:spPr>
          <a:xfrm>
            <a:off x="294789" y="897161"/>
            <a:ext cx="2011854" cy="926672"/>
          </a:xfrm>
          <a:prstGeom prst="rect">
            <a:avLst/>
          </a:prstGeom>
        </p:spPr>
      </p:pic>
      <p:sp>
        <p:nvSpPr>
          <p:cNvPr id="10" name="Rectangle: Rounded Corners 11">
            <a:extLst>
              <a:ext uri="{FF2B5EF4-FFF2-40B4-BE49-F238E27FC236}">
                <a16:creationId xmlns:a16="http://schemas.microsoft.com/office/drawing/2014/main" id="{941BFC55-D210-F8FD-EEB5-CD71BE40EB17}"/>
              </a:ext>
            </a:extLst>
          </p:cNvPr>
          <p:cNvSpPr/>
          <p:nvPr/>
        </p:nvSpPr>
        <p:spPr>
          <a:xfrm>
            <a:off x="347330" y="5016500"/>
            <a:ext cx="11532781" cy="1411471"/>
          </a:xfrm>
          <a:custGeom>
            <a:avLst/>
            <a:gdLst>
              <a:gd name="connsiteX0" fmla="*/ 0 w 11532781"/>
              <a:gd name="connsiteY0" fmla="*/ 235250 h 1411471"/>
              <a:gd name="connsiteX1" fmla="*/ 235250 w 11532781"/>
              <a:gd name="connsiteY1" fmla="*/ 0 h 1411471"/>
              <a:gd name="connsiteX2" fmla="*/ 11297531 w 11532781"/>
              <a:gd name="connsiteY2" fmla="*/ 0 h 1411471"/>
              <a:gd name="connsiteX3" fmla="*/ 11532781 w 11532781"/>
              <a:gd name="connsiteY3" fmla="*/ 235250 h 1411471"/>
              <a:gd name="connsiteX4" fmla="*/ 11532781 w 11532781"/>
              <a:gd name="connsiteY4" fmla="*/ 1176221 h 1411471"/>
              <a:gd name="connsiteX5" fmla="*/ 11297531 w 11532781"/>
              <a:gd name="connsiteY5" fmla="*/ 1411471 h 1411471"/>
              <a:gd name="connsiteX6" fmla="*/ 235250 w 11532781"/>
              <a:gd name="connsiteY6" fmla="*/ 1411471 h 1411471"/>
              <a:gd name="connsiteX7" fmla="*/ 0 w 11532781"/>
              <a:gd name="connsiteY7" fmla="*/ 1176221 h 1411471"/>
              <a:gd name="connsiteX8" fmla="*/ 0 w 11532781"/>
              <a:gd name="connsiteY8" fmla="*/ 235250 h 14114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1411471" fill="none" extrusionOk="0">
                <a:moveTo>
                  <a:pt x="0" y="235250"/>
                </a:moveTo>
                <a:cubicBezTo>
                  <a:pt x="-7891" y="102025"/>
                  <a:pt x="113922" y="9786"/>
                  <a:pt x="235250" y="0"/>
                </a:cubicBezTo>
                <a:cubicBezTo>
                  <a:pt x="3410236" y="-61902"/>
                  <a:pt x="6388156" y="-101778"/>
                  <a:pt x="11297531" y="0"/>
                </a:cubicBezTo>
                <a:cubicBezTo>
                  <a:pt x="11413353" y="-4422"/>
                  <a:pt x="11548162" y="84828"/>
                  <a:pt x="11532781" y="235250"/>
                </a:cubicBezTo>
                <a:cubicBezTo>
                  <a:pt x="11486267" y="387352"/>
                  <a:pt x="11585164" y="922938"/>
                  <a:pt x="11532781" y="1176221"/>
                </a:cubicBezTo>
                <a:cubicBezTo>
                  <a:pt x="11519041" y="1299419"/>
                  <a:pt x="11422537" y="1388733"/>
                  <a:pt x="11297531" y="1411471"/>
                </a:cubicBezTo>
                <a:cubicBezTo>
                  <a:pt x="9013564" y="1269079"/>
                  <a:pt x="4268708" y="1522572"/>
                  <a:pt x="235250" y="1411471"/>
                </a:cubicBezTo>
                <a:cubicBezTo>
                  <a:pt x="101131" y="1413569"/>
                  <a:pt x="-3282" y="1321110"/>
                  <a:pt x="0" y="1176221"/>
                </a:cubicBezTo>
                <a:cubicBezTo>
                  <a:pt x="-8133" y="1030847"/>
                  <a:pt x="68224" y="667079"/>
                  <a:pt x="0" y="235250"/>
                </a:cubicBezTo>
                <a:close/>
              </a:path>
              <a:path w="11532781" h="1411471" stroke="0" extrusionOk="0">
                <a:moveTo>
                  <a:pt x="0" y="235250"/>
                </a:moveTo>
                <a:cubicBezTo>
                  <a:pt x="-9389" y="92916"/>
                  <a:pt x="95102" y="-17100"/>
                  <a:pt x="235250" y="0"/>
                </a:cubicBezTo>
                <a:cubicBezTo>
                  <a:pt x="2061684" y="-164947"/>
                  <a:pt x="9258756" y="-52288"/>
                  <a:pt x="11297531" y="0"/>
                </a:cubicBezTo>
                <a:cubicBezTo>
                  <a:pt x="11425833" y="-25428"/>
                  <a:pt x="11517608" y="107754"/>
                  <a:pt x="11532781" y="235250"/>
                </a:cubicBezTo>
                <a:cubicBezTo>
                  <a:pt x="11466342" y="390611"/>
                  <a:pt x="11527564" y="1015364"/>
                  <a:pt x="11532781" y="1176221"/>
                </a:cubicBezTo>
                <a:cubicBezTo>
                  <a:pt x="11544984" y="1321902"/>
                  <a:pt x="11421851" y="1401271"/>
                  <a:pt x="11297531" y="1411471"/>
                </a:cubicBezTo>
                <a:cubicBezTo>
                  <a:pt x="6656921" y="1570012"/>
                  <a:pt x="1841936" y="1269635"/>
                  <a:pt x="235250" y="1411471"/>
                </a:cubicBezTo>
                <a:cubicBezTo>
                  <a:pt x="104423" y="1427307"/>
                  <a:pt x="10905" y="1302354"/>
                  <a:pt x="0" y="1176221"/>
                </a:cubicBezTo>
                <a:cubicBezTo>
                  <a:pt x="7661" y="921806"/>
                  <a:pt x="36386" y="695839"/>
                  <a:pt x="0" y="235250"/>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3600" b="1" dirty="0" err="1">
                <a:solidFill>
                  <a:srgbClr val="FF0000"/>
                </a:solidFill>
                <a:latin typeface="Calibri" panose="020F0502020204030204" pitchFamily="34" charset="0"/>
                <a:cs typeface="Calibri" panose="020F0502020204030204" pitchFamily="34" charset="0"/>
              </a:rPr>
              <a:t>Đoạn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cuối</a:t>
            </a:r>
            <a:r>
              <a:rPr lang="en-US" sz="3600" b="1" dirty="0">
                <a:solidFill>
                  <a:srgbClr val="FF0000"/>
                </a:solidFill>
                <a:latin typeface="Calibri" panose="020F0502020204030204" pitchFamily="34" charset="0"/>
                <a:cs typeface="Calibri" panose="020F0502020204030204" pitchFamily="34" charset="0"/>
              </a:rPr>
              <a:t>: </a:t>
            </a:r>
            <a:r>
              <a:rPr lang="vi-VN" sz="3600" b="1" dirty="0">
                <a:solidFill>
                  <a:srgbClr val="FF0000"/>
                </a:solidFill>
                <a:latin typeface="Calibri" panose="020F0502020204030204" pitchFamily="34" charset="0"/>
                <a:cs typeface="Calibri" panose="020F0502020204030204" pitchFamily="34" charset="0"/>
              </a:rPr>
              <a:t>Vẻ đẹp của nghệ nhân thổi khèn và sức sống của tiếng khèn người Mông giữa núi rừng Tây Bắc.</a:t>
            </a:r>
          </a:p>
        </p:txBody>
      </p:sp>
    </p:spTree>
    <p:extLst>
      <p:ext uri="{BB962C8B-B14F-4D97-AF65-F5344CB8AC3E}">
        <p14:creationId xmlns:p14="http://schemas.microsoft.com/office/powerpoint/2010/main" val="3880703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99149EA-96AD-0F49-C764-3EEA0356ECA1}"/>
              </a:ext>
            </a:extLst>
          </p:cNvPr>
          <p:cNvGrpSpPr/>
          <p:nvPr/>
        </p:nvGrpSpPr>
        <p:grpSpPr>
          <a:xfrm>
            <a:off x="2717800" y="646765"/>
            <a:ext cx="8902700" cy="4865036"/>
            <a:chOff x="1376032" y="2499951"/>
            <a:chExt cx="7873604" cy="1230334"/>
          </a:xfrm>
        </p:grpSpPr>
        <p:sp>
          <p:nvSpPr>
            <p:cNvPr id="8" name="Rectangle: Rounded Corners 7">
              <a:extLst>
                <a:ext uri="{FF2B5EF4-FFF2-40B4-BE49-F238E27FC236}">
                  <a16:creationId xmlns:a16="http://schemas.microsoft.com/office/drawing/2014/main" id="{3A979303-F9A6-AF25-3BDF-52FD26AEEDF6}"/>
                </a:ext>
              </a:extLst>
            </p:cNvPr>
            <p:cNvSpPr/>
            <p:nvPr/>
          </p:nvSpPr>
          <p:spPr>
            <a:xfrm>
              <a:off x="1376032" y="2499951"/>
              <a:ext cx="7873604" cy="1230334"/>
            </a:xfrm>
            <a:prstGeom prst="roundRect">
              <a:avLst>
                <a:gd name="adj" fmla="val 19918"/>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9" name="TextBox 8">
              <a:extLst>
                <a:ext uri="{FF2B5EF4-FFF2-40B4-BE49-F238E27FC236}">
                  <a16:creationId xmlns:a16="http://schemas.microsoft.com/office/drawing/2014/main" id="{39686622-D23E-478F-CE10-089D60EA78CE}"/>
                </a:ext>
              </a:extLst>
            </p:cNvPr>
            <p:cNvSpPr txBox="1"/>
            <p:nvPr/>
          </p:nvSpPr>
          <p:spPr>
            <a:xfrm>
              <a:off x="1544512" y="2546884"/>
              <a:ext cx="7458020" cy="977757"/>
            </a:xfrm>
            <a:prstGeom prst="rect">
              <a:avLst/>
            </a:prstGeom>
            <a:noFill/>
          </p:spPr>
          <p:txBody>
            <a:bodyPr wrap="square" rtlCol="0">
              <a:spAutoFit/>
            </a:bodyPr>
            <a:lstStyle/>
            <a:p>
              <a:pPr algn="just" rtl="0" latinLnBrk="0"/>
              <a:r>
                <a:rPr lang="vi-VN" sz="2800" b="1" i="0" dirty="0">
                  <a:solidFill>
                    <a:srgbClr val="000000"/>
                  </a:solidFill>
                  <a:effectLst/>
                  <a:latin typeface="Cambria" panose="02040503050406030204" pitchFamily="18" charset="0"/>
                  <a:ea typeface="Cambria" panose="02040503050406030204" pitchFamily="18" charset="0"/>
                </a:rPr>
                <a:t>5. Xác định chủ đề của bài đọc Thanh âm của núi. Tìm câu trả lời đúng.</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A. Nét đặc sắc của văn hoá các vùng miền trường tồn cùng thời gian. </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B. Các nhạc cụ dân tộc thể hiện sự sáng tạo đáng tự hào của người Việt Nam.</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C. Tiếng khèn của người Mông là nét văn hoá quý báu, cần được lưu giữ, bảo tồn.</a:t>
              </a:r>
            </a:p>
            <a:p>
              <a:pPr algn="just" rtl="0" latinLnBrk="0"/>
              <a:r>
                <a:rPr lang="vi-VN" sz="2800" b="1" i="0" dirty="0">
                  <a:solidFill>
                    <a:srgbClr val="000000"/>
                  </a:solidFill>
                  <a:effectLst/>
                  <a:latin typeface="Cambria" panose="02040503050406030204" pitchFamily="18" charset="0"/>
                  <a:ea typeface="Cambria" panose="02040503050406030204" pitchFamily="18" charset="0"/>
                </a:rPr>
                <a:t>D. Du khách rất thích đến Tây Bắc – mảnh đất có những nét văn hoá đặc sắc.</a:t>
              </a:r>
            </a:p>
          </p:txBody>
        </p:sp>
      </p:grpSp>
      <p:pic>
        <p:nvPicPr>
          <p:cNvPr id="12" name="Picture 11">
            <a:extLst>
              <a:ext uri="{FF2B5EF4-FFF2-40B4-BE49-F238E27FC236}">
                <a16:creationId xmlns:a16="http://schemas.microsoft.com/office/drawing/2014/main" id="{103A0F89-8817-F70C-7611-8423D399F4D5}"/>
              </a:ext>
            </a:extLst>
          </p:cNvPr>
          <p:cNvPicPr>
            <a:picLocks noChangeAspect="1"/>
          </p:cNvPicPr>
          <p:nvPr/>
        </p:nvPicPr>
        <p:blipFill>
          <a:blip r:embed="rId3"/>
          <a:stretch>
            <a:fillRect/>
          </a:stretch>
        </p:blipFill>
        <p:spPr>
          <a:xfrm>
            <a:off x="720091" y="901530"/>
            <a:ext cx="2011854" cy="926672"/>
          </a:xfrm>
          <a:prstGeom prst="rect">
            <a:avLst/>
          </a:prstGeom>
        </p:spPr>
      </p:pic>
      <p:sp>
        <p:nvSpPr>
          <p:cNvPr id="13" name="Oval 12">
            <a:extLst>
              <a:ext uri="{FF2B5EF4-FFF2-40B4-BE49-F238E27FC236}">
                <a16:creationId xmlns:a16="http://schemas.microsoft.com/office/drawing/2014/main" id="{F676F3CD-E47A-C2E6-64C1-C882BB614847}"/>
              </a:ext>
            </a:extLst>
          </p:cNvPr>
          <p:cNvSpPr/>
          <p:nvPr/>
        </p:nvSpPr>
        <p:spPr>
          <a:xfrm>
            <a:off x="2832100" y="3429000"/>
            <a:ext cx="546100" cy="4191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18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down)">
                                      <p:cBhvr>
                                        <p:cTn id="15" dur="500"/>
                                        <p:tgtEl>
                                          <p:spTgt spid="13"/>
                                        </p:tgtEl>
                                      </p:cBhvr>
                                    </p:animEffect>
                                  </p:childTnLst>
                                  <p:subTnLst>
                                    <p:audio>
                                      <p:cMediaNode>
                                        <p:cTn display="0" masterRel="sameClick">
                                          <p:stCondLst>
                                            <p:cond evt="begin" delay="0">
                                              <p:tn val="13"/>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5A50A59-4B9B-69FD-61B7-BB064A1DE47C}"/>
              </a:ext>
            </a:extLst>
          </p:cNvPr>
          <p:cNvGrpSpPr/>
          <p:nvPr/>
        </p:nvGrpSpPr>
        <p:grpSpPr>
          <a:xfrm>
            <a:off x="923606" y="2317515"/>
            <a:ext cx="10401935" cy="2628553"/>
            <a:chOff x="1522081" y="2214752"/>
            <a:chExt cx="10401935" cy="2628553"/>
          </a:xfrm>
        </p:grpSpPr>
        <p:sp>
          <p:nvSpPr>
            <p:cNvPr id="3" name="Rectangle: Rounded Corners 2">
              <a:extLst>
                <a:ext uri="{FF2B5EF4-FFF2-40B4-BE49-F238E27FC236}">
                  <a16:creationId xmlns:a16="http://schemas.microsoft.com/office/drawing/2014/main" id="{8C7B3EB3-EF8F-AA7B-17D6-FBB851910A73}"/>
                </a:ext>
              </a:extLst>
            </p:cNvPr>
            <p:cNvSpPr/>
            <p:nvPr/>
          </p:nvSpPr>
          <p:spPr>
            <a:xfrm>
              <a:off x="1522081" y="2214752"/>
              <a:ext cx="10401935" cy="2628553"/>
            </a:xfrm>
            <a:prstGeom prst="roundRect">
              <a:avLst>
                <a:gd name="adj" fmla="val 25192"/>
              </a:avLst>
            </a:prstGeom>
            <a:solidFill>
              <a:srgbClr val="DDEDCF"/>
            </a:solidFill>
            <a:ln w="38100">
              <a:solidFill>
                <a:srgbClr val="1346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a:p>
          </p:txBody>
        </p:sp>
        <p:sp>
          <p:nvSpPr>
            <p:cNvPr id="4" name="TextBox 3">
              <a:extLst>
                <a:ext uri="{FF2B5EF4-FFF2-40B4-BE49-F238E27FC236}">
                  <a16:creationId xmlns:a16="http://schemas.microsoft.com/office/drawing/2014/main" id="{FBCDD1C4-9ACF-3712-1DBD-CB027374FF78}"/>
                </a:ext>
              </a:extLst>
            </p:cNvPr>
            <p:cNvSpPr txBox="1"/>
            <p:nvPr/>
          </p:nvSpPr>
          <p:spPr>
            <a:xfrm>
              <a:off x="1682996" y="2787628"/>
              <a:ext cx="10241020" cy="1077218"/>
            </a:xfrm>
            <a:prstGeom prst="rect">
              <a:avLst/>
            </a:prstGeom>
            <a:noFill/>
          </p:spPr>
          <p:txBody>
            <a:bodyPr wrap="square" rtlCol="0">
              <a:spAutoFit/>
            </a:bodyPr>
            <a:lstStyle/>
            <a:p>
              <a:pPr algn="just"/>
              <a:r>
                <a:rPr lang="en-US" sz="3200" b="1" dirty="0" err="1">
                  <a:solidFill>
                    <a:prstClr val="black"/>
                  </a:solidFill>
                  <a:latin typeface="Cambria" panose="02040503050406030204" pitchFamily="18" charset="0"/>
                </a:rPr>
                <a:t>Bài</a:t>
              </a:r>
              <a:r>
                <a:rPr lang="en-US" sz="3200" b="1" dirty="0">
                  <a:solidFill>
                    <a:prstClr val="black"/>
                  </a:solidFill>
                  <a:latin typeface="Cambria" panose="02040503050406030204" pitchFamily="18" charset="0"/>
                </a:rPr>
                <a:t> ca </a:t>
              </a:r>
              <a:r>
                <a:rPr lang="en-US" sz="3200" b="1" dirty="0" err="1">
                  <a:solidFill>
                    <a:prstClr val="black"/>
                  </a:solidFill>
                  <a:latin typeface="Cambria" panose="02040503050406030204" pitchFamily="18" charset="0"/>
                </a:rPr>
                <a:t>ngợi</a:t>
              </a:r>
              <a:r>
                <a:rPr lang="en-US" sz="3200" b="1" dirty="0">
                  <a:solidFill>
                    <a:prstClr val="black"/>
                  </a:solidFill>
                  <a:latin typeface="Cambria" panose="02040503050406030204" pitchFamily="18" charset="0"/>
                </a:rPr>
                <a:t> </a:t>
              </a:r>
              <a:r>
                <a:rPr lang="vi-VN" sz="3200" b="1" dirty="0">
                  <a:solidFill>
                    <a:prstClr val="black"/>
                  </a:solidFill>
                  <a:latin typeface="Cambria" panose="02040503050406030204" pitchFamily="18" charset="0"/>
                </a:rPr>
                <a:t>tiếng khèn của người Mông là nét văn hoá quý báu, cần được lưu giữ, bảo tồn.</a:t>
              </a:r>
            </a:p>
          </p:txBody>
        </p:sp>
      </p:grpSp>
      <p:pic>
        <p:nvPicPr>
          <p:cNvPr id="6" name="Picture 5">
            <a:extLst>
              <a:ext uri="{FF2B5EF4-FFF2-40B4-BE49-F238E27FC236}">
                <a16:creationId xmlns:a16="http://schemas.microsoft.com/office/drawing/2014/main" id="{165A6ABE-47B8-CC77-F1F2-C055B9276EE7}"/>
              </a:ext>
            </a:extLst>
          </p:cNvPr>
          <p:cNvPicPr>
            <a:picLocks noChangeAspect="1"/>
          </p:cNvPicPr>
          <p:nvPr/>
        </p:nvPicPr>
        <p:blipFill>
          <a:blip r:embed="rId3"/>
          <a:stretch>
            <a:fillRect/>
          </a:stretch>
        </p:blipFill>
        <p:spPr>
          <a:xfrm>
            <a:off x="3825327" y="745344"/>
            <a:ext cx="4401693" cy="1475360"/>
          </a:xfrm>
          <a:prstGeom prst="rect">
            <a:avLst/>
          </a:prstGeom>
        </p:spPr>
      </p:pic>
    </p:spTree>
    <p:extLst>
      <p:ext uri="{BB962C8B-B14F-4D97-AF65-F5344CB8AC3E}">
        <p14:creationId xmlns:p14="http://schemas.microsoft.com/office/powerpoint/2010/main" val="2359983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1039CC-2401-C1D2-F8A8-8D25B0BE4ACF}"/>
              </a:ext>
            </a:extLst>
          </p:cNvPr>
          <p:cNvPicPr>
            <a:picLocks noChangeAspect="1"/>
          </p:cNvPicPr>
          <p:nvPr/>
        </p:nvPicPr>
        <p:blipFill>
          <a:blip r:embed="rId3"/>
          <a:stretch>
            <a:fillRect/>
          </a:stretch>
        </p:blipFill>
        <p:spPr>
          <a:xfrm>
            <a:off x="745291" y="3218344"/>
            <a:ext cx="9358171" cy="1353429"/>
          </a:xfrm>
          <a:prstGeom prst="rect">
            <a:avLst/>
          </a:prstGeom>
        </p:spPr>
      </p:pic>
    </p:spTree>
    <p:custDataLst>
      <p:tags r:id="rId1"/>
    </p:custDataLst>
    <p:extLst>
      <p:ext uri="{BB962C8B-B14F-4D97-AF65-F5344CB8AC3E}">
        <p14:creationId xmlns:p14="http://schemas.microsoft.com/office/powerpoint/2010/main" val="574287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820ADD3-373C-3687-2739-845AF04D318C}"/>
              </a:ext>
            </a:extLst>
          </p:cNvPr>
          <p:cNvPicPr>
            <a:picLocks noChangeAspect="1"/>
          </p:cNvPicPr>
          <p:nvPr/>
        </p:nvPicPr>
        <p:blipFill>
          <a:blip r:embed="rId4"/>
          <a:stretch>
            <a:fillRect/>
          </a:stretch>
        </p:blipFill>
        <p:spPr>
          <a:xfrm>
            <a:off x="439116" y="2608904"/>
            <a:ext cx="10016596" cy="2597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233931" y="154172"/>
            <a:ext cx="11724138"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36" name="Picture 35">
            <a:extLst>
              <a:ext uri="{FF2B5EF4-FFF2-40B4-BE49-F238E27FC236}">
                <a16:creationId xmlns:a16="http://schemas.microsoft.com/office/drawing/2014/main" id="{6A72DDF6-B043-D103-9927-7862E7A80EA0}"/>
              </a:ext>
            </a:extLst>
          </p:cNvPr>
          <p:cNvPicPr>
            <a:picLocks noChangeAspect="1"/>
          </p:cNvPicPr>
          <p:nvPr/>
        </p:nvPicPr>
        <p:blipFill>
          <a:blip r:embed="rId3"/>
          <a:stretch>
            <a:fillRect/>
          </a:stretch>
        </p:blipFill>
        <p:spPr>
          <a:xfrm>
            <a:off x="3753293" y="-116958"/>
            <a:ext cx="5502766" cy="1319327"/>
          </a:xfrm>
          <a:prstGeom prst="rect">
            <a:avLst/>
          </a:prstGeom>
        </p:spPr>
      </p:pic>
      <p:pic>
        <p:nvPicPr>
          <p:cNvPr id="37" name="Picture 36">
            <a:extLst>
              <a:ext uri="{FF2B5EF4-FFF2-40B4-BE49-F238E27FC236}">
                <a16:creationId xmlns:a16="http://schemas.microsoft.com/office/drawing/2014/main" id="{8C45F0A6-EA4E-8234-3B35-8DAE6EFD6C3C}"/>
              </a:ext>
            </a:extLst>
          </p:cNvPr>
          <p:cNvPicPr>
            <a:picLocks noChangeAspect="1"/>
          </p:cNvPicPr>
          <p:nvPr/>
        </p:nvPicPr>
        <p:blipFill>
          <a:blip r:embed="rId4"/>
          <a:stretch>
            <a:fillRect/>
          </a:stretch>
        </p:blipFill>
        <p:spPr>
          <a:xfrm>
            <a:off x="6400800" y="4695313"/>
            <a:ext cx="5791200" cy="2162687"/>
          </a:xfrm>
          <a:prstGeom prst="rect">
            <a:avLst/>
          </a:prstGeom>
        </p:spPr>
      </p:pic>
      <p:sp>
        <p:nvSpPr>
          <p:cNvPr id="38" name="TextBox 37">
            <a:extLst>
              <a:ext uri="{FF2B5EF4-FFF2-40B4-BE49-F238E27FC236}">
                <a16:creationId xmlns:a16="http://schemas.microsoft.com/office/drawing/2014/main" id="{31E63FB0-FDE7-C1AD-0F29-8F9E97CD8FED}"/>
              </a:ext>
            </a:extLst>
          </p:cNvPr>
          <p:cNvSpPr txBox="1"/>
          <p:nvPr/>
        </p:nvSpPr>
        <p:spPr>
          <a:xfrm>
            <a:off x="435936" y="797441"/>
            <a:ext cx="11079125" cy="470898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Ai đã một lần lên Tây Bắc, được nghe tiếng khèn của người Mông, sẽ thấy nhớ, thấy thương, thấy vấn vương trong lòng... Âm thanh cây khèn của người Mông có thể làm đắm say cả những du khách khó tính nhất.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Khèn của người Mông được chế tác bằng gỗ cùng sáu ống trúc lớn, nhỏ, dài, ngắn khác nhau. Sáu ống trúc tượng trưng cho tình anh em tụ họp. Chúng được xếp khéo léo, song song trên thân khèn. Nhìn và tưởng tượng thêm một chút thấy chúng như dòng nước đang trôi. Dòng nước đó chở thứ âm thanh huyền diệu, chảy mãi từ nguồn lịch sử cho đến tận bến bờ hiện tại.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Tiếng khèn gắn bó với người Mông mỗi khi lên nương, xuống chợ. Tiếng khèn hoà với tiếng cười reo vang náo nức khắp làng bản mỗi độ xuân về. Tiếng khèn trở thành báu vật của người Mông xưa truyền lại cho các thế hệ sau.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Đến Tây Bắc, bạn sẽ gặp những nghệ nhân người Mông thổi khèn nơi đỉnh núi mênh mang lộng gió. Hình bóng họ in trên nền trời xanh hệt như một tuyệt tác của thiên nhiên. Núi vút ngàn cao, rừng bao la rộng cũng chẳng thể làm chìm khuất tiếng khèn đầy khát khao, dạt dào sức sống.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(Theo Hà Phong)</a:t>
            </a:r>
          </a:p>
        </p:txBody>
      </p:sp>
    </p:spTree>
    <p:extLst>
      <p:ext uri="{BB962C8B-B14F-4D97-AF65-F5344CB8AC3E}">
        <p14:creationId xmlns:p14="http://schemas.microsoft.com/office/powerpoint/2010/main" val="3639293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fade">
                                      <p:cBhvr>
                                        <p:cTn id="10" dur="500"/>
                                        <p:tgtEl>
                                          <p:spTgt spid="38"/>
                                        </p:tgtEl>
                                      </p:cBhvr>
                                    </p:animEffect>
                                  </p:childTnLst>
                                </p:cTn>
                              </p:par>
                              <p:par>
                                <p:cTn id="11" presetID="10"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fade">
                                      <p:cBhvr>
                                        <p:cTn id="13"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453262" y="-114300"/>
            <a:ext cx="3790751" cy="584775"/>
          </a:xfrm>
          <a:prstGeom prst="rect">
            <a:avLst/>
          </a:prstGeom>
          <a:noFill/>
        </p:spPr>
        <p:txBody>
          <a:bodyPr wrap="square" rtlCol="0">
            <a:spAutoFit/>
          </a:bodyPr>
          <a:lstStyle/>
          <a:p>
            <a:r>
              <a:rPr lang="en-US" sz="3200" dirty="0" err="1">
                <a:solidFill>
                  <a:srgbClr val="FF0000"/>
                </a:solidFill>
              </a:rPr>
              <a:t>Liên</a:t>
            </a:r>
            <a:r>
              <a:rPr lang="en-US" sz="3200" dirty="0">
                <a:solidFill>
                  <a:srgbClr val="FF0000"/>
                </a:solidFill>
              </a:rPr>
              <a:t> </a:t>
            </a:r>
            <a:r>
              <a:rPr lang="en-US" sz="3200" dirty="0" err="1">
                <a:solidFill>
                  <a:srgbClr val="FF0000"/>
                </a:solidFill>
              </a:rPr>
              <a:t>hệ</a:t>
            </a:r>
            <a:r>
              <a:rPr lang="en-US" sz="3200" dirty="0">
                <a:solidFill>
                  <a:srgbClr val="FF0000"/>
                </a:solidFill>
              </a:rPr>
              <a:t> </a:t>
            </a:r>
            <a:r>
              <a:rPr lang="en-US" sz="3200" dirty="0" err="1">
                <a:solidFill>
                  <a:srgbClr val="FF0000"/>
                </a:solidFill>
              </a:rPr>
              <a:t>thực</a:t>
            </a:r>
            <a:r>
              <a:rPr lang="en-US" sz="3200" dirty="0">
                <a:solidFill>
                  <a:srgbClr val="FF0000"/>
                </a:solidFill>
              </a:rPr>
              <a:t> </a:t>
            </a:r>
            <a:r>
              <a:rPr lang="en-US" sz="3200" dirty="0" err="1">
                <a:solidFill>
                  <a:srgbClr val="FF0000"/>
                </a:solidFill>
              </a:rPr>
              <a:t>tiễn</a:t>
            </a:r>
            <a:endParaRPr lang="en-US" sz="3200" dirty="0">
              <a:solidFill>
                <a:srgbClr val="FF0000"/>
              </a:solidFill>
            </a:endParaRPr>
          </a:p>
        </p:txBody>
      </p:sp>
      <p:pic>
        <p:nvPicPr>
          <p:cNvPr id="3" name="Khen">
            <a:hlinkClick r:id="" action="ppaction://media"/>
            <a:extLst>
              <a:ext uri="{FF2B5EF4-FFF2-40B4-BE49-F238E27FC236}">
                <a16:creationId xmlns:a16="http://schemas.microsoft.com/office/drawing/2014/main" id="{B616C1F1-089D-C1F4-EF9A-EB3D9399A2C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76650" y="470475"/>
            <a:ext cx="5162550" cy="6254175"/>
          </a:xfrm>
          <a:prstGeom prst="rect">
            <a:avLst/>
          </a:prstGeom>
        </p:spPr>
      </p:pic>
    </p:spTree>
    <p:extLst>
      <p:ext uri="{BB962C8B-B14F-4D97-AF65-F5344CB8AC3E}">
        <p14:creationId xmlns:p14="http://schemas.microsoft.com/office/powerpoint/2010/main" val="26190444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03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651CC89-7482-39D8-9B4F-60DE44C48224}"/>
              </a:ext>
            </a:extLst>
          </p:cNvPr>
          <p:cNvSpPr>
            <a:spLocks noGrp="1"/>
          </p:cNvSpPr>
          <p:nvPr>
            <p:ph sz="quarter" idx="13"/>
          </p:nvPr>
        </p:nvSpPr>
        <p:spPr>
          <a:xfrm>
            <a:off x="442145" y="285639"/>
            <a:ext cx="9750830" cy="670324"/>
          </a:xfrm>
        </p:spPr>
        <p:txBody>
          <a:bodyPr/>
          <a:lstStyle/>
          <a:p>
            <a:pPr marL="0" indent="0" algn="ctr">
              <a:buNone/>
            </a:pPr>
            <a:r>
              <a:rPr lang="en-US" sz="2400" b="1" dirty="0" err="1">
                <a:latin typeface="Times New Roman" panose="02020603050405020304" pitchFamily="18" charset="0"/>
                <a:cs typeface="Times New Roman" panose="02020603050405020304" pitchFamily="18" charset="0"/>
              </a:rPr>
              <a:t>Đàn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Tính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Tẩu</a:t>
            </a:r>
            <a:endParaRPr lang="en-US" sz="2400" b="1" dirty="0">
              <a:latin typeface="Times New Roman" panose="02020603050405020304" pitchFamily="18" charset="0"/>
              <a:cs typeface="Times New Roman" panose="02020603050405020304" pitchFamily="18" charset="0"/>
            </a:endParaRPr>
          </a:p>
          <a:p>
            <a:pPr marL="0" indent="0" algn="ctr">
              <a:buNone/>
            </a:pPr>
            <a:endParaRPr lang="en-US" sz="2400" b="1" dirty="0">
              <a:latin typeface="Times New Roman" panose="02020603050405020304" pitchFamily="18" charset="0"/>
              <a:cs typeface="Times New Roman" panose="02020603050405020304" pitchFamily="18" charset="0"/>
            </a:endParaRPr>
          </a:p>
        </p:txBody>
      </p:sp>
      <p:pic>
        <p:nvPicPr>
          <p:cNvPr id="1026" name="Picture 2" descr="Nghệ thuật làm đàn Tính Tẩu">
            <a:extLst>
              <a:ext uri="{FF2B5EF4-FFF2-40B4-BE49-F238E27FC236}">
                <a16:creationId xmlns:a16="http://schemas.microsoft.com/office/drawing/2014/main" id="{2FB7695D-7560-AE22-F370-056CE7CAED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542" y="1105710"/>
            <a:ext cx="11036058" cy="559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8567172"/>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63"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0DD14633-7DD5-29BB-42E1-9E3F5EBC9BC1}"/>
              </a:ext>
            </a:extLst>
          </p:cNvPr>
          <p:cNvSpPr txBox="1">
            <a:spLocks/>
          </p:cNvSpPr>
          <p:nvPr/>
        </p:nvSpPr>
        <p:spPr>
          <a:xfrm>
            <a:off x="1028700" y="1967266"/>
            <a:ext cx="2628900" cy="2547257"/>
          </a:xfrm>
          <a:prstGeom prst="rect">
            <a:avLst/>
          </a:prstGeom>
          <a:noFill/>
        </p:spPr>
        <p:txBody>
          <a:bodyPr vert="horz" lIns="91440" tIns="45720" rIns="91440" bIns="45720" rtlCol="0" anchor="ctr">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90000"/>
              </a:lnSpc>
              <a:spcBef>
                <a:spcPct val="0"/>
              </a:spcBef>
              <a:buNone/>
            </a:pPr>
            <a:r>
              <a:rPr lang="en-US" sz="3600" b="1" kern="1200">
                <a:solidFill>
                  <a:srgbClr val="FFFFFF"/>
                </a:solidFill>
                <a:latin typeface="+mj-lt"/>
                <a:ea typeface="+mj-ea"/>
                <a:cs typeface="+mj-cs"/>
              </a:rPr>
              <a:t>Đàn Bầu</a:t>
            </a:r>
          </a:p>
          <a:p>
            <a:pPr marL="0" indent="0" algn="ctr">
              <a:lnSpc>
                <a:spcPct val="90000"/>
              </a:lnSpc>
              <a:spcBef>
                <a:spcPct val="0"/>
              </a:spcBef>
              <a:buNone/>
            </a:pPr>
            <a:endParaRPr lang="en-US" sz="3600" b="1" kern="1200">
              <a:solidFill>
                <a:srgbClr val="FFFFFF"/>
              </a:solidFill>
              <a:latin typeface="+mj-lt"/>
              <a:ea typeface="+mj-ea"/>
              <a:cs typeface="+mj-cs"/>
            </a:endParaRPr>
          </a:p>
        </p:txBody>
      </p:sp>
      <p:pic>
        <p:nvPicPr>
          <p:cNvPr id="2050" name="Picture 2" descr="Đàn bầu đậm nét tinh hoa văn hóa Việt | Ban Dân vận Trung ương">
            <a:extLst>
              <a:ext uri="{FF2B5EF4-FFF2-40B4-BE49-F238E27FC236}">
                <a16:creationId xmlns:a16="http://schemas.microsoft.com/office/drawing/2014/main" id="{4BBB5818-8B2B-3D9B-F261-EDA783A0050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216526" y="1173253"/>
            <a:ext cx="7341490" cy="450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772687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90" name="Rectangle 308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1">
            <a:extLst>
              <a:ext uri="{FF2B5EF4-FFF2-40B4-BE49-F238E27FC236}">
                <a16:creationId xmlns:a16="http://schemas.microsoft.com/office/drawing/2014/main" id="{53CB9913-D815-DA4F-DA49-0A21B9B71233}"/>
              </a:ext>
            </a:extLst>
          </p:cNvPr>
          <p:cNvSpPr txBox="1">
            <a:spLocks/>
          </p:cNvSpPr>
          <p:nvPr/>
        </p:nvSpPr>
        <p:spPr>
          <a:xfrm>
            <a:off x="890338" y="640080"/>
            <a:ext cx="3734014" cy="3566160"/>
          </a:xfrm>
          <a:prstGeom prst="rect">
            <a:avLst/>
          </a:prstGeom>
        </p:spPr>
        <p:txBody>
          <a:bodyPr vert="horz" lIns="91440" tIns="45720" rIns="91440" bIns="45720" rtlCol="0" anchor="b">
            <a:normAutofit/>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90000"/>
              </a:lnSpc>
              <a:spcBef>
                <a:spcPct val="0"/>
              </a:spcBef>
              <a:buNone/>
            </a:pPr>
            <a:r>
              <a:rPr lang="en-US" sz="5400" b="1">
                <a:solidFill>
                  <a:schemeClr val="tx1"/>
                </a:solidFill>
                <a:latin typeface="+mj-lt"/>
                <a:ea typeface="+mj-ea"/>
                <a:cs typeface="+mj-cs"/>
              </a:rPr>
              <a:t>Đàn Guitar</a:t>
            </a:r>
          </a:p>
          <a:p>
            <a:pPr marL="0" indent="0">
              <a:lnSpc>
                <a:spcPct val="90000"/>
              </a:lnSpc>
              <a:spcBef>
                <a:spcPct val="0"/>
              </a:spcBef>
              <a:buNone/>
            </a:pPr>
            <a:endParaRPr lang="en-US" sz="5400" b="1">
              <a:solidFill>
                <a:schemeClr val="tx1"/>
              </a:solidFill>
              <a:latin typeface="+mj-lt"/>
              <a:ea typeface="+mj-ea"/>
              <a:cs typeface="+mj-cs"/>
            </a:endParaRPr>
          </a:p>
        </p:txBody>
      </p:sp>
      <p:sp>
        <p:nvSpPr>
          <p:cNvPr id="309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0338" y="4409267"/>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Miễn phí Người Phụ Nữ Cầm Guitar Khi Ngồi Ảnh lưu trữ">
            <a:extLst>
              <a:ext uri="{FF2B5EF4-FFF2-40B4-BE49-F238E27FC236}">
                <a16:creationId xmlns:a16="http://schemas.microsoft.com/office/drawing/2014/main" id="{405CA676-A345-F680-823F-46B10ED050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33452" r="-1" b="-1"/>
          <a:stretch/>
        </p:blipFill>
        <p:spPr bwMode="auto">
          <a:xfrm>
            <a:off x="3126658" y="10"/>
            <a:ext cx="9063820"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3066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图片 28">
            <a:extLst>
              <a:ext uri="{FF2B5EF4-FFF2-40B4-BE49-F238E27FC236}">
                <a16:creationId xmlns:a16="http://schemas.microsoft.com/office/drawing/2014/main" id="{41AEB96B-F885-4C3A-B20F-9474A2DF9E5E}"/>
              </a:ext>
            </a:extLst>
          </p:cNvPr>
          <p:cNvPicPr>
            <a:picLocks noChangeAspect="1"/>
          </p:cNvPicPr>
          <p:nvPr/>
        </p:nvPicPr>
        <p:blipFill>
          <a:blip r:embed="rId3"/>
          <a:stretch>
            <a:fillRect/>
          </a:stretch>
        </p:blipFill>
        <p:spPr>
          <a:xfrm>
            <a:off x="-527" y="-1314"/>
            <a:ext cx="12193057" cy="6860627"/>
          </a:xfrm>
          <a:prstGeom prst="rect">
            <a:avLst/>
          </a:prstGeom>
        </p:spPr>
      </p:pic>
      <p:pic>
        <p:nvPicPr>
          <p:cNvPr id="30" name="图片 29">
            <a:extLst>
              <a:ext uri="{FF2B5EF4-FFF2-40B4-BE49-F238E27FC236}">
                <a16:creationId xmlns:a16="http://schemas.microsoft.com/office/drawing/2014/main" id="{3ED967E4-7167-4508-8A73-E34528D338C4}"/>
              </a:ext>
            </a:extLst>
          </p:cNvPr>
          <p:cNvPicPr>
            <a:picLocks noChangeAspect="1"/>
          </p:cNvPicPr>
          <p:nvPr/>
        </p:nvPicPr>
        <p:blipFill>
          <a:blip r:embed="rId4"/>
          <a:stretch>
            <a:fillRect/>
          </a:stretch>
        </p:blipFill>
        <p:spPr>
          <a:xfrm>
            <a:off x="-178527" y="-236046"/>
            <a:ext cx="12697036" cy="6860627"/>
          </a:xfrm>
          <a:prstGeom prst="rect">
            <a:avLst/>
          </a:prstGeom>
        </p:spPr>
      </p:pic>
      <p:pic>
        <p:nvPicPr>
          <p:cNvPr id="31" name="图片 30">
            <a:extLst>
              <a:ext uri="{FF2B5EF4-FFF2-40B4-BE49-F238E27FC236}">
                <a16:creationId xmlns:a16="http://schemas.microsoft.com/office/drawing/2014/main" id="{1D6190F0-861A-47FE-A11E-58F7D9C1A27C}"/>
              </a:ext>
            </a:extLst>
          </p:cNvPr>
          <p:cNvPicPr>
            <a:picLocks noChangeAspect="1"/>
          </p:cNvPicPr>
          <p:nvPr/>
        </p:nvPicPr>
        <p:blipFill>
          <a:blip r:embed="rId5"/>
          <a:stretch>
            <a:fillRect/>
          </a:stretch>
        </p:blipFill>
        <p:spPr>
          <a:xfrm>
            <a:off x="4779151" y="4146941"/>
            <a:ext cx="2633700" cy="2633700"/>
          </a:xfrm>
          <a:prstGeom prst="rect">
            <a:avLst/>
          </a:prstGeom>
        </p:spPr>
      </p:pic>
      <p:pic>
        <p:nvPicPr>
          <p:cNvPr id="4" name="图片 3">
            <a:extLst>
              <a:ext uri="{FF2B5EF4-FFF2-40B4-BE49-F238E27FC236}">
                <a16:creationId xmlns:a16="http://schemas.microsoft.com/office/drawing/2014/main" id="{83207218-B70D-4AD0-8A84-BE18B8F6A1BF}"/>
              </a:ext>
            </a:extLst>
          </p:cNvPr>
          <p:cNvPicPr>
            <a:picLocks noChangeAspect="1"/>
          </p:cNvPicPr>
          <p:nvPr/>
        </p:nvPicPr>
        <p:blipFill>
          <a:blip r:embed="rId6"/>
          <a:stretch>
            <a:fillRect/>
          </a:stretch>
        </p:blipFill>
        <p:spPr>
          <a:xfrm>
            <a:off x="6390453" y="858728"/>
            <a:ext cx="1371583" cy="512189"/>
          </a:xfrm>
          <a:prstGeom prst="rect">
            <a:avLst/>
          </a:prstGeom>
        </p:spPr>
      </p:pic>
      <p:pic>
        <p:nvPicPr>
          <p:cNvPr id="5" name="图片 4">
            <a:extLst>
              <a:ext uri="{FF2B5EF4-FFF2-40B4-BE49-F238E27FC236}">
                <a16:creationId xmlns:a16="http://schemas.microsoft.com/office/drawing/2014/main" id="{229E0A2F-5F94-4384-9A1C-EFE4A1A1D0DF}"/>
              </a:ext>
            </a:extLst>
          </p:cNvPr>
          <p:cNvPicPr>
            <a:picLocks noChangeAspect="1"/>
          </p:cNvPicPr>
          <p:nvPr/>
        </p:nvPicPr>
        <p:blipFill>
          <a:blip r:embed="rId7"/>
          <a:stretch>
            <a:fillRect/>
          </a:stretch>
        </p:blipFill>
        <p:spPr>
          <a:xfrm rot="21056238">
            <a:off x="10974289" y="541117"/>
            <a:ext cx="2436480" cy="1000640"/>
          </a:xfrm>
          <a:prstGeom prst="rect">
            <a:avLst/>
          </a:prstGeom>
        </p:spPr>
      </p:pic>
      <p:pic>
        <p:nvPicPr>
          <p:cNvPr id="7" name="图形 6">
            <a:extLst>
              <a:ext uri="{FF2B5EF4-FFF2-40B4-BE49-F238E27FC236}">
                <a16:creationId xmlns:a16="http://schemas.microsoft.com/office/drawing/2014/main" id="{E1B0062C-E73C-4430-B5EF-966502526CE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247387" y="198327"/>
            <a:ext cx="1511300" cy="660400"/>
          </a:xfrm>
          <a:prstGeom prst="rect">
            <a:avLst/>
          </a:prstGeom>
        </p:spPr>
      </p:pic>
      <p:pic>
        <p:nvPicPr>
          <p:cNvPr id="8" name="图形 7">
            <a:extLst>
              <a:ext uri="{FF2B5EF4-FFF2-40B4-BE49-F238E27FC236}">
                <a16:creationId xmlns:a16="http://schemas.microsoft.com/office/drawing/2014/main" id="{C55AD77B-02BB-4E24-ABAE-9CAB1BF667F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476117">
            <a:off x="-1369794" y="829478"/>
            <a:ext cx="3263900" cy="1358900"/>
          </a:xfrm>
          <a:prstGeom prst="rect">
            <a:avLst/>
          </a:prstGeom>
        </p:spPr>
      </p:pic>
      <p:pic>
        <p:nvPicPr>
          <p:cNvPr id="9" name="图片 8">
            <a:extLst>
              <a:ext uri="{FF2B5EF4-FFF2-40B4-BE49-F238E27FC236}">
                <a16:creationId xmlns:a16="http://schemas.microsoft.com/office/drawing/2014/main" id="{0E0441A6-0F67-4E92-91BC-D3047A76A194}"/>
              </a:ext>
            </a:extLst>
          </p:cNvPr>
          <p:cNvPicPr>
            <a:picLocks noChangeAspect="1"/>
          </p:cNvPicPr>
          <p:nvPr/>
        </p:nvPicPr>
        <p:blipFill>
          <a:blip r:embed="rId12"/>
          <a:stretch>
            <a:fillRect/>
          </a:stretch>
        </p:blipFill>
        <p:spPr>
          <a:xfrm rot="759396">
            <a:off x="572924" y="2332040"/>
            <a:ext cx="1439053" cy="706097"/>
          </a:xfrm>
          <a:prstGeom prst="rect">
            <a:avLst/>
          </a:prstGeom>
        </p:spPr>
      </p:pic>
      <p:pic>
        <p:nvPicPr>
          <p:cNvPr id="19" name="图片 18">
            <a:extLst>
              <a:ext uri="{FF2B5EF4-FFF2-40B4-BE49-F238E27FC236}">
                <a16:creationId xmlns:a16="http://schemas.microsoft.com/office/drawing/2014/main" id="{47093C2F-0B57-41DD-9FA1-78E02AD236A3}"/>
              </a:ext>
            </a:extLst>
          </p:cNvPr>
          <p:cNvPicPr>
            <a:picLocks noChangeAspect="1"/>
          </p:cNvPicPr>
          <p:nvPr/>
        </p:nvPicPr>
        <p:blipFill>
          <a:blip r:embed="rId13"/>
          <a:stretch>
            <a:fillRect/>
          </a:stretch>
        </p:blipFill>
        <p:spPr>
          <a:xfrm>
            <a:off x="-1894517" y="3618282"/>
            <a:ext cx="15981033" cy="5088569"/>
          </a:xfrm>
          <a:prstGeom prst="rect">
            <a:avLst/>
          </a:prstGeom>
        </p:spPr>
      </p:pic>
      <p:pic>
        <p:nvPicPr>
          <p:cNvPr id="20" name="图片 19">
            <a:extLst>
              <a:ext uri="{FF2B5EF4-FFF2-40B4-BE49-F238E27FC236}">
                <a16:creationId xmlns:a16="http://schemas.microsoft.com/office/drawing/2014/main" id="{D3E3F825-F71C-4BBD-B1A0-764DC738B2EC}"/>
              </a:ext>
            </a:extLst>
          </p:cNvPr>
          <p:cNvPicPr>
            <a:picLocks noChangeAspect="1"/>
          </p:cNvPicPr>
          <p:nvPr/>
        </p:nvPicPr>
        <p:blipFill>
          <a:blip r:embed="rId14"/>
          <a:stretch>
            <a:fillRect/>
          </a:stretch>
        </p:blipFill>
        <p:spPr>
          <a:xfrm>
            <a:off x="-77750" y="2818251"/>
            <a:ext cx="12347503" cy="5722608"/>
          </a:xfrm>
          <a:prstGeom prst="rect">
            <a:avLst/>
          </a:prstGeom>
        </p:spPr>
      </p:pic>
      <p:grpSp>
        <p:nvGrpSpPr>
          <p:cNvPr id="21" name="组合 20">
            <a:extLst>
              <a:ext uri="{FF2B5EF4-FFF2-40B4-BE49-F238E27FC236}">
                <a16:creationId xmlns:a16="http://schemas.microsoft.com/office/drawing/2014/main" id="{40D34A5B-EEEA-4446-A31B-90882EC5F64D}"/>
              </a:ext>
            </a:extLst>
          </p:cNvPr>
          <p:cNvGrpSpPr/>
          <p:nvPr/>
        </p:nvGrpSpPr>
        <p:grpSpPr>
          <a:xfrm>
            <a:off x="-154973" y="5911193"/>
            <a:ext cx="12501948" cy="2048433"/>
            <a:chOff x="-116230" y="4433394"/>
            <a:chExt cx="9376461" cy="1536325"/>
          </a:xfrm>
        </p:grpSpPr>
        <p:pic>
          <p:nvPicPr>
            <p:cNvPr id="22" name="图片 21">
              <a:extLst>
                <a:ext uri="{FF2B5EF4-FFF2-40B4-BE49-F238E27FC236}">
                  <a16:creationId xmlns:a16="http://schemas.microsoft.com/office/drawing/2014/main" id="{B63E4E55-3C86-4174-A16E-4913C1AC5B14}"/>
                </a:ext>
              </a:extLst>
            </p:cNvPr>
            <p:cNvPicPr>
              <a:picLocks noChangeAspect="1"/>
            </p:cNvPicPr>
            <p:nvPr/>
          </p:nvPicPr>
          <p:blipFill>
            <a:blip r:embed="rId15"/>
            <a:stretch>
              <a:fillRect/>
            </a:stretch>
          </p:blipFill>
          <p:spPr>
            <a:xfrm>
              <a:off x="1024206" y="4639575"/>
              <a:ext cx="4889416" cy="774259"/>
            </a:xfrm>
            <a:prstGeom prst="rect">
              <a:avLst/>
            </a:prstGeom>
          </p:spPr>
        </p:pic>
        <p:pic>
          <p:nvPicPr>
            <p:cNvPr id="23" name="图片 22">
              <a:extLst>
                <a:ext uri="{FF2B5EF4-FFF2-40B4-BE49-F238E27FC236}">
                  <a16:creationId xmlns:a16="http://schemas.microsoft.com/office/drawing/2014/main" id="{83FB3F79-19C0-473B-9AA2-8E4C0C425877}"/>
                </a:ext>
              </a:extLst>
            </p:cNvPr>
            <p:cNvPicPr>
              <a:picLocks noChangeAspect="1"/>
            </p:cNvPicPr>
            <p:nvPr/>
          </p:nvPicPr>
          <p:blipFill>
            <a:blip r:embed="rId16"/>
            <a:stretch>
              <a:fillRect/>
            </a:stretch>
          </p:blipFill>
          <p:spPr>
            <a:xfrm>
              <a:off x="-116230" y="4433394"/>
              <a:ext cx="9376461" cy="1536325"/>
            </a:xfrm>
            <a:prstGeom prst="rect">
              <a:avLst/>
            </a:prstGeom>
          </p:spPr>
        </p:pic>
      </p:grpSp>
      <p:pic>
        <p:nvPicPr>
          <p:cNvPr id="2" name="Picture 1">
            <a:extLst>
              <a:ext uri="{FF2B5EF4-FFF2-40B4-BE49-F238E27FC236}">
                <a16:creationId xmlns:a16="http://schemas.microsoft.com/office/drawing/2014/main" id="{1BFB7921-B66D-C61A-76E5-CF15586FE002}"/>
              </a:ext>
            </a:extLst>
          </p:cNvPr>
          <p:cNvPicPr>
            <a:picLocks noChangeAspect="1"/>
          </p:cNvPicPr>
          <p:nvPr/>
        </p:nvPicPr>
        <p:blipFill>
          <a:blip r:embed="rId17"/>
          <a:stretch>
            <a:fillRect/>
          </a:stretch>
        </p:blipFill>
        <p:spPr>
          <a:xfrm>
            <a:off x="3768289" y="210522"/>
            <a:ext cx="3974937" cy="1694835"/>
          </a:xfrm>
          <a:prstGeom prst="rect">
            <a:avLst/>
          </a:prstGeom>
        </p:spPr>
      </p:pic>
      <p:pic>
        <p:nvPicPr>
          <p:cNvPr id="3" name="Picture 2">
            <a:extLst>
              <a:ext uri="{FF2B5EF4-FFF2-40B4-BE49-F238E27FC236}">
                <a16:creationId xmlns:a16="http://schemas.microsoft.com/office/drawing/2014/main" id="{9874BDBC-954F-1018-C1FB-D1946C8C180E}"/>
              </a:ext>
            </a:extLst>
          </p:cNvPr>
          <p:cNvPicPr>
            <a:picLocks noChangeAspect="1"/>
          </p:cNvPicPr>
          <p:nvPr/>
        </p:nvPicPr>
        <p:blipFill>
          <a:blip r:embed="rId18">
            <a:duotone>
              <a:prstClr val="black"/>
              <a:schemeClr val="accent4">
                <a:tint val="45000"/>
                <a:satMod val="400000"/>
              </a:schemeClr>
            </a:duotone>
          </a:blip>
          <a:stretch>
            <a:fillRect/>
          </a:stretch>
        </p:blipFill>
        <p:spPr>
          <a:xfrm>
            <a:off x="542102" y="2155762"/>
            <a:ext cx="10193395" cy="3639627"/>
          </a:xfrm>
          <a:prstGeom prst="rect">
            <a:avLst/>
          </a:prstGeom>
        </p:spPr>
      </p:pic>
    </p:spTree>
    <p:extLst>
      <p:ext uri="{BB962C8B-B14F-4D97-AF65-F5344CB8AC3E}">
        <p14:creationId xmlns:p14="http://schemas.microsoft.com/office/powerpoint/2010/main" val="19509559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750" fill="hold"/>
                                        <p:tgtEl>
                                          <p:spTgt spid="31"/>
                                        </p:tgtEl>
                                        <p:attrNameLst>
                                          <p:attrName>ppt_x</p:attrName>
                                        </p:attrNameLst>
                                      </p:cBhvr>
                                      <p:tavLst>
                                        <p:tav tm="0">
                                          <p:val>
                                            <p:strVal val="#ppt_x"/>
                                          </p:val>
                                        </p:tav>
                                        <p:tav tm="100000">
                                          <p:val>
                                            <p:strVal val="#ppt_x"/>
                                          </p:val>
                                        </p:tav>
                                      </p:tavLst>
                                    </p:anim>
                                    <p:anim calcmode="lin" valueType="num">
                                      <p:cBhvr additive="base">
                                        <p:cTn id="24" dur="750" fill="hold"/>
                                        <p:tgtEl>
                                          <p:spTgt spid="31"/>
                                        </p:tgtEl>
                                        <p:attrNameLst>
                                          <p:attrName>ppt_y</p:attrName>
                                        </p:attrNameLst>
                                      </p:cBhvr>
                                      <p:tavLst>
                                        <p:tav tm="0">
                                          <p:val>
                                            <p:strVal val="1+#ppt_h/2"/>
                                          </p:val>
                                        </p:tav>
                                        <p:tav tm="100000">
                                          <p:val>
                                            <p:strVal val="#ppt_y"/>
                                          </p:val>
                                        </p:tav>
                                      </p:tavLst>
                                    </p:anim>
                                  </p:childTnLst>
                                </p:cTn>
                              </p:par>
                            </p:childTnLst>
                          </p:cTn>
                        </p:par>
                        <p:par>
                          <p:cTn id="25" fill="hold">
                            <p:stCondLst>
                              <p:cond delay="1750"/>
                            </p:stCondLst>
                            <p:childTnLst>
                              <p:par>
                                <p:cTn id="26" presetID="22" presetClass="entr" presetSubtype="4"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wipe(down)">
                                      <p:cBhvr>
                                        <p:cTn id="28" dur="500"/>
                                        <p:tgtEl>
                                          <p:spTgt spid="30"/>
                                        </p:tgtEl>
                                      </p:cBhvr>
                                    </p:animEffect>
                                  </p:childTnLst>
                                </p:cTn>
                              </p:par>
                            </p:childTnLst>
                          </p:cTn>
                        </p:par>
                        <p:par>
                          <p:cTn id="29" fill="hold">
                            <p:stCondLst>
                              <p:cond delay="2250"/>
                            </p:stCondLst>
                            <p:childTnLst>
                              <p:par>
                                <p:cTn id="30" presetID="2" presetClass="entr" presetSubtype="8"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additive="base">
                                        <p:cTn id="32" dur="500" fill="hold"/>
                                        <p:tgtEl>
                                          <p:spTgt spid="8"/>
                                        </p:tgtEl>
                                        <p:attrNameLst>
                                          <p:attrName>ppt_x</p:attrName>
                                        </p:attrNameLst>
                                      </p:cBhvr>
                                      <p:tavLst>
                                        <p:tav tm="0">
                                          <p:val>
                                            <p:strVal val="0-#ppt_w/2"/>
                                          </p:val>
                                        </p:tav>
                                        <p:tav tm="100000">
                                          <p:val>
                                            <p:strVal val="#ppt_x"/>
                                          </p:val>
                                        </p:tav>
                                      </p:tavLst>
                                    </p:anim>
                                    <p:anim calcmode="lin" valueType="num">
                                      <p:cBhvr additive="base">
                                        <p:cTn id="33" dur="500" fill="hold"/>
                                        <p:tgtEl>
                                          <p:spTgt spid="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5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0-#ppt_w/2"/>
                                          </p:val>
                                        </p:tav>
                                        <p:tav tm="100000">
                                          <p:val>
                                            <p:strVal val="#ppt_x"/>
                                          </p:val>
                                        </p:tav>
                                      </p:tavLst>
                                    </p:anim>
                                    <p:anim calcmode="lin" valueType="num">
                                      <p:cBhvr additive="base">
                                        <p:cTn id="37" dur="500" fill="hold"/>
                                        <p:tgtEl>
                                          <p:spTgt spid="9"/>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25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0"/>
                                  </p:stCondLst>
                                  <p:childTnLst>
                                    <p:set>
                                      <p:cBhvr>
                                        <p:cTn id="43" dur="1" fill="hold">
                                          <p:stCondLst>
                                            <p:cond delay="0"/>
                                          </p:stCondLst>
                                        </p:cTn>
                                        <p:tgtEl>
                                          <p:spTgt spid="4"/>
                                        </p:tgtEl>
                                        <p:attrNameLst>
                                          <p:attrName>style.visibility</p:attrName>
                                        </p:attrNameLst>
                                      </p:cBhvr>
                                      <p:to>
                                        <p:strVal val="visible"/>
                                      </p:to>
                                    </p:set>
                                    <p:anim calcmode="lin" valueType="num">
                                      <p:cBhvr additive="base">
                                        <p:cTn id="44" dur="500" fill="hold"/>
                                        <p:tgtEl>
                                          <p:spTgt spid="4"/>
                                        </p:tgtEl>
                                        <p:attrNameLst>
                                          <p:attrName>ppt_x</p:attrName>
                                        </p:attrNameLst>
                                      </p:cBhvr>
                                      <p:tavLst>
                                        <p:tav tm="0">
                                          <p:val>
                                            <p:strVal val="1+#ppt_w/2"/>
                                          </p:val>
                                        </p:tav>
                                        <p:tav tm="100000">
                                          <p:val>
                                            <p:strVal val="#ppt_x"/>
                                          </p:val>
                                        </p:tav>
                                      </p:tavLst>
                                    </p:anim>
                                    <p:anim calcmode="lin" valueType="num">
                                      <p:cBhvr additive="base">
                                        <p:cTn id="45" dur="500" fill="hold"/>
                                        <p:tgtEl>
                                          <p:spTgt spid="4"/>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250"/>
                                  </p:stCondLst>
                                  <p:childTnLst>
                                    <p:set>
                                      <p:cBhvr>
                                        <p:cTn id="47" dur="1" fill="hold">
                                          <p:stCondLst>
                                            <p:cond delay="0"/>
                                          </p:stCondLst>
                                        </p:cTn>
                                        <p:tgtEl>
                                          <p:spTgt spid="5"/>
                                        </p:tgtEl>
                                        <p:attrNameLst>
                                          <p:attrName>style.visibility</p:attrName>
                                        </p:attrNameLst>
                                      </p:cBhvr>
                                      <p:to>
                                        <p:strVal val="visible"/>
                                      </p:to>
                                    </p:set>
                                    <p:anim calcmode="lin" valueType="num">
                                      <p:cBhvr additive="base">
                                        <p:cTn id="48" dur="500" fill="hold"/>
                                        <p:tgtEl>
                                          <p:spTgt spid="5"/>
                                        </p:tgtEl>
                                        <p:attrNameLst>
                                          <p:attrName>ppt_x</p:attrName>
                                        </p:attrNameLst>
                                      </p:cBhvr>
                                      <p:tavLst>
                                        <p:tav tm="0">
                                          <p:val>
                                            <p:strVal val="1+#ppt_w/2"/>
                                          </p:val>
                                        </p:tav>
                                        <p:tav tm="100000">
                                          <p:val>
                                            <p:strVal val="#ppt_x"/>
                                          </p:val>
                                        </p:tav>
                                      </p:tavLst>
                                    </p:anim>
                                    <p:anim calcmode="lin" valueType="num">
                                      <p:cBhvr additive="base">
                                        <p:cTn id="49"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
                                        </p:tgtEl>
                                        <p:attrNameLst>
                                          <p:attrName>style.visibility</p:attrName>
                                        </p:attrNameLst>
                                      </p:cBhvr>
                                      <p:to>
                                        <p:strVal val="visible"/>
                                      </p:to>
                                    </p:set>
                                    <p:anim calcmode="lin" valueType="num">
                                      <p:cBhvr>
                                        <p:cTn id="54" dur="500" fill="hold"/>
                                        <p:tgtEl>
                                          <p:spTgt spid="2"/>
                                        </p:tgtEl>
                                        <p:attrNameLst>
                                          <p:attrName>ppt_w</p:attrName>
                                        </p:attrNameLst>
                                      </p:cBhvr>
                                      <p:tavLst>
                                        <p:tav tm="0">
                                          <p:val>
                                            <p:fltVal val="0"/>
                                          </p:val>
                                        </p:tav>
                                        <p:tav tm="100000">
                                          <p:val>
                                            <p:strVal val="#ppt_w"/>
                                          </p:val>
                                        </p:tav>
                                      </p:tavLst>
                                    </p:anim>
                                    <p:anim calcmode="lin" valueType="num">
                                      <p:cBhvr>
                                        <p:cTn id="55" dur="500" fill="hold"/>
                                        <p:tgtEl>
                                          <p:spTgt spid="2"/>
                                        </p:tgtEl>
                                        <p:attrNameLst>
                                          <p:attrName>ppt_h</p:attrName>
                                        </p:attrNameLst>
                                      </p:cBhvr>
                                      <p:tavLst>
                                        <p:tav tm="0">
                                          <p:val>
                                            <p:fltVal val="0"/>
                                          </p:val>
                                        </p:tav>
                                        <p:tav tm="100000">
                                          <p:val>
                                            <p:strVal val="#ppt_h"/>
                                          </p:val>
                                        </p:tav>
                                      </p:tavLst>
                                    </p:anim>
                                    <p:animEffect transition="in" filter="fade">
                                      <p:cBhvr>
                                        <p:cTn id="56" dur="500"/>
                                        <p:tgtEl>
                                          <p:spTgt spid="2"/>
                                        </p:tgtEl>
                                      </p:cBhvr>
                                    </p:animEffect>
                                  </p:childTnLst>
                                </p:cTn>
                              </p:par>
                              <p:par>
                                <p:cTn id="57" presetID="53" presetClass="entr" presetSubtype="16" fill="hold" nodeType="withEffect">
                                  <p:stCondLst>
                                    <p:cond delay="0"/>
                                  </p:stCondLst>
                                  <p:childTnLst>
                                    <p:set>
                                      <p:cBhvr>
                                        <p:cTn id="58" dur="1" fill="hold">
                                          <p:stCondLst>
                                            <p:cond delay="0"/>
                                          </p:stCondLst>
                                        </p:cTn>
                                        <p:tgtEl>
                                          <p:spTgt spid="3"/>
                                        </p:tgtEl>
                                        <p:attrNameLst>
                                          <p:attrName>style.visibility</p:attrName>
                                        </p:attrNameLst>
                                      </p:cBhvr>
                                      <p:to>
                                        <p:strVal val="visible"/>
                                      </p:to>
                                    </p:set>
                                    <p:anim calcmode="lin" valueType="num">
                                      <p:cBhvr>
                                        <p:cTn id="59" dur="500" fill="hold"/>
                                        <p:tgtEl>
                                          <p:spTgt spid="3"/>
                                        </p:tgtEl>
                                        <p:attrNameLst>
                                          <p:attrName>ppt_w</p:attrName>
                                        </p:attrNameLst>
                                      </p:cBhvr>
                                      <p:tavLst>
                                        <p:tav tm="0">
                                          <p:val>
                                            <p:fltVal val="0"/>
                                          </p:val>
                                        </p:tav>
                                        <p:tav tm="100000">
                                          <p:val>
                                            <p:strVal val="#ppt_w"/>
                                          </p:val>
                                        </p:tav>
                                      </p:tavLst>
                                    </p:anim>
                                    <p:anim calcmode="lin" valueType="num">
                                      <p:cBhvr>
                                        <p:cTn id="60" dur="500" fill="hold"/>
                                        <p:tgtEl>
                                          <p:spTgt spid="3"/>
                                        </p:tgtEl>
                                        <p:attrNameLst>
                                          <p:attrName>ppt_h</p:attrName>
                                        </p:attrNameLst>
                                      </p:cBhvr>
                                      <p:tavLst>
                                        <p:tav tm="0">
                                          <p:val>
                                            <p:fltVal val="0"/>
                                          </p:val>
                                        </p:tav>
                                        <p:tav tm="100000">
                                          <p:val>
                                            <p:strVal val="#ppt_h"/>
                                          </p:val>
                                        </p:tav>
                                      </p:tavLst>
                                    </p:anim>
                                    <p:animEffect transition="in" filter="fade">
                                      <p:cBhvr>
                                        <p:cTn id="6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2863" y="2667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3911600" cy="1143000"/>
          </a:xfrm>
          <a:prstGeom prst="rect">
            <a:avLst/>
          </a:prstGeom>
          <a:solidFill>
            <a:schemeClr val="accent5">
              <a:lumMod val="75000"/>
            </a:schemeClr>
          </a:solidFill>
        </p:spPr>
        <p:txBody>
          <a:bodyPr vert="horz" lIns="121920" tIns="60960" rIns="121920" bIns="60960" rtlCol="0" anchor="ctr">
            <a:normAutofit fontScale="775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Khèn</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769600" y="76200"/>
            <a:ext cx="1219200" cy="1097280"/>
          </a:xfrm>
          <a:prstGeom prst="rect">
            <a:avLst/>
          </a:prstGeom>
        </p:spPr>
      </p:pic>
      <p:pic>
        <p:nvPicPr>
          <p:cNvPr id="1026" name="Picture 2" descr="Nghệ An: Mở lớp truyền dạy thổi khèn, múa khèn Mông | Báo Dân tộc và Phát  triển">
            <a:extLst>
              <a:ext uri="{FF2B5EF4-FFF2-40B4-BE49-F238E27FC236}">
                <a16:creationId xmlns:a16="http://schemas.microsoft.com/office/drawing/2014/main" id="{C7ACE279-AB1D-BF0A-111D-AF75E49E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78000"/>
            <a:ext cx="6781800" cy="452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493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0163" y="3683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4203700" cy="11430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bầu</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56800" y="-330200"/>
            <a:ext cx="2641600" cy="1981200"/>
          </a:xfrm>
          <a:prstGeom prst="rect">
            <a:avLst/>
          </a:prstGeom>
        </p:spPr>
      </p:pic>
      <p:pic>
        <p:nvPicPr>
          <p:cNvPr id="2050" name="Picture 2" descr="Đàn bầu - kết tinh của văn hóa Việt - Vĩnh Long Online">
            <a:extLst>
              <a:ext uri="{FF2B5EF4-FFF2-40B4-BE49-F238E27FC236}">
                <a16:creationId xmlns:a16="http://schemas.microsoft.com/office/drawing/2014/main" id="{372D464C-9BE2-5D01-C96B-6A2FFA0DB9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21363" y="2036763"/>
            <a:ext cx="6093890" cy="45672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641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1463" y="215900"/>
            <a:ext cx="10972800" cy="1143000"/>
          </a:xfrm>
          <a:solidFill>
            <a:schemeClr val="accent6"/>
          </a:solidFill>
        </p:spPr>
        <p:txBody>
          <a:bodyPr/>
          <a:lstStyle/>
          <a:p>
            <a:r>
              <a:rPr lang="en-US" dirty="0" err="1">
                <a:latin typeface="Arial" pitchFamily="34" charset="0"/>
                <a:cs typeface="Arial" pitchFamily="34" charset="0"/>
              </a:rPr>
              <a:t>Đây</a:t>
            </a:r>
            <a:r>
              <a:rPr lang="en-US" dirty="0">
                <a:latin typeface="Arial" pitchFamily="34" charset="0"/>
                <a:cs typeface="Arial" pitchFamily="34" charset="0"/>
              </a:rPr>
              <a:t> </a:t>
            </a:r>
            <a:r>
              <a:rPr lang="en-US" dirty="0" err="1">
                <a:latin typeface="Arial" pitchFamily="34" charset="0"/>
                <a:cs typeface="Arial" pitchFamily="34" charset="0"/>
              </a:rPr>
              <a:t>là</a:t>
            </a:r>
            <a:r>
              <a:rPr lang="en-US" dirty="0">
                <a:latin typeface="Arial" pitchFamily="34" charset="0"/>
                <a:cs typeface="Arial" pitchFamily="34" charset="0"/>
              </a:rPr>
              <a:t> </a:t>
            </a:r>
            <a:r>
              <a:rPr lang="en-US" dirty="0" err="1">
                <a:latin typeface="Arial" pitchFamily="34" charset="0"/>
                <a:cs typeface="Arial" pitchFamily="34" charset="0"/>
              </a:rPr>
              <a:t>nhạc</a:t>
            </a:r>
            <a:r>
              <a:rPr lang="en-US" dirty="0">
                <a:latin typeface="Arial" pitchFamily="34" charset="0"/>
                <a:cs typeface="Arial" pitchFamily="34" charset="0"/>
              </a:rPr>
              <a:t> </a:t>
            </a:r>
            <a:r>
              <a:rPr lang="en-US" dirty="0" err="1">
                <a:latin typeface="Arial" pitchFamily="34" charset="0"/>
                <a:cs typeface="Arial" pitchFamily="34" charset="0"/>
              </a:rPr>
              <a:t>cụ</a:t>
            </a:r>
            <a:r>
              <a:rPr lang="en-US" dirty="0">
                <a:latin typeface="Arial" pitchFamily="34" charset="0"/>
                <a:cs typeface="Arial" pitchFamily="34" charset="0"/>
              </a:rPr>
              <a:t> </a:t>
            </a:r>
            <a:r>
              <a:rPr lang="en-US" dirty="0" err="1">
                <a:latin typeface="Arial" pitchFamily="34" charset="0"/>
                <a:cs typeface="Arial" pitchFamily="34" charset="0"/>
              </a:rPr>
              <a:t>dân</a:t>
            </a:r>
            <a:r>
              <a:rPr lang="en-US" dirty="0">
                <a:latin typeface="Arial" pitchFamily="34" charset="0"/>
                <a:cs typeface="Arial" pitchFamily="34" charset="0"/>
              </a:rPr>
              <a:t> </a:t>
            </a:r>
            <a:r>
              <a:rPr lang="en-US" dirty="0" err="1">
                <a:latin typeface="Arial" pitchFamily="34" charset="0"/>
                <a:cs typeface="Arial" pitchFamily="34" charset="0"/>
              </a:rPr>
              <a:t>tộc</a:t>
            </a:r>
            <a:r>
              <a:rPr lang="en-US" dirty="0">
                <a:latin typeface="Arial" pitchFamily="34" charset="0"/>
                <a:cs typeface="Arial" pitchFamily="34" charset="0"/>
              </a:rPr>
              <a:t> </a:t>
            </a:r>
            <a:r>
              <a:rPr lang="en-US" dirty="0" err="1">
                <a:latin typeface="Arial" pitchFamily="34" charset="0"/>
                <a:cs typeface="Arial" pitchFamily="34" charset="0"/>
              </a:rPr>
              <a:t>nào</a:t>
            </a:r>
            <a:r>
              <a:rPr lang="en-US" dirty="0">
                <a:latin typeface="Arial" pitchFamily="34" charset="0"/>
                <a:cs typeface="Arial" pitchFamily="34" charset="0"/>
              </a:rPr>
              <a:t>?</a:t>
            </a:r>
          </a:p>
        </p:txBody>
      </p:sp>
      <p:sp>
        <p:nvSpPr>
          <p:cNvPr id="4" name="Title 1"/>
          <p:cNvSpPr txBox="1">
            <a:spLocks/>
          </p:cNvSpPr>
          <p:nvPr/>
        </p:nvSpPr>
        <p:spPr>
          <a:xfrm>
            <a:off x="711200" y="3632200"/>
            <a:ext cx="2781300" cy="1384300"/>
          </a:xfrm>
          <a:prstGeom prst="rect">
            <a:avLst/>
          </a:prstGeom>
          <a:solidFill>
            <a:schemeClr val="accent5">
              <a:lumMod val="75000"/>
            </a:schemeClr>
          </a:solidFill>
        </p:spPr>
        <p:txBody>
          <a:bodyPr vert="horz" lIns="121920" tIns="60960" rIns="121920" bIns="60960" rtlCol="0" anchor="ctr">
            <a:normAutofit fontScale="70000" lnSpcReduction="2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defTabSz="1219170"/>
            <a:r>
              <a:rPr lang="en-US" sz="5867" dirty="0" err="1">
                <a:solidFill>
                  <a:schemeClr val="bg1"/>
                </a:solidFill>
                <a:latin typeface="Arial" pitchFamily="34" charset="0"/>
                <a:cs typeface="Arial" pitchFamily="34" charset="0"/>
              </a:rPr>
              <a:t>Đáp</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án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Đàn</a:t>
            </a:r>
            <a:r>
              <a:rPr lang="en-US" sz="5867" dirty="0">
                <a:solidFill>
                  <a:schemeClr val="bg1"/>
                </a:solidFill>
                <a:latin typeface="Arial" pitchFamily="34" charset="0"/>
                <a:cs typeface="Arial" pitchFamily="34" charset="0"/>
              </a:rPr>
              <a:t> </a:t>
            </a:r>
            <a:r>
              <a:rPr lang="en-US" sz="5867" dirty="0" err="1">
                <a:solidFill>
                  <a:schemeClr val="bg1"/>
                </a:solidFill>
                <a:latin typeface="Arial" pitchFamily="34" charset="0"/>
                <a:cs typeface="Arial" pitchFamily="34" charset="0"/>
              </a:rPr>
              <a:t>t’rưng</a:t>
            </a:r>
            <a:endParaRPr lang="en-US" sz="5867" dirty="0">
              <a:solidFill>
                <a:schemeClr val="bg1"/>
              </a:solidFill>
              <a:latin typeface="Arial" pitchFamily="34" charset="0"/>
              <a:cs typeface="Arial" pitchFamily="34" charset="0"/>
            </a:endParaRPr>
          </a:p>
        </p:txBody>
      </p:sp>
      <p:pic>
        <p:nvPicPr>
          <p:cNvPr id="5" name="Picture 4">
            <a:hlinkClick r:id="rId2" action="ppaction://hlinksldjump"/>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16419" y="-838200"/>
            <a:ext cx="1935163" cy="2336800"/>
          </a:xfrm>
          <a:prstGeom prst="rect">
            <a:avLst/>
          </a:prstGeom>
        </p:spPr>
      </p:pic>
      <p:pic>
        <p:nvPicPr>
          <p:cNvPr id="3074" name="Picture 2" descr="Độc tấu đàn Tơ rưng “Mùa hái quả” - YouTube">
            <a:extLst>
              <a:ext uri="{FF2B5EF4-FFF2-40B4-BE49-F238E27FC236}">
                <a16:creationId xmlns:a16="http://schemas.microsoft.com/office/drawing/2014/main" id="{07493A3A-6B90-00DF-B8BC-CE0C9F6B3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2101056"/>
            <a:ext cx="7886699" cy="4579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8430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750" fill="hold"/>
                                        <p:tgtEl>
                                          <p:spTgt spid="4"/>
                                        </p:tgtEl>
                                        <p:attrNameLst>
                                          <p:attrName>ppt_x</p:attrName>
                                        </p:attrNameLst>
                                      </p:cBhvr>
                                      <p:tavLst>
                                        <p:tav tm="0">
                                          <p:val>
                                            <p:strVal val="1+#ppt_w/2"/>
                                          </p:val>
                                        </p:tav>
                                        <p:tav tm="100000">
                                          <p:val>
                                            <p:strVal val="#ppt_x"/>
                                          </p:val>
                                        </p:tav>
                                      </p:tavLst>
                                    </p:anim>
                                    <p:anim calcmode="lin" valueType="num">
                                      <p:cBhvr additive="base">
                                        <p:cTn id="14" dur="17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a:extLst>
              <a:ext uri="{FF2B5EF4-FFF2-40B4-BE49-F238E27FC236}">
                <a16:creationId xmlns:a16="http://schemas.microsoft.com/office/drawing/2014/main" id="{0A19C08F-C186-4ECA-8592-AD14EA9DDBA2}"/>
              </a:ext>
            </a:extLst>
          </p:cNvPr>
          <p:cNvGrpSpPr/>
          <p:nvPr/>
        </p:nvGrpSpPr>
        <p:grpSpPr>
          <a:xfrm>
            <a:off x="-154975" y="2850213"/>
            <a:ext cx="12961723" cy="5722608"/>
            <a:chOff x="-116231" y="2137660"/>
            <a:chExt cx="9721292" cy="4291956"/>
          </a:xfrm>
        </p:grpSpPr>
        <p:pic>
          <p:nvPicPr>
            <p:cNvPr id="9" name="图片 8">
              <a:extLst>
                <a:ext uri="{FF2B5EF4-FFF2-40B4-BE49-F238E27FC236}">
                  <a16:creationId xmlns:a16="http://schemas.microsoft.com/office/drawing/2014/main" id="{EFD32AFA-CA52-47D7-A224-C914491B78D2}"/>
                </a:ext>
              </a:extLst>
            </p:cNvPr>
            <p:cNvPicPr>
              <a:picLocks noChangeAspect="1"/>
            </p:cNvPicPr>
            <p:nvPr/>
          </p:nvPicPr>
          <p:blipFill rotWithShape="1">
            <a:blip r:embed="rId3"/>
            <a:srcRect l="56379"/>
            <a:stretch/>
          </p:blipFill>
          <p:spPr>
            <a:xfrm>
              <a:off x="5565447" y="2137660"/>
              <a:ext cx="4039614" cy="4291956"/>
            </a:xfrm>
            <a:prstGeom prst="rect">
              <a:avLst/>
            </a:prstGeom>
          </p:spPr>
        </p:pic>
        <p:pic>
          <p:nvPicPr>
            <p:cNvPr id="5" name="图片 4">
              <a:extLst>
                <a:ext uri="{FF2B5EF4-FFF2-40B4-BE49-F238E27FC236}">
                  <a16:creationId xmlns:a16="http://schemas.microsoft.com/office/drawing/2014/main" id="{445A97E7-7F47-428D-9A49-EC00D717EDF0}"/>
                </a:ext>
              </a:extLst>
            </p:cNvPr>
            <p:cNvPicPr>
              <a:picLocks noChangeAspect="1"/>
            </p:cNvPicPr>
            <p:nvPr/>
          </p:nvPicPr>
          <p:blipFill>
            <a:blip r:embed="rId4"/>
            <a:stretch>
              <a:fillRect/>
            </a:stretch>
          </p:blipFill>
          <p:spPr>
            <a:xfrm>
              <a:off x="-116231" y="3918018"/>
              <a:ext cx="9376461" cy="1536325"/>
            </a:xfrm>
            <a:prstGeom prst="rect">
              <a:avLst/>
            </a:prstGeom>
          </p:spPr>
        </p:pic>
        <p:pic>
          <p:nvPicPr>
            <p:cNvPr id="7" name="图片 6">
              <a:extLst>
                <a:ext uri="{FF2B5EF4-FFF2-40B4-BE49-F238E27FC236}">
                  <a16:creationId xmlns:a16="http://schemas.microsoft.com/office/drawing/2014/main" id="{F9A2C1A6-9D0E-4C2A-81BE-100888F3CCA6}"/>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74297" b="90822" l="45436" r="54622"/>
                      </a14:imgEffect>
                    </a14:imgLayer>
                  </a14:imgProps>
                </a:ext>
              </a:extLst>
            </a:blip>
            <a:srcRect l="44288" t="72231" r="44230" b="7112"/>
            <a:stretch/>
          </p:blipFill>
          <p:spPr>
            <a:xfrm>
              <a:off x="228600" y="3597838"/>
              <a:ext cx="1069279" cy="1088342"/>
            </a:xfrm>
            <a:prstGeom prst="rect">
              <a:avLst/>
            </a:prstGeom>
          </p:spPr>
        </p:pic>
      </p:grpSp>
      <p:sp>
        <p:nvSpPr>
          <p:cNvPr id="8" name="Rectangle: Rounded Corners 7">
            <a:extLst>
              <a:ext uri="{FF2B5EF4-FFF2-40B4-BE49-F238E27FC236}">
                <a16:creationId xmlns:a16="http://schemas.microsoft.com/office/drawing/2014/main" id="{CCE40745-8F3B-BFD8-A1D3-8C360D284D8E}"/>
              </a:ext>
            </a:extLst>
          </p:cNvPr>
          <p:cNvSpPr/>
          <p:nvPr/>
        </p:nvSpPr>
        <p:spPr>
          <a:xfrm>
            <a:off x="1088022" y="206802"/>
            <a:ext cx="10430878" cy="1177498"/>
          </a:xfrm>
          <a:custGeom>
            <a:avLst/>
            <a:gdLst>
              <a:gd name="connsiteX0" fmla="*/ 0 w 10430878"/>
              <a:gd name="connsiteY0" fmla="*/ 588749 h 1177498"/>
              <a:gd name="connsiteX1" fmla="*/ 588749 w 10430878"/>
              <a:gd name="connsiteY1" fmla="*/ 0 h 1177498"/>
              <a:gd name="connsiteX2" fmla="*/ 1157171 w 10430878"/>
              <a:gd name="connsiteY2" fmla="*/ 0 h 1177498"/>
              <a:gd name="connsiteX3" fmla="*/ 1540525 w 10430878"/>
              <a:gd name="connsiteY3" fmla="*/ 0 h 1177498"/>
              <a:gd name="connsiteX4" fmla="*/ 2294015 w 10430878"/>
              <a:gd name="connsiteY4" fmla="*/ 0 h 1177498"/>
              <a:gd name="connsiteX5" fmla="*/ 2862437 w 10430878"/>
              <a:gd name="connsiteY5" fmla="*/ 0 h 1177498"/>
              <a:gd name="connsiteX6" fmla="*/ 3615926 w 10430878"/>
              <a:gd name="connsiteY6" fmla="*/ 0 h 1177498"/>
              <a:gd name="connsiteX7" fmla="*/ 4091814 w 10430878"/>
              <a:gd name="connsiteY7" fmla="*/ 0 h 1177498"/>
              <a:gd name="connsiteX8" fmla="*/ 4752770 w 10430878"/>
              <a:gd name="connsiteY8" fmla="*/ 0 h 1177498"/>
              <a:gd name="connsiteX9" fmla="*/ 5506260 w 10430878"/>
              <a:gd name="connsiteY9" fmla="*/ 0 h 1177498"/>
              <a:gd name="connsiteX10" fmla="*/ 6074681 w 10430878"/>
              <a:gd name="connsiteY10" fmla="*/ 0 h 1177498"/>
              <a:gd name="connsiteX11" fmla="*/ 6643103 w 10430878"/>
              <a:gd name="connsiteY11" fmla="*/ 0 h 1177498"/>
              <a:gd name="connsiteX12" fmla="*/ 7211525 w 10430878"/>
              <a:gd name="connsiteY12" fmla="*/ 0 h 1177498"/>
              <a:gd name="connsiteX13" fmla="*/ 7872481 w 10430878"/>
              <a:gd name="connsiteY13" fmla="*/ 0 h 1177498"/>
              <a:gd name="connsiteX14" fmla="*/ 8348369 w 10430878"/>
              <a:gd name="connsiteY14" fmla="*/ 0 h 1177498"/>
              <a:gd name="connsiteX15" fmla="*/ 9101859 w 10430878"/>
              <a:gd name="connsiteY15" fmla="*/ 0 h 1177498"/>
              <a:gd name="connsiteX16" fmla="*/ 9842129 w 10430878"/>
              <a:gd name="connsiteY16" fmla="*/ 0 h 1177498"/>
              <a:gd name="connsiteX17" fmla="*/ 10430878 w 10430878"/>
              <a:gd name="connsiteY17" fmla="*/ 588749 h 1177498"/>
              <a:gd name="connsiteX18" fmla="*/ 10430878 w 10430878"/>
              <a:gd name="connsiteY18" fmla="*/ 588749 h 1177498"/>
              <a:gd name="connsiteX19" fmla="*/ 9842129 w 10430878"/>
              <a:gd name="connsiteY19" fmla="*/ 1177498 h 1177498"/>
              <a:gd name="connsiteX20" fmla="*/ 8996106 w 10430878"/>
              <a:gd name="connsiteY20" fmla="*/ 1177498 h 1177498"/>
              <a:gd name="connsiteX21" fmla="*/ 8427684 w 10430878"/>
              <a:gd name="connsiteY21" fmla="*/ 1177498 h 1177498"/>
              <a:gd name="connsiteX22" fmla="*/ 7766728 w 10430878"/>
              <a:gd name="connsiteY22" fmla="*/ 1177498 h 1177498"/>
              <a:gd name="connsiteX23" fmla="*/ 7290840 w 10430878"/>
              <a:gd name="connsiteY23" fmla="*/ 1177498 h 1177498"/>
              <a:gd name="connsiteX24" fmla="*/ 6722418 w 10430878"/>
              <a:gd name="connsiteY24" fmla="*/ 1177498 h 1177498"/>
              <a:gd name="connsiteX25" fmla="*/ 6246530 w 10430878"/>
              <a:gd name="connsiteY25" fmla="*/ 1177498 h 1177498"/>
              <a:gd name="connsiteX26" fmla="*/ 5770642 w 10430878"/>
              <a:gd name="connsiteY26" fmla="*/ 1177498 h 1177498"/>
              <a:gd name="connsiteX27" fmla="*/ 5017152 w 10430878"/>
              <a:gd name="connsiteY27" fmla="*/ 1177498 h 1177498"/>
              <a:gd name="connsiteX28" fmla="*/ 4171129 w 10430878"/>
              <a:gd name="connsiteY28" fmla="*/ 1177498 h 1177498"/>
              <a:gd name="connsiteX29" fmla="*/ 3417639 w 10430878"/>
              <a:gd name="connsiteY29" fmla="*/ 1177498 h 1177498"/>
              <a:gd name="connsiteX30" fmla="*/ 2571616 w 10430878"/>
              <a:gd name="connsiteY30" fmla="*/ 1177498 h 1177498"/>
              <a:gd name="connsiteX31" fmla="*/ 1910660 w 10430878"/>
              <a:gd name="connsiteY31" fmla="*/ 1177498 h 1177498"/>
              <a:gd name="connsiteX32" fmla="*/ 1342239 w 10430878"/>
              <a:gd name="connsiteY32" fmla="*/ 1177498 h 1177498"/>
              <a:gd name="connsiteX33" fmla="*/ 588749 w 10430878"/>
              <a:gd name="connsiteY33" fmla="*/ 1177498 h 1177498"/>
              <a:gd name="connsiteX34" fmla="*/ 0 w 10430878"/>
              <a:gd name="connsiteY34" fmla="*/ 588749 h 1177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0430878" h="1177498" fill="none" extrusionOk="0">
                <a:moveTo>
                  <a:pt x="0" y="588749"/>
                </a:moveTo>
                <a:cubicBezTo>
                  <a:pt x="41521" y="272126"/>
                  <a:pt x="225147" y="-48318"/>
                  <a:pt x="588749" y="0"/>
                </a:cubicBezTo>
                <a:cubicBezTo>
                  <a:pt x="819178" y="9421"/>
                  <a:pt x="969206" y="13400"/>
                  <a:pt x="1157171" y="0"/>
                </a:cubicBezTo>
                <a:cubicBezTo>
                  <a:pt x="1345136" y="-13400"/>
                  <a:pt x="1458575" y="-3144"/>
                  <a:pt x="1540525" y="0"/>
                </a:cubicBezTo>
                <a:cubicBezTo>
                  <a:pt x="1622475" y="3144"/>
                  <a:pt x="2141045" y="-23029"/>
                  <a:pt x="2294015" y="0"/>
                </a:cubicBezTo>
                <a:cubicBezTo>
                  <a:pt x="2446985" y="23029"/>
                  <a:pt x="2720199" y="9355"/>
                  <a:pt x="2862437" y="0"/>
                </a:cubicBezTo>
                <a:cubicBezTo>
                  <a:pt x="3004675" y="-9355"/>
                  <a:pt x="3373601" y="36595"/>
                  <a:pt x="3615926" y="0"/>
                </a:cubicBezTo>
                <a:cubicBezTo>
                  <a:pt x="3858251" y="-36595"/>
                  <a:pt x="3952521" y="-4525"/>
                  <a:pt x="4091814" y="0"/>
                </a:cubicBezTo>
                <a:cubicBezTo>
                  <a:pt x="4231107" y="4525"/>
                  <a:pt x="4595175" y="30792"/>
                  <a:pt x="4752770" y="0"/>
                </a:cubicBezTo>
                <a:cubicBezTo>
                  <a:pt x="4910365" y="-30792"/>
                  <a:pt x="5354162" y="-5645"/>
                  <a:pt x="5506260" y="0"/>
                </a:cubicBezTo>
                <a:cubicBezTo>
                  <a:pt x="5658358" y="5645"/>
                  <a:pt x="5897134" y="4328"/>
                  <a:pt x="6074681" y="0"/>
                </a:cubicBezTo>
                <a:cubicBezTo>
                  <a:pt x="6252228" y="-4328"/>
                  <a:pt x="6506015" y="4197"/>
                  <a:pt x="6643103" y="0"/>
                </a:cubicBezTo>
                <a:cubicBezTo>
                  <a:pt x="6780191" y="-4197"/>
                  <a:pt x="6930697" y="-10945"/>
                  <a:pt x="7211525" y="0"/>
                </a:cubicBezTo>
                <a:cubicBezTo>
                  <a:pt x="7492353" y="10945"/>
                  <a:pt x="7665724" y="18799"/>
                  <a:pt x="7872481" y="0"/>
                </a:cubicBezTo>
                <a:cubicBezTo>
                  <a:pt x="8079238" y="-18799"/>
                  <a:pt x="8120271" y="-19602"/>
                  <a:pt x="8348369" y="0"/>
                </a:cubicBezTo>
                <a:cubicBezTo>
                  <a:pt x="8576467" y="19602"/>
                  <a:pt x="8753830" y="33399"/>
                  <a:pt x="9101859" y="0"/>
                </a:cubicBezTo>
                <a:cubicBezTo>
                  <a:pt x="9449888" y="-33399"/>
                  <a:pt x="9578721" y="-983"/>
                  <a:pt x="9842129" y="0"/>
                </a:cubicBezTo>
                <a:cubicBezTo>
                  <a:pt x="10152626" y="42978"/>
                  <a:pt x="10399696" y="278723"/>
                  <a:pt x="10430878" y="588749"/>
                </a:cubicBezTo>
                <a:lnTo>
                  <a:pt x="10430878" y="588749"/>
                </a:lnTo>
                <a:cubicBezTo>
                  <a:pt x="10436749" y="892959"/>
                  <a:pt x="10097713" y="1188384"/>
                  <a:pt x="9842129" y="1177498"/>
                </a:cubicBezTo>
                <a:cubicBezTo>
                  <a:pt x="9484548" y="1173651"/>
                  <a:pt x="9408580" y="1200236"/>
                  <a:pt x="8996106" y="1177498"/>
                </a:cubicBezTo>
                <a:cubicBezTo>
                  <a:pt x="8583632" y="1154760"/>
                  <a:pt x="8585278" y="1184023"/>
                  <a:pt x="8427684" y="1177498"/>
                </a:cubicBezTo>
                <a:cubicBezTo>
                  <a:pt x="8270090" y="1170973"/>
                  <a:pt x="7913845" y="1156444"/>
                  <a:pt x="7766728" y="1177498"/>
                </a:cubicBezTo>
                <a:cubicBezTo>
                  <a:pt x="7619611" y="1198552"/>
                  <a:pt x="7387704" y="1182406"/>
                  <a:pt x="7290840" y="1177498"/>
                </a:cubicBezTo>
                <a:cubicBezTo>
                  <a:pt x="7193976" y="1172590"/>
                  <a:pt x="6963825" y="1184682"/>
                  <a:pt x="6722418" y="1177498"/>
                </a:cubicBezTo>
                <a:cubicBezTo>
                  <a:pt x="6481011" y="1170314"/>
                  <a:pt x="6388711" y="1187513"/>
                  <a:pt x="6246530" y="1177498"/>
                </a:cubicBezTo>
                <a:cubicBezTo>
                  <a:pt x="6104349" y="1167483"/>
                  <a:pt x="5967512" y="1195865"/>
                  <a:pt x="5770642" y="1177498"/>
                </a:cubicBezTo>
                <a:cubicBezTo>
                  <a:pt x="5573772" y="1159131"/>
                  <a:pt x="5258300" y="1162643"/>
                  <a:pt x="5017152" y="1177498"/>
                </a:cubicBezTo>
                <a:cubicBezTo>
                  <a:pt x="4776004" y="1192354"/>
                  <a:pt x="4487866" y="1215135"/>
                  <a:pt x="4171129" y="1177498"/>
                </a:cubicBezTo>
                <a:cubicBezTo>
                  <a:pt x="3854392" y="1139861"/>
                  <a:pt x="3614824" y="1150974"/>
                  <a:pt x="3417639" y="1177498"/>
                </a:cubicBezTo>
                <a:cubicBezTo>
                  <a:pt x="3220454" y="1204023"/>
                  <a:pt x="2772404" y="1184797"/>
                  <a:pt x="2571616" y="1177498"/>
                </a:cubicBezTo>
                <a:cubicBezTo>
                  <a:pt x="2370828" y="1170199"/>
                  <a:pt x="2131011" y="1180267"/>
                  <a:pt x="1910660" y="1177498"/>
                </a:cubicBezTo>
                <a:cubicBezTo>
                  <a:pt x="1690309" y="1174729"/>
                  <a:pt x="1557680" y="1194474"/>
                  <a:pt x="1342239" y="1177498"/>
                </a:cubicBezTo>
                <a:cubicBezTo>
                  <a:pt x="1126798" y="1160522"/>
                  <a:pt x="892894" y="1164368"/>
                  <a:pt x="588749" y="1177498"/>
                </a:cubicBezTo>
                <a:cubicBezTo>
                  <a:pt x="329648" y="1136940"/>
                  <a:pt x="42639" y="925429"/>
                  <a:pt x="0" y="588749"/>
                </a:cubicBezTo>
                <a:close/>
              </a:path>
              <a:path w="10430878" h="1177498" stroke="0" extrusionOk="0">
                <a:moveTo>
                  <a:pt x="0" y="588749"/>
                </a:moveTo>
                <a:cubicBezTo>
                  <a:pt x="-49194" y="315223"/>
                  <a:pt x="281501" y="75757"/>
                  <a:pt x="588749" y="0"/>
                </a:cubicBezTo>
                <a:cubicBezTo>
                  <a:pt x="695931" y="-19170"/>
                  <a:pt x="856572" y="1109"/>
                  <a:pt x="1064637" y="0"/>
                </a:cubicBezTo>
                <a:cubicBezTo>
                  <a:pt x="1272702" y="-1109"/>
                  <a:pt x="1388398" y="-6847"/>
                  <a:pt x="1633059" y="0"/>
                </a:cubicBezTo>
                <a:cubicBezTo>
                  <a:pt x="1877720" y="6847"/>
                  <a:pt x="1907456" y="-9141"/>
                  <a:pt x="2016413" y="0"/>
                </a:cubicBezTo>
                <a:cubicBezTo>
                  <a:pt x="2125370" y="9141"/>
                  <a:pt x="2563953" y="239"/>
                  <a:pt x="2769903" y="0"/>
                </a:cubicBezTo>
                <a:cubicBezTo>
                  <a:pt x="2975853" y="-239"/>
                  <a:pt x="2987386" y="5178"/>
                  <a:pt x="3153257" y="0"/>
                </a:cubicBezTo>
                <a:cubicBezTo>
                  <a:pt x="3319128" y="-5178"/>
                  <a:pt x="3600795" y="25443"/>
                  <a:pt x="3814213" y="0"/>
                </a:cubicBezTo>
                <a:cubicBezTo>
                  <a:pt x="4027631" y="-25443"/>
                  <a:pt x="4182793" y="2173"/>
                  <a:pt x="4290101" y="0"/>
                </a:cubicBezTo>
                <a:cubicBezTo>
                  <a:pt x="4397409" y="-2173"/>
                  <a:pt x="4584560" y="-9653"/>
                  <a:pt x="4765989" y="0"/>
                </a:cubicBezTo>
                <a:cubicBezTo>
                  <a:pt x="4947418" y="9653"/>
                  <a:pt x="5037936" y="-3843"/>
                  <a:pt x="5149343" y="0"/>
                </a:cubicBezTo>
                <a:cubicBezTo>
                  <a:pt x="5260750" y="3843"/>
                  <a:pt x="5405302" y="17962"/>
                  <a:pt x="5532698" y="0"/>
                </a:cubicBezTo>
                <a:cubicBezTo>
                  <a:pt x="5660094" y="-17962"/>
                  <a:pt x="5828546" y="-10239"/>
                  <a:pt x="6008586" y="0"/>
                </a:cubicBezTo>
                <a:cubicBezTo>
                  <a:pt x="6188626" y="10239"/>
                  <a:pt x="6459225" y="-11810"/>
                  <a:pt x="6577008" y="0"/>
                </a:cubicBezTo>
                <a:cubicBezTo>
                  <a:pt x="6694791" y="11810"/>
                  <a:pt x="6969915" y="-14305"/>
                  <a:pt x="7330497" y="0"/>
                </a:cubicBezTo>
                <a:cubicBezTo>
                  <a:pt x="7691079" y="14305"/>
                  <a:pt x="7694953" y="-13812"/>
                  <a:pt x="7991453" y="0"/>
                </a:cubicBezTo>
                <a:cubicBezTo>
                  <a:pt x="8287953" y="13812"/>
                  <a:pt x="8413736" y="2910"/>
                  <a:pt x="8559875" y="0"/>
                </a:cubicBezTo>
                <a:cubicBezTo>
                  <a:pt x="8706014" y="-2910"/>
                  <a:pt x="8957623" y="106"/>
                  <a:pt x="9128297" y="0"/>
                </a:cubicBezTo>
                <a:cubicBezTo>
                  <a:pt x="9298971" y="-106"/>
                  <a:pt x="9592616" y="-27119"/>
                  <a:pt x="9842129" y="0"/>
                </a:cubicBezTo>
                <a:cubicBezTo>
                  <a:pt x="10144082" y="11057"/>
                  <a:pt x="10435678" y="231788"/>
                  <a:pt x="10430878" y="588749"/>
                </a:cubicBezTo>
                <a:lnTo>
                  <a:pt x="10430878" y="588749"/>
                </a:lnTo>
                <a:cubicBezTo>
                  <a:pt x="10419755" y="916712"/>
                  <a:pt x="10186408" y="1184947"/>
                  <a:pt x="9842129" y="1177498"/>
                </a:cubicBezTo>
                <a:cubicBezTo>
                  <a:pt x="9505954" y="1174789"/>
                  <a:pt x="9369189" y="1190841"/>
                  <a:pt x="8996106" y="1177498"/>
                </a:cubicBezTo>
                <a:cubicBezTo>
                  <a:pt x="8623023" y="1164155"/>
                  <a:pt x="8443569" y="1173718"/>
                  <a:pt x="8150082" y="1177498"/>
                </a:cubicBezTo>
                <a:cubicBezTo>
                  <a:pt x="7856595" y="1181278"/>
                  <a:pt x="7712252" y="1149189"/>
                  <a:pt x="7489127" y="1177498"/>
                </a:cubicBezTo>
                <a:cubicBezTo>
                  <a:pt x="7266002" y="1205807"/>
                  <a:pt x="7044644" y="1152963"/>
                  <a:pt x="6643103" y="1177498"/>
                </a:cubicBezTo>
                <a:cubicBezTo>
                  <a:pt x="6241562" y="1202033"/>
                  <a:pt x="6286745" y="1192720"/>
                  <a:pt x="6167215" y="1177498"/>
                </a:cubicBezTo>
                <a:cubicBezTo>
                  <a:pt x="6047685" y="1162276"/>
                  <a:pt x="5751018" y="1196788"/>
                  <a:pt x="5598793" y="1177498"/>
                </a:cubicBezTo>
                <a:cubicBezTo>
                  <a:pt x="5446568" y="1158208"/>
                  <a:pt x="5198150" y="1143737"/>
                  <a:pt x="4845304" y="1177498"/>
                </a:cubicBezTo>
                <a:cubicBezTo>
                  <a:pt x="4492458" y="1211259"/>
                  <a:pt x="4302490" y="1214421"/>
                  <a:pt x="4091814" y="1177498"/>
                </a:cubicBezTo>
                <a:cubicBezTo>
                  <a:pt x="3881138" y="1140576"/>
                  <a:pt x="3583842" y="1204935"/>
                  <a:pt x="3430859" y="1177498"/>
                </a:cubicBezTo>
                <a:cubicBezTo>
                  <a:pt x="3277876" y="1150061"/>
                  <a:pt x="3226723" y="1165326"/>
                  <a:pt x="3047504" y="1177498"/>
                </a:cubicBezTo>
                <a:cubicBezTo>
                  <a:pt x="2868285" y="1189670"/>
                  <a:pt x="2599681" y="1173910"/>
                  <a:pt x="2479082" y="1177498"/>
                </a:cubicBezTo>
                <a:cubicBezTo>
                  <a:pt x="2358483" y="1181086"/>
                  <a:pt x="1889047" y="1146845"/>
                  <a:pt x="1725593" y="1177498"/>
                </a:cubicBezTo>
                <a:cubicBezTo>
                  <a:pt x="1562139" y="1208151"/>
                  <a:pt x="1291414" y="1164257"/>
                  <a:pt x="1157171" y="1177498"/>
                </a:cubicBezTo>
                <a:cubicBezTo>
                  <a:pt x="1022928" y="1190739"/>
                  <a:pt x="786213" y="1187772"/>
                  <a:pt x="588749" y="1177498"/>
                </a:cubicBezTo>
                <a:cubicBezTo>
                  <a:pt x="251740" y="1166886"/>
                  <a:pt x="-11976" y="979008"/>
                  <a:pt x="0" y="588749"/>
                </a:cubicBezTo>
                <a:close/>
              </a:path>
            </a:pathLst>
          </a:custGeom>
          <a:solidFill>
            <a:srgbClr val="CCFFFF"/>
          </a:solidFill>
          <a:ln w="38100">
            <a:solidFill>
              <a:srgbClr val="002060"/>
            </a:solidFill>
            <a:extLst>
              <a:ext uri="{C807C97D-BFC1-408E-A445-0C87EB9F89A2}">
                <ask:lineSketchStyleProps xmlns:ask="http://schemas.microsoft.com/office/drawing/2018/sketchyshapes" sd="2475911327">
                  <a:prstGeom prst="roundRect">
                    <a:avLst>
                      <a:gd name="adj" fmla="val 5000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err="1">
                <a:solidFill>
                  <a:srgbClr val="002060"/>
                </a:solidFill>
                <a:latin typeface="Calibri" panose="020F0502020204030204" pitchFamily="34" charset="0"/>
                <a:cs typeface="Calibri" panose="020F0502020204030204" pitchFamily="34" charset="0"/>
              </a:rPr>
              <a:t>Trao</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đổi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với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bạn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điều</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em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biết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về</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một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nhạc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cụ</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tộc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vừa</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xuất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hiện</a:t>
            </a:r>
            <a:r>
              <a:rPr lang="en-US" sz="4000" b="1" dirty="0">
                <a:solidFill>
                  <a:srgbClr val="002060"/>
                </a:solidFill>
                <a:latin typeface="Calibri" panose="020F0502020204030204" pitchFamily="34" charset="0"/>
                <a:cs typeface="Calibri" panose="020F0502020204030204" pitchFamily="34" charset="0"/>
              </a:rPr>
              <a:t> ở </a:t>
            </a:r>
            <a:r>
              <a:rPr lang="en-US" sz="4000" b="1" dirty="0" err="1">
                <a:solidFill>
                  <a:srgbClr val="002060"/>
                </a:solidFill>
                <a:latin typeface="Calibri" panose="020F0502020204030204" pitchFamily="34" charset="0"/>
                <a:cs typeface="Calibri" panose="020F0502020204030204" pitchFamily="34" charset="0"/>
              </a:rPr>
              <a:t>trò</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chơi</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endParaRPr lang="en-US" sz="4000" b="1" dirty="0">
              <a:solidFill>
                <a:srgbClr val="002060"/>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DCBD0E3-4B9B-72F2-36FA-E6C23AA88AC5}"/>
              </a:ext>
            </a:extLst>
          </p:cNvPr>
          <p:cNvSpPr txBox="1"/>
          <p:nvPr/>
        </p:nvSpPr>
        <p:spPr>
          <a:xfrm>
            <a:off x="4064000" y="1792012"/>
            <a:ext cx="7632713" cy="1200329"/>
          </a:xfrm>
          <a:prstGeom prst="rect">
            <a:avLst/>
          </a:prstGeom>
          <a:solidFill>
            <a:srgbClr val="FFFFCC"/>
          </a:solidFill>
        </p:spPr>
        <p:txBody>
          <a:bodyPr wrap="square" rtlCol="0">
            <a:spAutoFit/>
          </a:bodyPr>
          <a:lstStyle/>
          <a:p>
            <a:r>
              <a:rPr lang="en-US" sz="3600" b="1" dirty="0">
                <a:solidFill>
                  <a:srgbClr val="002060"/>
                </a:solidFill>
                <a:highlight>
                  <a:srgbClr val="FFFFCC"/>
                </a:highlight>
              </a:rPr>
              <a:t>G: </a:t>
            </a:r>
            <a:r>
              <a:rPr lang="en-US" sz="3600" b="1" dirty="0" err="1">
                <a:solidFill>
                  <a:srgbClr val="002060"/>
                </a:solidFill>
                <a:highlight>
                  <a:srgbClr val="FFFFCC"/>
                </a:highlight>
              </a:rPr>
              <a:t>Em</a:t>
            </a:r>
            <a:r>
              <a:rPr lang="en-US" sz="3600" b="1" dirty="0">
                <a:solidFill>
                  <a:srgbClr val="002060"/>
                </a:solidFill>
                <a:highlight>
                  <a:srgbClr val="FFFFCC"/>
                </a:highlight>
              </a:rPr>
              <a:t> </a:t>
            </a:r>
            <a:r>
              <a:rPr lang="en-US" sz="3600" b="1" dirty="0" err="1">
                <a:solidFill>
                  <a:srgbClr val="002060"/>
                </a:solidFill>
                <a:highlight>
                  <a:srgbClr val="FFFFCC"/>
                </a:highlight>
              </a:rPr>
              <a:t>có</a:t>
            </a:r>
            <a:r>
              <a:rPr lang="en-US" sz="3600" b="1" dirty="0">
                <a:solidFill>
                  <a:srgbClr val="002060"/>
                </a:solidFill>
                <a:highlight>
                  <a:srgbClr val="FFFFCC"/>
                </a:highlight>
              </a:rPr>
              <a:t> </a:t>
            </a:r>
            <a:r>
              <a:rPr lang="en-US" sz="3600" b="1" dirty="0" err="1">
                <a:solidFill>
                  <a:srgbClr val="002060"/>
                </a:solidFill>
                <a:highlight>
                  <a:srgbClr val="FFFFCC"/>
                </a:highlight>
              </a:rPr>
              <a:t>thể</a:t>
            </a:r>
            <a:r>
              <a:rPr lang="en-US" sz="3600" b="1" dirty="0">
                <a:solidFill>
                  <a:srgbClr val="002060"/>
                </a:solidFill>
                <a:highlight>
                  <a:srgbClr val="FFFFCC"/>
                </a:highlight>
              </a:rPr>
              <a:t> </a:t>
            </a:r>
            <a:r>
              <a:rPr lang="en-US" sz="3600" b="1" dirty="0" err="1">
                <a:solidFill>
                  <a:srgbClr val="002060"/>
                </a:solidFill>
                <a:highlight>
                  <a:srgbClr val="FFFFCC"/>
                </a:highlight>
              </a:rPr>
              <a:t>nói</a:t>
            </a:r>
            <a:r>
              <a:rPr lang="en-US" sz="3600" b="1" dirty="0">
                <a:solidFill>
                  <a:srgbClr val="002060"/>
                </a:solidFill>
                <a:highlight>
                  <a:srgbClr val="FFFFCC"/>
                </a:highlight>
              </a:rPr>
              <a:t> </a:t>
            </a:r>
            <a:r>
              <a:rPr lang="en-US" sz="3600" b="1" dirty="0" err="1">
                <a:solidFill>
                  <a:srgbClr val="002060"/>
                </a:solidFill>
                <a:highlight>
                  <a:srgbClr val="FFFFCC"/>
                </a:highlight>
              </a:rPr>
              <a:t>về</a:t>
            </a:r>
            <a:r>
              <a:rPr lang="en-US" sz="3600" b="1" dirty="0">
                <a:solidFill>
                  <a:srgbClr val="002060"/>
                </a:solidFill>
                <a:highlight>
                  <a:srgbClr val="FFFFCC"/>
                </a:highlight>
              </a:rPr>
              <a:t> </a:t>
            </a:r>
            <a:r>
              <a:rPr lang="en-US" sz="3600" b="1" dirty="0" err="1">
                <a:solidFill>
                  <a:srgbClr val="002060"/>
                </a:solidFill>
                <a:highlight>
                  <a:srgbClr val="FFFFCC"/>
                </a:highlight>
              </a:rPr>
              <a:t>hình</a:t>
            </a:r>
            <a:r>
              <a:rPr lang="en-US" sz="3600" b="1" dirty="0">
                <a:solidFill>
                  <a:srgbClr val="002060"/>
                </a:solidFill>
                <a:highlight>
                  <a:srgbClr val="FFFFCC"/>
                </a:highlight>
              </a:rPr>
              <a:t> </a:t>
            </a:r>
            <a:r>
              <a:rPr lang="en-US" sz="3600" b="1" dirty="0" err="1">
                <a:solidFill>
                  <a:srgbClr val="002060"/>
                </a:solidFill>
                <a:highlight>
                  <a:srgbClr val="FFFFCC"/>
                </a:highlight>
              </a:rPr>
              <a:t>dáng</a:t>
            </a:r>
            <a:r>
              <a:rPr lang="en-US" sz="3600" b="1" dirty="0">
                <a:solidFill>
                  <a:srgbClr val="002060"/>
                </a:solidFill>
                <a:highlight>
                  <a:srgbClr val="FFFFCC"/>
                </a:highlight>
              </a:rPr>
              <a:t>, </a:t>
            </a:r>
            <a:r>
              <a:rPr lang="en-US" sz="3600" b="1" dirty="0" err="1">
                <a:solidFill>
                  <a:srgbClr val="002060"/>
                </a:solidFill>
                <a:highlight>
                  <a:srgbClr val="FFFFCC"/>
                </a:highlight>
              </a:rPr>
              <a:t>cấu</a:t>
            </a:r>
            <a:r>
              <a:rPr lang="en-US" sz="3600" b="1" dirty="0">
                <a:solidFill>
                  <a:srgbClr val="002060"/>
                </a:solidFill>
                <a:highlight>
                  <a:srgbClr val="FFFFCC"/>
                </a:highlight>
              </a:rPr>
              <a:t> </a:t>
            </a:r>
            <a:r>
              <a:rPr lang="en-US" sz="3600" b="1" dirty="0" err="1">
                <a:solidFill>
                  <a:srgbClr val="002060"/>
                </a:solidFill>
                <a:highlight>
                  <a:srgbClr val="FFFFCC"/>
                </a:highlight>
              </a:rPr>
              <a:t>tạo</a:t>
            </a:r>
            <a:r>
              <a:rPr lang="en-US" sz="3600" b="1" dirty="0">
                <a:solidFill>
                  <a:srgbClr val="002060"/>
                </a:solidFill>
                <a:highlight>
                  <a:srgbClr val="FFFFCC"/>
                </a:highlight>
              </a:rPr>
              <a:t>, </a:t>
            </a:r>
            <a:r>
              <a:rPr lang="en-US" sz="3600" b="1" dirty="0" err="1">
                <a:solidFill>
                  <a:srgbClr val="002060"/>
                </a:solidFill>
                <a:highlight>
                  <a:srgbClr val="FFFFCC"/>
                </a:highlight>
              </a:rPr>
              <a:t>cách</a:t>
            </a:r>
            <a:r>
              <a:rPr lang="en-US" sz="3600" b="1" dirty="0">
                <a:solidFill>
                  <a:srgbClr val="002060"/>
                </a:solidFill>
                <a:highlight>
                  <a:srgbClr val="FFFFCC"/>
                </a:highlight>
              </a:rPr>
              <a:t> </a:t>
            </a:r>
            <a:r>
              <a:rPr lang="en-US" sz="3600" b="1" dirty="0" err="1">
                <a:solidFill>
                  <a:srgbClr val="002060"/>
                </a:solidFill>
                <a:highlight>
                  <a:srgbClr val="FFFFCC"/>
                </a:highlight>
              </a:rPr>
              <a:t>chơi</a:t>
            </a:r>
            <a:r>
              <a:rPr lang="en-US" sz="3600" b="1" dirty="0">
                <a:solidFill>
                  <a:srgbClr val="002060"/>
                </a:solidFill>
                <a:highlight>
                  <a:srgbClr val="FFFFCC"/>
                </a:highlight>
              </a:rPr>
              <a:t> </a:t>
            </a:r>
            <a:r>
              <a:rPr lang="en-US" sz="3600" b="1" dirty="0" err="1">
                <a:solidFill>
                  <a:srgbClr val="002060"/>
                </a:solidFill>
                <a:highlight>
                  <a:srgbClr val="FFFFCC"/>
                </a:highlight>
              </a:rPr>
              <a:t>nhạc</a:t>
            </a:r>
            <a:r>
              <a:rPr lang="en-US" sz="3600" b="1" dirty="0">
                <a:solidFill>
                  <a:srgbClr val="002060"/>
                </a:solidFill>
                <a:highlight>
                  <a:srgbClr val="FFFFCC"/>
                </a:highlight>
              </a:rPr>
              <a:t> </a:t>
            </a:r>
            <a:r>
              <a:rPr lang="en-US" sz="3600" b="1" dirty="0" err="1">
                <a:solidFill>
                  <a:srgbClr val="002060"/>
                </a:solidFill>
                <a:highlight>
                  <a:srgbClr val="FFFFCC"/>
                </a:highlight>
              </a:rPr>
              <a:t>cụ</a:t>
            </a:r>
            <a:r>
              <a:rPr lang="en-US" sz="3600" b="1" dirty="0">
                <a:solidFill>
                  <a:srgbClr val="002060"/>
                </a:solidFill>
                <a:highlight>
                  <a:srgbClr val="FFFFCC"/>
                </a:highlight>
              </a:rPr>
              <a:t> </a:t>
            </a:r>
            <a:r>
              <a:rPr lang="en-US" sz="3600" b="1" dirty="0" err="1">
                <a:solidFill>
                  <a:srgbClr val="002060"/>
                </a:solidFill>
                <a:highlight>
                  <a:srgbClr val="FFFFCC"/>
                </a:highlight>
              </a:rPr>
              <a:t>đó</a:t>
            </a:r>
            <a:r>
              <a:rPr lang="en-US" sz="3600" b="1" dirty="0">
                <a:solidFill>
                  <a:srgbClr val="002060"/>
                </a:solidFill>
                <a:highlight>
                  <a:srgbClr val="FFFFCC"/>
                </a:highlight>
              </a:rPr>
              <a:t>…</a:t>
            </a:r>
          </a:p>
        </p:txBody>
      </p:sp>
      <p:pic>
        <p:nvPicPr>
          <p:cNvPr id="12" name="Picture 11">
            <a:extLst>
              <a:ext uri="{FF2B5EF4-FFF2-40B4-BE49-F238E27FC236}">
                <a16:creationId xmlns:a16="http://schemas.microsoft.com/office/drawing/2014/main" id="{C47042D9-1F3B-3581-BC0E-4495DFB9B15D}"/>
              </a:ext>
            </a:extLst>
          </p:cNvPr>
          <p:cNvPicPr>
            <a:picLocks noChangeAspect="1"/>
          </p:cNvPicPr>
          <p:nvPr/>
        </p:nvPicPr>
        <p:blipFill>
          <a:blip r:embed="rId7"/>
          <a:stretch>
            <a:fillRect/>
          </a:stretch>
        </p:blipFill>
        <p:spPr>
          <a:xfrm>
            <a:off x="1880125" y="1638300"/>
            <a:ext cx="2049488" cy="2679700"/>
          </a:xfrm>
          <a:prstGeom prst="rect">
            <a:avLst/>
          </a:prstGeom>
          <a:effectLst>
            <a:outerShdw blurRad="76200" dir="13500000" sy="23000" kx="1200000" algn="br" rotWithShape="0">
              <a:prstClr val="black">
                <a:alpha val="20000"/>
              </a:prstClr>
            </a:outerShdw>
          </a:effectLst>
        </p:spPr>
      </p:pic>
      <p:pic>
        <p:nvPicPr>
          <p:cNvPr id="13" name="Picture 12">
            <a:extLst>
              <a:ext uri="{FF2B5EF4-FFF2-40B4-BE49-F238E27FC236}">
                <a16:creationId xmlns:a16="http://schemas.microsoft.com/office/drawing/2014/main" id="{53C9B2C3-7298-021E-029C-98F3153739F2}"/>
              </a:ext>
            </a:extLst>
          </p:cNvPr>
          <p:cNvPicPr>
            <a:picLocks noChangeAspect="1"/>
          </p:cNvPicPr>
          <p:nvPr/>
        </p:nvPicPr>
        <p:blipFill>
          <a:blip r:embed="rId8"/>
          <a:stretch>
            <a:fillRect/>
          </a:stretch>
        </p:blipFill>
        <p:spPr>
          <a:xfrm>
            <a:off x="-114300" y="1593476"/>
            <a:ext cx="1860155" cy="2749924"/>
          </a:xfrm>
          <a:prstGeom prst="rect">
            <a:avLst/>
          </a:prstGeom>
          <a:effectLst>
            <a:outerShdw blurRad="76200" dir="13500000" sy="23000" kx="1200000" algn="br" rotWithShape="0">
              <a:prstClr val="black">
                <a:alpha val="20000"/>
              </a:prstClr>
            </a:outerShdw>
          </a:effectLst>
        </p:spPr>
      </p:pic>
      <p:pic>
        <p:nvPicPr>
          <p:cNvPr id="126" name="Picture 2" descr="Độc tấu đàn Tơ rưng “Mùa hái quả” - YouTube">
            <a:extLst>
              <a:ext uri="{FF2B5EF4-FFF2-40B4-BE49-F238E27FC236}">
                <a16:creationId xmlns:a16="http://schemas.microsoft.com/office/drawing/2014/main" id="{16FFA8E6-15F0-4FEC-C660-AEC7F8E6CFF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2401" y="4521199"/>
            <a:ext cx="3962400" cy="2692401"/>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2" descr="Đàn bầu - kết tinh của văn hóa Việt - Vĩnh Long Online">
            <a:extLst>
              <a:ext uri="{FF2B5EF4-FFF2-40B4-BE49-F238E27FC236}">
                <a16:creationId xmlns:a16="http://schemas.microsoft.com/office/drawing/2014/main" id="{4AC0CD63-5BC9-3E56-660D-55BDFED5E9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54500" y="4546600"/>
            <a:ext cx="3619500" cy="2692399"/>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Nghệ An: Mở lớp truyền dạy thổi khèn, múa khèn Mông | Báo Dân tộc và Phát  triển">
            <a:extLst>
              <a:ext uri="{FF2B5EF4-FFF2-40B4-BE49-F238E27FC236}">
                <a16:creationId xmlns:a16="http://schemas.microsoft.com/office/drawing/2014/main" id="{8F50833E-3692-4900-440B-07E4FE9F13A5}"/>
              </a:ext>
            </a:extLst>
          </p:cNvPr>
          <p:cNvPicPr>
            <a:picLocks noChangeAspect="1" noChangeArrowheads="1"/>
          </p:cNvPicPr>
          <p:nvPr/>
        </p:nvPicPr>
        <p:blipFill>
          <a:blip r:embed="rId11" cstate="hqprint">
            <a:extLst>
              <a:ext uri="{28A0092B-C50C-407E-A947-70E740481C1C}">
                <a14:useLocalDpi xmlns:a14="http://schemas.microsoft.com/office/drawing/2010/main" val="0"/>
              </a:ext>
            </a:extLst>
          </a:blip>
          <a:srcRect/>
          <a:stretch>
            <a:fillRect/>
          </a:stretch>
        </p:blipFill>
        <p:spPr bwMode="auto">
          <a:xfrm>
            <a:off x="8051800" y="4572000"/>
            <a:ext cx="3670300" cy="2666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8897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par>
                                <p:cTn id="25" presetID="10" presetClass="entr" presetSubtype="0" fill="hold" nodeType="withEffect">
                                  <p:stCondLst>
                                    <p:cond delay="0"/>
                                  </p:stCondLst>
                                  <p:childTnLst>
                                    <p:set>
                                      <p:cBhvr>
                                        <p:cTn id="26" dur="1" fill="hold">
                                          <p:stCondLst>
                                            <p:cond delay="0"/>
                                          </p:stCondLst>
                                        </p:cTn>
                                        <p:tgtEl>
                                          <p:spTgt spid="128"/>
                                        </p:tgtEl>
                                        <p:attrNameLst>
                                          <p:attrName>style.visibility</p:attrName>
                                        </p:attrNameLst>
                                      </p:cBhvr>
                                      <p:to>
                                        <p:strVal val="visible"/>
                                      </p:to>
                                    </p:set>
                                    <p:animEffect transition="in" filter="fade">
                                      <p:cBhvr>
                                        <p:cTn id="27" dur="500"/>
                                        <p:tgtEl>
                                          <p:spTgt spid="128"/>
                                        </p:tgtEl>
                                      </p:cBhvr>
                                    </p:animEffect>
                                  </p:childTnLst>
                                </p:cTn>
                              </p:par>
                              <p:par>
                                <p:cTn id="28" presetID="10" presetClass="entr" presetSubtype="0" fill="hold" nodeType="withEffect">
                                  <p:stCondLst>
                                    <p:cond delay="0"/>
                                  </p:stCondLst>
                                  <p:childTnLst>
                                    <p:set>
                                      <p:cBhvr>
                                        <p:cTn id="29" dur="1" fill="hold">
                                          <p:stCondLst>
                                            <p:cond delay="0"/>
                                          </p:stCondLst>
                                        </p:cTn>
                                        <p:tgtEl>
                                          <p:spTgt spid="127"/>
                                        </p:tgtEl>
                                        <p:attrNameLst>
                                          <p:attrName>style.visibility</p:attrName>
                                        </p:attrNameLst>
                                      </p:cBhvr>
                                      <p:to>
                                        <p:strVal val="visible"/>
                                      </p:to>
                                    </p:set>
                                    <p:animEffect transition="in" filter="fade">
                                      <p:cBhvr>
                                        <p:cTn id="30" dur="500"/>
                                        <p:tgtEl>
                                          <p:spTgt spid="127"/>
                                        </p:tgtEl>
                                      </p:cBhvr>
                                    </p:animEffect>
                                  </p:childTnLst>
                                </p:cTn>
                              </p:par>
                              <p:par>
                                <p:cTn id="31" presetID="10" presetClass="entr" presetSubtype="0" fill="hold" nodeType="withEffect">
                                  <p:stCondLst>
                                    <p:cond delay="0"/>
                                  </p:stCondLst>
                                  <p:childTnLst>
                                    <p:set>
                                      <p:cBhvr>
                                        <p:cTn id="32" dur="1" fill="hold">
                                          <p:stCondLst>
                                            <p:cond delay="0"/>
                                          </p:stCondLst>
                                        </p:cTn>
                                        <p:tgtEl>
                                          <p:spTgt spid="126"/>
                                        </p:tgtEl>
                                        <p:attrNameLst>
                                          <p:attrName>style.visibility</p:attrName>
                                        </p:attrNameLst>
                                      </p:cBhvr>
                                      <p:to>
                                        <p:strVal val="visible"/>
                                      </p:to>
                                    </p:set>
                                    <p:animEffect transition="in" filter="fade">
                                      <p:cBhvr>
                                        <p:cTn id="33" dur="500"/>
                                        <p:tgtEl>
                                          <p:spTgt spid="12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8194" name="Picture 2" descr="Khèn mông trắng loại to – Sản phẩm thủ công mỹ nghệ">
            <a:extLst>
              <a:ext uri="{FF2B5EF4-FFF2-40B4-BE49-F238E27FC236}">
                <a16:creationId xmlns:a16="http://schemas.microsoft.com/office/drawing/2014/main" id="{04B2D199-F7D0-69DF-A0F7-1FB2C3CE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64" y="999461"/>
            <a:ext cx="4394791" cy="3296093"/>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1">
            <a:extLst>
              <a:ext uri="{FF2B5EF4-FFF2-40B4-BE49-F238E27FC236}">
                <a16:creationId xmlns:a16="http://schemas.microsoft.com/office/drawing/2014/main" id="{A41989FA-EE99-6608-F26C-DD7568F19D5F}"/>
              </a:ext>
            </a:extLst>
          </p:cNvPr>
          <p:cNvSpPr/>
          <p:nvPr/>
        </p:nvSpPr>
        <p:spPr>
          <a:xfrm>
            <a:off x="4837814" y="786809"/>
            <a:ext cx="6985591" cy="5624623"/>
          </a:xfrm>
          <a:custGeom>
            <a:avLst/>
            <a:gdLst>
              <a:gd name="connsiteX0" fmla="*/ 0 w 6985591"/>
              <a:gd name="connsiteY0" fmla="*/ 937456 h 5624623"/>
              <a:gd name="connsiteX1" fmla="*/ 937456 w 6985591"/>
              <a:gd name="connsiteY1" fmla="*/ 0 h 5624623"/>
              <a:gd name="connsiteX2" fmla="*/ 6048135 w 6985591"/>
              <a:gd name="connsiteY2" fmla="*/ 0 h 5624623"/>
              <a:gd name="connsiteX3" fmla="*/ 6985591 w 6985591"/>
              <a:gd name="connsiteY3" fmla="*/ 937456 h 5624623"/>
              <a:gd name="connsiteX4" fmla="*/ 6985591 w 6985591"/>
              <a:gd name="connsiteY4" fmla="*/ 4687167 h 5624623"/>
              <a:gd name="connsiteX5" fmla="*/ 6048135 w 6985591"/>
              <a:gd name="connsiteY5" fmla="*/ 5624623 h 5624623"/>
              <a:gd name="connsiteX6" fmla="*/ 937456 w 6985591"/>
              <a:gd name="connsiteY6" fmla="*/ 5624623 h 5624623"/>
              <a:gd name="connsiteX7" fmla="*/ 0 w 6985591"/>
              <a:gd name="connsiteY7" fmla="*/ 4687167 h 5624623"/>
              <a:gd name="connsiteX8" fmla="*/ 0 w 6985591"/>
              <a:gd name="connsiteY8" fmla="*/ 937456 h 562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985591" h="5624623" fill="none" extrusionOk="0">
                <a:moveTo>
                  <a:pt x="0" y="937456"/>
                </a:moveTo>
                <a:cubicBezTo>
                  <a:pt x="-57477" y="395675"/>
                  <a:pt x="427173" y="8491"/>
                  <a:pt x="937456" y="0"/>
                </a:cubicBezTo>
                <a:cubicBezTo>
                  <a:pt x="2289846" y="-61902"/>
                  <a:pt x="3831823" y="-101778"/>
                  <a:pt x="6048135" y="0"/>
                </a:cubicBezTo>
                <a:cubicBezTo>
                  <a:pt x="6520675" y="-14173"/>
                  <a:pt x="7017870" y="376698"/>
                  <a:pt x="6985591" y="937456"/>
                </a:cubicBezTo>
                <a:cubicBezTo>
                  <a:pt x="7043245" y="2302697"/>
                  <a:pt x="7001866" y="2956198"/>
                  <a:pt x="6985591" y="4687167"/>
                </a:cubicBezTo>
                <a:cubicBezTo>
                  <a:pt x="6940478" y="5182824"/>
                  <a:pt x="6556041" y="5579155"/>
                  <a:pt x="6048135" y="5624623"/>
                </a:cubicBezTo>
                <a:cubicBezTo>
                  <a:pt x="4488141" y="5482231"/>
                  <a:pt x="2038369" y="5735724"/>
                  <a:pt x="937456" y="5624623"/>
                </a:cubicBezTo>
                <a:cubicBezTo>
                  <a:pt x="363246" y="5652876"/>
                  <a:pt x="-5171" y="5228489"/>
                  <a:pt x="0" y="4687167"/>
                </a:cubicBezTo>
                <a:cubicBezTo>
                  <a:pt x="-60195" y="2867559"/>
                  <a:pt x="-117669" y="2204411"/>
                  <a:pt x="0" y="937456"/>
                </a:cubicBezTo>
                <a:close/>
              </a:path>
              <a:path w="6985591" h="5624623" stroke="0" extrusionOk="0">
                <a:moveTo>
                  <a:pt x="0" y="937456"/>
                </a:moveTo>
                <a:cubicBezTo>
                  <a:pt x="-57475" y="343752"/>
                  <a:pt x="376197" y="-72787"/>
                  <a:pt x="937456" y="0"/>
                </a:cubicBezTo>
                <a:cubicBezTo>
                  <a:pt x="2417084" y="-164947"/>
                  <a:pt x="3692301" y="-52288"/>
                  <a:pt x="6048135" y="0"/>
                </a:cubicBezTo>
                <a:cubicBezTo>
                  <a:pt x="6561054" y="-75557"/>
                  <a:pt x="6978173" y="420901"/>
                  <a:pt x="6985591" y="937456"/>
                </a:cubicBezTo>
                <a:cubicBezTo>
                  <a:pt x="6842266" y="1816545"/>
                  <a:pt x="7079041" y="3928215"/>
                  <a:pt x="6985591" y="4687167"/>
                </a:cubicBezTo>
                <a:cubicBezTo>
                  <a:pt x="6995102" y="5217190"/>
                  <a:pt x="6539974" y="5577486"/>
                  <a:pt x="6048135" y="5624623"/>
                </a:cubicBezTo>
                <a:cubicBezTo>
                  <a:pt x="5255698" y="5783164"/>
                  <a:pt x="2581871" y="5482787"/>
                  <a:pt x="937456" y="5624623"/>
                </a:cubicBezTo>
                <a:cubicBezTo>
                  <a:pt x="414569" y="5714972"/>
                  <a:pt x="62291" y="5183251"/>
                  <a:pt x="0" y="4687167"/>
                </a:cubicBezTo>
                <a:cubicBezTo>
                  <a:pt x="108226" y="3129614"/>
                  <a:pt x="-136457" y="2453541"/>
                  <a:pt x="0" y="937456"/>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b="1" dirty="0">
                <a:solidFill>
                  <a:schemeClr val="tx1"/>
                </a:solidFill>
                <a:latin typeface="Calibri" panose="020F0502020204030204" pitchFamily="34" charset="0"/>
                <a:cs typeface="Calibri" panose="020F0502020204030204" pitchFamily="34" charset="0"/>
              </a:rPr>
              <a:t>Cây khèn người Mông</a:t>
            </a:r>
            <a:r>
              <a:rPr lang="en-US" sz="3200" b="1" dirty="0">
                <a:solidFill>
                  <a:schemeClr val="tx1"/>
                </a:solidFill>
                <a:latin typeface="Calibri" panose="020F0502020204030204" pitchFamily="34" charset="0"/>
                <a:cs typeface="Calibri" panose="020F0502020204030204" pitchFamily="34" charset="0"/>
              </a:rPr>
              <a:t>:</a:t>
            </a:r>
            <a:r>
              <a:rPr lang="vi-VN" sz="3200" b="1" dirty="0">
                <a:solidFill>
                  <a:schemeClr val="tx1"/>
                </a:solidFill>
                <a:latin typeface="Calibri" panose="020F0502020204030204" pitchFamily="34" charset="0"/>
                <a:cs typeface="Calibri" panose="020F0502020204030204" pitchFamily="34" charset="0"/>
              </a:rPr>
              <a:t> </a:t>
            </a:r>
            <a:r>
              <a:rPr lang="en-US" sz="3200" dirty="0">
                <a:solidFill>
                  <a:schemeClr val="tx1"/>
                </a:solidFill>
                <a:latin typeface="Calibri" panose="020F0502020204030204" pitchFamily="34" charset="0"/>
                <a:cs typeface="Calibri" panose="020F0502020204030204" pitchFamily="34" charset="0"/>
              </a:rPr>
              <a:t>T</a:t>
            </a:r>
            <a:r>
              <a:rPr lang="vi-VN" sz="3200" dirty="0">
                <a:solidFill>
                  <a:schemeClr val="tx1"/>
                </a:solidFill>
                <a:latin typeface="Calibri" panose="020F0502020204030204" pitchFamily="34" charset="0"/>
                <a:cs typeface="Calibri" panose="020F0502020204030204" pitchFamily="34" charset="0"/>
              </a:rPr>
              <a:t>ừ xa xưa, bà con người Mông đã biết tận dụng các loại tre, nứa, trúc để làm những vật dụng phục vụ cuộc sống sinh hoạt hằng ngày. </a:t>
            </a:r>
            <a:endParaRPr lang="en-US" sz="3200" dirty="0">
              <a:solidFill>
                <a:schemeClr val="tx1"/>
              </a:solidFill>
              <a:latin typeface="Calibri" panose="020F0502020204030204" pitchFamily="34" charset="0"/>
              <a:cs typeface="Calibri" panose="020F0502020204030204" pitchFamily="34" charset="0"/>
            </a:endParaRPr>
          </a:p>
          <a:p>
            <a:pPr algn="just"/>
            <a:r>
              <a:rPr lang="vi-VN" sz="3200" dirty="0">
                <a:solidFill>
                  <a:schemeClr val="tx1"/>
                </a:solidFill>
                <a:latin typeface="Calibri" panose="020F0502020204030204" pitchFamily="34" charset="0"/>
                <a:cs typeface="Calibri" panose="020F0502020204030204" pitchFamily="34" charset="0"/>
              </a:rPr>
              <a:t>Nhạc cụ truyền thống của người Mông ở Tây Bắc bao gồm </a:t>
            </a:r>
            <a:r>
              <a:rPr lang="vi-VN" sz="3200" b="1" i="1" dirty="0">
                <a:solidFill>
                  <a:schemeClr val="tx1"/>
                </a:solidFill>
                <a:latin typeface="Calibri" panose="020F0502020204030204" pitchFamily="34" charset="0"/>
                <a:cs typeface="Calibri" panose="020F0502020204030204" pitchFamily="34" charset="0"/>
              </a:rPr>
              <a:t>khèn, kèn, trống, chiêng, sáo, khèn môi, kèn lá</a:t>
            </a:r>
            <a:r>
              <a:rPr lang="vi-VN" sz="3200" dirty="0">
                <a:solidFill>
                  <a:schemeClr val="tx1"/>
                </a:solidFill>
                <a:latin typeface="Calibri" panose="020F0502020204030204" pitchFamily="34" charset="0"/>
                <a:cs typeface="Calibri" panose="020F0502020204030204" pitchFamily="34" charset="0"/>
              </a:rPr>
              <a:t>,... Các nhạc cụ được chế tác tại chỗ, từ bàn tay khéo léo, sáng tạo của chính những người sử dụng. </a:t>
            </a:r>
          </a:p>
        </p:txBody>
      </p:sp>
    </p:spTree>
    <p:extLst>
      <p:ext uri="{BB962C8B-B14F-4D97-AF65-F5344CB8AC3E}">
        <p14:creationId xmlns:p14="http://schemas.microsoft.com/office/powerpoint/2010/main" val="11190074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449E9CDC-0BA4-C876-BADD-DD69DB47F5A4}"/>
              </a:ext>
            </a:extLst>
          </p:cNvPr>
          <p:cNvSpPr/>
          <p:nvPr/>
        </p:nvSpPr>
        <p:spPr>
          <a:xfrm>
            <a:off x="407611" y="148855"/>
            <a:ext cx="11524615" cy="6549656"/>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Rectangle: Rounded Corners 11">
            <a:extLst>
              <a:ext uri="{FF2B5EF4-FFF2-40B4-BE49-F238E27FC236}">
                <a16:creationId xmlns:a16="http://schemas.microsoft.com/office/drawing/2014/main" id="{A41989FA-EE99-6608-F26C-DD7568F19D5F}"/>
              </a:ext>
            </a:extLst>
          </p:cNvPr>
          <p:cNvSpPr/>
          <p:nvPr/>
        </p:nvSpPr>
        <p:spPr>
          <a:xfrm>
            <a:off x="499730" y="3817088"/>
            <a:ext cx="11532781" cy="2966483"/>
          </a:xfrm>
          <a:custGeom>
            <a:avLst/>
            <a:gdLst>
              <a:gd name="connsiteX0" fmla="*/ 0 w 11532781"/>
              <a:gd name="connsiteY0" fmla="*/ 494424 h 2966483"/>
              <a:gd name="connsiteX1" fmla="*/ 494424 w 11532781"/>
              <a:gd name="connsiteY1" fmla="*/ 0 h 2966483"/>
              <a:gd name="connsiteX2" fmla="*/ 11038357 w 11532781"/>
              <a:gd name="connsiteY2" fmla="*/ 0 h 2966483"/>
              <a:gd name="connsiteX3" fmla="*/ 11532781 w 11532781"/>
              <a:gd name="connsiteY3" fmla="*/ 494424 h 2966483"/>
              <a:gd name="connsiteX4" fmla="*/ 11532781 w 11532781"/>
              <a:gd name="connsiteY4" fmla="*/ 2472059 h 2966483"/>
              <a:gd name="connsiteX5" fmla="*/ 11038357 w 11532781"/>
              <a:gd name="connsiteY5" fmla="*/ 2966483 h 2966483"/>
              <a:gd name="connsiteX6" fmla="*/ 494424 w 11532781"/>
              <a:gd name="connsiteY6" fmla="*/ 2966483 h 2966483"/>
              <a:gd name="connsiteX7" fmla="*/ 0 w 11532781"/>
              <a:gd name="connsiteY7" fmla="*/ 2472059 h 2966483"/>
              <a:gd name="connsiteX8" fmla="*/ 0 w 11532781"/>
              <a:gd name="connsiteY8" fmla="*/ 494424 h 2966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32781" h="2966483" fill="none" extrusionOk="0">
                <a:moveTo>
                  <a:pt x="0" y="494424"/>
                </a:moveTo>
                <a:cubicBezTo>
                  <a:pt x="-46970" y="201717"/>
                  <a:pt x="237598" y="18482"/>
                  <a:pt x="494424" y="0"/>
                </a:cubicBezTo>
                <a:cubicBezTo>
                  <a:pt x="2550690" y="-61902"/>
                  <a:pt x="5978860" y="-101778"/>
                  <a:pt x="11038357" y="0"/>
                </a:cubicBezTo>
                <a:cubicBezTo>
                  <a:pt x="11281855" y="-9270"/>
                  <a:pt x="11544716" y="205456"/>
                  <a:pt x="11532781" y="494424"/>
                </a:cubicBezTo>
                <a:cubicBezTo>
                  <a:pt x="11590435" y="743942"/>
                  <a:pt x="11549056" y="2001215"/>
                  <a:pt x="11532781" y="2472059"/>
                </a:cubicBezTo>
                <a:cubicBezTo>
                  <a:pt x="11486201" y="2722318"/>
                  <a:pt x="11307300" y="2947442"/>
                  <a:pt x="11038357" y="2966483"/>
                </a:cubicBezTo>
                <a:cubicBezTo>
                  <a:pt x="8735084" y="2824091"/>
                  <a:pt x="2240599" y="3077584"/>
                  <a:pt x="494424" y="2966483"/>
                </a:cubicBezTo>
                <a:cubicBezTo>
                  <a:pt x="204856" y="2974741"/>
                  <a:pt x="-11229" y="2796323"/>
                  <a:pt x="0" y="2472059"/>
                </a:cubicBezTo>
                <a:cubicBezTo>
                  <a:pt x="-60195" y="1615348"/>
                  <a:pt x="-117669" y="1297813"/>
                  <a:pt x="0" y="494424"/>
                </a:cubicBezTo>
                <a:close/>
              </a:path>
              <a:path w="11532781" h="2966483" stroke="0" extrusionOk="0">
                <a:moveTo>
                  <a:pt x="0" y="494424"/>
                </a:moveTo>
                <a:cubicBezTo>
                  <a:pt x="-3923" y="216176"/>
                  <a:pt x="194613" y="-44740"/>
                  <a:pt x="494424" y="0"/>
                </a:cubicBezTo>
                <a:cubicBezTo>
                  <a:pt x="4246468" y="-164947"/>
                  <a:pt x="6199332" y="-52288"/>
                  <a:pt x="11038357" y="0"/>
                </a:cubicBezTo>
                <a:cubicBezTo>
                  <a:pt x="11308076" y="-52374"/>
                  <a:pt x="11528754" y="222006"/>
                  <a:pt x="11532781" y="494424"/>
                </a:cubicBezTo>
                <a:cubicBezTo>
                  <a:pt x="11389456" y="1207449"/>
                  <a:pt x="11626231" y="1844785"/>
                  <a:pt x="11532781" y="2472059"/>
                </a:cubicBezTo>
                <a:cubicBezTo>
                  <a:pt x="11562620" y="2783648"/>
                  <a:pt x="11286423" y="2920995"/>
                  <a:pt x="11038357" y="2966483"/>
                </a:cubicBezTo>
                <a:cubicBezTo>
                  <a:pt x="6014427" y="3125024"/>
                  <a:pt x="3186949" y="2824647"/>
                  <a:pt x="494424" y="2966483"/>
                </a:cubicBezTo>
                <a:cubicBezTo>
                  <a:pt x="218902" y="3009672"/>
                  <a:pt x="26563" y="2735886"/>
                  <a:pt x="0" y="2472059"/>
                </a:cubicBezTo>
                <a:cubicBezTo>
                  <a:pt x="108226" y="2155541"/>
                  <a:pt x="-136457" y="1311960"/>
                  <a:pt x="0" y="494424"/>
                </a:cubicBezTo>
                <a:close/>
              </a:path>
            </a:pathLst>
          </a:custGeom>
          <a:solidFill>
            <a:srgbClr val="FFFFCC"/>
          </a:solidFill>
          <a:ln w="57150">
            <a:solidFill>
              <a:srgbClr val="CC6600"/>
            </a:solidFill>
            <a:extLst>
              <a:ext uri="{C807C97D-BFC1-408E-A445-0C87EB9F89A2}">
                <ask:lineSketchStyleProps xmlns:ask="http://schemas.microsoft.com/office/drawing/2018/sketchyshapes" sd="983016561">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buFont typeface="Arial" panose="020B0604020202020204" pitchFamily="34" charset="0"/>
              <a:buChar char="•"/>
            </a:pPr>
            <a:r>
              <a:rPr lang="vi-VN" sz="2600" b="1" dirty="0">
                <a:solidFill>
                  <a:prstClr val="black"/>
                </a:solidFill>
                <a:latin typeface="Calibri" panose="020F0502020204030204" pitchFamily="34" charset="0"/>
                <a:cs typeface="Calibri" panose="020F0502020204030204" pitchFamily="34" charset="0"/>
              </a:rPr>
              <a:t>Tiếng khèn với người Mông: </a:t>
            </a:r>
            <a:r>
              <a:rPr lang="vi-VN" sz="2600" dirty="0">
                <a:solidFill>
                  <a:prstClr val="black"/>
                </a:solidFill>
                <a:latin typeface="Calibri" panose="020F0502020204030204" pitchFamily="34" charset="0"/>
                <a:cs typeface="Calibri" panose="020F0502020204030204" pitchFamily="34" charset="0"/>
              </a:rPr>
              <a:t>Khèn có mặt trong hầu hết các hình thức sinh hoạt văn hoá của đồng bào Môn</a:t>
            </a:r>
            <a:r>
              <a:rPr lang="en-US" sz="2600" dirty="0">
                <a:solidFill>
                  <a:prstClr val="black"/>
                </a:solidFill>
                <a:latin typeface="Calibri" panose="020F0502020204030204" pitchFamily="34" charset="0"/>
                <a:cs typeface="Calibri" panose="020F0502020204030204" pitchFamily="34" charset="0"/>
              </a:rPr>
              <a:t>g</a:t>
            </a:r>
            <a:r>
              <a:rPr lang="vi-VN" sz="2600" dirty="0">
                <a:solidFill>
                  <a:prstClr val="black"/>
                </a:solidFill>
                <a:latin typeface="Calibri" panose="020F0502020204030204" pitchFamily="34" charset="0"/>
                <a:cs typeface="Calibri" panose="020F0502020204030204" pitchFamily="34" charset="0"/>
              </a:rPr>
              <a:t>.</a:t>
            </a:r>
            <a:r>
              <a:rPr lang="en-US" sz="2600" dirty="0">
                <a:solidFill>
                  <a:prstClr val="black"/>
                </a:solidFill>
                <a:latin typeface="Calibri" panose="020F0502020204030204" pitchFamily="34" charset="0"/>
                <a:cs typeface="Calibri" panose="020F0502020204030204" pitchFamily="34" charset="0"/>
              </a:rPr>
              <a:t> </a:t>
            </a: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Nhờ cây khèn độc đáo này, người Mông không chỉ thổ lộ tâm tình qua âm điệu du dương, trầm bổng mà còn là đạo cụ sinh động, giàu tạo hình trong những động tác điêu luyện.</a:t>
            </a:r>
            <a:endParaRPr lang="en-US" sz="2600" dirty="0">
              <a:solidFill>
                <a:prstClr val="black"/>
              </a:solidFill>
              <a:latin typeface="Calibri" panose="020F0502020204030204" pitchFamily="34" charset="0"/>
              <a:cs typeface="Calibri" panose="020F0502020204030204" pitchFamily="34" charset="0"/>
            </a:endParaRPr>
          </a:p>
          <a:p>
            <a:pPr marL="457200" lvl="0" indent="-457200" algn="just">
              <a:buFont typeface="Arial" panose="020B0604020202020204" pitchFamily="34" charset="0"/>
              <a:buChar char="•"/>
            </a:pPr>
            <a:r>
              <a:rPr lang="vi-VN" sz="2600" dirty="0">
                <a:solidFill>
                  <a:prstClr val="black"/>
                </a:solidFill>
                <a:latin typeface="Calibri" panose="020F0502020204030204" pitchFamily="34" charset="0"/>
                <a:cs typeface="Calibri" panose="020F0502020204030204" pitchFamily="34" charset="0"/>
              </a:rPr>
              <a:t>Múa khèn còn thể hiện tinh thần thượng võ, ý chí kiên cường của người đàn ông miền sơn cước.</a:t>
            </a:r>
          </a:p>
        </p:txBody>
      </p:sp>
      <p:pic>
        <p:nvPicPr>
          <p:cNvPr id="9220" name="Picture 4" descr="Linh thiêng tiếng khèn Mông | Báo Dân tộc và Phát triển">
            <a:extLst>
              <a:ext uri="{FF2B5EF4-FFF2-40B4-BE49-F238E27FC236}">
                <a16:creationId xmlns:a16="http://schemas.microsoft.com/office/drawing/2014/main" id="{E87CB610-2C9F-9468-D884-338C332C59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05785" y="280353"/>
            <a:ext cx="5100338" cy="324567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iếng khèn - nét tươi sáng trong tâm hồn người Mông">
            <a:extLst>
              <a:ext uri="{FF2B5EF4-FFF2-40B4-BE49-F238E27FC236}">
                <a16:creationId xmlns:a16="http://schemas.microsoft.com/office/drawing/2014/main" id="{65BAC55C-ABA8-F734-95A7-044DF6113C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643" y="264706"/>
            <a:ext cx="4856344" cy="3244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9650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animEffect transition="in" filter="fade">
                                      <p:cBhvr>
                                        <p:cTn id="7" dur="500"/>
                                        <p:tgtEl>
                                          <p:spTgt spid="9222"/>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96687F2-FF50-2F39-21B0-2BB361384A44}"/>
              </a:ext>
            </a:extLst>
          </p:cNvPr>
          <p:cNvPicPr>
            <a:picLocks noChangeAspect="1"/>
          </p:cNvPicPr>
          <p:nvPr/>
        </p:nvPicPr>
        <p:blipFill>
          <a:blip r:embed="rId4"/>
          <a:stretch>
            <a:fillRect/>
          </a:stretch>
        </p:blipFill>
        <p:spPr>
          <a:xfrm>
            <a:off x="715563" y="2750175"/>
            <a:ext cx="10016596" cy="2591025"/>
          </a:xfrm>
          <a:prstGeom prst="rect">
            <a:avLst/>
          </a:prstGeom>
        </p:spPr>
      </p:pic>
    </p:spTree>
    <p:custDataLst>
      <p:tags r:id="rId1"/>
    </p:custDataLst>
    <p:extLst>
      <p:ext uri="{BB962C8B-B14F-4D97-AF65-F5344CB8AC3E}">
        <p14:creationId xmlns:p14="http://schemas.microsoft.com/office/powerpoint/2010/main" val="479488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85.xml><?xml version="1.0" encoding="utf-8"?>
<p:tagLst xmlns:a="http://schemas.openxmlformats.org/drawingml/2006/main" xmlns:r="http://schemas.openxmlformats.org/officeDocument/2006/relationships" xmlns:p="http://schemas.openxmlformats.org/presentationml/2006/main">
  <p:tag name="PA" val="v3.2.0"/>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自定义设计方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185</TotalTime>
  <Words>1357</Words>
  <Application>Microsoft Office PowerPoint</Application>
  <PresentationFormat>Widescreen</PresentationFormat>
  <Paragraphs>70</Paragraphs>
  <Slides>25</Slides>
  <Notes>13</Notes>
  <HiddenSlides>0</HiddenSlides>
  <MMClips>1</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25</vt:i4>
      </vt:variant>
    </vt:vector>
  </HeadingPairs>
  <TitlesOfParts>
    <vt:vector size="41" baseType="lpstr">
      <vt:lpstr>等线</vt:lpstr>
      <vt:lpstr>#9Slide07 HoneyCream</vt:lpstr>
      <vt:lpstr>Arial</vt:lpstr>
      <vt:lpstr>Calibri</vt:lpstr>
      <vt:lpstr>Calibri Light</vt:lpstr>
      <vt:lpstr>Cambria</vt:lpstr>
      <vt:lpstr>SVN-Newton</vt:lpstr>
      <vt:lpstr>SVN-Ready</vt:lpstr>
      <vt:lpstr>Tahoma</vt:lpstr>
      <vt:lpstr>Times New Roman</vt:lpstr>
      <vt:lpstr>Wingdings</vt:lpstr>
      <vt:lpstr>汉仪粗宋简</vt:lpstr>
      <vt:lpstr>Office 主题​​</vt:lpstr>
      <vt:lpstr>1_Office 主题​​</vt:lpstr>
      <vt:lpstr>2_Office 主题​​</vt:lpstr>
      <vt:lpstr>自定义设计方案</vt:lpstr>
      <vt:lpstr>PowerPoint Presentation</vt:lpstr>
      <vt:lpstr>PowerPoint Presentation</vt:lpstr>
      <vt:lpstr>Đây là nhạc cụ dân tộc nào?</vt:lpstr>
      <vt:lpstr>Đây là nhạc cụ dân tộc nào?</vt:lpstr>
      <vt:lpstr>Đây là nhạc cụ dân tộc nào?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80</cp:revision>
  <dcterms:created xsi:type="dcterms:W3CDTF">2023-07-19T08:30:23Z</dcterms:created>
  <dcterms:modified xsi:type="dcterms:W3CDTF">2024-11-18T03:09:27Z</dcterms:modified>
</cp:coreProperties>
</file>