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46" r:id="rId3"/>
    <p:sldMasterId id="2147483762" r:id="rId4"/>
  </p:sldMasterIdLst>
  <p:notesMasterIdLst>
    <p:notesMasterId r:id="rId33"/>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 id="320" r:id="rId30"/>
    <p:sldId id="312"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0688" autoAdjust="0"/>
  </p:normalViewPr>
  <p:slideViewPr>
    <p:cSldViewPr snapToGrid="0">
      <p:cViewPr varScale="1">
        <p:scale>
          <a:sx n="70" d="100"/>
          <a:sy n="70" d="100"/>
        </p:scale>
        <p:origin x="-744" y="3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pPr/>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pPr/>
              <a:t>‹#›</a:t>
            </a:fld>
            <a:endParaRPr lang="en-US"/>
          </a:p>
        </p:txBody>
      </p:sp>
    </p:spTree>
    <p:extLst>
      <p:ext uri="{BB962C8B-B14F-4D97-AF65-F5344CB8AC3E}">
        <p14:creationId xmlns=""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pPr/>
              <a:t>14</a:t>
            </a:fld>
            <a:endParaRPr lang="en-US"/>
          </a:p>
        </p:txBody>
      </p:sp>
    </p:spTree>
    <p:extLst>
      <p:ext uri="{BB962C8B-B14F-4D97-AF65-F5344CB8AC3E}">
        <p14:creationId xmlns=""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pPr/>
              <a:t>17</a:t>
            </a:fld>
            <a:endParaRPr lang="en-US"/>
          </a:p>
        </p:txBody>
      </p:sp>
    </p:spTree>
    <p:extLst>
      <p:ext uri="{BB962C8B-B14F-4D97-AF65-F5344CB8AC3E}">
        <p14:creationId xmlns=""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pPr/>
              <a:t>20</a:t>
            </a:fld>
            <a:endParaRPr lang="en-US"/>
          </a:p>
        </p:txBody>
      </p:sp>
    </p:spTree>
    <p:extLst>
      <p:ext uri="{BB962C8B-B14F-4D97-AF65-F5344CB8AC3E}">
        <p14:creationId xmlns=""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pPr/>
              <a:t>22</a:t>
            </a:fld>
            <a:endParaRPr lang="en-US"/>
          </a:p>
        </p:txBody>
      </p:sp>
    </p:spTree>
    <p:extLst>
      <p:ext uri="{BB962C8B-B14F-4D97-AF65-F5344CB8AC3E}">
        <p14:creationId xmlns=""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pPr/>
              <a:t>25</a:t>
            </a:fld>
            <a:endParaRPr lang="en-US"/>
          </a:p>
        </p:txBody>
      </p:sp>
    </p:spTree>
    <p:extLst>
      <p:ext uri="{BB962C8B-B14F-4D97-AF65-F5344CB8AC3E}">
        <p14:creationId xmlns=""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pPr/>
              <a:t>26</a:t>
            </a:fld>
            <a:endParaRPr lang="en-US"/>
          </a:p>
        </p:txBody>
      </p:sp>
    </p:spTree>
    <p:extLst>
      <p:ext uri="{BB962C8B-B14F-4D97-AF65-F5344CB8AC3E}">
        <p14:creationId xmlns=""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153561700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387329005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63412123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8420071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503838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46968827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129116601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57906414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329416696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289861492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157948441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343649415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105037079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168416995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232636473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16054197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323252618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363866568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241747970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363896639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406237694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130675901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206484245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41856875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143339344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 xmlns:p14="http://schemas.microsoft.com/office/powerpoint/2010/main" val="57966302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195098588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250654050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24279460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1910652270"/>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5559755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1425036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6137801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351442653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10415280"/>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pic>
        <p:nvPicPr>
          <p:cNvPr id="7" name="图片 6">
            <a:extLst>
              <a:ext uri="{FF2B5EF4-FFF2-40B4-BE49-F238E27FC236}">
                <a16:creationId xmlns="" xmlns:a16="http://schemas.microsoft.com/office/drawing/2014/main" id="{FE2E1AF1-1CD9-4A1A-B8FA-C1819FF6ADF8}"/>
              </a:ext>
            </a:extLst>
          </p:cNvPr>
          <p:cNvPicPr>
            <a:picLocks noChangeAspect="1"/>
          </p:cNvPicPr>
          <p:nvPr userDrawn="1"/>
        </p:nvPicPr>
        <p:blipFill>
          <a:blip r:embed="rId2" cstate="print"/>
          <a:stretch>
            <a:fillRect/>
          </a:stretch>
        </p:blipFill>
        <p:spPr>
          <a:xfrm>
            <a:off x="2838449" y="6927702"/>
            <a:ext cx="1704978" cy="1142354"/>
          </a:xfrm>
          <a:prstGeom prst="rect">
            <a:avLst/>
          </a:prstGeom>
        </p:spPr>
      </p:pic>
      <p:pic>
        <p:nvPicPr>
          <p:cNvPr id="8" name="图片 7">
            <a:extLst>
              <a:ext uri="{FF2B5EF4-FFF2-40B4-BE49-F238E27FC236}">
                <a16:creationId xmlns=""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 xmlns:p14="http://schemas.microsoft.com/office/powerpoint/2010/main" val="64730461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2757101730"/>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34249125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6" name="页脚占位符 5">
            <a:extLst>
              <a:ext uri="{FF2B5EF4-FFF2-40B4-BE49-F238E27FC236}">
                <a16:creationId xmlns=""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88867707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8" name="页脚占位符 7">
            <a:extLst>
              <a:ext uri="{FF2B5EF4-FFF2-40B4-BE49-F238E27FC236}">
                <a16:creationId xmlns=""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33992179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4" name="页脚占位符 3">
            <a:extLst>
              <a:ext uri="{FF2B5EF4-FFF2-40B4-BE49-F238E27FC236}">
                <a16:creationId xmlns=""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85435783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3" name="页脚占位符 2">
            <a:extLst>
              <a:ext uri="{FF2B5EF4-FFF2-40B4-BE49-F238E27FC236}">
                <a16:creationId xmlns=""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pic>
        <p:nvPicPr>
          <p:cNvPr id="5" name="Picture 4">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 xmlns:p14="http://schemas.microsoft.com/office/powerpoint/2010/main" val="356517591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6" name="页脚占位符 5">
            <a:extLst>
              <a:ext uri="{FF2B5EF4-FFF2-40B4-BE49-F238E27FC236}">
                <a16:creationId xmlns=""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193157788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6" name="页脚占位符 5">
            <a:extLst>
              <a:ext uri="{FF2B5EF4-FFF2-40B4-BE49-F238E27FC236}">
                <a16:creationId xmlns=""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269655413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251470153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81168705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pPr/>
              <a:t>2025/1/21</a:t>
            </a:fld>
            <a:endParaRPr lang="zh-CN" altLang="en-US"/>
          </a:p>
        </p:txBody>
      </p:sp>
      <p:sp>
        <p:nvSpPr>
          <p:cNvPr id="5" name="页脚占位符 4">
            <a:extLst>
              <a:ext uri="{FF2B5EF4-FFF2-40B4-BE49-F238E27FC236}">
                <a16:creationId xmlns=""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pPr/>
              <a:t>‹#›</a:t>
            </a:fld>
            <a:endParaRPr lang="zh-CN" altLang="en-US"/>
          </a:p>
        </p:txBody>
      </p:sp>
    </p:spTree>
    <p:extLst>
      <p:ext uri="{BB962C8B-B14F-4D97-AF65-F5344CB8AC3E}">
        <p14:creationId xmlns="" xmlns:p14="http://schemas.microsoft.com/office/powerpoint/2010/main" val="377469040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6551823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4444642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7051442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41893833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192822405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7540829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211024888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 xmlns:p14="http://schemas.microsoft.com/office/powerpoint/2010/main" val="38731887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4.jpeg"/><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 xmlns:a16="http://schemas.microsoft.com/office/drawing/2014/main" id="{D0F1B72F-79F5-7602-7688-64FAF9F311AA}"/>
              </a:ext>
            </a:extLst>
          </p:cNvPr>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cstate="print">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 xmlns:p14="http://schemas.microsoft.com/office/powerpoint/2010/main" val="264165673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52.xml"/><Relationship Id="rId5" Type="http://schemas.openxmlformats.org/officeDocument/2006/relationships/image" Target="../media/image49.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notesSlide" Target="../notesSlides/notesSlide19.xml"/><Relationship Id="rId7" Type="http://schemas.microsoft.com/office/2007/relationships/hdphoto" Target="../media/hdphoto3.wdp"/><Relationship Id="rId2" Type="http://schemas.openxmlformats.org/officeDocument/2006/relationships/slideLayout" Target="../slideLayouts/slideLayout26.xml"/><Relationship Id="rId1" Type="http://schemas.openxmlformats.org/officeDocument/2006/relationships/video" Target="NULL" TargetMode="External"/><Relationship Id="rId11"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21.png"/><Relationship Id="rId4" Type="http://schemas.openxmlformats.org/officeDocument/2006/relationships/image" Target="../media/image50.jpe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0.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1.xml"/><Relationship Id="rId7" Type="http://schemas.openxmlformats.org/officeDocument/2006/relationships/image" Target="../media/image58.png"/><Relationship Id="rId2" Type="http://schemas.openxmlformats.org/officeDocument/2006/relationships/slideLayout" Target="../slideLayouts/slideLayout26.xml"/><Relationship Id="rId1" Type="http://schemas.openxmlformats.org/officeDocument/2006/relationships/video" Target="NULL" TargetMode="External"/><Relationship Id="rId6" Type="http://schemas.openxmlformats.org/officeDocument/2006/relationships/image" Target="../media/image52.png"/><Relationship Id="rId5" Type="http://schemas.microsoft.com/office/2007/relationships/media" Target="../media/media1.mp3"/><Relationship Id="rId4" Type="http://schemas.openxmlformats.org/officeDocument/2006/relationships/image" Target="../media/image50.jpeg"/><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52.xml"/><Relationship Id="rId5" Type="http://schemas.openxmlformats.org/officeDocument/2006/relationships/image" Target="../media/image60.png"/><Relationship Id="rId4" Type="http://schemas.openxmlformats.org/officeDocument/2006/relationships/image" Target="../media/image59.gif"/></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2.xml"/><Relationship Id="rId5" Type="http://schemas.openxmlformats.org/officeDocument/2006/relationships/image" Target="../media/image9.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microsoft.com/office/2007/relationships/hdphoto" Target="../media/hdphoto1.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 xmlns:a16="http://schemas.microsoft.com/office/drawing/2014/main" id="{D37497D1-BD55-98B2-623A-586C735A4A20}"/>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 xmlns:p14="http://schemas.microsoft.com/office/powerpoint/2010/main" val="93844488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 xmlns:p14="http://schemas.microsoft.com/office/powerpoint/2010/main" val="226171982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 xmlns:p14="http://schemas.microsoft.com/office/powerpoint/2010/main" val="128001513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 xmlns:p14="http://schemas.microsoft.com/office/powerpoint/2010/main" val="1865509133"/>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 xmlns:p14="http://schemas.microsoft.com/office/powerpoint/2010/main" val="294241348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 xmlns:p14="http://schemas.microsoft.com/office/powerpoint/2010/main" val="363448722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print">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cstate="print">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cstate="print">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cstate="print">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cstate="print">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cstate="print">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cstate="print">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cstate="print">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cstate="print">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cstate="print">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4783262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 xmlns:p14="http://schemas.microsoft.com/office/powerpoint/2010/main" val="372064995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 xmlns:p14="http://schemas.microsoft.com/office/powerpoint/2010/main" val="243886287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 xmlns:p14="http://schemas.microsoft.com/office/powerpoint/2010/main" val="71493493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32535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 xmlns:p14="http://schemas.microsoft.com/office/powerpoint/2010/main" val="143050386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 xmlns:p14="http://schemas.microsoft.com/office/powerpoint/2010/main" val="126127890"/>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 xmlns:p14="http://schemas.microsoft.com/office/powerpoint/2010/main" val="109158772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5">
            <a:extLst>
              <a:ext uri="{BEBA8EAE-BF5A-486C-A8C5-ECC9F3942E4B}">
                <a14:imgProps xmln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4871807" y="-875094"/>
            <a:ext cx="487363" cy="487363"/>
          </a:xfrm>
          <a:prstGeom prst="rect">
            <a:avLst/>
          </a:prstGeom>
        </p:spPr>
      </p:pic>
      <p:pic>
        <p:nvPicPr>
          <p:cNvPr id="19" name="Picture 18"/>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1"/>
            <a:stretch>
              <a:fillRect/>
            </a:stretch>
          </p:blipFill>
          <p:spPr>
            <a:xfrm>
              <a:off x="2581310" y="1461058"/>
              <a:ext cx="7974259" cy="2237426"/>
            </a:xfrm>
            <a:prstGeom prst="rect">
              <a:avLst/>
            </a:prstGeom>
          </p:spPr>
        </p:pic>
      </p:grpSp>
    </p:spTree>
    <p:extLst>
      <p:ext uri="{BB962C8B-B14F-4D97-AF65-F5344CB8AC3E}">
        <p14:creationId xmlns="" xmlns:p14="http://schemas.microsoft.com/office/powerpoint/2010/main" val="352213058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endCondLst>
                    <p:cond evt="onStopAudio" delay="0">
                      <p:tgtEl>
                        <p:sldTgt/>
                      </p:tgtEl>
                    </p:cond>
                  </p:endCondLst>
                </p:cTn>
                <p:tgtEl>
                  <p:spTgt spid="1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0409017"/>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 xmlns:p14="http://schemas.microsoft.com/office/powerpoint/2010/main" val="225267838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 xmlns:p14="http://schemas.microsoft.com/office/powerpoint/2010/main" val="4057541084"/>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3530009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endCondLst>
                    <p:cond evt="onStopAudio" delay="0">
                      <p:tgtEl>
                        <p:sldTgt/>
                      </p:tgtEl>
                    </p:cond>
                  </p:endCondLst>
                </p:cTn>
                <p:tgtEl>
                  <p:spTgt spid="1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 xmlns:p14="http://schemas.microsoft.com/office/powerpoint/2010/main" val="4247965372"/>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 xmlns:a16="http://schemas.microsoft.com/office/drawing/2014/main" id="{22ACF673-6BD9-0A4B-0237-60597B2E7B21}"/>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 xmlns:p14="http://schemas.microsoft.com/office/powerpoint/2010/main" val="249397792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cstate="print"/>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 xmlns:a16="http://schemas.microsoft.com/office/drawing/2014/main" id="{8EBB436A-930C-4751-9642-4A3DECA70D6F}"/>
              </a:ext>
            </a:extLst>
          </p:cNvPr>
          <p:cNvPicPr>
            <a:picLocks noChangeAspect="1"/>
          </p:cNvPicPr>
          <p:nvPr/>
        </p:nvPicPr>
        <p:blipFill>
          <a:blip r:embed="rId6" cstate="print">
            <a:extLst>
              <a:ext uri="{28A0092B-C50C-407E-A947-70E740481C1C}">
                <a14:useLocalDpi xmlns=""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 xmlns:a16="http://schemas.microsoft.com/office/drawing/2014/main" id="{312C92AD-3782-43DB-B464-B4316F4542A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 xmlns:p14="http://schemas.microsoft.com/office/powerpoint/2010/main" val="253751114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 xmlns:a16="http://schemas.microsoft.com/office/drawing/2014/main" id="{B212B4DF-D93D-E90D-6177-9626D58AB06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 xmlns:p14="http://schemas.microsoft.com/office/powerpoint/2010/main" val="285428927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 xmlns:a16="http://schemas.microsoft.com/office/drawing/2014/main" id="{2DA2D842-AAB0-9DBD-EBA3-3FFF5E18100F}"/>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 xmlns:p14="http://schemas.microsoft.com/office/powerpoint/2010/main" val="2623934270"/>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18098658"/>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 xmlns:p14="http://schemas.microsoft.com/office/powerpoint/2010/main" val="357896092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 xmlns:p14="http://schemas.microsoft.com/office/powerpoint/2010/main" val="393337401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 xmlns:a16="http://schemas.microsoft.com/office/drawing/2014/main" id="{603403CD-BDC5-4F6D-8AFE-76A1C337FEE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 xmlns:a16="http://schemas.microsoft.com/office/drawing/2014/main" id="{3BC5557C-F055-BC9D-84C7-D2A84CB0BF9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 xmlns:a16="http://schemas.microsoft.com/office/drawing/2014/main" id="{658D5A44-8CDF-3110-606F-8C90B2F81CE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 xmlns:p14="http://schemas.microsoft.com/office/powerpoint/2010/main" val="3748363799"/>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1163</Words>
  <Application>Microsoft Office PowerPoint</Application>
  <PresentationFormat>Custom</PresentationFormat>
  <Paragraphs>85</Paragraphs>
  <Slides>28</Slides>
  <Notes>23</Notes>
  <HiddenSlides>0</HiddenSlides>
  <MMClips>2</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千图网海量PPT模板www.58pic.com ​​</vt:lpstr>
      <vt:lpstr>1_Simple Light</vt:lpstr>
      <vt:lpstr>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andongnhi</cp:lastModifiedBy>
  <cp:revision>37</cp:revision>
  <dcterms:created xsi:type="dcterms:W3CDTF">2023-08-28T11:13:05Z</dcterms:created>
  <dcterms:modified xsi:type="dcterms:W3CDTF">2025-01-21T16:01:59Z</dcterms:modified>
</cp:coreProperties>
</file>