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0013" autoAdjust="0"/>
  </p:normalViewPr>
  <p:slideViewPr>
    <p:cSldViewPr snapToGrid="0">
      <p:cViewPr varScale="1">
        <p:scale>
          <a:sx n="70" d="100"/>
          <a:sy n="70" d="100"/>
        </p:scale>
        <p:origin x="-942"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pPr/>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pPr/>
              <a:t>‹#›</a:t>
            </a:fld>
            <a:endParaRPr lang="en-US"/>
          </a:p>
        </p:txBody>
      </p:sp>
    </p:spTree>
    <p:extLst>
      <p:ext uri="{BB962C8B-B14F-4D97-AF65-F5344CB8AC3E}">
        <p14:creationId xmlns=""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19</a:t>
            </a:fld>
            <a:endParaRPr lang="en-US"/>
          </a:p>
        </p:txBody>
      </p:sp>
    </p:spTree>
    <p:extLst>
      <p:ext uri="{BB962C8B-B14F-4D97-AF65-F5344CB8AC3E}">
        <p14:creationId xmlns=""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23</a:t>
            </a:fld>
            <a:endParaRPr lang="en-US"/>
          </a:p>
        </p:txBody>
      </p:sp>
    </p:spTree>
    <p:extLst>
      <p:ext uri="{BB962C8B-B14F-4D97-AF65-F5344CB8AC3E}">
        <p14:creationId xmlns=""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25</a:t>
            </a:fld>
            <a:endParaRPr lang="en-US"/>
          </a:p>
        </p:txBody>
      </p:sp>
    </p:spTree>
    <p:extLst>
      <p:ext uri="{BB962C8B-B14F-4D97-AF65-F5344CB8AC3E}">
        <p14:creationId xmlns=""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26</a:t>
            </a:fld>
            <a:endParaRPr lang="en-US"/>
          </a:p>
        </p:txBody>
      </p:sp>
    </p:spTree>
    <p:extLst>
      <p:ext uri="{BB962C8B-B14F-4D97-AF65-F5344CB8AC3E}">
        <p14:creationId xmlns=""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pPr/>
              <a:t>29</a:t>
            </a:fld>
            <a:endParaRPr lang="en-US"/>
          </a:p>
        </p:txBody>
      </p:sp>
    </p:spTree>
    <p:extLst>
      <p:ext uri="{BB962C8B-B14F-4D97-AF65-F5344CB8AC3E}">
        <p14:creationId xmlns=""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31</a:t>
            </a:fld>
            <a:endParaRPr lang="en-US"/>
          </a:p>
        </p:txBody>
      </p:sp>
    </p:spTree>
    <p:extLst>
      <p:ext uri="{BB962C8B-B14F-4D97-AF65-F5344CB8AC3E}">
        <p14:creationId xmlns=""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33</a:t>
            </a:fld>
            <a:endParaRPr lang="en-US"/>
          </a:p>
        </p:txBody>
      </p:sp>
    </p:spTree>
    <p:extLst>
      <p:ext uri="{BB962C8B-B14F-4D97-AF65-F5344CB8AC3E}">
        <p14:creationId xmlns=""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pPr/>
              <a:t>4</a:t>
            </a:fld>
            <a:endParaRPr lang="en-US"/>
          </a:p>
        </p:txBody>
      </p:sp>
    </p:spTree>
    <p:extLst>
      <p:ext uri="{BB962C8B-B14F-4D97-AF65-F5344CB8AC3E}">
        <p14:creationId xmlns=""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8</a:t>
            </a:fld>
            <a:endParaRPr lang="en-US"/>
          </a:p>
        </p:txBody>
      </p:sp>
    </p:spTree>
    <p:extLst>
      <p:ext uri="{BB962C8B-B14F-4D97-AF65-F5344CB8AC3E}">
        <p14:creationId xmlns=""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11</a:t>
            </a:fld>
            <a:endParaRPr lang="en-US"/>
          </a:p>
        </p:txBody>
      </p:sp>
    </p:spTree>
    <p:extLst>
      <p:ext uri="{BB962C8B-B14F-4D97-AF65-F5344CB8AC3E}">
        <p14:creationId xmlns=""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pPr/>
              <a:t>13</a:t>
            </a:fld>
            <a:endParaRPr lang="en-US"/>
          </a:p>
        </p:txBody>
      </p:sp>
    </p:spTree>
    <p:extLst>
      <p:ext uri="{BB962C8B-B14F-4D97-AF65-F5344CB8AC3E}">
        <p14:creationId xmlns=""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pPr/>
              <a:t>15</a:t>
            </a:fld>
            <a:endParaRPr lang="en-US"/>
          </a:p>
        </p:txBody>
      </p:sp>
    </p:spTree>
    <p:extLst>
      <p:ext uri="{BB962C8B-B14F-4D97-AF65-F5344CB8AC3E}">
        <p14:creationId xmlns=""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pPr/>
              <a:t>17</a:t>
            </a:fld>
            <a:endParaRPr lang="en-US"/>
          </a:p>
        </p:txBody>
      </p:sp>
    </p:spTree>
    <p:extLst>
      <p:ext uri="{BB962C8B-B14F-4D97-AF65-F5344CB8AC3E}">
        <p14:creationId xmlns=""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pic>
        <p:nvPicPr>
          <p:cNvPr id="7" name="图片 6">
            <a:extLst>
              <a:ext uri="{FF2B5EF4-FFF2-40B4-BE49-F238E27FC236}">
                <a16:creationId xmlns="" xmlns:a16="http://schemas.microsoft.com/office/drawing/2014/main" id="{FE2E1AF1-1CD9-4A1A-B8FA-C1819FF6ADF8}"/>
              </a:ext>
            </a:extLst>
          </p:cNvPr>
          <p:cNvPicPr>
            <a:picLocks noChangeAspect="1"/>
          </p:cNvPicPr>
          <p:nvPr userDrawn="1"/>
        </p:nvPicPr>
        <p:blipFill>
          <a:blip r:embed="rId2" cstate="print"/>
          <a:stretch>
            <a:fillRect/>
          </a:stretch>
        </p:blipFill>
        <p:spPr>
          <a:xfrm>
            <a:off x="2838449" y="6927702"/>
            <a:ext cx="1704978" cy="1142354"/>
          </a:xfrm>
          <a:prstGeom prst="rect">
            <a:avLst/>
          </a:prstGeom>
        </p:spPr>
      </p:pic>
      <p:pic>
        <p:nvPicPr>
          <p:cNvPr id="8" name="图片 7">
            <a:extLst>
              <a:ext uri="{FF2B5EF4-FFF2-40B4-BE49-F238E27FC236}">
                <a16:creationId xmlns=""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 xmlns:p14="http://schemas.microsoft.com/office/powerpoint/2010/main" val="193453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102654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119349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06573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7099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4521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211916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82473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155821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09794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8" name="页脚占位符 7">
            <a:extLst>
              <a:ext uri="{FF2B5EF4-FFF2-40B4-BE49-F238E27FC236}">
                <a16:creationId xmlns=""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18059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4" name="页脚占位符 3">
            <a:extLst>
              <a:ext uri="{FF2B5EF4-FFF2-40B4-BE49-F238E27FC236}">
                <a16:creationId xmlns=""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86220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3" name="页脚占位符 2">
            <a:extLst>
              <a:ext uri="{FF2B5EF4-FFF2-40B4-BE49-F238E27FC236}">
                <a16:creationId xmlns=""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pic>
        <p:nvPicPr>
          <p:cNvPr id="5" name="Picture 4">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 xmlns:p14="http://schemas.microsoft.com/office/powerpoint/2010/main" val="3899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2051841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258593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cstate="print">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 xmlns:p14="http://schemas.microsoft.com/office/powerpoint/2010/main" val="178496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5.emf"/><Relationship Id="rId7" Type="http://schemas.openxmlformats.org/officeDocument/2006/relationships/image" Target="../media/image15.sv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22.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6.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22.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36.svg"/><Relationship Id="rId10" Type="http://schemas.openxmlformats.org/officeDocument/2006/relationships/image" Target="../media/image42.png"/><Relationship Id="rId4" Type="http://schemas.openxmlformats.org/officeDocument/2006/relationships/image" Target="../media/image22.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48.png"/><Relationship Id="rId10"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6.svg"/><Relationship Id="rId5" Type="http://schemas.openxmlformats.org/officeDocument/2006/relationships/image" Target="../media/image7.png"/><Relationship Id="rId4" Type="http://schemas.openxmlformats.org/officeDocument/2006/relationships/image" Target="../media/image45.sv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microsoft.com/office/2007/relationships/media" Target="../media/media3.mp4"/><Relationship Id="rId3" Type="http://schemas.openxmlformats.org/officeDocument/2006/relationships/notesSlide" Target="../notesSlides/notesSlide12.xml"/><Relationship Id="rId7"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microsoft.com/office/2007/relationships/media" Target="../media/media2.mp4"/><Relationship Id="rId5" Type="http://schemas.openxmlformats.org/officeDocument/2006/relationships/image" Target="../media/image57.png"/><Relationship Id="rId4" Type="http://schemas.microsoft.com/office/2007/relationships/media" Target="../media/media1.mp4"/><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75.sv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1.png"/><Relationship Id="rId1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13.sv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14.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20.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14.xml"/><Relationship Id="rId1" Type="http://schemas.openxmlformats.org/officeDocument/2006/relationships/video" Target="NULL" TargetMode="Externa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7.png"/><Relationship Id="rId4" Type="http://schemas.openxmlformats.org/officeDocument/2006/relationships/image" Target="../media/image45.sv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78.svg"/><Relationship Id="rId4" Type="http://schemas.openxmlformats.org/officeDocument/2006/relationships/image" Target="../media/image66.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5.emf"/><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69.png"/><Relationship Id="rId10" Type="http://schemas.openxmlformats.org/officeDocument/2006/relationships/image" Target="../media/image6.png"/><Relationship Id="rId4" Type="http://schemas.openxmlformats.org/officeDocument/2006/relationships/hyperlink" Target="https://www.youtube.com/watch?v=qgT1sModryA" TargetMode="External"/><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png"/><Relationship Id="rId18" Type="http://schemas.openxmlformats.org/officeDocument/2006/relationships/image" Target="../media/image88.svg"/><Relationship Id="rId3" Type="http://schemas.openxmlformats.org/officeDocument/2006/relationships/image" Target="../media/image72.png"/><Relationship Id="rId21" Type="http://schemas.openxmlformats.org/officeDocument/2006/relationships/image" Target="../media/image74.png"/><Relationship Id="rId7" Type="http://schemas.openxmlformats.org/officeDocument/2006/relationships/image" Target="../media/image8.png"/><Relationship Id="rId12" Type="http://schemas.openxmlformats.org/officeDocument/2006/relationships/image" Target="../media/image33.svg"/><Relationship Id="rId17" Type="http://schemas.openxmlformats.org/officeDocument/2006/relationships/image" Target="../media/image73.png"/><Relationship Id="rId2" Type="http://schemas.openxmlformats.org/officeDocument/2006/relationships/notesSlide" Target="../notesSlides/notesSlide17.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70.png"/><Relationship Id="rId10" Type="http://schemas.openxmlformats.org/officeDocument/2006/relationships/image" Target="../media/image29.svg"/><Relationship Id="rId19" Type="http://schemas.openxmlformats.org/officeDocument/2006/relationships/image" Target="../media/image43.png"/><Relationship Id="rId4" Type="http://schemas.openxmlformats.org/officeDocument/2006/relationships/image" Target="../media/image86.svg"/><Relationship Id="rId9" Type="http://schemas.openxmlformats.org/officeDocument/2006/relationships/image" Target="../media/image1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8.gi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1.png"/><Relationship Id="rId1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13.svg"/><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14.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image" Target="../media/image33.svg"/><Relationship Id="rId19"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20.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46.svg"/><Relationship Id="rId4" Type="http://schemas.openxmlformats.org/officeDocument/2006/relationships/image" Target="../media/image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 xmlns:a16="http://schemas.microsoft.com/office/drawing/2014/main" id="{0956A574-51EB-46C7-9F06-2A35B7915A32}"/>
              </a:ext>
            </a:extLst>
          </p:cNvPr>
          <p:cNvPicPr>
            <a:picLocks noChangeAspect="1"/>
          </p:cNvPicPr>
          <p:nvPr/>
        </p:nvPicPr>
        <p:blipFill rotWithShape="1">
          <a:blip r:embed="rId3"/>
          <a:srcRect l="6944" r="6004" b="-3571"/>
          <a:stretch/>
        </p:blipFill>
        <p:spPr>
          <a:xfrm>
            <a:off x="4328517" y="2341268"/>
            <a:ext cx="7188839" cy="4516732"/>
          </a:xfrm>
          <a:prstGeom prst="rect">
            <a:avLst/>
          </a:prstGeom>
        </p:spPr>
      </p:pic>
      <p:sp>
        <p:nvSpPr>
          <p:cNvPr id="245" name="Freeform: Shape 244">
            <a:extLst>
              <a:ext uri="{FF2B5EF4-FFF2-40B4-BE49-F238E27FC236}">
                <a16:creationId xmlns=""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 xmlns:a16="http://schemas.microsoft.com/office/drawing/2014/main" id="{1DB0548D-D74D-4FE4-9F03-571EDC4C4E8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 xmlns:a16="http://schemas.microsoft.com/office/drawing/2014/main" id="{5758E8EC-8DE5-4E81-AB69-F9A4DB7E045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 xmlns:a16="http://schemas.microsoft.com/office/drawing/2014/main" id="{94557E12-5529-483C-AD7B-8B35BAE4752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 xmlns:a16="http://schemas.microsoft.com/office/drawing/2014/main" id="{C3B739E3-8C82-4720-9C98-30419FEF67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 xmlns:a16="http://schemas.microsoft.com/office/drawing/2014/main" id="{63C42C05-F43D-4E03-A33A-E2223B765B0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 xmlns:a16="http://schemas.microsoft.com/office/drawing/2014/main" id="{B7650AA8-E7E9-40CE-BF03-7B8C610D09FF}"/>
              </a:ext>
            </a:extLst>
          </p:cNvPr>
          <p:cNvPicPr>
            <a:picLocks noChangeAspect="1"/>
          </p:cNvPicPr>
          <p:nvPr/>
        </p:nvPicPr>
        <p:blipFill>
          <a:blip r:embed="rId12" cstate="print">
            <a:extLst>
              <a:ext uri="{28A0092B-C50C-407E-A947-70E740481C1C}">
                <a14:useLocalDpi xmlns=""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 xmlns:a16="http://schemas.microsoft.com/office/drawing/2014/main" id="{A985406E-62A2-452C-A4E4-AA92C4C90EB4}"/>
                </a:ext>
              </a:extLst>
            </p:cNvPr>
            <p:cNvPicPr>
              <a:picLocks noChangeAspect="1"/>
            </p:cNvPicPr>
            <p:nvPr/>
          </p:nvPicPr>
          <p:blipFill>
            <a:blip r:embed="rId13">
              <a:extLst>
                <a:ext uri="{BEBA8EAE-BF5A-486C-A8C5-ECC9F3942E4B}">
                  <a14:imgProps xmln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 xmlns:a16="http://schemas.microsoft.com/office/drawing/2014/main" id="{DFBA16A6-C0D2-4CBD-B655-37A23090B9FB}"/>
                </a:ext>
              </a:extLst>
            </p:cNvPr>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 xmlns:a16="http://schemas.microsoft.com/office/drawing/2014/main" id="{62031E49-45E4-449D-B033-2E439C3E67A1}"/>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 xmlns:a16="http://schemas.microsoft.com/office/drawing/2014/main" id="{C9A8D3C0-252F-A35F-D2C7-2E392EA6ADD2}"/>
              </a:ext>
            </a:extLst>
          </p:cNvPr>
          <p:cNvPicPr>
            <a:picLocks noChangeAspect="1"/>
          </p:cNvPicPr>
          <p:nvPr/>
        </p:nvPicPr>
        <p:blipFill>
          <a:blip r:embed="rId18"/>
          <a:stretch>
            <a:fillRect/>
          </a:stretch>
        </p:blipFill>
        <p:spPr>
          <a:xfrm>
            <a:off x="1385856" y="705167"/>
            <a:ext cx="9309399" cy="3432345"/>
          </a:xfrm>
          <a:prstGeom prst="rect">
            <a:avLst/>
          </a:prstGeom>
        </p:spPr>
      </p:pic>
      <p:pic>
        <p:nvPicPr>
          <p:cNvPr id="240" name="Picture 239">
            <a:extLst>
              <a:ext uri="{FF2B5EF4-FFF2-40B4-BE49-F238E27FC236}">
                <a16:creationId xmlns="" xmlns:a16="http://schemas.microsoft.com/office/drawing/2014/main"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
        <p:nvSpPr>
          <p:cNvPr id="139" name="TextBox 138"/>
          <p:cNvSpPr txBox="1"/>
          <p:nvPr/>
        </p:nvSpPr>
        <p:spPr>
          <a:xfrm>
            <a:off x="5568287" y="3603009"/>
            <a:ext cx="1787857" cy="584775"/>
          </a:xfrm>
          <a:prstGeom prst="rect">
            <a:avLst/>
          </a:prstGeom>
          <a:noFill/>
        </p:spPr>
        <p:txBody>
          <a:bodyPr wrap="square" rtlCol="0">
            <a:spAutoFit/>
          </a:bodyPr>
          <a:lstStyle/>
          <a:p>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Tiết</a:t>
            </a:r>
            <a:r>
              <a:rPr lang="en-US" sz="3200" dirty="0" smtClean="0">
                <a:solidFill>
                  <a:srgbClr val="FFFF00"/>
                </a:solidFill>
                <a:latin typeface="Times New Roman" pitchFamily="18" charset="0"/>
                <a:cs typeface="Times New Roman" pitchFamily="18" charset="0"/>
              </a:rPr>
              <a:t> 1 </a:t>
            </a:r>
            <a:endParaRPr lang="en-US" sz="3200" dirty="0">
              <a:solidFill>
                <a:srgbClr val="FFFF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checkerboard(across)">
                                      <p:cBhvr>
                                        <p:cTn id="29" dur="500"/>
                                        <p:tgtEl>
                                          <p:spTgt spid="139"/>
                                        </p:tgtEl>
                                      </p:cBhvr>
                                    </p:animEffect>
                                  </p:childTnLst>
                                </p:cTn>
                              </p:par>
                              <p:par>
                                <p:cTn id="30" presetID="5" presetClass="entr" presetSubtype="10" fill="hold" nodeType="withEffect">
                                  <p:stCondLst>
                                    <p:cond delay="0"/>
                                  </p:stCondLst>
                                  <p:childTnLst>
                                    <p:set>
                                      <p:cBhvr>
                                        <p:cTn id="31" dur="1" fill="hold">
                                          <p:stCondLst>
                                            <p:cond delay="0"/>
                                          </p:stCondLst>
                                        </p:cTn>
                                        <p:tgtEl>
                                          <p:spTgt spid="236"/>
                                        </p:tgtEl>
                                        <p:attrNameLst>
                                          <p:attrName>style.visibility</p:attrName>
                                        </p:attrNameLst>
                                      </p:cBhvr>
                                      <p:to>
                                        <p:strVal val="visible"/>
                                      </p:to>
                                    </p:set>
                                    <p:animEffect transition="in" filter="checkerboard(across)">
                                      <p:cBhvr>
                                        <p:cTn id="32"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5">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 xmlns:a16="http://schemas.microsoft.com/office/drawing/2014/main" id="{9A44D7CF-C8BA-6B8F-0A7B-B1515F736CAE}"/>
              </a:ext>
            </a:extLst>
          </p:cNvPr>
          <p:cNvPicPr>
            <a:picLocks noChangeAspect="1"/>
          </p:cNvPicPr>
          <p:nvPr/>
        </p:nvPicPr>
        <p:blipFill>
          <a:blip r:embed="rId7">
            <a:extLst>
              <a:ext uri="{BEBA8EAE-BF5A-486C-A8C5-ECC9F3942E4B}">
                <a14:imgProps xmlns="" xmlns:a14="http://schemas.microsoft.com/office/drawing/2010/main">
                  <a14:imgLayer r:embed="rId8">
                    <a14:imgEffect>
                      <a14:saturation sat="200000"/>
                    </a14:imgEffect>
                  </a14:imgLayer>
                </a14:imgProps>
              </a:ext>
              <a:ext uri="{28A0092B-C50C-407E-A947-70E740481C1C}">
                <a14:useLocalDpi xmlns=""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5">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 xmlns:a16="http://schemas.microsoft.com/office/drawing/2014/main" id="{484DE680-60E8-59B6-C584-DCAFD7718D6E}"/>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 xmlns:a16="http://schemas.microsoft.com/office/drawing/2014/main" id="{AC748DC1-9EED-2EC5-657F-0D001FA4439F}"/>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 xmlns:a16="http://schemas.microsoft.com/office/drawing/2014/main" id="{A2897874-1D36-B9F9-3292-D9409F22389B}"/>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 xmlns:a16="http://schemas.microsoft.com/office/drawing/2014/main" id="{9AD61B8F-7C35-5AED-F631-7CCA4BD7304D}"/>
                </a:ext>
              </a:extLst>
            </p:cNvPr>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 xmlns:a16="http://schemas.microsoft.com/office/drawing/2014/main" id="{FA0A2C88-3828-4FE0-8CDF-2A4922A5D4D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 xmlns:a16="http://schemas.microsoft.com/office/drawing/2014/main" id="{C70CA197-3369-E6F9-9AF5-108CD9F1323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 xmlns:a16="http://schemas.microsoft.com/office/drawing/2014/main" id="{9782E1EE-F2CC-E5BD-A441-155F4600AA6C}"/>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 xmlns:a16="http://schemas.microsoft.com/office/drawing/2014/main" id="{5B0E3495-210E-2AE4-A08A-1569936550F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 xmlns:a16="http://schemas.microsoft.com/office/drawing/2014/main" id="{12DE40FA-631C-3650-F3EC-B140EBDE9B50}"/>
                </a:ext>
              </a:extLst>
            </p:cNvPr>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 xmlns:a16="http://schemas.microsoft.com/office/drawing/2014/main" id="{A944BA44-9869-C4B0-8025-4A17C2BB3AEF}"/>
              </a:ext>
            </a:extLst>
          </p:cNvPr>
          <p:cNvPicPr>
            <a:picLocks noChangeAspect="1"/>
          </p:cNvPicPr>
          <p:nvPr/>
        </p:nvPicPr>
        <p:blipFill>
          <a:blip r:embed="rId10"/>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 xmlns:a16="http://schemas.microsoft.com/office/drawing/2014/main" id="{1B6C5C06-E933-3FE3-7374-78AF6AC16766}"/>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 xmlns:a16="http://schemas.microsoft.com/office/drawing/2014/main" id="{A13F9806-5E01-4D31-99CE-634A01FFFC0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 xmlns:a16="http://schemas.microsoft.com/office/drawing/2014/main" id="{1FF44AEB-FC35-4ACB-B187-BDA1B909BC4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 xmlns:a16="http://schemas.microsoft.com/office/drawing/2014/main" id="{F9481D9A-C242-2B7A-8F6E-9AD4450A7A38}"/>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 xmlns:a16="http://schemas.microsoft.com/office/drawing/2014/main" id="{818D5FE1-1D94-446D-A0EB-F3118780A8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 xmlns:a16="http://schemas.microsoft.com/office/drawing/2014/main" id="{B28E2474-DB33-64AC-E585-49E80651B183}"/>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 xmlns:a16="http://schemas.microsoft.com/office/drawing/2014/main" id="{00AD8121-6881-5FC2-5E2D-54F17A6D948C}"/>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 xmlns:a16="http://schemas.microsoft.com/office/drawing/2014/main" id="{72F9F7B8-9DC2-BC4A-3A70-D417F9171B35}"/>
              </a:ext>
            </a:extLst>
          </p:cNvPr>
          <p:cNvPicPr>
            <a:picLocks noChangeAspect="1"/>
          </p:cNvPicPr>
          <p:nvPr>
            <a:videoFile r:link="rId1"/>
            <p:extLst>
              <p:ext uri="{DAA4B4D4-6D71-4841-9C94-3DE7FCFB9230}">
                <p14:media xmlns="" xmlns:p14="http://schemas.microsoft.com/office/powerpoint/2010/main" r:embed="rId8"/>
              </p:ext>
            </p:extLst>
          </p:nvPr>
        </p:nvPicPr>
        <p:blipFill>
          <a:blip r:embed="rId9"/>
          <a:stretch>
            <a:fillRect/>
          </a:stretch>
        </p:blipFill>
        <p:spPr>
          <a:xfrm>
            <a:off x="8372475" y="657224"/>
            <a:ext cx="3494405" cy="5657851"/>
          </a:xfrm>
          <a:prstGeom prst="rect">
            <a:avLst/>
          </a:prstGeom>
        </p:spPr>
      </p:pic>
    </p:spTree>
    <p:extLst>
      <p:ext uri="{BB962C8B-B14F-4D97-AF65-F5344CB8AC3E}">
        <p14:creationId xmlns=""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2643751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8812072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46184388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 xmlns:a16="http://schemas.microsoft.com/office/drawing/2014/main" id="{D9174563-0B79-53F6-B7C9-F29E009BE0D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 xmlns:a16="http://schemas.microsoft.com/office/drawing/2014/main" id="{4E0B3FAF-8332-FF3D-A155-DF16CD77281D}"/>
              </a:ext>
            </a:extLst>
          </p:cNvPr>
          <p:cNvGraphicFramePr>
            <a:graphicFrameLocks noGrp="1"/>
          </p:cNvGraphicFramePr>
          <p:nvPr>
            <p:extLst>
              <p:ext uri="{D42A27DB-BD31-4B8C-83A1-F6EECF244321}">
                <p14:modId xmlns=""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 xmlns:a16="http://schemas.microsoft.com/office/drawing/2014/main" val="4197588660"/>
                    </a:ext>
                  </a:extLst>
                </a:gridCol>
                <a:gridCol w="2059111">
                  <a:extLst>
                    <a:ext uri="{9D8B030D-6E8A-4147-A177-3AD203B41FA5}">
                      <a16:colId xmlns="" xmlns:a16="http://schemas.microsoft.com/office/drawing/2014/main" val="763249063"/>
                    </a:ext>
                  </a:extLst>
                </a:gridCol>
                <a:gridCol w="2036549">
                  <a:extLst>
                    <a:ext uri="{9D8B030D-6E8A-4147-A177-3AD203B41FA5}">
                      <a16:colId xmlns=""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 xmlns:a16="http://schemas.microsoft.com/office/drawing/2014/main" val="2970752635"/>
                  </a:ext>
                </a:extLst>
              </a:tr>
            </a:tbl>
          </a:graphicData>
        </a:graphic>
      </p:graphicFrame>
    </p:spTree>
    <p:extLst>
      <p:ext uri="{BB962C8B-B14F-4D97-AF65-F5344CB8AC3E}">
        <p14:creationId xmlns=""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 xmlns:a16="http://schemas.microsoft.com/office/drawing/2014/main" id="{751C33EC-6C53-4DFC-9930-00978B8FD1E0}"/>
                </a:ext>
              </a:extLst>
            </p:cNvPr>
            <p:cNvPicPr>
              <a:picLocks noChangeAspect="1"/>
            </p:cNvPicPr>
            <p:nvPr/>
          </p:nvPicPr>
          <p:blipFill>
            <a:blip r:embed="rId13">
              <a:extLst>
                <a:ext uri="{BEBA8EAE-BF5A-486C-A8C5-ECC9F3942E4B}">
                  <a14:imgProps xmln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 xmlns:a16="http://schemas.microsoft.com/office/drawing/2014/main" id="{09FD09A1-2CE0-476E-8F3B-9F88629CE947}"/>
                </a:ext>
              </a:extLst>
            </p:cNvPr>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 xmlns:a16="http://schemas.microsoft.com/office/drawing/2014/main" id="{1DF63BBE-F905-458B-BC5B-B37B6D47EACA}"/>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 xmlns:a16="http://schemas.microsoft.com/office/drawing/2014/main" id="{E4899505-E173-472A-A978-60068B81B6C5}"/>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 xmlns:a16="http://schemas.microsoft.com/office/drawing/2014/main" id="{10A80269-0A14-F40A-C1C0-ACA7593E9843}"/>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 xmlns:a16="http://schemas.microsoft.com/office/drawing/2014/main" id="{0C9373E2-57AC-4916-BE93-1AA2041AED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 xmlns:a16="http://schemas.microsoft.com/office/drawing/2014/main" id="{E2130ADE-C4B8-4BAC-AC60-F7413B18555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 xmlns:a16="http://schemas.microsoft.com/office/drawing/2014/main" id="{6E07A595-DA80-4FAA-921E-28CF554196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 xmlns:a16="http://schemas.microsoft.com/office/drawing/2014/main" id="{64078804-9DEF-4477-890F-A13E99EA637B}"/>
              </a:ext>
            </a:extLst>
          </p:cNvPr>
          <p:cNvPicPr>
            <a:picLocks noChangeAspect="1"/>
          </p:cNvPicPr>
          <p:nvPr/>
        </p:nvPicPr>
        <p:blipFill>
          <a:blip r:embed="rId6" cstate="print">
            <a:extLst>
              <a:ext uri="{96DAC541-7B7A-43D3-8B79-37D633B846F1}">
                <asvg:svgBlip xmlns=""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 xmlns:a16="http://schemas.microsoft.com/office/drawing/2014/main" id="{A54A8BB8-0F53-472E-8143-5CCF6A8846A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 xmlns:a16="http://schemas.microsoft.com/office/drawing/2014/main" id="{55CE4F4D-15B3-4455-8ACE-368C7FA5A4E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 xmlns:a16="http://schemas.microsoft.com/office/drawing/2014/main" id="{03B2A22E-220C-4D6A-8044-A698725D216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 xmlns:a16="http://schemas.microsoft.com/office/drawing/2014/main" id="{612410AA-B8D4-42CF-A76D-5079AF686B1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335813" y="4791695"/>
            <a:ext cx="1090936" cy="511137"/>
          </a:xfrm>
          <a:prstGeom prst="rect">
            <a:avLst/>
          </a:prstGeom>
        </p:spPr>
      </p:pic>
      <p:pic>
        <p:nvPicPr>
          <p:cNvPr id="2" name="Picture 1">
            <a:extLst>
              <a:ext uri="{FF2B5EF4-FFF2-40B4-BE49-F238E27FC236}">
                <a16:creationId xmlns="" xmlns:a16="http://schemas.microsoft.com/office/drawing/2014/main" id="{35CA15A1-7505-C71C-CCD7-2844BC6ADFCB}"/>
              </a:ext>
            </a:extLst>
          </p:cNvPr>
          <p:cNvPicPr>
            <a:picLocks noChangeAspect="1"/>
          </p:cNvPicPr>
          <p:nvPr/>
        </p:nvPicPr>
        <p:blipFill>
          <a:blip r:embed="rId9"/>
          <a:stretch>
            <a:fillRect/>
          </a:stretch>
        </p:blipFill>
        <p:spPr>
          <a:xfrm>
            <a:off x="2545132" y="2004121"/>
            <a:ext cx="8272989" cy="3712786"/>
          </a:xfrm>
          <a:prstGeom prst="rect">
            <a:avLst/>
          </a:prstGeom>
        </p:spPr>
      </p:pic>
    </p:spTree>
    <p:extLst>
      <p:ext uri="{BB962C8B-B14F-4D97-AF65-F5344CB8AC3E}">
        <p14:creationId xmlns=""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 xmlns:a16="http://schemas.microsoft.com/office/drawing/2014/main" id="{9FA64D6B-F15C-4BDA-8C12-08689D1547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 xmlns:a16="http://schemas.microsoft.com/office/drawing/2014/main" id="{699458AA-EC23-46FF-952D-B6677EAC1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 xmlns:a16="http://schemas.microsoft.com/office/drawing/2014/main" id="{5750DCD4-D37A-4169-97C5-C4553EF42525}"/>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 xmlns:a16="http://schemas.microsoft.com/office/drawing/2014/main" id="{D87FA130-F458-4B5C-BC61-D7CAB95924B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 xmlns:a16="http://schemas.microsoft.com/office/drawing/2014/main" id="{0A1E4899-482A-47F3-882E-2AFED3C33E15}"/>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 xmlns:a16="http://schemas.microsoft.com/office/drawing/2014/main" id="{770530AB-2A7F-16B2-B58F-268F91FD9BC4}"/>
              </a:ext>
            </a:extLst>
          </p:cNvPr>
          <p:cNvSpPr/>
          <p:nvPr/>
        </p:nvSpPr>
        <p:spPr>
          <a:xfrm rot="10800000" flipH="1">
            <a:off x="302281" y="656087"/>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 xmlns:a16="http://schemas.microsoft.com/office/drawing/2014/main" id="{87A62682-DAB3-B650-0A0A-5C1F1C0EF987}"/>
              </a:ext>
            </a:extLst>
          </p:cNvPr>
          <p:cNvPicPr>
            <a:picLocks noChangeAspect="1"/>
          </p:cNvPicPr>
          <p:nvPr/>
        </p:nvPicPr>
        <p:blipFill>
          <a:blip r:embed="rId2">
            <a:extLst>
              <a:ext uri="{BEBA8EAE-BF5A-486C-A8C5-ECC9F3942E4B}">
                <a14:imgProps xmln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 xmlns:a14="http://schemas.microsoft.com/office/drawing/2010/main" val="0"/>
              </a:ext>
            </a:extLst>
          </a:blip>
          <a:stretch>
            <a:fillRect/>
          </a:stretch>
        </p:blipFill>
        <p:spPr>
          <a:xfrm flipH="1">
            <a:off x="-406341" y="2336495"/>
            <a:ext cx="3690110" cy="4691391"/>
          </a:xfrm>
          <a:prstGeom prst="rect">
            <a:avLst/>
          </a:prstGeom>
        </p:spPr>
      </p:pic>
      <p:pic>
        <p:nvPicPr>
          <p:cNvPr id="6" name="Picture 15">
            <a:extLst>
              <a:ext uri="{FF2B5EF4-FFF2-40B4-BE49-F238E27FC236}">
                <a16:creationId xmlns=""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 xmlns:a16="http://schemas.microsoft.com/office/drawing/2014/main" id="{751C33EC-6C53-4DFC-9930-00978B8FD1E0}"/>
                </a:ext>
              </a:extLst>
            </p:cNvPr>
            <p:cNvPicPr>
              <a:picLocks noChangeAspect="1"/>
            </p:cNvPicPr>
            <p:nvPr/>
          </p:nvPicPr>
          <p:blipFill>
            <a:blip r:embed="rId13">
              <a:extLst>
                <a:ext uri="{BEBA8EAE-BF5A-486C-A8C5-ECC9F3942E4B}">
                  <a14:imgProps xmln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 xmlns:a16="http://schemas.microsoft.com/office/drawing/2014/main" id="{09FD09A1-2CE0-476E-8F3B-9F88629CE947}"/>
                </a:ext>
              </a:extLst>
            </p:cNvPr>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 xmlns:a16="http://schemas.microsoft.com/office/drawing/2014/main" id="{1DF63BBE-F905-458B-BC5B-B37B6D47EACA}"/>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 xmlns:a16="http://schemas.microsoft.com/office/drawing/2014/main" id="{E4899505-E173-472A-A978-60068B81B6C5}"/>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 xmlns:a16="http://schemas.microsoft.com/office/drawing/2014/main"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 xmlns:a16="http://schemas.microsoft.com/office/drawing/2014/main" id="{A13F9806-5E01-4D31-99CE-634A01FFFC0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 xmlns:a16="http://schemas.microsoft.com/office/drawing/2014/main" id="{1FF44AEB-FC35-4ACB-B187-BDA1B909BC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 xmlns:a16="http://schemas.microsoft.com/office/drawing/2014/main" id="{FADD1A2F-7C13-6146-9602-25CB293B65F9}"/>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 xmlns:a16="http://schemas.microsoft.com/office/drawing/2014/main" id="{818D5FE1-1D94-446D-A0EB-F3118780A8F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8" name="Picture 127">
            <a:extLst>
              <a:ext uri="{FF2B5EF4-FFF2-40B4-BE49-F238E27FC236}">
                <a16:creationId xmlns=""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1072</Words>
  <Application>Microsoft Office PowerPoint</Application>
  <PresentationFormat>Custom</PresentationFormat>
  <Paragraphs>96</Paragraphs>
  <Slides>34</Slides>
  <Notes>17</Notes>
  <HiddenSlides>0</HiddenSlides>
  <MMClips>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andongnhi</cp:lastModifiedBy>
  <cp:revision>57</cp:revision>
  <dcterms:created xsi:type="dcterms:W3CDTF">2023-08-28T06:00:30Z</dcterms:created>
  <dcterms:modified xsi:type="dcterms:W3CDTF">2025-01-21T17:16:17Z</dcterms:modified>
</cp:coreProperties>
</file>