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ctiveX/activeX1.xml" ContentType="application/vnd.ms-office.activeX+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6" r:id="rId4"/>
    <p:sldMasterId id="2147483699" r:id="rId5"/>
    <p:sldMasterId id="2147483706" r:id="rId6"/>
    <p:sldMasterId id="2147483713" r:id="rId7"/>
  </p:sldMasterIdLst>
  <p:notesMasterIdLst>
    <p:notesMasterId r:id="rId31"/>
  </p:notesMasterIdLst>
  <p:sldIdLst>
    <p:sldId id="5148" r:id="rId8"/>
    <p:sldId id="256" r:id="rId9"/>
    <p:sldId id="5150" r:id="rId10"/>
    <p:sldId id="5151" r:id="rId11"/>
    <p:sldId id="5152" r:id="rId12"/>
    <p:sldId id="5157" r:id="rId13"/>
    <p:sldId id="5158" r:id="rId14"/>
    <p:sldId id="288" r:id="rId15"/>
    <p:sldId id="5159" r:id="rId16"/>
    <p:sldId id="270" r:id="rId17"/>
    <p:sldId id="271" r:id="rId18"/>
    <p:sldId id="290" r:id="rId19"/>
    <p:sldId id="5160" r:id="rId20"/>
    <p:sldId id="291" r:id="rId21"/>
    <p:sldId id="5161" r:id="rId22"/>
    <p:sldId id="275" r:id="rId23"/>
    <p:sldId id="292" r:id="rId24"/>
    <p:sldId id="293" r:id="rId25"/>
    <p:sldId id="2007577187" r:id="rId26"/>
    <p:sldId id="2007577193" r:id="rId27"/>
    <p:sldId id="2007577192" r:id="rId28"/>
    <p:sldId id="340" r:id="rId29"/>
    <p:sldId id="2007577191" r:id="rId3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2236" autoAdjust="0"/>
  </p:normalViewPr>
  <p:slideViewPr>
    <p:cSldViewPr>
      <p:cViewPr>
        <p:scale>
          <a:sx n="20" d="100"/>
          <a:sy n="20" d="100"/>
        </p:scale>
        <p:origin x="-2040" y="-7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8E634D-9E2C-4FD2-9D6B-0D3923104FD5}"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B753A9-F3B0-4C72-A05D-363937713EAE}" type="slidenum">
              <a:rPr lang="en-US" smtClean="0"/>
              <a:t>‹#›</a:t>
            </a:fld>
            <a:endParaRPr lang="en-US"/>
          </a:p>
        </p:txBody>
      </p:sp>
    </p:spTree>
    <p:extLst>
      <p:ext uri="{BB962C8B-B14F-4D97-AF65-F5344CB8AC3E}">
        <p14:creationId xmlns:p14="http://schemas.microsoft.com/office/powerpoint/2010/main" val="4072069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B753A9-F3B0-4C72-A05D-363937713EAE}" type="slidenum">
              <a:rPr lang="en-US" smtClean="0"/>
              <a:t>1</a:t>
            </a:fld>
            <a:endParaRPr lang="en-US"/>
          </a:p>
        </p:txBody>
      </p:sp>
    </p:spTree>
    <p:extLst>
      <p:ext uri="{BB962C8B-B14F-4D97-AF65-F5344CB8AC3E}">
        <p14:creationId xmlns:p14="http://schemas.microsoft.com/office/powerpoint/2010/main" val="1678055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062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277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Ngoài</a:t>
            </a:r>
            <a:r>
              <a:rPr lang="en-US" dirty="0"/>
              <a:t> </a:t>
            </a:r>
            <a:r>
              <a:rPr lang="en-US" dirty="0" err="1"/>
              <a:t>sức</a:t>
            </a:r>
            <a:r>
              <a:rPr lang="en-US" dirty="0"/>
              <a:t> </a:t>
            </a:r>
            <a:r>
              <a:rPr lang="en-US" dirty="0" err="1"/>
              <a:t>mạnh</a:t>
            </a:r>
            <a:r>
              <a:rPr lang="en-US" dirty="0"/>
              <a:t> </a:t>
            </a:r>
            <a:r>
              <a:rPr lang="en-US" dirty="0" err="1"/>
              <a:t>vô</a:t>
            </a:r>
            <a:r>
              <a:rPr lang="en-US" dirty="0"/>
              <a:t> </a:t>
            </a:r>
            <a:r>
              <a:rPr lang="en-US" dirty="0" err="1"/>
              <a:t>tận</a:t>
            </a:r>
            <a:r>
              <a:rPr lang="en-US" dirty="0"/>
              <a:t>, </a:t>
            </a:r>
            <a:r>
              <a:rPr lang="en-US" dirty="0" err="1"/>
              <a:t>mặt</a:t>
            </a:r>
            <a:r>
              <a:rPr lang="en-US" dirty="0"/>
              <a:t> </a:t>
            </a:r>
            <a:r>
              <a:rPr lang="en-US" dirty="0" err="1"/>
              <a:t>trời</a:t>
            </a:r>
            <a:r>
              <a:rPr lang="en-US" dirty="0"/>
              <a:t> </a:t>
            </a:r>
            <a:r>
              <a:rPr lang="en-US" dirty="0" err="1"/>
              <a:t>còn</a:t>
            </a:r>
            <a:r>
              <a:rPr lang="en-US" dirty="0"/>
              <a:t> </a:t>
            </a:r>
            <a:r>
              <a:rPr lang="en-US" dirty="0" err="1"/>
              <a:t>tạo</a:t>
            </a:r>
            <a:r>
              <a:rPr lang="en-US" dirty="0"/>
              <a:t> </a:t>
            </a:r>
            <a:r>
              <a:rPr lang="en-US" dirty="0" err="1"/>
              <a:t>ra</a:t>
            </a:r>
            <a:r>
              <a:rPr lang="en-US" dirty="0"/>
              <a:t> </a:t>
            </a:r>
            <a:r>
              <a:rPr lang="en-US" dirty="0" err="1"/>
              <a:t>những</a:t>
            </a:r>
            <a:r>
              <a:rPr lang="en-US" dirty="0"/>
              <a:t> </a:t>
            </a:r>
            <a:r>
              <a:rPr lang="en-US" dirty="0" err="1"/>
              <a:t>cảnh</a:t>
            </a:r>
            <a:r>
              <a:rPr lang="en-US" dirty="0"/>
              <a:t> </a:t>
            </a:r>
            <a:r>
              <a:rPr lang="en-US" dirty="0" err="1"/>
              <a:t>đẹp</a:t>
            </a:r>
            <a:r>
              <a:rPr lang="en-US" dirty="0"/>
              <a:t> </a:t>
            </a:r>
            <a:r>
              <a:rPr lang="en-US" dirty="0" err="1"/>
              <a:t>tuyệt</a:t>
            </a:r>
            <a:r>
              <a:rPr lang="en-US" dirty="0"/>
              <a:t> </a:t>
            </a:r>
            <a:r>
              <a:rPr lang="en-US" dirty="0" err="1"/>
              <a:t>vời</a:t>
            </a:r>
            <a:r>
              <a:rPr lang="en-US" dirty="0"/>
              <a:t> </a:t>
            </a:r>
            <a:r>
              <a:rPr lang="en-US" dirty="0" err="1"/>
              <a:t>cho</a:t>
            </a:r>
            <a:r>
              <a:rPr lang="en-US" dirty="0"/>
              <a:t> </a:t>
            </a:r>
            <a:r>
              <a:rPr lang="en-US" dirty="0" err="1"/>
              <a:t>Trái</a:t>
            </a:r>
            <a:r>
              <a:rPr lang="en-US" dirty="0"/>
              <a:t> </a:t>
            </a:r>
            <a:r>
              <a:rPr lang="en-US" dirty="0" err="1"/>
              <a:t>đất</a:t>
            </a:r>
            <a:r>
              <a:rPr lang="en-US" dirty="0"/>
              <a:t> </a:t>
            </a:r>
            <a:r>
              <a:rPr lang="en-US" dirty="0" err="1"/>
              <a:t>của</a:t>
            </a:r>
            <a:r>
              <a:rPr lang="en-US" dirty="0"/>
              <a:t> </a:t>
            </a:r>
            <a:r>
              <a:rPr lang="en-US" dirty="0" err="1"/>
              <a:t>chúng</a:t>
            </a:r>
            <a:r>
              <a:rPr lang="en-US" dirty="0"/>
              <a:t> </a:t>
            </a:r>
            <a:r>
              <a:rPr lang="en-US" dirty="0" err="1"/>
              <a:t>mình</a:t>
            </a:r>
            <a:r>
              <a:rPr lang="en-US" dirty="0"/>
              <a:t>, </a:t>
            </a:r>
            <a:r>
              <a:rPr lang="en-US" dirty="0" err="1"/>
              <a:t>cảnh</a:t>
            </a:r>
            <a:r>
              <a:rPr lang="en-US" dirty="0"/>
              <a:t> </a:t>
            </a:r>
            <a:r>
              <a:rPr lang="en-US" dirty="0" err="1"/>
              <a:t>đẹp</a:t>
            </a:r>
            <a:r>
              <a:rPr lang="en-US" dirty="0"/>
              <a:t> </a:t>
            </a:r>
            <a:r>
              <a:rPr lang="en-US" dirty="0" err="1"/>
              <a:t>đó</a:t>
            </a:r>
            <a:r>
              <a:rPr lang="en-US" dirty="0"/>
              <a:t> </a:t>
            </a:r>
            <a:r>
              <a:rPr lang="en-US" dirty="0" err="1"/>
              <a:t>là</a:t>
            </a:r>
            <a:r>
              <a:rPr lang="en-US" dirty="0"/>
              <a:t> </a:t>
            </a:r>
            <a:r>
              <a:rPr lang="en-US" dirty="0" err="1"/>
              <a:t>gì</a:t>
            </a:r>
            <a:r>
              <a:rPr lang="en-US" dirty="0"/>
              <a:t>, </a:t>
            </a:r>
            <a:r>
              <a:rPr lang="en-US" dirty="0" err="1"/>
              <a:t>bài</a:t>
            </a:r>
            <a:r>
              <a:rPr lang="en-US" dirty="0"/>
              <a:t> </a:t>
            </a:r>
            <a:r>
              <a:rPr lang="en-US" dirty="0" err="1"/>
              <a:t>học</a:t>
            </a:r>
            <a:r>
              <a:rPr lang="en-US" dirty="0"/>
              <a:t> </a:t>
            </a:r>
            <a:r>
              <a:rPr lang="en-US" dirty="0" err="1"/>
              <a:t>ngày</a:t>
            </a:r>
            <a:r>
              <a:rPr lang="en-US" dirty="0"/>
              <a:t> </a:t>
            </a:r>
            <a:r>
              <a:rPr lang="en-US" dirty="0" err="1"/>
              <a:t>hôm</a:t>
            </a:r>
            <a:r>
              <a:rPr lang="en-US" dirty="0"/>
              <a:t> </a:t>
            </a:r>
            <a:r>
              <a:rPr lang="en-US" dirty="0" err="1"/>
              <a:t>này</a:t>
            </a:r>
            <a:r>
              <a:rPr lang="en-US" dirty="0"/>
              <a:t> </a:t>
            </a:r>
            <a:r>
              <a:rPr lang="en-US" dirty="0" err="1"/>
              <a:t>chúng</a:t>
            </a:r>
            <a:r>
              <a:rPr lang="en-US" dirty="0"/>
              <a:t> </a:t>
            </a:r>
            <a:r>
              <a:rPr lang="en-US" dirty="0" err="1"/>
              <a:t>mình</a:t>
            </a:r>
            <a:r>
              <a:rPr lang="en-US" dirty="0"/>
              <a:t> </a:t>
            </a:r>
            <a:r>
              <a:rPr lang="en-US" dirty="0" err="1"/>
              <a:t>sẽ</a:t>
            </a:r>
            <a:r>
              <a:rPr lang="en-US" dirty="0"/>
              <a:t> </a:t>
            </a:r>
            <a:r>
              <a:rPr lang="en-US" dirty="0" err="1"/>
              <a:t>tìm</a:t>
            </a:r>
            <a:r>
              <a:rPr lang="en-US" dirty="0"/>
              <a:t> </a:t>
            </a:r>
            <a:r>
              <a:rPr lang="en-US" dirty="0" err="1"/>
              <a:t>hiểu</a:t>
            </a:r>
            <a:r>
              <a:rPr lang="en-US" dirty="0"/>
              <a:t> </a:t>
            </a:r>
            <a:r>
              <a:rPr lang="en-US" dirty="0" err="1"/>
              <a:t>nhé</a:t>
            </a:r>
            <a:endParaRPr lang="en-US" dirty="0"/>
          </a:p>
        </p:txBody>
      </p:sp>
      <p:sp>
        <p:nvSpPr>
          <p:cNvPr id="4" name="Slide Number Placeholder 3"/>
          <p:cNvSpPr>
            <a:spLocks noGrp="1"/>
          </p:cNvSpPr>
          <p:nvPr>
            <p:ph type="sldNum" sz="quarter" idx="5"/>
          </p:nvPr>
        </p:nvSpPr>
        <p:spPr/>
        <p:txBody>
          <a:bodyPr/>
          <a:lstStyle/>
          <a:p>
            <a:fld id="{F2B753A9-F3B0-4C72-A05D-363937713EAE}" type="slidenum">
              <a:rPr lang="en-US" smtClean="0"/>
              <a:t>2</a:t>
            </a:fld>
            <a:endParaRPr lang="en-US"/>
          </a:p>
        </p:txBody>
      </p:sp>
    </p:spTree>
    <p:extLst>
      <p:ext uri="{BB962C8B-B14F-4D97-AF65-F5344CB8AC3E}">
        <p14:creationId xmlns:p14="http://schemas.microsoft.com/office/powerpoint/2010/main" val="1237876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0334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B753A9-F3B0-4C72-A05D-363937713EAE}" type="slidenum">
              <a:rPr lang="en-US" smtClean="0"/>
              <a:t>4</a:t>
            </a:fld>
            <a:endParaRPr lang="en-US"/>
          </a:p>
        </p:txBody>
      </p:sp>
    </p:spTree>
    <p:extLst>
      <p:ext uri="{BB962C8B-B14F-4D97-AF65-F5344CB8AC3E}">
        <p14:creationId xmlns:p14="http://schemas.microsoft.com/office/powerpoint/2010/main" val="791889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B753A9-F3B0-4C72-A05D-363937713EAE}" type="slidenum">
              <a:rPr lang="en-US" smtClean="0"/>
              <a:t>7</a:t>
            </a:fld>
            <a:endParaRPr lang="en-US"/>
          </a:p>
        </p:txBody>
      </p:sp>
    </p:spTree>
    <p:extLst>
      <p:ext uri="{BB962C8B-B14F-4D97-AF65-F5344CB8AC3E}">
        <p14:creationId xmlns:p14="http://schemas.microsoft.com/office/powerpoint/2010/main" val="3841372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500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7295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B753A9-F3B0-4C72-A05D-363937713EAE}" type="slidenum">
              <a:rPr lang="en-US" smtClean="0"/>
              <a:t>10</a:t>
            </a:fld>
            <a:endParaRPr lang="en-US"/>
          </a:p>
        </p:txBody>
      </p:sp>
    </p:spTree>
    <p:extLst>
      <p:ext uri="{BB962C8B-B14F-4D97-AF65-F5344CB8AC3E}">
        <p14:creationId xmlns:p14="http://schemas.microsoft.com/office/powerpoint/2010/main" val="396682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614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AD080865-C422-3C9E-05E7-DC09912631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2" r="5562"/>
          <a:stretch/>
        </p:blipFill>
        <p:spPr>
          <a:xfrm>
            <a:off x="0" y="0"/>
            <a:ext cx="18288000" cy="10287000"/>
          </a:xfrm>
          <a:prstGeom prst="rect">
            <a:avLst/>
          </a:prstGeom>
        </p:spPr>
      </p:pic>
      <p:pic>
        <p:nvPicPr>
          <p:cNvPr id="16" name="图片 15">
            <a:extLst>
              <a:ext uri="{FF2B5EF4-FFF2-40B4-BE49-F238E27FC236}">
                <a16:creationId xmlns:a16="http://schemas.microsoft.com/office/drawing/2014/main" xmlns="" id="{7C4710AE-5481-99D3-19A4-9139D6B974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44"/>
          <a:stretch/>
        </p:blipFill>
        <p:spPr>
          <a:xfrm>
            <a:off x="0" y="0"/>
            <a:ext cx="18288000" cy="3771900"/>
          </a:xfrm>
          <a:prstGeom prst="rect">
            <a:avLst/>
          </a:prstGeom>
        </p:spPr>
      </p:pic>
      <p:pic>
        <p:nvPicPr>
          <p:cNvPr id="18" name="图片 17">
            <a:extLst>
              <a:ext uri="{FF2B5EF4-FFF2-40B4-BE49-F238E27FC236}">
                <a16:creationId xmlns:a16="http://schemas.microsoft.com/office/drawing/2014/main" xmlns="" id="{3FE0B869-AFDD-9B81-CE35-89E9FF8EF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20" name="图片 19">
            <a:extLst>
              <a:ext uri="{FF2B5EF4-FFF2-40B4-BE49-F238E27FC236}">
                <a16:creationId xmlns:a16="http://schemas.microsoft.com/office/drawing/2014/main" xmlns="" id="{97E8FF10-6CFD-1F9A-E68C-4F1FD9F31A6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5827898"/>
            <a:ext cx="18288000" cy="4459103"/>
          </a:xfrm>
          <a:prstGeom prst="rect">
            <a:avLst/>
          </a:prstGeom>
        </p:spPr>
      </p:pic>
      <p:pic>
        <p:nvPicPr>
          <p:cNvPr id="25" name="图片 24">
            <a:extLst>
              <a:ext uri="{FF2B5EF4-FFF2-40B4-BE49-F238E27FC236}">
                <a16:creationId xmlns:a16="http://schemas.microsoft.com/office/drawing/2014/main" xmlns="" id="{0DDBC350-A15A-03B5-CFBA-CF7867578A8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816"/>
          <a:stretch/>
        </p:blipFill>
        <p:spPr>
          <a:xfrm>
            <a:off x="0" y="6505701"/>
            <a:ext cx="9144000" cy="3357375"/>
          </a:xfrm>
          <a:prstGeom prst="rect">
            <a:avLst/>
          </a:prstGeom>
        </p:spPr>
      </p:pic>
      <p:pic>
        <p:nvPicPr>
          <p:cNvPr id="27" name="图片 26">
            <a:extLst>
              <a:ext uri="{FF2B5EF4-FFF2-40B4-BE49-F238E27FC236}">
                <a16:creationId xmlns:a16="http://schemas.microsoft.com/office/drawing/2014/main" xmlns="" id="{7193089A-B1F6-6B58-AA8A-59342EEF09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36694768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9AFFBB62-0F43-F70E-904F-34AD14D6FA3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141"/>
          <a:stretch/>
        </p:blipFill>
        <p:spPr>
          <a:xfrm>
            <a:off x="0" y="7038152"/>
            <a:ext cx="18288000" cy="3248850"/>
          </a:xfrm>
          <a:prstGeom prst="rect">
            <a:avLst/>
          </a:prstGeom>
        </p:spPr>
      </p:pic>
      <p:pic>
        <p:nvPicPr>
          <p:cNvPr id="8" name="图片 7">
            <a:extLst>
              <a:ext uri="{FF2B5EF4-FFF2-40B4-BE49-F238E27FC236}">
                <a16:creationId xmlns:a16="http://schemas.microsoft.com/office/drawing/2014/main" xmlns="" id="{D3B493E7-EBAE-9AE9-CA92-BCD2650A5F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pic>
        <p:nvPicPr>
          <p:cNvPr id="9" name="图片 8">
            <a:extLst>
              <a:ext uri="{FF2B5EF4-FFF2-40B4-BE49-F238E27FC236}">
                <a16:creationId xmlns:a16="http://schemas.microsoft.com/office/drawing/2014/main" xmlns=""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spTree>
    <p:extLst>
      <p:ext uri="{BB962C8B-B14F-4D97-AF65-F5344CB8AC3E}">
        <p14:creationId xmlns:p14="http://schemas.microsoft.com/office/powerpoint/2010/main" val="33653906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8" name="图片 7">
            <a:extLst>
              <a:ext uri="{FF2B5EF4-FFF2-40B4-BE49-F238E27FC236}">
                <a16:creationId xmlns:a16="http://schemas.microsoft.com/office/drawing/2014/main" xmlns="" id="{3D6C15E3-DE8D-910A-7F2E-50FB799739F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9923"/>
          <a:stretch/>
        </p:blipFill>
        <p:spPr>
          <a:xfrm flipH="1">
            <a:off x="0" y="6270353"/>
            <a:ext cx="18288000" cy="4016648"/>
          </a:xfrm>
          <a:prstGeom prst="rect">
            <a:avLst/>
          </a:prstGeom>
        </p:spPr>
      </p:pic>
      <p:pic>
        <p:nvPicPr>
          <p:cNvPr id="9" name="图片 8">
            <a:extLst>
              <a:ext uri="{FF2B5EF4-FFF2-40B4-BE49-F238E27FC236}">
                <a16:creationId xmlns:a16="http://schemas.microsoft.com/office/drawing/2014/main" xmlns="" id="{C9123FFF-B6A2-9460-4E42-8CD4EEB1AD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12850640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48CE2C4-3261-4A45-EC78-461F6CBA11AA}"/>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7577167-8915-47B9-A578-BE90D9B77D8A}"/>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C6328348-7222-835F-014C-F0D4465A0565}"/>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8DB2674A-4109-C95B-1E63-A2DADF42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6" name="页脚占位符 5">
            <a:extLst>
              <a:ext uri="{FF2B5EF4-FFF2-40B4-BE49-F238E27FC236}">
                <a16:creationId xmlns:a16="http://schemas.microsoft.com/office/drawing/2014/main" xmlns="" id="{3BE9FD31-019B-4903-02AA-63874171F12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237E4D9B-A061-94CA-E0BC-6F95339DA411}"/>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8959518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16A853A-4041-5C6C-D9D2-64EFC4C70AF0}"/>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C909861-6F72-BDBA-2D8A-D0C02B39BBE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2ACDC03F-8062-DF9D-BBDE-714780FBBB5B}"/>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FB0BEF4-ED43-69C5-C47F-59E5C2D773A4}"/>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B5EAB666-6056-6E54-D724-4385F1AE524D}"/>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B26B8A9-158B-56AC-76FB-E71401B42D50}"/>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8" name="页脚占位符 7">
            <a:extLst>
              <a:ext uri="{FF2B5EF4-FFF2-40B4-BE49-F238E27FC236}">
                <a16:creationId xmlns:a16="http://schemas.microsoft.com/office/drawing/2014/main" xmlns="" id="{1D64CB94-8E4D-0953-0789-1EE0C8269B0B}"/>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1CE2F0FB-2DBA-A947-01B4-5A26F6BDABA4}"/>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0741377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63A20A8-AC50-E962-8FEB-B6A2AA4E3084}"/>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C269F26-4536-F430-1408-14438FE8C1C7}"/>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4" name="页脚占位符 3">
            <a:extLst>
              <a:ext uri="{FF2B5EF4-FFF2-40B4-BE49-F238E27FC236}">
                <a16:creationId xmlns:a16="http://schemas.microsoft.com/office/drawing/2014/main" xmlns="" id="{2347E5B1-5E48-87E5-7062-F91BFB07CD4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D0307414-3EC0-30E2-2CF7-9540C1DBFD0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713794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9D3757E-641D-C820-2019-C708E2F8A3DF}"/>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3" name="页脚占位符 2">
            <a:extLst>
              <a:ext uri="{FF2B5EF4-FFF2-40B4-BE49-F238E27FC236}">
                <a16:creationId xmlns:a16="http://schemas.microsoft.com/office/drawing/2014/main" xmlns="" id="{18255B00-8EB5-95AD-9A88-48E04B6FBA2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B8C2A4C-9761-6F7C-9F57-CB03B3F80082}"/>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4849070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311B637-F5FF-64A6-DDF4-B306D549F5E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19802F11-3317-245A-A3CC-E78150FB73E4}"/>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E77A750E-D012-2E87-16B5-AD7950DA50B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E13864D2-60F9-71AA-CFC6-B477C5F6D7B1}"/>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6" name="页脚占位符 5">
            <a:extLst>
              <a:ext uri="{FF2B5EF4-FFF2-40B4-BE49-F238E27FC236}">
                <a16:creationId xmlns:a16="http://schemas.microsoft.com/office/drawing/2014/main" xmlns="" id="{6376C3C9-0FDC-CFA2-494C-95C2921E0A53}"/>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F5F309A-1AC7-3146-208B-FBE90CE6538B}"/>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4400623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6DD6C3D-40D9-F3E7-DCF1-A28AD3AA3CB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3CAA24BC-70DA-4A9C-7B21-78084DAD68D3}"/>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xmlns="" id="{5515818E-A5FC-7F55-169C-53537078C10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6FEF8D4-B406-02A8-50EB-CD956C30948B}"/>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6" name="页脚占位符 5">
            <a:extLst>
              <a:ext uri="{FF2B5EF4-FFF2-40B4-BE49-F238E27FC236}">
                <a16:creationId xmlns:a16="http://schemas.microsoft.com/office/drawing/2014/main" xmlns="" id="{3A5A9A1E-8E1F-4DC6-C8E9-5230F77D83C4}"/>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2446253-1840-B67D-4BD8-B8827A0B2288}"/>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1036136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58807AD-F437-6F01-F040-001E9F77001C}"/>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8734C3DF-9C7F-D117-639F-9F2756F2CDE9}"/>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4BA13D7-FA50-D60F-48C5-C9BC2231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5" name="页脚占位符 4">
            <a:extLst>
              <a:ext uri="{FF2B5EF4-FFF2-40B4-BE49-F238E27FC236}">
                <a16:creationId xmlns:a16="http://schemas.microsoft.com/office/drawing/2014/main" xmlns="" id="{3F7E6D67-8D9F-80F3-48A3-81CB11F90181}"/>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5EF5AD7E-EB94-E5CD-942A-CFC8391A0ABA}"/>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3150892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348F6D9-50FA-6941-4D11-4E4634818DDD}"/>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78615433-4A46-4FAE-00CC-55CF29BD2139}"/>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60ED04E-E2C8-2276-82BB-6BFF9B6196C6}"/>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5" name="页脚占位符 4">
            <a:extLst>
              <a:ext uri="{FF2B5EF4-FFF2-40B4-BE49-F238E27FC236}">
                <a16:creationId xmlns:a16="http://schemas.microsoft.com/office/drawing/2014/main" xmlns="" id="{013E3D24-DC3C-45F9-B5B8-86CF8862EBA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14CEBB4-A1BB-116A-B238-3BDEB49A408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3931164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75002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AD080865-C422-3C9E-05E7-DC09912631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2" r="5562"/>
          <a:stretch/>
        </p:blipFill>
        <p:spPr>
          <a:xfrm>
            <a:off x="0" y="0"/>
            <a:ext cx="18288000" cy="10287000"/>
          </a:xfrm>
          <a:prstGeom prst="rect">
            <a:avLst/>
          </a:prstGeom>
        </p:spPr>
      </p:pic>
      <p:pic>
        <p:nvPicPr>
          <p:cNvPr id="16" name="图片 15">
            <a:extLst>
              <a:ext uri="{FF2B5EF4-FFF2-40B4-BE49-F238E27FC236}">
                <a16:creationId xmlns:a16="http://schemas.microsoft.com/office/drawing/2014/main" xmlns="" id="{7C4710AE-5481-99D3-19A4-9139D6B974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44"/>
          <a:stretch/>
        </p:blipFill>
        <p:spPr>
          <a:xfrm>
            <a:off x="0" y="0"/>
            <a:ext cx="18288000" cy="3771900"/>
          </a:xfrm>
          <a:prstGeom prst="rect">
            <a:avLst/>
          </a:prstGeom>
        </p:spPr>
      </p:pic>
      <p:pic>
        <p:nvPicPr>
          <p:cNvPr id="18" name="图片 17">
            <a:extLst>
              <a:ext uri="{FF2B5EF4-FFF2-40B4-BE49-F238E27FC236}">
                <a16:creationId xmlns:a16="http://schemas.microsoft.com/office/drawing/2014/main" xmlns="" id="{3FE0B869-AFDD-9B81-CE35-89E9FF8EF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20" name="图片 19">
            <a:extLst>
              <a:ext uri="{FF2B5EF4-FFF2-40B4-BE49-F238E27FC236}">
                <a16:creationId xmlns:a16="http://schemas.microsoft.com/office/drawing/2014/main" xmlns="" id="{97E8FF10-6CFD-1F9A-E68C-4F1FD9F31A6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5827898"/>
            <a:ext cx="18288000" cy="4459103"/>
          </a:xfrm>
          <a:prstGeom prst="rect">
            <a:avLst/>
          </a:prstGeom>
        </p:spPr>
      </p:pic>
      <p:pic>
        <p:nvPicPr>
          <p:cNvPr id="25" name="图片 24">
            <a:extLst>
              <a:ext uri="{FF2B5EF4-FFF2-40B4-BE49-F238E27FC236}">
                <a16:creationId xmlns:a16="http://schemas.microsoft.com/office/drawing/2014/main" xmlns="" id="{0DDBC350-A15A-03B5-CFBA-CF7867578A8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816"/>
          <a:stretch/>
        </p:blipFill>
        <p:spPr>
          <a:xfrm>
            <a:off x="0" y="6505701"/>
            <a:ext cx="9144000" cy="3357375"/>
          </a:xfrm>
          <a:prstGeom prst="rect">
            <a:avLst/>
          </a:prstGeom>
        </p:spPr>
      </p:pic>
      <p:pic>
        <p:nvPicPr>
          <p:cNvPr id="27" name="图片 26">
            <a:extLst>
              <a:ext uri="{FF2B5EF4-FFF2-40B4-BE49-F238E27FC236}">
                <a16:creationId xmlns:a16="http://schemas.microsoft.com/office/drawing/2014/main" xmlns="" id="{7193089A-B1F6-6B58-AA8A-59342EEF09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23495158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9AFFBB62-0F43-F70E-904F-34AD14D6FA3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141"/>
          <a:stretch/>
        </p:blipFill>
        <p:spPr>
          <a:xfrm>
            <a:off x="0" y="7038152"/>
            <a:ext cx="18288000" cy="3248850"/>
          </a:xfrm>
          <a:prstGeom prst="rect">
            <a:avLst/>
          </a:prstGeom>
        </p:spPr>
      </p:pic>
      <p:pic>
        <p:nvPicPr>
          <p:cNvPr id="8" name="图片 7">
            <a:extLst>
              <a:ext uri="{FF2B5EF4-FFF2-40B4-BE49-F238E27FC236}">
                <a16:creationId xmlns:a16="http://schemas.microsoft.com/office/drawing/2014/main" xmlns="" id="{D3B493E7-EBAE-9AE9-CA92-BCD2650A5F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pic>
        <p:nvPicPr>
          <p:cNvPr id="9" name="图片 8">
            <a:extLst>
              <a:ext uri="{FF2B5EF4-FFF2-40B4-BE49-F238E27FC236}">
                <a16:creationId xmlns:a16="http://schemas.microsoft.com/office/drawing/2014/main" xmlns=""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spTree>
    <p:extLst>
      <p:ext uri="{BB962C8B-B14F-4D97-AF65-F5344CB8AC3E}">
        <p14:creationId xmlns:p14="http://schemas.microsoft.com/office/powerpoint/2010/main" val="40180509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8" name="图片 7">
            <a:extLst>
              <a:ext uri="{FF2B5EF4-FFF2-40B4-BE49-F238E27FC236}">
                <a16:creationId xmlns:a16="http://schemas.microsoft.com/office/drawing/2014/main" xmlns="" id="{3D6C15E3-DE8D-910A-7F2E-50FB799739F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9923"/>
          <a:stretch/>
        </p:blipFill>
        <p:spPr>
          <a:xfrm flipH="1">
            <a:off x="0" y="6270353"/>
            <a:ext cx="18288000" cy="4016648"/>
          </a:xfrm>
          <a:prstGeom prst="rect">
            <a:avLst/>
          </a:prstGeom>
        </p:spPr>
      </p:pic>
      <p:pic>
        <p:nvPicPr>
          <p:cNvPr id="9" name="图片 8">
            <a:extLst>
              <a:ext uri="{FF2B5EF4-FFF2-40B4-BE49-F238E27FC236}">
                <a16:creationId xmlns:a16="http://schemas.microsoft.com/office/drawing/2014/main" xmlns="" id="{C9123FFF-B6A2-9460-4E42-8CD4EEB1AD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2593956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48CE2C4-3261-4A45-EC78-461F6CBA11AA}"/>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7577167-8915-47B9-A578-BE90D9B77D8A}"/>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C6328348-7222-835F-014C-F0D4465A0565}"/>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8DB2674A-4109-C95B-1E63-A2DADF42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6" name="页脚占位符 5">
            <a:extLst>
              <a:ext uri="{FF2B5EF4-FFF2-40B4-BE49-F238E27FC236}">
                <a16:creationId xmlns:a16="http://schemas.microsoft.com/office/drawing/2014/main" xmlns="" id="{3BE9FD31-019B-4903-02AA-63874171F12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237E4D9B-A061-94CA-E0BC-6F95339DA411}"/>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0473489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16A853A-4041-5C6C-D9D2-64EFC4C70AF0}"/>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C909861-6F72-BDBA-2D8A-D0C02B39BBE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2ACDC03F-8062-DF9D-BBDE-714780FBBB5B}"/>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FB0BEF4-ED43-69C5-C47F-59E5C2D773A4}"/>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B5EAB666-6056-6E54-D724-4385F1AE524D}"/>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B26B8A9-158B-56AC-76FB-E71401B42D50}"/>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8" name="页脚占位符 7">
            <a:extLst>
              <a:ext uri="{FF2B5EF4-FFF2-40B4-BE49-F238E27FC236}">
                <a16:creationId xmlns:a16="http://schemas.microsoft.com/office/drawing/2014/main" xmlns="" id="{1D64CB94-8E4D-0953-0789-1EE0C8269B0B}"/>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1CE2F0FB-2DBA-A947-01B4-5A26F6BDABA4}"/>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8972421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63A20A8-AC50-E962-8FEB-B6A2AA4E3084}"/>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C269F26-4536-F430-1408-14438FE8C1C7}"/>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4" name="页脚占位符 3">
            <a:extLst>
              <a:ext uri="{FF2B5EF4-FFF2-40B4-BE49-F238E27FC236}">
                <a16:creationId xmlns:a16="http://schemas.microsoft.com/office/drawing/2014/main" xmlns="" id="{2347E5B1-5E48-87E5-7062-F91BFB07CD4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D0307414-3EC0-30E2-2CF7-9540C1DBFD0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6975133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9D3757E-641D-C820-2019-C708E2F8A3DF}"/>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3" name="页脚占位符 2">
            <a:extLst>
              <a:ext uri="{FF2B5EF4-FFF2-40B4-BE49-F238E27FC236}">
                <a16:creationId xmlns:a16="http://schemas.microsoft.com/office/drawing/2014/main" xmlns="" id="{18255B00-8EB5-95AD-9A88-48E04B6FBA2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B8C2A4C-9761-6F7C-9F57-CB03B3F80082}"/>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8276134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311B637-F5FF-64A6-DDF4-B306D549F5E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19802F11-3317-245A-A3CC-E78150FB73E4}"/>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E77A750E-D012-2E87-16B5-AD7950DA50B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E13864D2-60F9-71AA-CFC6-B477C5F6D7B1}"/>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6" name="页脚占位符 5">
            <a:extLst>
              <a:ext uri="{FF2B5EF4-FFF2-40B4-BE49-F238E27FC236}">
                <a16:creationId xmlns:a16="http://schemas.microsoft.com/office/drawing/2014/main" xmlns="" id="{6376C3C9-0FDC-CFA2-494C-95C2921E0A53}"/>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F5F309A-1AC7-3146-208B-FBE90CE6538B}"/>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0769795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6DD6C3D-40D9-F3E7-DCF1-A28AD3AA3CB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3CAA24BC-70DA-4A9C-7B21-78084DAD68D3}"/>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xmlns="" id="{5515818E-A5FC-7F55-169C-53537078C10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6FEF8D4-B406-02A8-50EB-CD956C30948B}"/>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6" name="页脚占位符 5">
            <a:extLst>
              <a:ext uri="{FF2B5EF4-FFF2-40B4-BE49-F238E27FC236}">
                <a16:creationId xmlns:a16="http://schemas.microsoft.com/office/drawing/2014/main" xmlns="" id="{3A5A9A1E-8E1F-4DC6-C8E9-5230F77D83C4}"/>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2446253-1840-B67D-4BD8-B8827A0B2288}"/>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1127215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58807AD-F437-6F01-F040-001E9F77001C}"/>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8734C3DF-9C7F-D117-639F-9F2756F2CDE9}"/>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4BA13D7-FA50-D60F-48C5-C9BC2231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5" name="页脚占位符 4">
            <a:extLst>
              <a:ext uri="{FF2B5EF4-FFF2-40B4-BE49-F238E27FC236}">
                <a16:creationId xmlns:a16="http://schemas.microsoft.com/office/drawing/2014/main" xmlns="" id="{3F7E6D67-8D9F-80F3-48A3-81CB11F90181}"/>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5EF5AD7E-EB94-E5CD-942A-CFC8391A0ABA}"/>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7553971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348F6D9-50FA-6941-4D11-4E4634818DDD}"/>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78615433-4A46-4FAE-00CC-55CF29BD2139}"/>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60ED04E-E2C8-2276-82BB-6BFF9B6196C6}"/>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5" name="页脚占位符 4">
            <a:extLst>
              <a:ext uri="{FF2B5EF4-FFF2-40B4-BE49-F238E27FC236}">
                <a16:creationId xmlns:a16="http://schemas.microsoft.com/office/drawing/2014/main" xmlns="" id="{013E3D24-DC3C-45F9-B5B8-86CF8862EBA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14CEBB4-A1BB-116A-B238-3BDEB49A408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8664763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0512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AD080865-C422-3C9E-05E7-DC09912631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2" r="5562"/>
          <a:stretch/>
        </p:blipFill>
        <p:spPr>
          <a:xfrm>
            <a:off x="0" y="0"/>
            <a:ext cx="18288000" cy="10287000"/>
          </a:xfrm>
          <a:prstGeom prst="rect">
            <a:avLst/>
          </a:prstGeom>
        </p:spPr>
      </p:pic>
      <p:pic>
        <p:nvPicPr>
          <p:cNvPr id="16" name="图片 15">
            <a:extLst>
              <a:ext uri="{FF2B5EF4-FFF2-40B4-BE49-F238E27FC236}">
                <a16:creationId xmlns:a16="http://schemas.microsoft.com/office/drawing/2014/main" xmlns="" id="{7C4710AE-5481-99D3-19A4-9139D6B974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44"/>
          <a:stretch/>
        </p:blipFill>
        <p:spPr>
          <a:xfrm>
            <a:off x="0" y="0"/>
            <a:ext cx="18288000" cy="3771900"/>
          </a:xfrm>
          <a:prstGeom prst="rect">
            <a:avLst/>
          </a:prstGeom>
        </p:spPr>
      </p:pic>
      <p:pic>
        <p:nvPicPr>
          <p:cNvPr id="18" name="图片 17">
            <a:extLst>
              <a:ext uri="{FF2B5EF4-FFF2-40B4-BE49-F238E27FC236}">
                <a16:creationId xmlns:a16="http://schemas.microsoft.com/office/drawing/2014/main" xmlns="" id="{3FE0B869-AFDD-9B81-CE35-89E9FF8EF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20" name="图片 19">
            <a:extLst>
              <a:ext uri="{FF2B5EF4-FFF2-40B4-BE49-F238E27FC236}">
                <a16:creationId xmlns:a16="http://schemas.microsoft.com/office/drawing/2014/main" xmlns="" id="{97E8FF10-6CFD-1F9A-E68C-4F1FD9F31A6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5827898"/>
            <a:ext cx="18288000" cy="4459103"/>
          </a:xfrm>
          <a:prstGeom prst="rect">
            <a:avLst/>
          </a:prstGeom>
        </p:spPr>
      </p:pic>
      <p:pic>
        <p:nvPicPr>
          <p:cNvPr id="25" name="图片 24">
            <a:extLst>
              <a:ext uri="{FF2B5EF4-FFF2-40B4-BE49-F238E27FC236}">
                <a16:creationId xmlns:a16="http://schemas.microsoft.com/office/drawing/2014/main" xmlns="" id="{0DDBC350-A15A-03B5-CFBA-CF7867578A8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816"/>
          <a:stretch/>
        </p:blipFill>
        <p:spPr>
          <a:xfrm>
            <a:off x="0" y="6505701"/>
            <a:ext cx="9144000" cy="3357375"/>
          </a:xfrm>
          <a:prstGeom prst="rect">
            <a:avLst/>
          </a:prstGeom>
        </p:spPr>
      </p:pic>
      <p:pic>
        <p:nvPicPr>
          <p:cNvPr id="27" name="图片 26">
            <a:extLst>
              <a:ext uri="{FF2B5EF4-FFF2-40B4-BE49-F238E27FC236}">
                <a16:creationId xmlns:a16="http://schemas.microsoft.com/office/drawing/2014/main" xmlns="" id="{7193089A-B1F6-6B58-AA8A-59342EEF09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29956014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9AFFBB62-0F43-F70E-904F-34AD14D6FA3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141"/>
          <a:stretch/>
        </p:blipFill>
        <p:spPr>
          <a:xfrm>
            <a:off x="0" y="7038152"/>
            <a:ext cx="18288000" cy="3248850"/>
          </a:xfrm>
          <a:prstGeom prst="rect">
            <a:avLst/>
          </a:prstGeom>
        </p:spPr>
      </p:pic>
      <p:pic>
        <p:nvPicPr>
          <p:cNvPr id="8" name="图片 7">
            <a:extLst>
              <a:ext uri="{FF2B5EF4-FFF2-40B4-BE49-F238E27FC236}">
                <a16:creationId xmlns:a16="http://schemas.microsoft.com/office/drawing/2014/main" xmlns="" id="{D3B493E7-EBAE-9AE9-CA92-BCD2650A5F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pic>
        <p:nvPicPr>
          <p:cNvPr id="9" name="图片 8">
            <a:extLst>
              <a:ext uri="{FF2B5EF4-FFF2-40B4-BE49-F238E27FC236}">
                <a16:creationId xmlns:a16="http://schemas.microsoft.com/office/drawing/2014/main" xmlns=""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spTree>
    <p:extLst>
      <p:ext uri="{BB962C8B-B14F-4D97-AF65-F5344CB8AC3E}">
        <p14:creationId xmlns:p14="http://schemas.microsoft.com/office/powerpoint/2010/main" val="7429424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8" name="图片 7">
            <a:extLst>
              <a:ext uri="{FF2B5EF4-FFF2-40B4-BE49-F238E27FC236}">
                <a16:creationId xmlns:a16="http://schemas.microsoft.com/office/drawing/2014/main" xmlns="" id="{3D6C15E3-DE8D-910A-7F2E-50FB799739F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9923"/>
          <a:stretch/>
        </p:blipFill>
        <p:spPr>
          <a:xfrm flipH="1">
            <a:off x="0" y="6270353"/>
            <a:ext cx="18288000" cy="4016648"/>
          </a:xfrm>
          <a:prstGeom prst="rect">
            <a:avLst/>
          </a:prstGeom>
        </p:spPr>
      </p:pic>
      <p:pic>
        <p:nvPicPr>
          <p:cNvPr id="9" name="图片 8">
            <a:extLst>
              <a:ext uri="{FF2B5EF4-FFF2-40B4-BE49-F238E27FC236}">
                <a16:creationId xmlns:a16="http://schemas.microsoft.com/office/drawing/2014/main" xmlns="" id="{C9123FFF-B6A2-9460-4E42-8CD4EEB1AD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29579491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48CE2C4-3261-4A45-EC78-461F6CBA11AA}"/>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7577167-8915-47B9-A578-BE90D9B77D8A}"/>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C6328348-7222-835F-014C-F0D4465A0565}"/>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8DB2674A-4109-C95B-1E63-A2DADF42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6" name="页脚占位符 5">
            <a:extLst>
              <a:ext uri="{FF2B5EF4-FFF2-40B4-BE49-F238E27FC236}">
                <a16:creationId xmlns:a16="http://schemas.microsoft.com/office/drawing/2014/main" xmlns="" id="{3BE9FD31-019B-4903-02AA-63874171F12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237E4D9B-A061-94CA-E0BC-6F95339DA411}"/>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3211780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16A853A-4041-5C6C-D9D2-64EFC4C70AF0}"/>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C909861-6F72-BDBA-2D8A-D0C02B39BBE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2ACDC03F-8062-DF9D-BBDE-714780FBBB5B}"/>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FB0BEF4-ED43-69C5-C47F-59E5C2D773A4}"/>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B5EAB666-6056-6E54-D724-4385F1AE524D}"/>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B26B8A9-158B-56AC-76FB-E71401B42D50}"/>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8" name="页脚占位符 7">
            <a:extLst>
              <a:ext uri="{FF2B5EF4-FFF2-40B4-BE49-F238E27FC236}">
                <a16:creationId xmlns:a16="http://schemas.microsoft.com/office/drawing/2014/main" xmlns="" id="{1D64CB94-8E4D-0953-0789-1EE0C8269B0B}"/>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1CE2F0FB-2DBA-A947-01B4-5A26F6BDABA4}"/>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4897243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63A20A8-AC50-E962-8FEB-B6A2AA4E3084}"/>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C269F26-4536-F430-1408-14438FE8C1C7}"/>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4" name="页脚占位符 3">
            <a:extLst>
              <a:ext uri="{FF2B5EF4-FFF2-40B4-BE49-F238E27FC236}">
                <a16:creationId xmlns:a16="http://schemas.microsoft.com/office/drawing/2014/main" xmlns="" id="{2347E5B1-5E48-87E5-7062-F91BFB07CD4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D0307414-3EC0-30E2-2CF7-9540C1DBFD0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806559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9D3757E-641D-C820-2019-C708E2F8A3DF}"/>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3" name="页脚占位符 2">
            <a:extLst>
              <a:ext uri="{FF2B5EF4-FFF2-40B4-BE49-F238E27FC236}">
                <a16:creationId xmlns:a16="http://schemas.microsoft.com/office/drawing/2014/main" xmlns="" id="{18255B00-8EB5-95AD-9A88-48E04B6FBA2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B8C2A4C-9761-6F7C-9F57-CB03B3F80082}"/>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5203324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311B637-F5FF-64A6-DDF4-B306D549F5E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19802F11-3317-245A-A3CC-E78150FB73E4}"/>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E77A750E-D012-2E87-16B5-AD7950DA50B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E13864D2-60F9-71AA-CFC6-B477C5F6D7B1}"/>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6" name="页脚占位符 5">
            <a:extLst>
              <a:ext uri="{FF2B5EF4-FFF2-40B4-BE49-F238E27FC236}">
                <a16:creationId xmlns:a16="http://schemas.microsoft.com/office/drawing/2014/main" xmlns="" id="{6376C3C9-0FDC-CFA2-494C-95C2921E0A53}"/>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F5F309A-1AC7-3146-208B-FBE90CE6538B}"/>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6306290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6DD6C3D-40D9-F3E7-DCF1-A28AD3AA3CB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3CAA24BC-70DA-4A9C-7B21-78084DAD68D3}"/>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xmlns="" id="{5515818E-A5FC-7F55-169C-53537078C10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6FEF8D4-B406-02A8-50EB-CD956C30948B}"/>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6" name="页脚占位符 5">
            <a:extLst>
              <a:ext uri="{FF2B5EF4-FFF2-40B4-BE49-F238E27FC236}">
                <a16:creationId xmlns:a16="http://schemas.microsoft.com/office/drawing/2014/main" xmlns="" id="{3A5A9A1E-8E1F-4DC6-C8E9-5230F77D83C4}"/>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2446253-1840-B67D-4BD8-B8827A0B2288}"/>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159644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58807AD-F437-6F01-F040-001E9F77001C}"/>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8734C3DF-9C7F-D117-639F-9F2756F2CDE9}"/>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4BA13D7-FA50-D60F-48C5-C9BC2231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5" name="页脚占位符 4">
            <a:extLst>
              <a:ext uri="{FF2B5EF4-FFF2-40B4-BE49-F238E27FC236}">
                <a16:creationId xmlns:a16="http://schemas.microsoft.com/office/drawing/2014/main" xmlns="" id="{3F7E6D67-8D9F-80F3-48A3-81CB11F90181}"/>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5EF5AD7E-EB94-E5CD-942A-CFC8391A0ABA}"/>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9748792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348F6D9-50FA-6941-4D11-4E4634818DDD}"/>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78615433-4A46-4FAE-00CC-55CF29BD2139}"/>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60ED04E-E2C8-2276-82BB-6BFF9B6196C6}"/>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2025/1/21</a:t>
            </a:fld>
            <a:endParaRPr lang="zh-CN" altLang="en-US"/>
          </a:p>
        </p:txBody>
      </p:sp>
      <p:sp>
        <p:nvSpPr>
          <p:cNvPr id="5" name="页脚占位符 4">
            <a:extLst>
              <a:ext uri="{FF2B5EF4-FFF2-40B4-BE49-F238E27FC236}">
                <a16:creationId xmlns:a16="http://schemas.microsoft.com/office/drawing/2014/main" xmlns="" id="{013E3D24-DC3C-45F9-B5B8-86CF8862EBA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14CEBB4-A1BB-116A-B238-3BDEB49A408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0444459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5376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8885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15575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8942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92842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8328787" cy="10287002"/>
          </a:xfrm>
          <a:prstGeom prst="rect">
            <a:avLst/>
          </a:prstGeom>
        </p:spPr>
      </p:pic>
      <p:sp>
        <p:nvSpPr>
          <p:cNvPr id="3" name="Title 1">
            <a:extLst>
              <a:ext uri="{FF2B5EF4-FFF2-40B4-BE49-F238E27FC236}">
                <a16:creationId xmlns:a16="http://schemas.microsoft.com/office/drawing/2014/main" xmlns="" id="{839CB496-B064-1976-8A73-F5C96C8179F1}"/>
              </a:ext>
            </a:extLst>
          </p:cNvPr>
          <p:cNvSpPr txBox="1">
            <a:spLocks/>
          </p:cNvSpPr>
          <p:nvPr userDrawn="1"/>
        </p:nvSpPr>
        <p:spPr>
          <a:xfrm>
            <a:off x="14758671" y="-734250"/>
            <a:ext cx="4372494" cy="1574802"/>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828710" rtl="0" eaLnBrk="1" fontAlgn="auto" latinLnBrk="0" hangingPunct="1">
              <a:lnSpc>
                <a:spcPct val="90000"/>
              </a:lnSpc>
              <a:spcBef>
                <a:spcPct val="0"/>
              </a:spcBef>
              <a:spcAft>
                <a:spcPts val="0"/>
              </a:spcAft>
              <a:buClr>
                <a:srgbClr val="000000"/>
              </a:buClr>
              <a:buSzTx/>
              <a:buFont typeface="Arial"/>
              <a:buNone/>
              <a:tabLst/>
              <a:defRPr/>
            </a:pPr>
            <a:r>
              <a:rPr kumimoji="0" lang="en-US" sz="48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48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5174515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3725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5983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7082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8744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44797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8328787" cy="10287002"/>
          </a:xfrm>
          <a:prstGeom prst="rect">
            <a:avLst/>
          </a:prstGeom>
        </p:spPr>
      </p:pic>
      <p:sp>
        <p:nvSpPr>
          <p:cNvPr id="3" name="Title 1">
            <a:extLst>
              <a:ext uri="{FF2B5EF4-FFF2-40B4-BE49-F238E27FC236}">
                <a16:creationId xmlns:a16="http://schemas.microsoft.com/office/drawing/2014/main" xmlns="" id="{839CB496-B064-1976-8A73-F5C96C8179F1}"/>
              </a:ext>
            </a:extLst>
          </p:cNvPr>
          <p:cNvSpPr txBox="1">
            <a:spLocks/>
          </p:cNvSpPr>
          <p:nvPr userDrawn="1"/>
        </p:nvSpPr>
        <p:spPr>
          <a:xfrm>
            <a:off x="14758671" y="-734250"/>
            <a:ext cx="4372494" cy="1574802"/>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828710" rtl="0" eaLnBrk="1" fontAlgn="auto" latinLnBrk="0" hangingPunct="1">
              <a:lnSpc>
                <a:spcPct val="90000"/>
              </a:lnSpc>
              <a:spcBef>
                <a:spcPct val="0"/>
              </a:spcBef>
              <a:spcAft>
                <a:spcPts val="0"/>
              </a:spcAft>
              <a:buClr>
                <a:srgbClr val="000000"/>
              </a:buClr>
              <a:buSzTx/>
              <a:buFont typeface="Arial"/>
              <a:buNone/>
              <a:tabLst/>
              <a:defRPr/>
            </a:pPr>
            <a:r>
              <a:rPr kumimoji="0" lang="en-US" sz="48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48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6383154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1406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EF9EE25-A1EE-1CDC-338B-FEE7F77AA21E}"/>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xmlns="" id="{BE08EF9D-53CA-BFA5-78B7-7D0EBE9F3836}"/>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61FA4F67-A98A-ACF3-F2DD-15DA5B1873AF}"/>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2025/1/21</a:t>
            </a:fld>
            <a:endParaRPr lang="zh-CN" altLang="en-US"/>
          </a:p>
        </p:txBody>
      </p:sp>
      <p:sp>
        <p:nvSpPr>
          <p:cNvPr id="5" name="页脚占位符 4">
            <a:extLst>
              <a:ext uri="{FF2B5EF4-FFF2-40B4-BE49-F238E27FC236}">
                <a16:creationId xmlns:a16="http://schemas.microsoft.com/office/drawing/2014/main" xmlns="" id="{440E3F10-2826-9957-7E6A-2CE92DCB3EE7}"/>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B27B99F-EC46-B789-54CE-DE39713EB832}"/>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9364893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3658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09699A3-3BC9-3490-322E-6A48C05DC3C9}"/>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CA13FC12-2455-7DB3-D653-28D1DEF25842}"/>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B0006C4D-C7E5-1E08-2512-B6F7BDEACCCF}"/>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2025/1/21</a:t>
            </a:fld>
            <a:endParaRPr lang="zh-CN" altLang="en-US"/>
          </a:p>
        </p:txBody>
      </p:sp>
      <p:sp>
        <p:nvSpPr>
          <p:cNvPr id="5" name="页脚占位符 4">
            <a:extLst>
              <a:ext uri="{FF2B5EF4-FFF2-40B4-BE49-F238E27FC236}">
                <a16:creationId xmlns:a16="http://schemas.microsoft.com/office/drawing/2014/main" xmlns="" id="{94344DF0-CCFB-D07B-93D1-79AB4A175B33}"/>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EB80C21-CD45-3ACE-0FC6-E66BA721C912}"/>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4962701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89750C0-7C46-8353-1AE1-6CD58DA63A73}"/>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9DF9DF0-6513-E879-4D56-887E155CF0BD}"/>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3AD53086-5157-CC5D-23C9-A210755D60A8}"/>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8F58B4A2-D8D2-8CF5-00F2-A213CAF52C25}"/>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2025/1/21</a:t>
            </a:fld>
            <a:endParaRPr lang="zh-CN" altLang="en-US"/>
          </a:p>
        </p:txBody>
      </p:sp>
      <p:sp>
        <p:nvSpPr>
          <p:cNvPr id="6" name="页脚占位符 5">
            <a:extLst>
              <a:ext uri="{FF2B5EF4-FFF2-40B4-BE49-F238E27FC236}">
                <a16:creationId xmlns:a16="http://schemas.microsoft.com/office/drawing/2014/main" xmlns="" id="{1F4C9DF1-1968-5B34-9A56-589E3C56254B}"/>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DE9E756A-7181-AD62-FE33-C64DF2B070A9}"/>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707584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E8A5A2A-4FD7-1AA7-9625-92668481BD81}"/>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A27A0D4-1F11-FDAD-1FF9-CB5DD10364A4}"/>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08BA9E8E-30EE-04A6-4561-AFDD00326274}"/>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39BFE9D6-43F2-BBC5-B3F9-F7EA7A1799EA}"/>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E43BAA61-7482-3006-13D2-F84DF7519707}"/>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DAF5D608-8BDD-A2DB-8899-ADCDAC6A1FE7}"/>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2025/1/21</a:t>
            </a:fld>
            <a:endParaRPr lang="zh-CN" altLang="en-US"/>
          </a:p>
        </p:txBody>
      </p:sp>
      <p:sp>
        <p:nvSpPr>
          <p:cNvPr id="8" name="页脚占位符 7">
            <a:extLst>
              <a:ext uri="{FF2B5EF4-FFF2-40B4-BE49-F238E27FC236}">
                <a16:creationId xmlns:a16="http://schemas.microsoft.com/office/drawing/2014/main" xmlns="" id="{FA444D90-D902-9291-77BB-83FDD426325C}"/>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EFDAB795-F41F-CEA8-A0C9-4E4185CF1854}"/>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2996462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9B6883-2750-9E50-AE7B-3608BF3EC587}"/>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CC28F4FD-8B3D-2DF2-415D-7D8B1CAF276B}"/>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2025/1/21</a:t>
            </a:fld>
            <a:endParaRPr lang="zh-CN" altLang="en-US"/>
          </a:p>
        </p:txBody>
      </p:sp>
      <p:sp>
        <p:nvSpPr>
          <p:cNvPr id="4" name="页脚占位符 3">
            <a:extLst>
              <a:ext uri="{FF2B5EF4-FFF2-40B4-BE49-F238E27FC236}">
                <a16:creationId xmlns:a16="http://schemas.microsoft.com/office/drawing/2014/main" xmlns="" id="{03E9A68C-350F-0D70-E3AE-E0287E208B98}"/>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7540E753-6D45-3879-2B7A-58C71674AE10}"/>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267735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B83521E-F69A-2743-3EE5-5090CC08F3C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B4B39FA-4953-0C5F-9FCB-CDFC58EE2409}"/>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5684C10E-475A-0D07-9526-2E9FCA9E7051}"/>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93DB54A-50CB-A701-C1FD-67B96F3E566E}"/>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2025/1/21</a:t>
            </a:fld>
            <a:endParaRPr lang="zh-CN" altLang="en-US"/>
          </a:p>
        </p:txBody>
      </p:sp>
      <p:sp>
        <p:nvSpPr>
          <p:cNvPr id="6" name="页脚占位符 5">
            <a:extLst>
              <a:ext uri="{FF2B5EF4-FFF2-40B4-BE49-F238E27FC236}">
                <a16:creationId xmlns:a16="http://schemas.microsoft.com/office/drawing/2014/main" xmlns="" id="{D7F6445F-0245-2635-D1D4-BACACD90AC7D}"/>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263985CD-914E-71CA-A006-C0D33C84A0E9}"/>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2125762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850214D-08C1-5F71-64C7-48882C86E2DF}"/>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F8C5825-0F03-FAE2-86BF-970EC702D8C3}"/>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xmlns="" id="{E73B3394-9A39-90C2-723F-4C7D7562F46B}"/>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74546F03-521A-C110-A1B0-205402FEAB6C}"/>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2025/1/21</a:t>
            </a:fld>
            <a:endParaRPr lang="zh-CN" altLang="en-US"/>
          </a:p>
        </p:txBody>
      </p:sp>
      <p:sp>
        <p:nvSpPr>
          <p:cNvPr id="6" name="页脚占位符 5">
            <a:extLst>
              <a:ext uri="{FF2B5EF4-FFF2-40B4-BE49-F238E27FC236}">
                <a16:creationId xmlns:a16="http://schemas.microsoft.com/office/drawing/2014/main" xmlns="" id="{90C8F985-5352-4F97-E42A-364EB38E91E6}"/>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C8393D9A-017E-7200-5AF4-3BA24C9B5CEB}"/>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40415010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63F0388-7CF8-E479-9748-F29CD1F3F0EE}"/>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DB637F33-AF1A-8161-A565-8E7D8C346AC2}"/>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7F15DDA-8762-1758-F638-641715433495}"/>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2025/1/21</a:t>
            </a:fld>
            <a:endParaRPr lang="zh-CN" altLang="en-US"/>
          </a:p>
        </p:txBody>
      </p:sp>
      <p:sp>
        <p:nvSpPr>
          <p:cNvPr id="5" name="页脚占位符 4">
            <a:extLst>
              <a:ext uri="{FF2B5EF4-FFF2-40B4-BE49-F238E27FC236}">
                <a16:creationId xmlns:a16="http://schemas.microsoft.com/office/drawing/2014/main" xmlns="" id="{CCD90A9A-CB74-6BE4-BE19-3A44E4EAA5DE}"/>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81056206-0172-B0FB-3404-58BF2511E149}"/>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228262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725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image" Target="../media/image3.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2.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50.xml"/><Relationship Id="rId7"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image" Target="../media/image10.png"/><Relationship Id="rId5" Type="http://schemas.openxmlformats.org/officeDocument/2006/relationships/slideLayout" Target="../slideLayouts/slideLayout52.xml"/><Relationship Id="rId10" Type="http://schemas.openxmlformats.org/officeDocument/2006/relationships/image" Target="../media/image9.png"/><Relationship Id="rId4" Type="http://schemas.openxmlformats.org/officeDocument/2006/relationships/slideLayout" Target="../slideLayouts/slideLayout51.xml"/><Relationship Id="rId9"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56.xml"/><Relationship Id="rId7"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image" Target="../media/image10.png"/><Relationship Id="rId5" Type="http://schemas.openxmlformats.org/officeDocument/2006/relationships/slideLayout" Target="../slideLayouts/slideLayout58.xml"/><Relationship Id="rId10" Type="http://schemas.openxmlformats.org/officeDocument/2006/relationships/image" Target="../media/image9.png"/><Relationship Id="rId4" Type="http://schemas.openxmlformats.org/officeDocument/2006/relationships/slideLayout" Target="../slideLayouts/slideLayout57.xml"/><Relationship Id="rId9" Type="http://schemas.openxmlformats.org/officeDocument/2006/relationships/image" Target="../media/image8.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image" Target="../media/image12.jp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7.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38D08985-943A-43E6-3163-79272012CC09}"/>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28992" t="2" r="3782" b="24358"/>
          <a:stretch/>
        </p:blipFill>
        <p:spPr>
          <a:xfrm>
            <a:off x="0" y="0"/>
            <a:ext cx="18288000" cy="10287000"/>
          </a:xfrm>
          <a:prstGeom prst="rect">
            <a:avLst/>
          </a:prstGeom>
        </p:spPr>
      </p:pic>
      <p:pic>
        <p:nvPicPr>
          <p:cNvPr id="8" name="图片 7">
            <a:extLst>
              <a:ext uri="{FF2B5EF4-FFF2-40B4-BE49-F238E27FC236}">
                <a16:creationId xmlns:a16="http://schemas.microsoft.com/office/drawing/2014/main" xmlns="" id="{B4AB7A7C-6134-5505-00AD-72FD8519DE6F}"/>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b="58744"/>
          <a:stretch/>
        </p:blipFill>
        <p:spPr>
          <a:xfrm>
            <a:off x="0" y="-6685"/>
            <a:ext cx="18288000" cy="3771900"/>
          </a:xfrm>
          <a:prstGeom prst="rect">
            <a:avLst/>
          </a:prstGeom>
        </p:spPr>
      </p:pic>
      <p:pic>
        <p:nvPicPr>
          <p:cNvPr id="9" name="图片 8">
            <a:extLst>
              <a:ext uri="{FF2B5EF4-FFF2-40B4-BE49-F238E27FC236}">
                <a16:creationId xmlns:a16="http://schemas.microsoft.com/office/drawing/2014/main" xmlns="" id="{9C9FC7FD-4CB9-7E77-5402-DF076181C48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10443647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38D08985-943A-43E6-3163-79272012CC09}"/>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28992" t="2" r="3782" b="24358"/>
          <a:stretch/>
        </p:blipFill>
        <p:spPr>
          <a:xfrm>
            <a:off x="0" y="0"/>
            <a:ext cx="18288000" cy="10287000"/>
          </a:xfrm>
          <a:prstGeom prst="rect">
            <a:avLst/>
          </a:prstGeom>
        </p:spPr>
      </p:pic>
      <p:pic>
        <p:nvPicPr>
          <p:cNvPr id="8" name="图片 7">
            <a:extLst>
              <a:ext uri="{FF2B5EF4-FFF2-40B4-BE49-F238E27FC236}">
                <a16:creationId xmlns:a16="http://schemas.microsoft.com/office/drawing/2014/main" xmlns="" id="{B4AB7A7C-6134-5505-00AD-72FD8519DE6F}"/>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b="58744"/>
          <a:stretch/>
        </p:blipFill>
        <p:spPr>
          <a:xfrm>
            <a:off x="0" y="-6685"/>
            <a:ext cx="18288000" cy="3771900"/>
          </a:xfrm>
          <a:prstGeom prst="rect">
            <a:avLst/>
          </a:prstGeom>
        </p:spPr>
      </p:pic>
      <p:pic>
        <p:nvPicPr>
          <p:cNvPr id="9" name="图片 8">
            <a:extLst>
              <a:ext uri="{FF2B5EF4-FFF2-40B4-BE49-F238E27FC236}">
                <a16:creationId xmlns:a16="http://schemas.microsoft.com/office/drawing/2014/main" xmlns="" id="{9C9FC7FD-4CB9-7E77-5402-DF076181C48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410963468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38D08985-943A-43E6-3163-79272012CC09}"/>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28992" t="2" r="3782" b="24358"/>
          <a:stretch/>
        </p:blipFill>
        <p:spPr>
          <a:xfrm>
            <a:off x="0" y="0"/>
            <a:ext cx="18288000" cy="10287000"/>
          </a:xfrm>
          <a:prstGeom prst="rect">
            <a:avLst/>
          </a:prstGeom>
        </p:spPr>
      </p:pic>
      <p:pic>
        <p:nvPicPr>
          <p:cNvPr id="8" name="图片 7">
            <a:extLst>
              <a:ext uri="{FF2B5EF4-FFF2-40B4-BE49-F238E27FC236}">
                <a16:creationId xmlns:a16="http://schemas.microsoft.com/office/drawing/2014/main" xmlns="" id="{B4AB7A7C-6134-5505-00AD-72FD8519DE6F}"/>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b="58744"/>
          <a:stretch/>
        </p:blipFill>
        <p:spPr>
          <a:xfrm>
            <a:off x="0" y="-6685"/>
            <a:ext cx="18288000" cy="3771900"/>
          </a:xfrm>
          <a:prstGeom prst="rect">
            <a:avLst/>
          </a:prstGeom>
        </p:spPr>
      </p:pic>
      <p:pic>
        <p:nvPicPr>
          <p:cNvPr id="9" name="图片 8">
            <a:extLst>
              <a:ext uri="{FF2B5EF4-FFF2-40B4-BE49-F238E27FC236}">
                <a16:creationId xmlns:a16="http://schemas.microsoft.com/office/drawing/2014/main" xmlns="" id="{9C9FC7FD-4CB9-7E77-5402-DF076181C48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319978860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295653EB-1855-47F2-AADB-600684348B15}"/>
              </a:ext>
            </a:extLst>
          </p:cNvPr>
          <p:cNvGrpSpPr/>
          <p:nvPr userDrawn="1"/>
        </p:nvGrpSpPr>
        <p:grpSpPr>
          <a:xfrm>
            <a:off x="2" y="0"/>
            <a:ext cx="18288000" cy="10287000"/>
            <a:chOff x="-1" y="0"/>
            <a:chExt cx="12192001" cy="6858000"/>
          </a:xfrm>
        </p:grpSpPr>
        <p:pic>
          <p:nvPicPr>
            <p:cNvPr id="8" name="图片 7" descr="山上的风景&#10;&#10;描述已自动生成">
              <a:extLst>
                <a:ext uri="{FF2B5EF4-FFF2-40B4-BE49-F238E27FC236}">
                  <a16:creationId xmlns:a16="http://schemas.microsoft.com/office/drawing/2014/main" xmlns=""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xmlns=""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xmlns=""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xmlns=""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04947621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295653EB-1855-47F2-AADB-600684348B15}"/>
              </a:ext>
            </a:extLst>
          </p:cNvPr>
          <p:cNvGrpSpPr/>
          <p:nvPr userDrawn="1"/>
        </p:nvGrpSpPr>
        <p:grpSpPr>
          <a:xfrm>
            <a:off x="2" y="0"/>
            <a:ext cx="18288000" cy="10287000"/>
            <a:chOff x="-1" y="0"/>
            <a:chExt cx="12192001" cy="6858000"/>
          </a:xfrm>
        </p:grpSpPr>
        <p:pic>
          <p:nvPicPr>
            <p:cNvPr id="8" name="图片 7" descr="山上的风景&#10;&#10;描述已自动生成">
              <a:extLst>
                <a:ext uri="{FF2B5EF4-FFF2-40B4-BE49-F238E27FC236}">
                  <a16:creationId xmlns:a16="http://schemas.microsoft.com/office/drawing/2014/main" xmlns=""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xmlns=""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xmlns=""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xmlns=""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43954862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71469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微软雅黑" panose="020B0503020204020204" pitchFamily="34" charset="-122"/>
          <a:ea typeface="微软雅黑" panose="020B0503020204020204" pitchFamily="34" charset="-122"/>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微软雅黑" panose="020B0503020204020204" pitchFamily="34" charset="-122"/>
          <a:ea typeface="微软雅黑" panose="020B0503020204020204" pitchFamily="34" charset="-122"/>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微软雅黑" panose="020B0503020204020204" pitchFamily="34" charset="-122"/>
          <a:ea typeface="微软雅黑" panose="020B0503020204020204" pitchFamily="34" charset="-122"/>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微软雅黑" panose="020B0503020204020204" pitchFamily="34" charset="-122"/>
          <a:ea typeface="微软雅黑" panose="020B0503020204020204" pitchFamily="34" charset="-122"/>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微软雅黑" panose="020B0503020204020204" pitchFamily="34" charset="-122"/>
          <a:ea typeface="微软雅黑" panose="020B0503020204020204" pitchFamily="34" charset="-122"/>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微软雅黑" panose="020B0503020204020204" pitchFamily="34" charset="-122"/>
          <a:ea typeface="微软雅黑" panose="020B0503020204020204" pitchFamily="34"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54.xml"/><Relationship Id="rId5" Type="http://schemas.openxmlformats.org/officeDocument/2006/relationships/image" Target="../media/image43.sv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54.xml"/><Relationship Id="rId4" Type="http://schemas.openxmlformats.org/officeDocument/2006/relationships/image" Target="../media/image45.sv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54.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54.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4.png"/><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27.svg"/><Relationship Id="rId2" Type="http://schemas.openxmlformats.org/officeDocument/2006/relationships/notesSlide" Target="../notesSlides/notesSlide10.xml"/><Relationship Id="rId1" Type="http://schemas.openxmlformats.org/officeDocument/2006/relationships/slideLayout" Target="../slideLayouts/slideLayout54.xml"/><Relationship Id="rId6" Type="http://schemas.openxmlformats.org/officeDocument/2006/relationships/image" Target="../media/image21.png"/><Relationship Id="rId5" Type="http://schemas.openxmlformats.org/officeDocument/2006/relationships/image" Target="../media/image42.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3.png"/><Relationship Id="rId1" Type="http://schemas.openxmlformats.org/officeDocument/2006/relationships/slideLayout" Target="../slideLayouts/slideLayout54.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9.wmf"/><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54.xml"/><Relationship Id="rId6" Type="http://schemas.openxmlformats.org/officeDocument/2006/relationships/image" Target="../media/image27.svg"/><Relationship Id="rId5" Type="http://schemas.openxmlformats.org/officeDocument/2006/relationships/image" Target="../media/image21.png"/><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1.png"/><Relationship Id="rId1" Type="http://schemas.openxmlformats.org/officeDocument/2006/relationships/slideLayout" Target="../slideLayouts/slideLayout61.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4.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22.png"/><Relationship Id="rId5" Type="http://schemas.openxmlformats.org/officeDocument/2006/relationships/image" Target="../media/image27.sv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5.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xmlns="" id="{0985DAAA-12CD-486B-9DDA-B104765880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628" y="663155"/>
            <a:ext cx="1023258" cy="1035015"/>
          </a:xfrm>
          <a:prstGeom prst="rect">
            <a:avLst/>
          </a:prstGeom>
        </p:spPr>
      </p:pic>
      <p:pic>
        <p:nvPicPr>
          <p:cNvPr id="2" name="图片 2">
            <a:extLst>
              <a:ext uri="{FF2B5EF4-FFF2-40B4-BE49-F238E27FC236}">
                <a16:creationId xmlns:a16="http://schemas.microsoft.com/office/drawing/2014/main" xmlns="" id="{4BDA5731-F91C-C7AF-A182-A3F3BE284D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123" y="-862690"/>
            <a:ext cx="10547867" cy="10547867"/>
          </a:xfrm>
          <a:prstGeom prst="rect">
            <a:avLst/>
          </a:prstGeom>
        </p:spPr>
      </p:pic>
      <p:pic>
        <p:nvPicPr>
          <p:cNvPr id="6" name="Picture 5">
            <a:extLst>
              <a:ext uri="{FF2B5EF4-FFF2-40B4-BE49-F238E27FC236}">
                <a16:creationId xmlns:a16="http://schemas.microsoft.com/office/drawing/2014/main" xmlns="" id="{875DF232-D929-0E55-9584-75A98EEC83A6}"/>
              </a:ext>
            </a:extLst>
          </p:cNvPr>
          <p:cNvPicPr>
            <a:picLocks noChangeAspect="1"/>
          </p:cNvPicPr>
          <p:nvPr/>
        </p:nvPicPr>
        <p:blipFill>
          <a:blip r:embed="rId5"/>
          <a:stretch>
            <a:fillRect/>
          </a:stretch>
        </p:blipFill>
        <p:spPr>
          <a:xfrm>
            <a:off x="7989038" y="663155"/>
            <a:ext cx="10873158" cy="8696697"/>
          </a:xfrm>
          <a:prstGeom prst="rect">
            <a:avLst/>
          </a:prstGeom>
        </p:spPr>
      </p:pic>
    </p:spTree>
    <p:extLst>
      <p:ext uri="{BB962C8B-B14F-4D97-AF65-F5344CB8AC3E}">
        <p14:creationId xmlns:p14="http://schemas.microsoft.com/office/powerpoint/2010/main" val="6814555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2525" y="438325"/>
            <a:ext cx="16921392" cy="3171150"/>
            <a:chOff x="381683" y="292216"/>
            <a:chExt cx="11280928" cy="2114100"/>
          </a:xfrm>
        </p:grpSpPr>
        <p:pic>
          <p:nvPicPr>
            <p:cNvPr id="3" name="图片 38">
              <a:extLst>
                <a:ext uri="{FF2B5EF4-FFF2-40B4-BE49-F238E27FC236}">
                  <a16:creationId xmlns:a16="http://schemas.microsoft.com/office/drawing/2014/main" xmlns=""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9" y="660652"/>
              <a:ext cx="10500340" cy="1169551"/>
            </a:xfrm>
            <a:prstGeom prst="rect">
              <a:avLst/>
            </a:prstGeom>
            <a:noFill/>
          </p:spPr>
          <p:txBody>
            <a:bodyPr wrap="square" rtlCol="0">
              <a:spAutoFit/>
            </a:bodyPr>
            <a:lstStyle/>
            <a:p>
              <a:pPr algn="ctr" defTabSz="1371600">
                <a:defRPr/>
              </a:pPr>
              <a:r>
                <a:rPr lang="en-US" sz="5400" b="1" dirty="0">
                  <a:solidFill>
                    <a:srgbClr val="C00000"/>
                  </a:solidFill>
                  <a:latin typeface="Cambria" panose="02040503050406030204" pitchFamily="18" charset="0"/>
                  <a:ea typeface="Cambria" panose="02040503050406030204" pitchFamily="18" charset="0"/>
                </a:rPr>
                <a:t>1. </a:t>
              </a:r>
              <a:r>
                <a:rPr lang="en-US" sz="5400" b="1" dirty="0" err="1">
                  <a:solidFill>
                    <a:srgbClr val="C00000"/>
                  </a:solidFill>
                  <a:latin typeface="Cambria" panose="02040503050406030204" pitchFamily="18" charset="0"/>
                  <a:ea typeface="Cambria" panose="02040503050406030204" pitchFamily="18" charset="0"/>
                </a:rPr>
                <a:t>Đàn</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chim</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sẻ</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làm</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gì</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khiến</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nhân</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vật</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tôi</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chú</a:t>
              </a:r>
              <a:r>
                <a:rPr lang="en-US" sz="5400" b="1" dirty="0">
                  <a:solidFill>
                    <a:srgbClr val="C00000"/>
                  </a:solidFill>
                  <a:latin typeface="Cambria" panose="02040503050406030204" pitchFamily="18" charset="0"/>
                  <a:ea typeface="Cambria" panose="02040503050406030204" pitchFamily="18" charset="0"/>
                </a:rPr>
                <a:t> ý? </a:t>
              </a:r>
              <a:r>
                <a:rPr lang="en-US" sz="5400" b="1" dirty="0" err="1">
                  <a:solidFill>
                    <a:srgbClr val="C00000"/>
                  </a:solidFill>
                  <a:latin typeface="Cambria" panose="02040503050406030204" pitchFamily="18" charset="0"/>
                  <a:ea typeface="Cambria" panose="02040503050406030204" pitchFamily="18" charset="0"/>
                </a:rPr>
                <a:t>Nhân</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vật</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tôi</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nghĩ</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gì</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về</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chuyện</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đó</a:t>
              </a:r>
              <a:r>
                <a:rPr lang="en-US" sz="5400" b="1" dirty="0">
                  <a:solidFill>
                    <a:srgbClr val="C00000"/>
                  </a:solidFill>
                  <a:latin typeface="Cambria" panose="02040503050406030204" pitchFamily="18" charset="0"/>
                  <a:ea typeface="Cambria" panose="02040503050406030204" pitchFamily="18" charset="0"/>
                </a:rPr>
                <a:t>? </a:t>
              </a:r>
            </a:p>
          </p:txBody>
        </p:sp>
      </p:grpSp>
      <p:sp>
        <p:nvSpPr>
          <p:cNvPr id="5" name="Rounded Rectangle 4"/>
          <p:cNvSpPr/>
          <p:nvPr/>
        </p:nvSpPr>
        <p:spPr>
          <a:xfrm>
            <a:off x="572525" y="3609474"/>
            <a:ext cx="16921392" cy="62082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Freeform 2">
            <a:extLst>
              <a:ext uri="{FF2B5EF4-FFF2-40B4-BE49-F238E27FC236}">
                <a16:creationId xmlns:a16="http://schemas.microsoft.com/office/drawing/2014/main" xmlns="" id="{8AC9C942-E83E-7A67-0659-BF4B193A0F89}"/>
              </a:ext>
            </a:extLst>
          </p:cNvPr>
          <p:cNvSpPr/>
          <p:nvPr/>
        </p:nvSpPr>
        <p:spPr>
          <a:xfrm>
            <a:off x="34871" y="2476500"/>
            <a:ext cx="3318164" cy="2590800"/>
          </a:xfrm>
          <a:custGeom>
            <a:avLst/>
            <a:gdLst/>
            <a:ahLst/>
            <a:cxnLst/>
            <a:rect l="l" t="t" r="r" b="b"/>
            <a:pathLst>
              <a:path w="4156364" h="4114800">
                <a:moveTo>
                  <a:pt x="0" y="0"/>
                </a:moveTo>
                <a:lnTo>
                  <a:pt x="4156364" y="0"/>
                </a:lnTo>
                <a:lnTo>
                  <a:pt x="4156364"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xmlns="" id="{B6250470-27EF-CCDD-30B1-AC21A92CA271}"/>
              </a:ext>
            </a:extLst>
          </p:cNvPr>
          <p:cNvSpPr txBox="1"/>
          <p:nvPr/>
        </p:nvSpPr>
        <p:spPr>
          <a:xfrm>
            <a:off x="1524000" y="4838700"/>
            <a:ext cx="14995133" cy="4892686"/>
          </a:xfrm>
          <a:prstGeom prst="rect">
            <a:avLst/>
          </a:prstGeom>
          <a:noFill/>
        </p:spPr>
        <p:txBody>
          <a:bodyPr wrap="square" rtlCol="0">
            <a:spAutoFit/>
          </a:bodyPr>
          <a:lstStyle/>
          <a:p>
            <a:pPr marL="685800" indent="-685800" algn="just" defTabSz="1371600">
              <a:lnSpc>
                <a:spcPct val="120000"/>
              </a:lnSpc>
              <a:buFont typeface="Arial" panose="020B0604020202020204" pitchFamily="34" charset="0"/>
              <a:buChar char="•"/>
            </a:pPr>
            <a:r>
              <a:rPr lang="vi-VN" sz="4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Nhân vật “tôi” chú ý đến những chú chim sẻ đang thi nhau cất tiếng hót trên những ngọn cau cao, tiếng chim khi bồng khi trầm làm xôn xao không gian. </a:t>
            </a:r>
          </a:p>
          <a:p>
            <a:pPr marL="685800" indent="-685800" algn="just" defTabSz="1371600">
              <a:lnSpc>
                <a:spcPct val="120000"/>
              </a:lnSpc>
              <a:buFont typeface="Arial" panose="020B0604020202020204" pitchFamily="34" charset="0"/>
              <a:buChar char="•"/>
            </a:pPr>
            <a:r>
              <a:rPr lang="vi-VN" sz="4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Nhân vật “tôi” nghĩ đàn chim sẻ hót xôn xao như vậy bì đang trông thấy một điều gì đó mà nhân vật “tôi” ở thấp quá chưa nhìn ra được. </a:t>
            </a:r>
          </a:p>
        </p:txBody>
      </p:sp>
    </p:spTree>
    <p:extLst>
      <p:ext uri="{BB962C8B-B14F-4D97-AF65-F5344CB8AC3E}">
        <p14:creationId xmlns:p14="http://schemas.microsoft.com/office/powerpoint/2010/main" val="33851518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barn(inVertical)">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barn(inVertical)">
                                      <p:cBhvr>
                                        <p:cTn id="2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2525" y="438325"/>
            <a:ext cx="16933305" cy="2412755"/>
            <a:chOff x="381683" y="292216"/>
            <a:chExt cx="11288870" cy="2114100"/>
          </a:xfrm>
        </p:grpSpPr>
        <p:pic>
          <p:nvPicPr>
            <p:cNvPr id="3" name="图片 38">
              <a:extLst>
                <a:ext uri="{FF2B5EF4-FFF2-40B4-BE49-F238E27FC236}">
                  <a16:creationId xmlns:a16="http://schemas.microsoft.com/office/drawing/2014/main" xmlns=""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11200" y="742746"/>
              <a:ext cx="10959353" cy="809039"/>
            </a:xfrm>
            <a:prstGeom prst="rect">
              <a:avLst/>
            </a:prstGeom>
            <a:noFill/>
          </p:spPr>
          <p:txBody>
            <a:bodyPr wrap="square" rtlCol="0">
              <a:spAutoFit/>
            </a:bodyPr>
            <a:lstStyle/>
            <a:p>
              <a:pPr defTabSz="1371600">
                <a:defRPr/>
              </a:pPr>
              <a:r>
                <a:rPr lang="en-US" sz="5400" b="1" dirty="0">
                  <a:solidFill>
                    <a:srgbClr val="002060"/>
                  </a:solidFill>
                  <a:latin typeface="Cambria" panose="02040503050406030204" pitchFamily="18" charset="0"/>
                  <a:ea typeface="Cambria" panose="02040503050406030204" pitchFamily="18" charset="0"/>
                </a:rPr>
                <a:t>2. </a:t>
              </a:r>
              <a:r>
                <a:rPr lang="vi-VN" sz="5400" b="1" dirty="0">
                  <a:solidFill>
                    <a:srgbClr val="002060"/>
                  </a:solidFill>
                  <a:latin typeface="Cambria" panose="02040503050406030204" pitchFamily="18" charset="0"/>
                  <a:ea typeface="Cambria" panose="02040503050406030204" pitchFamily="18" charset="0"/>
                </a:rPr>
                <a:t>Cảnh mặt trời mọc được miêu tả như thế nào? </a:t>
              </a:r>
            </a:p>
          </p:txBody>
        </p:sp>
      </p:grpSp>
      <p:sp>
        <p:nvSpPr>
          <p:cNvPr id="5" name="Rounded Rectangle 4">
            <a:extLst>
              <a:ext uri="{FF2B5EF4-FFF2-40B4-BE49-F238E27FC236}">
                <a16:creationId xmlns:a16="http://schemas.microsoft.com/office/drawing/2014/main" xmlns="" id="{90A647AB-77B2-7EDA-31C5-FD940BFAEF18}"/>
              </a:ext>
            </a:extLst>
          </p:cNvPr>
          <p:cNvSpPr/>
          <p:nvPr/>
        </p:nvSpPr>
        <p:spPr>
          <a:xfrm>
            <a:off x="572525" y="2727789"/>
            <a:ext cx="17165808" cy="70899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Freeform 5">
            <a:extLst>
              <a:ext uri="{FF2B5EF4-FFF2-40B4-BE49-F238E27FC236}">
                <a16:creationId xmlns:a16="http://schemas.microsoft.com/office/drawing/2014/main" xmlns="" id="{32B142AF-42C6-A63B-D115-8D9C4798C47A}"/>
              </a:ext>
            </a:extLst>
          </p:cNvPr>
          <p:cNvSpPr/>
          <p:nvPr/>
        </p:nvSpPr>
        <p:spPr>
          <a:xfrm>
            <a:off x="10332" y="5676900"/>
            <a:ext cx="5095068" cy="4646908"/>
          </a:xfrm>
          <a:custGeom>
            <a:avLst/>
            <a:gdLst/>
            <a:ahLst/>
            <a:cxnLst/>
            <a:rect l="l" t="t" r="r" b="b"/>
            <a:pathLst>
              <a:path w="4819678" h="4114800">
                <a:moveTo>
                  <a:pt x="0" y="0"/>
                </a:moveTo>
                <a:lnTo>
                  <a:pt x="4819678" y="0"/>
                </a:lnTo>
                <a:lnTo>
                  <a:pt x="4819678"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nvGrpSpPr>
          <p:cNvPr id="7" name="Google Shape;822;p6">
            <a:extLst>
              <a:ext uri="{FF2B5EF4-FFF2-40B4-BE49-F238E27FC236}">
                <a16:creationId xmlns:a16="http://schemas.microsoft.com/office/drawing/2014/main" xmlns="" id="{D0E348FC-957B-5F6A-DE8A-9C4961BB380A}"/>
              </a:ext>
            </a:extLst>
          </p:cNvPr>
          <p:cNvGrpSpPr/>
          <p:nvPr/>
        </p:nvGrpSpPr>
        <p:grpSpPr>
          <a:xfrm>
            <a:off x="5105400" y="5219700"/>
            <a:ext cx="1828800" cy="2590800"/>
            <a:chOff x="1600200" y="2781300"/>
            <a:chExt cx="2743200" cy="3886200"/>
          </a:xfrm>
        </p:grpSpPr>
        <p:grpSp>
          <p:nvGrpSpPr>
            <p:cNvPr id="8" name="Google Shape;823;p6">
              <a:extLst>
                <a:ext uri="{FF2B5EF4-FFF2-40B4-BE49-F238E27FC236}">
                  <a16:creationId xmlns:a16="http://schemas.microsoft.com/office/drawing/2014/main" xmlns="" id="{1BBF113B-746E-1C84-B49B-E5EC40CC1C69}"/>
                </a:ext>
              </a:extLst>
            </p:cNvPr>
            <p:cNvGrpSpPr/>
            <p:nvPr/>
          </p:nvGrpSpPr>
          <p:grpSpPr>
            <a:xfrm>
              <a:off x="1600200" y="2781300"/>
              <a:ext cx="2743200" cy="3886200"/>
              <a:chOff x="1600200" y="2781300"/>
              <a:chExt cx="2743200" cy="3886200"/>
            </a:xfrm>
          </p:grpSpPr>
          <p:sp>
            <p:nvSpPr>
              <p:cNvPr id="10" name="Google Shape;824;p6">
                <a:extLst>
                  <a:ext uri="{FF2B5EF4-FFF2-40B4-BE49-F238E27FC236}">
                    <a16:creationId xmlns:a16="http://schemas.microsoft.com/office/drawing/2014/main" xmlns="" id="{AD2D4412-13A3-1E50-2B43-0D78E01792A9}"/>
                  </a:ext>
                </a:extLst>
              </p:cNvPr>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6" name="Google Shape;825;p6">
                <a:extLst>
                  <a:ext uri="{FF2B5EF4-FFF2-40B4-BE49-F238E27FC236}">
                    <a16:creationId xmlns:a16="http://schemas.microsoft.com/office/drawing/2014/main" xmlns="" id="{11D73A58-BC4D-EC8F-E0D6-EF03E0FB4E1B}"/>
                  </a:ext>
                </a:extLst>
              </p:cNvPr>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9" name="Google Shape;826;p6">
              <a:extLst>
                <a:ext uri="{FF2B5EF4-FFF2-40B4-BE49-F238E27FC236}">
                  <a16:creationId xmlns:a16="http://schemas.microsoft.com/office/drawing/2014/main" xmlns="" id="{A4DB991A-A54F-0B4C-D6B6-214B3D8D0D07}"/>
                </a:ext>
              </a:extLst>
            </p:cNvPr>
            <p:cNvSpPr txBox="1"/>
            <p:nvPr/>
          </p:nvSpPr>
          <p:spPr>
            <a:xfrm>
              <a:off x="1885950" y="3215550"/>
              <a:ext cx="2318748" cy="3416280"/>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3600" b="1" kern="0" dirty="0" err="1">
                  <a:solidFill>
                    <a:srgbClr val="000000"/>
                  </a:solidFill>
                  <a:latin typeface="Cambria" panose="02040503050406030204" pitchFamily="18" charset="0"/>
                  <a:ea typeface="Cambria" panose="02040503050406030204" pitchFamily="18" charset="0"/>
                  <a:cs typeface="Lobster"/>
                  <a:sym typeface="Lobster"/>
                </a:rPr>
                <a:t>Cảnh</a:t>
              </a:r>
              <a:r>
                <a:rPr lang="en-US" sz="3600" b="1" kern="0" dirty="0">
                  <a:solidFill>
                    <a:srgbClr val="000000"/>
                  </a:solidFill>
                  <a:latin typeface="Cambria" panose="02040503050406030204" pitchFamily="18" charset="0"/>
                  <a:ea typeface="Cambria" panose="02040503050406030204" pitchFamily="18" charset="0"/>
                  <a:cs typeface="Lobster"/>
                  <a:sym typeface="Lobster"/>
                </a:rPr>
                <a:t> </a:t>
              </a:r>
              <a:r>
                <a:rPr lang="en-US" sz="3600" b="1" kern="0" dirty="0" err="1">
                  <a:solidFill>
                    <a:srgbClr val="000000"/>
                  </a:solidFill>
                  <a:latin typeface="Cambria" panose="02040503050406030204" pitchFamily="18" charset="0"/>
                  <a:ea typeface="Cambria" panose="02040503050406030204" pitchFamily="18" charset="0"/>
                  <a:cs typeface="Lobster"/>
                  <a:sym typeface="Lobster"/>
                </a:rPr>
                <a:t>mặt</a:t>
              </a:r>
              <a:r>
                <a:rPr lang="en-US" sz="3600" b="1" kern="0" dirty="0">
                  <a:solidFill>
                    <a:srgbClr val="000000"/>
                  </a:solidFill>
                  <a:latin typeface="Cambria" panose="02040503050406030204" pitchFamily="18" charset="0"/>
                  <a:ea typeface="Cambria" panose="02040503050406030204" pitchFamily="18" charset="0"/>
                  <a:cs typeface="Lobster"/>
                  <a:sym typeface="Lobster"/>
                </a:rPr>
                <a:t> </a:t>
              </a:r>
              <a:r>
                <a:rPr lang="en-US" sz="3600" b="1" kern="0" dirty="0" err="1">
                  <a:solidFill>
                    <a:srgbClr val="000000"/>
                  </a:solidFill>
                  <a:latin typeface="Cambria" panose="02040503050406030204" pitchFamily="18" charset="0"/>
                  <a:ea typeface="Cambria" panose="02040503050406030204" pitchFamily="18" charset="0"/>
                  <a:cs typeface="Lobster"/>
                  <a:sym typeface="Lobster"/>
                </a:rPr>
                <a:t>trời</a:t>
              </a:r>
              <a:r>
                <a:rPr lang="en-US" sz="3600" b="1" kern="0" dirty="0">
                  <a:solidFill>
                    <a:srgbClr val="000000"/>
                  </a:solidFill>
                  <a:latin typeface="Cambria" panose="02040503050406030204" pitchFamily="18" charset="0"/>
                  <a:ea typeface="Cambria" panose="02040503050406030204" pitchFamily="18" charset="0"/>
                  <a:cs typeface="Lobster"/>
                  <a:sym typeface="Lobster"/>
                </a:rPr>
                <a:t> </a:t>
              </a:r>
              <a:r>
                <a:rPr lang="en-US" sz="3600" b="1" kern="0" dirty="0" err="1">
                  <a:solidFill>
                    <a:srgbClr val="000000"/>
                  </a:solidFill>
                  <a:latin typeface="Cambria" panose="02040503050406030204" pitchFamily="18" charset="0"/>
                  <a:ea typeface="Cambria" panose="02040503050406030204" pitchFamily="18" charset="0"/>
                  <a:cs typeface="Lobster"/>
                  <a:sym typeface="Lobster"/>
                </a:rPr>
                <a:t>mọc</a:t>
              </a:r>
              <a:endParaRPr sz="3600" b="1" kern="0" dirty="0">
                <a:solidFill>
                  <a:srgbClr val="000000"/>
                </a:solidFill>
                <a:latin typeface="Cambria" panose="02040503050406030204" pitchFamily="18" charset="0"/>
                <a:ea typeface="Cambria" panose="02040503050406030204" pitchFamily="18" charset="0"/>
                <a:cs typeface="Lobster"/>
                <a:sym typeface="Lobster"/>
              </a:endParaRPr>
            </a:p>
          </p:txBody>
        </p:sp>
      </p:grpSp>
      <p:cxnSp>
        <p:nvCxnSpPr>
          <p:cNvPr id="22" name="Google Shape;828;p6">
            <a:extLst>
              <a:ext uri="{FF2B5EF4-FFF2-40B4-BE49-F238E27FC236}">
                <a16:creationId xmlns:a16="http://schemas.microsoft.com/office/drawing/2014/main" xmlns="" id="{7BD84FC5-2853-6430-1E6B-E89F5361B4E3}"/>
              </a:ext>
            </a:extLst>
          </p:cNvPr>
          <p:cNvCxnSpPr>
            <a:cxnSpLocks/>
            <a:endCxn id="25" idx="1"/>
          </p:cNvCxnSpPr>
          <p:nvPr/>
        </p:nvCxnSpPr>
        <p:spPr>
          <a:xfrm flipV="1">
            <a:off x="7086600" y="4044044"/>
            <a:ext cx="1066229" cy="2297013"/>
          </a:xfrm>
          <a:prstGeom prst="straightConnector1">
            <a:avLst/>
          </a:prstGeom>
          <a:noFill/>
          <a:ln w="76200" cap="flat" cmpd="sng">
            <a:solidFill>
              <a:srgbClr val="205867"/>
            </a:solidFill>
            <a:prstDash val="solid"/>
            <a:round/>
            <a:headEnd type="none" w="sm" len="sm"/>
            <a:tailEnd type="stealth" w="med" len="med"/>
          </a:ln>
        </p:spPr>
      </p:cxnSp>
      <p:cxnSp>
        <p:nvCxnSpPr>
          <p:cNvPr id="23" name="Google Shape;829;p6">
            <a:extLst>
              <a:ext uri="{FF2B5EF4-FFF2-40B4-BE49-F238E27FC236}">
                <a16:creationId xmlns:a16="http://schemas.microsoft.com/office/drawing/2014/main" xmlns="" id="{46D001C4-1F01-F9A1-EC13-3F1170607247}"/>
              </a:ext>
            </a:extLst>
          </p:cNvPr>
          <p:cNvCxnSpPr>
            <a:cxnSpLocks/>
          </p:cNvCxnSpPr>
          <p:nvPr/>
        </p:nvCxnSpPr>
        <p:spPr>
          <a:xfrm>
            <a:off x="7086600" y="6564979"/>
            <a:ext cx="1162692" cy="0"/>
          </a:xfrm>
          <a:prstGeom prst="straightConnector1">
            <a:avLst/>
          </a:prstGeom>
          <a:noFill/>
          <a:ln w="76200" cap="flat" cmpd="sng">
            <a:solidFill>
              <a:srgbClr val="205867"/>
            </a:solidFill>
            <a:prstDash val="solid"/>
            <a:round/>
            <a:headEnd type="none" w="sm" len="sm"/>
            <a:tailEnd type="stealth" w="med" len="med"/>
          </a:ln>
        </p:spPr>
      </p:cxnSp>
      <p:grpSp>
        <p:nvGrpSpPr>
          <p:cNvPr id="24" name="Google Shape;831;p6">
            <a:extLst>
              <a:ext uri="{FF2B5EF4-FFF2-40B4-BE49-F238E27FC236}">
                <a16:creationId xmlns:a16="http://schemas.microsoft.com/office/drawing/2014/main" xmlns="" id="{3AF70077-17FF-93E5-DDEA-FDD2486EBFBC}"/>
              </a:ext>
            </a:extLst>
          </p:cNvPr>
          <p:cNvGrpSpPr/>
          <p:nvPr/>
        </p:nvGrpSpPr>
        <p:grpSpPr>
          <a:xfrm>
            <a:off x="8152829" y="3390901"/>
            <a:ext cx="9144571" cy="1523999"/>
            <a:chOff x="6019800" y="2256123"/>
            <a:chExt cx="2819400" cy="1066800"/>
          </a:xfrm>
        </p:grpSpPr>
        <p:sp>
          <p:nvSpPr>
            <p:cNvPr id="25" name="Google Shape;832;p6">
              <a:extLst>
                <a:ext uri="{FF2B5EF4-FFF2-40B4-BE49-F238E27FC236}">
                  <a16:creationId xmlns:a16="http://schemas.microsoft.com/office/drawing/2014/main" xmlns="" id="{6E9C91FB-F0A9-2B2F-1511-2294C25AA32C}"/>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9" name="Google Shape;833;p6">
              <a:extLst>
                <a:ext uri="{FF2B5EF4-FFF2-40B4-BE49-F238E27FC236}">
                  <a16:creationId xmlns:a16="http://schemas.microsoft.com/office/drawing/2014/main" xmlns="" id="{1D5F0FD7-6798-B8C8-D9BD-7FD778431254}"/>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vi-VN"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Đầu tiên: mặt trời nhô lên sau vòm cây xanh thẫm như một vành mũ màu đỏ. </a:t>
              </a:r>
              <a:endParaRPr lang="en-US"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30" name="Google Shape;831;p6">
            <a:extLst>
              <a:ext uri="{FF2B5EF4-FFF2-40B4-BE49-F238E27FC236}">
                <a16:creationId xmlns:a16="http://schemas.microsoft.com/office/drawing/2014/main" xmlns="" id="{75B8842E-9201-382D-6243-667AB5BC5B30}"/>
              </a:ext>
            </a:extLst>
          </p:cNvPr>
          <p:cNvGrpSpPr/>
          <p:nvPr/>
        </p:nvGrpSpPr>
        <p:grpSpPr>
          <a:xfrm>
            <a:off x="8348036" y="5295900"/>
            <a:ext cx="8796963" cy="1714299"/>
            <a:chOff x="6019800" y="2256123"/>
            <a:chExt cx="2819400" cy="1066800"/>
          </a:xfrm>
        </p:grpSpPr>
        <p:sp>
          <p:nvSpPr>
            <p:cNvPr id="35" name="Google Shape;832;p6">
              <a:extLst>
                <a:ext uri="{FF2B5EF4-FFF2-40B4-BE49-F238E27FC236}">
                  <a16:creationId xmlns:a16="http://schemas.microsoft.com/office/drawing/2014/main" xmlns="" id="{58A055C5-F281-A3B5-2AEB-BC128F26F796}"/>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36" name="Google Shape;833;p6">
              <a:extLst>
                <a:ext uri="{FF2B5EF4-FFF2-40B4-BE49-F238E27FC236}">
                  <a16:creationId xmlns:a16="http://schemas.microsoft.com/office/drawing/2014/main" xmlns="" id="{6DF05723-B45C-E2CD-7941-8AAE55DDD42E}"/>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vi-VN"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Sau đó: chiếc mũ đỏ to lớn nhô dần lên trên nền trời. </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cxnSp>
        <p:nvCxnSpPr>
          <p:cNvPr id="37" name="Google Shape;829;p6">
            <a:extLst>
              <a:ext uri="{FF2B5EF4-FFF2-40B4-BE49-F238E27FC236}">
                <a16:creationId xmlns:a16="http://schemas.microsoft.com/office/drawing/2014/main" xmlns="" id="{D076CC5D-C731-6C6D-0989-912B2E8BBD9F}"/>
              </a:ext>
            </a:extLst>
          </p:cNvPr>
          <p:cNvCxnSpPr>
            <a:cxnSpLocks/>
          </p:cNvCxnSpPr>
          <p:nvPr/>
        </p:nvCxnSpPr>
        <p:spPr>
          <a:xfrm>
            <a:off x="7026667" y="6958827"/>
            <a:ext cx="1273996" cy="1229469"/>
          </a:xfrm>
          <a:prstGeom prst="straightConnector1">
            <a:avLst/>
          </a:prstGeom>
          <a:noFill/>
          <a:ln w="76200" cap="flat" cmpd="sng">
            <a:solidFill>
              <a:srgbClr val="205867"/>
            </a:solidFill>
            <a:prstDash val="solid"/>
            <a:round/>
            <a:headEnd type="none" w="sm" len="sm"/>
            <a:tailEnd type="stealth" w="med" len="med"/>
          </a:ln>
        </p:spPr>
      </p:cxnSp>
      <p:grpSp>
        <p:nvGrpSpPr>
          <p:cNvPr id="38" name="Google Shape;831;p6">
            <a:extLst>
              <a:ext uri="{FF2B5EF4-FFF2-40B4-BE49-F238E27FC236}">
                <a16:creationId xmlns:a16="http://schemas.microsoft.com/office/drawing/2014/main" xmlns="" id="{8A4AF4B7-6BF1-BA95-8DF1-408BA3BE318C}"/>
              </a:ext>
            </a:extLst>
          </p:cNvPr>
          <p:cNvGrpSpPr/>
          <p:nvPr/>
        </p:nvGrpSpPr>
        <p:grpSpPr>
          <a:xfrm>
            <a:off x="8382000" y="7429500"/>
            <a:ext cx="8593192" cy="1981200"/>
            <a:chOff x="6019800" y="2256123"/>
            <a:chExt cx="2819400" cy="1066800"/>
          </a:xfrm>
        </p:grpSpPr>
        <p:sp>
          <p:nvSpPr>
            <p:cNvPr id="39" name="Google Shape;832;p6">
              <a:extLst>
                <a:ext uri="{FF2B5EF4-FFF2-40B4-BE49-F238E27FC236}">
                  <a16:creationId xmlns:a16="http://schemas.microsoft.com/office/drawing/2014/main" xmlns="" id="{25D8BE14-0986-FD9C-B372-7FF406D93FD7}"/>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40" name="Google Shape;833;p6">
              <a:extLst>
                <a:ext uri="{FF2B5EF4-FFF2-40B4-BE49-F238E27FC236}">
                  <a16:creationId xmlns:a16="http://schemas.microsoft.com/office/drawing/2014/main" xmlns="" id="{F9F3B13D-B9B5-3A32-1F43-1FCD2C1C695F}"/>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vi-VN"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Cuối cùng: mặt trời bay lên khỏi vòm cây, to và đỏ giống như một chiếc mâm đồng; vầng mặt trời bay từ từ chiếm lĩnh nền trời xa, rộng. </a:t>
              </a:r>
              <a:endPar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4277238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10"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cTn>
                              </p:par>
                              <p:par>
                                <p:cTn id="41" presetID="10"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2525" y="438324"/>
            <a:ext cx="17022122" cy="2412754"/>
            <a:chOff x="381683" y="292216"/>
            <a:chExt cx="11348081" cy="2114100"/>
          </a:xfrm>
        </p:grpSpPr>
        <p:pic>
          <p:nvPicPr>
            <p:cNvPr id="3" name="图片 38">
              <a:extLst>
                <a:ext uri="{FF2B5EF4-FFF2-40B4-BE49-F238E27FC236}">
                  <a16:creationId xmlns:a16="http://schemas.microsoft.com/office/drawing/2014/main" xmlns=""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537173"/>
            </a:xfrm>
            <a:prstGeom prst="rect">
              <a:avLst/>
            </a:prstGeom>
            <a:noFill/>
          </p:spPr>
          <p:txBody>
            <a:bodyPr wrap="square" rtlCol="0">
              <a:spAutoFit/>
            </a:bodyPr>
            <a:lstStyle/>
            <a:p>
              <a:pPr algn="just" defTabSz="1371600">
                <a:defRPr/>
              </a:pPr>
              <a:r>
                <a:rPr lang="en-US" sz="5400" b="1" dirty="0">
                  <a:solidFill>
                    <a:srgbClr val="002060"/>
                  </a:solidFill>
                  <a:latin typeface="Cambria" panose="02040503050406030204" pitchFamily="18" charset="0"/>
                  <a:ea typeface="Cambria" panose="02040503050406030204" pitchFamily="18" charset="0"/>
                </a:rPr>
                <a:t>3. </a:t>
              </a:r>
              <a:r>
                <a:rPr lang="vi-VN" sz="5400" b="1" dirty="0">
                  <a:solidFill>
                    <a:srgbClr val="002060"/>
                  </a:solidFill>
                  <a:latin typeface="Cambria" panose="02040503050406030204" pitchFamily="18" charset="0"/>
                  <a:ea typeface="Cambria" panose="02040503050406030204" pitchFamily="18" charset="0"/>
                </a:rPr>
                <a:t>Vì sao nhân vật “tôi” liên tưởng mặt trời như chiếc mũ đỏ rồi lại như chiếc mâm đồng đỏ? </a:t>
              </a:r>
            </a:p>
          </p:txBody>
        </p:sp>
      </p:grpSp>
      <p:sp>
        <p:nvSpPr>
          <p:cNvPr id="5" name="Rounded Rectangle 4">
            <a:extLst>
              <a:ext uri="{FF2B5EF4-FFF2-40B4-BE49-F238E27FC236}">
                <a16:creationId xmlns:a16="http://schemas.microsoft.com/office/drawing/2014/main" xmlns="" id="{90A647AB-77B2-7EDA-31C5-FD940BFAEF18}"/>
              </a:ext>
            </a:extLst>
          </p:cNvPr>
          <p:cNvSpPr/>
          <p:nvPr/>
        </p:nvSpPr>
        <p:spPr>
          <a:xfrm>
            <a:off x="572525" y="3205537"/>
            <a:ext cx="17165808" cy="661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xmlns="" id="{D37C24E7-677F-C890-5720-C3690031EFC0}"/>
              </a:ext>
            </a:extLst>
          </p:cNvPr>
          <p:cNvPicPr>
            <a:picLocks noChangeAspect="1"/>
          </p:cNvPicPr>
          <p:nvPr/>
        </p:nvPicPr>
        <p:blipFill>
          <a:blip r:embed="rId4"/>
          <a:stretch>
            <a:fillRect/>
          </a:stretch>
        </p:blipFill>
        <p:spPr>
          <a:xfrm>
            <a:off x="3886200" y="3543300"/>
            <a:ext cx="10210800" cy="5932532"/>
          </a:xfrm>
          <a:prstGeom prst="rect">
            <a:avLst/>
          </a:prstGeom>
        </p:spPr>
      </p:pic>
    </p:spTree>
    <p:extLst>
      <p:ext uri="{BB962C8B-B14F-4D97-AF65-F5344CB8AC3E}">
        <p14:creationId xmlns:p14="http://schemas.microsoft.com/office/powerpoint/2010/main" val="13306767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hlinkClick r:id="" action="ppaction://media"/>
            <a:extLst>
              <a:ext uri="{FF2B5EF4-FFF2-40B4-BE49-F238E27FC236}">
                <a16:creationId xmlns:a16="http://schemas.microsoft.com/office/drawing/2014/main" xmlns="" id="{737ADBBE-AFCE-8B71-849A-61351A2AF722}"/>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28413" y="0"/>
            <a:ext cx="18227843" cy="10287000"/>
          </a:xfrm>
          <a:prstGeom prst="rect">
            <a:avLst/>
          </a:prstGeom>
        </p:spPr>
      </p:pic>
    </p:spTree>
    <p:extLst>
      <p:ext uri="{BB962C8B-B14F-4D97-AF65-F5344CB8AC3E}">
        <p14:creationId xmlns:p14="http://schemas.microsoft.com/office/powerpoint/2010/main" val="35775852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8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2525" y="438325"/>
            <a:ext cx="17022122" cy="3028775"/>
            <a:chOff x="381683" y="292216"/>
            <a:chExt cx="11348081" cy="2114100"/>
          </a:xfrm>
        </p:grpSpPr>
        <p:pic>
          <p:nvPicPr>
            <p:cNvPr id="3" name="图片 38">
              <a:extLst>
                <a:ext uri="{FF2B5EF4-FFF2-40B4-BE49-F238E27FC236}">
                  <a16:creationId xmlns:a16="http://schemas.microsoft.com/office/drawing/2014/main" xmlns=""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860788"/>
            </a:xfrm>
            <a:prstGeom prst="rect">
              <a:avLst/>
            </a:prstGeom>
            <a:noFill/>
          </p:spPr>
          <p:txBody>
            <a:bodyPr wrap="square" rtlCol="0">
              <a:spAutoFit/>
            </a:bodyPr>
            <a:lstStyle/>
            <a:p>
              <a:pPr algn="just" defTabSz="1371600">
                <a:defRPr/>
              </a:pPr>
              <a:r>
                <a:rPr lang="en-US" sz="4400" b="1" dirty="0">
                  <a:solidFill>
                    <a:srgbClr val="002060"/>
                  </a:solidFill>
                  <a:latin typeface="Cambria" panose="02040503050406030204" pitchFamily="18" charset="0"/>
                  <a:ea typeface="Cambria" panose="02040503050406030204" pitchFamily="18" charset="0"/>
                </a:rPr>
                <a:t>4. </a:t>
              </a:r>
              <a:r>
                <a:rPr lang="vi-VN" sz="4400" b="1" dirty="0">
                  <a:solidFill>
                    <a:srgbClr val="002060"/>
                  </a:solidFill>
                  <a:latin typeface="Cambria" panose="02040503050406030204" pitchFamily="18" charset="0"/>
                  <a:ea typeface="Cambria" panose="02040503050406030204" pitchFamily="18" charset="0"/>
                </a:rPr>
                <a:t>Khi phát hiện ra vầng mặt trời như chiếc mâm đồng đỏ, cảm xúc của nhân vật “tôi” như thế nào? Em suy nghĩ gì về bài hát của nhân vật “tôi”? </a:t>
              </a:r>
            </a:p>
          </p:txBody>
        </p:sp>
      </p:grpSp>
      <p:sp>
        <p:nvSpPr>
          <p:cNvPr id="5" name="Rounded Rectangle 4">
            <a:extLst>
              <a:ext uri="{FF2B5EF4-FFF2-40B4-BE49-F238E27FC236}">
                <a16:creationId xmlns:a16="http://schemas.microsoft.com/office/drawing/2014/main" xmlns="" id="{90A647AB-77B2-7EDA-31C5-FD940BFAEF18}"/>
              </a:ext>
            </a:extLst>
          </p:cNvPr>
          <p:cNvSpPr/>
          <p:nvPr/>
        </p:nvSpPr>
        <p:spPr>
          <a:xfrm>
            <a:off x="572525" y="3205537"/>
            <a:ext cx="17165808" cy="661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xmlns="" id="{34E9E131-301D-711F-7C6A-5B15B2724DE3}"/>
              </a:ext>
            </a:extLst>
          </p:cNvPr>
          <p:cNvSpPr txBox="1"/>
          <p:nvPr/>
        </p:nvSpPr>
        <p:spPr>
          <a:xfrm>
            <a:off x="1649003" y="4006922"/>
            <a:ext cx="14995133" cy="4442691"/>
          </a:xfrm>
          <a:prstGeom prst="rect">
            <a:avLst/>
          </a:prstGeom>
          <a:noFill/>
        </p:spPr>
        <p:txBody>
          <a:bodyPr wrap="square" rtlCol="0">
            <a:spAutoFit/>
          </a:bodyPr>
          <a:lstStyle/>
          <a:p>
            <a:pPr marL="685800" indent="-685800" algn="just" defTabSz="1371600">
              <a:lnSpc>
                <a:spcPct val="120000"/>
              </a:lnSpc>
              <a:buFont typeface="Arial" panose="020B0604020202020204" pitchFamily="34" charset="0"/>
              <a:buChar char="•"/>
            </a:pPr>
            <a:r>
              <a:rPr lang="vi-VN" sz="4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Khi phát hiện ra vầng mặt trời như chiếc mâm đồng đỏ, cảm xúc của nhân vật “tôi” dâng trào, khiến cho trong trái tim của nhân vật “tôi” vang lên tiếng hát. Đó là một bài hát rất độc đáo, giàu hình ảnh, chứa chan cảm xúc. </a:t>
            </a:r>
            <a:endParaRPr lang="en-US" sz="4800" b="1"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5205ECAA-44B2-042E-53DD-E18885A187B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457200" y="6575430"/>
            <a:ext cx="3124200" cy="3960571"/>
          </a:xfrm>
          <a:prstGeom prst="rect">
            <a:avLst/>
          </a:prstGeom>
        </p:spPr>
      </p:pic>
    </p:spTree>
    <p:extLst>
      <p:ext uri="{BB962C8B-B14F-4D97-AF65-F5344CB8AC3E}">
        <p14:creationId xmlns:p14="http://schemas.microsoft.com/office/powerpoint/2010/main" val="25181156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2525" y="438325"/>
            <a:ext cx="17022122" cy="3028775"/>
            <a:chOff x="381683" y="292216"/>
            <a:chExt cx="11348081" cy="2114100"/>
          </a:xfrm>
        </p:grpSpPr>
        <p:pic>
          <p:nvPicPr>
            <p:cNvPr id="3" name="图片 38">
              <a:extLst>
                <a:ext uri="{FF2B5EF4-FFF2-40B4-BE49-F238E27FC236}">
                  <a16:creationId xmlns:a16="http://schemas.microsoft.com/office/drawing/2014/main" xmlns=""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48232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5. </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Khi đọc đoạn văn tả mặt trời mọc, có hai bạn nhỏ đã nêu ý kiến như dưới đây. Em thích ý kiến của bạn nào hoặc có ý kiến nào khác? Vì sao? </a:t>
              </a:r>
            </a:p>
          </p:txBody>
        </p:sp>
      </p:grpSp>
      <p:sp>
        <p:nvSpPr>
          <p:cNvPr id="5" name="Rounded Rectangle 4">
            <a:extLst>
              <a:ext uri="{FF2B5EF4-FFF2-40B4-BE49-F238E27FC236}">
                <a16:creationId xmlns:a16="http://schemas.microsoft.com/office/drawing/2014/main" xmlns="" id="{90A647AB-77B2-7EDA-31C5-FD940BFAEF18}"/>
              </a:ext>
            </a:extLst>
          </p:cNvPr>
          <p:cNvSpPr/>
          <p:nvPr/>
        </p:nvSpPr>
        <p:spPr>
          <a:xfrm>
            <a:off x="572525" y="3205537"/>
            <a:ext cx="17165808" cy="661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xmlns="" id="{A85BAEE8-C20F-6A3A-7E3D-E753B96FF2F9}"/>
              </a:ext>
            </a:extLst>
          </p:cNvPr>
          <p:cNvPicPr>
            <a:picLocks noChangeAspect="1"/>
          </p:cNvPicPr>
          <p:nvPr/>
        </p:nvPicPr>
        <p:blipFill>
          <a:blip r:embed="rId3"/>
          <a:stretch>
            <a:fillRect/>
          </a:stretch>
        </p:blipFill>
        <p:spPr>
          <a:xfrm>
            <a:off x="2057400" y="3467100"/>
            <a:ext cx="10820400" cy="5959240"/>
          </a:xfrm>
          <a:prstGeom prst="rect">
            <a:avLst/>
          </a:prstGeom>
        </p:spPr>
      </p:pic>
      <p:sp>
        <p:nvSpPr>
          <p:cNvPr id="10" name="Rectangle: Rounded Corners 9">
            <a:extLst>
              <a:ext uri="{FF2B5EF4-FFF2-40B4-BE49-F238E27FC236}">
                <a16:creationId xmlns:a16="http://schemas.microsoft.com/office/drawing/2014/main" xmlns="" id="{80CC530A-CCF0-FEE8-0376-D7F57010E675}"/>
              </a:ext>
            </a:extLst>
          </p:cNvPr>
          <p:cNvSpPr/>
          <p:nvPr/>
        </p:nvSpPr>
        <p:spPr>
          <a:xfrm>
            <a:off x="9448800" y="3848100"/>
            <a:ext cx="7848600" cy="2514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Em thích đoạn văn tả mặt trời mọc của bạn Việt Phương. Vì em thấy đoạn văn này có cách miêu tả dí dỏm, vui tươi thông qua cách tả mặt trời mọc như màn ảo thuật, được nhiều người chờ đón, háo hức.</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747402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2281449" y="3449165"/>
            <a:ext cx="9540506" cy="7632038"/>
          </a:xfrm>
          <a:prstGeom prst="rect">
            <a:avLst/>
          </a:prstGeom>
        </p:spPr>
      </p:pic>
      <p:sp>
        <p:nvSpPr>
          <p:cNvPr id="12" name="矩形 5">
            <a:extLst>
              <a:ext uri="{FF2B5EF4-FFF2-40B4-BE49-F238E27FC236}">
                <a16:creationId xmlns:a16="http://schemas.microsoft.com/office/drawing/2014/main" xmlns="" id="{7BF1F2B5-8BAE-F5A1-1D1D-13B268D6E3F8}"/>
              </a:ext>
            </a:extLst>
          </p:cNvPr>
          <p:cNvSpPr/>
          <p:nvPr/>
        </p:nvSpPr>
        <p:spPr>
          <a:xfrm>
            <a:off x="4715142" y="2091902"/>
            <a:ext cx="13572858" cy="6921531"/>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等线" panose="020F0502020204030204"/>
              <a:ea typeface="等线" panose="02010600030101010101" pitchFamily="2" charset="-122"/>
            </a:endParaRPr>
          </a:p>
        </p:txBody>
      </p:sp>
      <p:sp>
        <p:nvSpPr>
          <p:cNvPr id="14" name="Rectangle 13">
            <a:extLst>
              <a:ext uri="{FF2B5EF4-FFF2-40B4-BE49-F238E27FC236}">
                <a16:creationId xmlns:a16="http://schemas.microsoft.com/office/drawing/2014/main" xmlns="" id="{1B645745-DA00-FF52-F142-B3B0C0C6102F}"/>
              </a:ext>
            </a:extLst>
          </p:cNvPr>
          <p:cNvSpPr/>
          <p:nvPr/>
        </p:nvSpPr>
        <p:spPr>
          <a:xfrm>
            <a:off x="6226140" y="3394222"/>
            <a:ext cx="10891698" cy="5262979"/>
          </a:xfrm>
          <a:prstGeom prst="rect">
            <a:avLst/>
          </a:prstGeom>
        </p:spPr>
        <p:txBody>
          <a:bodyPr wrap="square">
            <a:spAutoFit/>
          </a:bodyPr>
          <a:lstStyle/>
          <a:p>
            <a:pPr algn="ctr" defTabSz="1371600"/>
            <a:r>
              <a:rPr lang="vi-VN" sz="4800" b="1" dirty="0">
                <a:solidFill>
                  <a:prstClr val="black"/>
                </a:solidFill>
                <a:latin typeface="Cambria" panose="02040503050406030204" pitchFamily="18" charset="0"/>
                <a:ea typeface="Cambria" panose="02040503050406030204" pitchFamily="18" charset="0"/>
              </a:rPr>
              <a:t>Bài đọc Bài ca về mặt trời cho thấy sự quan sát, cảm nhận tinh tế, trí tưởng tượng phong phú cùng niềm vui, niềm hân hoan của nhân vật “tôi” trước cảnh mặt trời mọc. Qua con mắt của nhân vật “tôi”, mặt trời hiện lên với vẻ đẹp vô cùng kì diệu, thơ mộng.</a:t>
            </a:r>
          </a:p>
        </p:txBody>
      </p:sp>
      <p:pic>
        <p:nvPicPr>
          <p:cNvPr id="15" name="Picture 14">
            <a:extLst>
              <a:ext uri="{FF2B5EF4-FFF2-40B4-BE49-F238E27FC236}">
                <a16:creationId xmlns:a16="http://schemas.microsoft.com/office/drawing/2014/main" xmlns="" id="{6B0B67DD-4929-2F19-6D4E-9AD8F7AC1EBC}"/>
              </a:ext>
            </a:extLst>
          </p:cNvPr>
          <p:cNvPicPr>
            <a:picLocks noChangeAspect="1"/>
          </p:cNvPicPr>
          <p:nvPr/>
        </p:nvPicPr>
        <p:blipFill>
          <a:blip r:embed="rId5"/>
          <a:stretch>
            <a:fillRect/>
          </a:stretch>
        </p:blipFill>
        <p:spPr>
          <a:xfrm>
            <a:off x="5695487" y="335090"/>
            <a:ext cx="11705334" cy="3575615"/>
          </a:xfrm>
          <a:prstGeom prst="rect">
            <a:avLst/>
          </a:prstGeom>
        </p:spPr>
      </p:pic>
      <p:sp>
        <p:nvSpPr>
          <p:cNvPr id="2" name="Freeform 2">
            <a:extLst>
              <a:ext uri="{FF2B5EF4-FFF2-40B4-BE49-F238E27FC236}">
                <a16:creationId xmlns:a16="http://schemas.microsoft.com/office/drawing/2014/main" xmlns="" id="{9B78A522-5DA8-BA0F-99EC-89EE8CBB3DDE}"/>
              </a:ext>
            </a:extLst>
          </p:cNvPr>
          <p:cNvSpPr/>
          <p:nvPr/>
        </p:nvSpPr>
        <p:spPr>
          <a:xfrm>
            <a:off x="1066800" y="-419100"/>
            <a:ext cx="5005242" cy="4923907"/>
          </a:xfrm>
          <a:custGeom>
            <a:avLst/>
            <a:gdLst/>
            <a:ahLst/>
            <a:cxnLst/>
            <a:rect l="l" t="t" r="r" b="b"/>
            <a:pathLst>
              <a:path w="5005242" h="4923907">
                <a:moveTo>
                  <a:pt x="0" y="0"/>
                </a:moveTo>
                <a:lnTo>
                  <a:pt x="5005242" y="0"/>
                </a:lnTo>
                <a:lnTo>
                  <a:pt x="5005242" y="4923907"/>
                </a:lnTo>
                <a:lnTo>
                  <a:pt x="0" y="492390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33923122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8101455" y="4225871"/>
            <a:ext cx="10186545" cy="6268353"/>
          </a:xfrm>
          <a:prstGeom prst="rect">
            <a:avLst/>
          </a:prstGeom>
        </p:spPr>
      </p:pic>
      <p:pic>
        <p:nvPicPr>
          <p:cNvPr id="7" name="Picture 6">
            <a:extLst>
              <a:ext uri="{FF2B5EF4-FFF2-40B4-BE49-F238E27FC236}">
                <a16:creationId xmlns:a16="http://schemas.microsoft.com/office/drawing/2014/main" xmlns="" id="{FF7B7775-0141-527D-10F9-7ECC26707CDA}"/>
              </a:ext>
            </a:extLst>
          </p:cNvPr>
          <p:cNvPicPr>
            <a:picLocks noChangeAspect="1"/>
          </p:cNvPicPr>
          <p:nvPr/>
        </p:nvPicPr>
        <p:blipFill>
          <a:blip r:embed="rId4"/>
          <a:stretch>
            <a:fillRect/>
          </a:stretch>
        </p:blipFill>
        <p:spPr>
          <a:xfrm>
            <a:off x="1096928" y="1112593"/>
            <a:ext cx="16433193" cy="3438443"/>
          </a:xfrm>
          <a:prstGeom prst="rect">
            <a:avLst/>
          </a:prstGeom>
        </p:spPr>
      </p:pic>
    </p:spTree>
    <p:extLst>
      <p:ext uri="{BB962C8B-B14F-4D97-AF65-F5344CB8AC3E}">
        <p14:creationId xmlns:p14="http://schemas.microsoft.com/office/powerpoint/2010/main" val="24404500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a:extLst>
              <a:ext uri="{FF2B5EF4-FFF2-40B4-BE49-F238E27FC236}">
                <a16:creationId xmlns:a16="http://schemas.microsoft.com/office/drawing/2014/main" xmlns="" id="{F4386D64-0812-3284-D796-DF5C72ECADCD}"/>
              </a:ext>
            </a:extLst>
          </p:cNvPr>
          <p:cNvSpPr/>
          <p:nvPr/>
        </p:nvSpPr>
        <p:spPr>
          <a:xfrm>
            <a:off x="513872" y="850231"/>
            <a:ext cx="17483183" cy="9140537"/>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dirty="0">
                <a:solidFill>
                  <a:prstClr val="white"/>
                </a:solidFill>
                <a:latin typeface="Arial" panose="020B0604020202020204" pitchFamily="34" charset="0"/>
              </a:rPr>
              <a:t>Thứ duy nhất từ kim loại là lam đồng (lưỡi gà). </a:t>
            </a:r>
            <a:endParaRPr lang="zh-CN" altLang="en-US" sz="2700" dirty="0">
              <a:solidFill>
                <a:prstClr val="black"/>
              </a:solidFill>
              <a:latin typeface="等线" panose="020F0502020204030204"/>
              <a:ea typeface="等线" panose="02010600030101010101" pitchFamily="2" charset="-122"/>
            </a:endParaRPr>
          </a:p>
        </p:txBody>
      </p:sp>
      <p:pic>
        <p:nvPicPr>
          <p:cNvPr id="3" name="Picture 2">
            <a:extLst>
              <a:ext uri="{FF2B5EF4-FFF2-40B4-BE49-F238E27FC236}">
                <a16:creationId xmlns:a16="http://schemas.microsoft.com/office/drawing/2014/main" xmlns="" id="{534934D8-384E-D0DB-EFD9-EDA19C0FC7EE}"/>
              </a:ext>
            </a:extLst>
          </p:cNvPr>
          <p:cNvPicPr>
            <a:picLocks noChangeAspect="1"/>
          </p:cNvPicPr>
          <p:nvPr/>
        </p:nvPicPr>
        <p:blipFill>
          <a:blip r:embed="rId2"/>
          <a:stretch>
            <a:fillRect/>
          </a:stretch>
        </p:blipFill>
        <p:spPr>
          <a:xfrm>
            <a:off x="1291276" y="754619"/>
            <a:ext cx="16051829" cy="2704922"/>
          </a:xfrm>
          <a:prstGeom prst="rect">
            <a:avLst/>
          </a:prstGeom>
        </p:spPr>
      </p:pic>
      <p:sp>
        <p:nvSpPr>
          <p:cNvPr id="4" name="TextBox 3">
            <a:extLst>
              <a:ext uri="{FF2B5EF4-FFF2-40B4-BE49-F238E27FC236}">
                <a16:creationId xmlns:a16="http://schemas.microsoft.com/office/drawing/2014/main" xmlns="" id="{B80FD33C-4DE9-5AD3-F8BB-955CB56D26F5}"/>
              </a:ext>
            </a:extLst>
          </p:cNvPr>
          <p:cNvSpPr txBox="1"/>
          <p:nvPr/>
        </p:nvSpPr>
        <p:spPr>
          <a:xfrm>
            <a:off x="997805" y="3280738"/>
            <a:ext cx="16446500" cy="4708981"/>
          </a:xfrm>
          <a:prstGeom prst="rect">
            <a:avLst/>
          </a:prstGeom>
          <a:noFill/>
        </p:spPr>
        <p:txBody>
          <a:bodyPr wrap="square" rtlCol="0">
            <a:spAutoFit/>
          </a:bodyPr>
          <a:lstStyle/>
          <a:p>
            <a:pPr algn="just" defTabSz="1371600">
              <a:defRPr/>
            </a:pPr>
            <a:r>
              <a:rPr lang="vi-VN" sz="6000" dirty="0">
                <a:solidFill>
                  <a:prstClr val="black"/>
                </a:solidFill>
                <a:latin typeface="Cambria" panose="02040503050406030204" pitchFamily="18" charset="0"/>
                <a:ea typeface="Cambria" panose="02040503050406030204" pitchFamily="18" charset="0"/>
              </a:rPr>
              <a:t>Đọc diễn cảm ở những đoạn văn nói lên cảm xúc của nhân vật, giọng điệu bồi hồi, nhớ nhung, sâu lắng về những cảnh vật ấy; nhấn giọng ở các từ như: </a:t>
            </a:r>
            <a:r>
              <a:rPr lang="vi-VN" sz="6000" i="1" dirty="0">
                <a:solidFill>
                  <a:prstClr val="black"/>
                </a:solidFill>
                <a:latin typeface="Cambria" panose="02040503050406030204" pitchFamily="18" charset="0"/>
                <a:ea typeface="Cambria" panose="02040503050406030204" pitchFamily="18" charset="0"/>
              </a:rPr>
              <a:t>cái gì vậy, rõ ràng là, từ bao giờ, chắc là, bỗng... </a:t>
            </a:r>
          </a:p>
        </p:txBody>
      </p:sp>
    </p:spTree>
    <p:extLst>
      <p:ext uri="{BB962C8B-B14F-4D97-AF65-F5344CB8AC3E}">
        <p14:creationId xmlns:p14="http://schemas.microsoft.com/office/powerpoint/2010/main" val="11872226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513872" y="431515"/>
            <a:ext cx="17483183" cy="9559253"/>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dirty="0">
                <a:solidFill>
                  <a:prstClr val="white"/>
                </a:solidFill>
                <a:latin typeface="Arial" panose="020B0604020202020204" pitchFamily="34" charset="0"/>
              </a:rPr>
              <a:t>Thứ duy nhất từ kim loại là lam đồng (lưỡi gà). </a:t>
            </a:r>
            <a:endParaRPr lang="zh-CN" altLang="en-US" sz="2700" dirty="0">
              <a:solidFill>
                <a:prstClr val="black"/>
              </a:solidFill>
              <a:latin typeface="等线" panose="020F0502020204030204"/>
              <a:ea typeface="等线" panose="02010600030101010101" pitchFamily="2" charset="-122"/>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xmlns="" id="{CEA2E356-1EC0-B427-BFE8-500D91429716}"/>
              </a:ext>
            </a:extLst>
          </p:cNvPr>
          <p:cNvPicPr>
            <a:picLocks noChangeAspect="1"/>
          </p:cNvPicPr>
          <p:nvPr/>
        </p:nvPicPr>
        <p:blipFill>
          <a:blip r:embed="rId4"/>
          <a:stretch>
            <a:fillRect/>
          </a:stretch>
        </p:blipFill>
        <p:spPr>
          <a:xfrm>
            <a:off x="2569256" y="2803348"/>
            <a:ext cx="11885591" cy="6807200"/>
          </a:xfrm>
          <a:prstGeom prst="rect">
            <a:avLst/>
          </a:prstGeom>
          <a:effectLst/>
        </p:spPr>
      </p:pic>
      <p:pic>
        <p:nvPicPr>
          <p:cNvPr id="6" name="Picture 5">
            <a:extLst>
              <a:ext uri="{FF2B5EF4-FFF2-40B4-BE49-F238E27FC236}">
                <a16:creationId xmlns:a16="http://schemas.microsoft.com/office/drawing/2014/main" xmlns="" id="{1C89E354-BB64-81A2-A135-AB096AE72931}"/>
              </a:ext>
            </a:extLst>
          </p:cNvPr>
          <p:cNvPicPr>
            <a:picLocks noChangeAspect="1"/>
          </p:cNvPicPr>
          <p:nvPr/>
        </p:nvPicPr>
        <p:blipFill>
          <a:blip r:embed="rId5"/>
          <a:stretch>
            <a:fillRect/>
          </a:stretch>
        </p:blipFill>
        <p:spPr>
          <a:xfrm>
            <a:off x="1983979" y="1032301"/>
            <a:ext cx="14290262" cy="1926503"/>
          </a:xfrm>
          <a:prstGeom prst="rect">
            <a:avLst/>
          </a:prstGeom>
        </p:spPr>
      </p:pic>
    </p:spTree>
    <p:controls>
      <mc:AlternateContent xmlns:mc="http://schemas.openxmlformats.org/markup-compatibility/2006">
        <mc:Choice xmlns:v="urn:schemas-microsoft-com:vml" Requires="v">
          <p:control spid="1027" name="TextBox1" r:id="rId2" imgW="7924680" imgH="1574640"/>
        </mc:Choice>
        <mc:Fallback>
          <p:control name="TextBox1" r:id="rId2" imgW="7924680" imgH="157464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4868863" y="2817813"/>
                  <a:ext cx="7924800" cy="15748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A person throwing a frisbee&#10;&#10;Description automatically generated">
            <a:extLst>
              <a:ext uri="{FF2B5EF4-FFF2-40B4-BE49-F238E27FC236}">
                <a16:creationId xmlns:a16="http://schemas.microsoft.com/office/drawing/2014/main" xmlns="" id="{B37A99C5-4012-F220-8846-A8263B68F01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090" r="26230"/>
          <a:stretch/>
        </p:blipFill>
        <p:spPr>
          <a:xfrm>
            <a:off x="20" y="1923"/>
            <a:ext cx="18287980" cy="10285077"/>
          </a:xfrm>
          <a:prstGeom prst="rect">
            <a:avLst/>
          </a:prstGeom>
        </p:spPr>
      </p:pic>
      <p:pic>
        <p:nvPicPr>
          <p:cNvPr id="14" name="Picture 13" descr="Yellow and blue text on a black background&#10;&#10;Description automatically generated">
            <a:extLst>
              <a:ext uri="{FF2B5EF4-FFF2-40B4-BE49-F238E27FC236}">
                <a16:creationId xmlns:a16="http://schemas.microsoft.com/office/drawing/2014/main" xmlns="" id="{E172171A-7C8C-918C-B7C9-35A5CB6287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200" y="-419100"/>
            <a:ext cx="12796723" cy="3124200"/>
          </a:xfrm>
          <a:prstGeom prst="rect">
            <a:avLst/>
          </a:prstGeom>
        </p:spPr>
      </p:pic>
      <p:pic>
        <p:nvPicPr>
          <p:cNvPr id="18" name="Picture 17">
            <a:extLst>
              <a:ext uri="{FF2B5EF4-FFF2-40B4-BE49-F238E27FC236}">
                <a16:creationId xmlns:a16="http://schemas.microsoft.com/office/drawing/2014/main" xmlns="" id="{831472D7-23FB-DDFA-C0B0-B3895F1A09E8}"/>
              </a:ext>
            </a:extLst>
          </p:cNvPr>
          <p:cNvPicPr>
            <a:picLocks noChangeAspect="1"/>
          </p:cNvPicPr>
          <p:nvPr/>
        </p:nvPicPr>
        <p:blipFill>
          <a:blip r:embed="rId6"/>
          <a:stretch>
            <a:fillRect/>
          </a:stretch>
        </p:blipFill>
        <p:spPr>
          <a:xfrm>
            <a:off x="1143000" y="0"/>
            <a:ext cx="3511600" cy="3475021"/>
          </a:xfrm>
          <a:prstGeom prst="rect">
            <a:avLst/>
          </a:prstGeom>
        </p:spPr>
      </p:pic>
      <p:pic>
        <p:nvPicPr>
          <p:cNvPr id="20" name="Picture 19">
            <a:extLst>
              <a:ext uri="{FF2B5EF4-FFF2-40B4-BE49-F238E27FC236}">
                <a16:creationId xmlns:a16="http://schemas.microsoft.com/office/drawing/2014/main" xmlns="" id="{3F4540F7-5AD3-38CB-8EA9-4D719E512E65}"/>
              </a:ext>
            </a:extLst>
          </p:cNvPr>
          <p:cNvPicPr>
            <a:picLocks noChangeAspect="1"/>
          </p:cNvPicPr>
          <p:nvPr/>
        </p:nvPicPr>
        <p:blipFill>
          <a:blip r:embed="rId7"/>
          <a:stretch>
            <a:fillRect/>
          </a:stretch>
        </p:blipFill>
        <p:spPr>
          <a:xfrm>
            <a:off x="9144000" y="2019300"/>
            <a:ext cx="5047926" cy="1182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and red text on a black background&#10;&#10;Description automatically generated">
            <a:extLst>
              <a:ext uri="{FF2B5EF4-FFF2-40B4-BE49-F238E27FC236}">
                <a16:creationId xmlns:a16="http://schemas.microsoft.com/office/drawing/2014/main" xmlns="" id="{F40609DC-D3CA-EE24-2A3B-8B9651986F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647700"/>
            <a:ext cx="12526458" cy="10083800"/>
          </a:xfrm>
          <a:prstGeom prst="rect">
            <a:avLst/>
          </a:prstGeom>
          <a:noFill/>
        </p:spPr>
      </p:pic>
    </p:spTree>
    <p:extLst>
      <p:ext uri="{BB962C8B-B14F-4D97-AF65-F5344CB8AC3E}">
        <p14:creationId xmlns:p14="http://schemas.microsoft.com/office/powerpoint/2010/main" val="14685556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2281449" y="3449165"/>
            <a:ext cx="9540506" cy="7632038"/>
          </a:xfrm>
          <a:prstGeom prst="rect">
            <a:avLst/>
          </a:prstGeom>
        </p:spPr>
      </p:pic>
      <p:sp>
        <p:nvSpPr>
          <p:cNvPr id="12" name="矩形 5">
            <a:extLst>
              <a:ext uri="{FF2B5EF4-FFF2-40B4-BE49-F238E27FC236}">
                <a16:creationId xmlns:a16="http://schemas.microsoft.com/office/drawing/2014/main" xmlns="" id="{7BF1F2B5-8BAE-F5A1-1D1D-13B268D6E3F8}"/>
              </a:ext>
            </a:extLst>
          </p:cNvPr>
          <p:cNvSpPr/>
          <p:nvPr/>
        </p:nvSpPr>
        <p:spPr>
          <a:xfrm>
            <a:off x="4715142" y="2091902"/>
            <a:ext cx="13572858" cy="6921531"/>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xmlns="" id="{1B645745-DA00-FF52-F142-B3B0C0C6102F}"/>
              </a:ext>
            </a:extLst>
          </p:cNvPr>
          <p:cNvSpPr/>
          <p:nvPr/>
        </p:nvSpPr>
        <p:spPr>
          <a:xfrm>
            <a:off x="6226140" y="3394222"/>
            <a:ext cx="10891698" cy="4708981"/>
          </a:xfrm>
          <a:prstGeom prst="rect">
            <a:avLst/>
          </a:prstGeom>
        </p:spPr>
        <p:txBody>
          <a:bodyPr wrap="square">
            <a:spAutoFit/>
          </a:bodyPr>
          <a:lstStyle/>
          <a:p>
            <a:pPr lvl="0" algn="ctr" defTabSz="1371600"/>
            <a:r>
              <a:rPr lang="vi-VN" sz="6000" b="1" dirty="0">
                <a:solidFill>
                  <a:prstClr val="black"/>
                </a:solidFill>
                <a:latin typeface="Cambria" panose="02040503050406030204" pitchFamily="18" charset="0"/>
                <a:ea typeface="Cambria" panose="02040503050406030204" pitchFamily="18" charset="0"/>
              </a:rPr>
              <a:t> Em hãy nêu cảm nhận của em </a:t>
            </a:r>
          </a:p>
          <a:p>
            <a:pPr lvl="0" algn="ctr" defTabSz="1371600"/>
            <a:r>
              <a:rPr lang="vi-VN" sz="6000" b="1" dirty="0">
                <a:solidFill>
                  <a:prstClr val="black"/>
                </a:solidFill>
                <a:latin typeface="Cambria" panose="02040503050406030204" pitchFamily="18" charset="0"/>
                <a:ea typeface="Cambria" panose="02040503050406030204" pitchFamily="18" charset="0"/>
              </a:rPr>
              <a:t>về cảnh mặt trời mọc trong câu chuyện và tâm trạng của bạn nhỏ khi hát vang bài ca về mặt trời?</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Freeform 2">
            <a:extLst>
              <a:ext uri="{FF2B5EF4-FFF2-40B4-BE49-F238E27FC236}">
                <a16:creationId xmlns:a16="http://schemas.microsoft.com/office/drawing/2014/main" xmlns="" id="{9B78A522-5DA8-BA0F-99EC-89EE8CBB3DDE}"/>
              </a:ext>
            </a:extLst>
          </p:cNvPr>
          <p:cNvSpPr/>
          <p:nvPr/>
        </p:nvSpPr>
        <p:spPr>
          <a:xfrm>
            <a:off x="1066800" y="-419100"/>
            <a:ext cx="5005242" cy="4923907"/>
          </a:xfrm>
          <a:custGeom>
            <a:avLst/>
            <a:gdLst/>
            <a:ahLst/>
            <a:cxnLst/>
            <a:rect l="l" t="t" r="r" b="b"/>
            <a:pathLst>
              <a:path w="5005242" h="4923907">
                <a:moveTo>
                  <a:pt x="0" y="0"/>
                </a:moveTo>
                <a:lnTo>
                  <a:pt x="5005242" y="0"/>
                </a:lnTo>
                <a:lnTo>
                  <a:pt x="5005242" y="4923907"/>
                </a:lnTo>
                <a:lnTo>
                  <a:pt x="0" y="492390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6460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296982" y="2045255"/>
            <a:ext cx="8778998" cy="8741676"/>
          </a:xfrm>
          <a:prstGeom prst="rect">
            <a:avLst/>
          </a:prstGeom>
        </p:spPr>
      </p:pic>
      <p:grpSp>
        <p:nvGrpSpPr>
          <p:cNvPr id="3" name="Group 2">
            <a:extLst>
              <a:ext uri="{FF2B5EF4-FFF2-40B4-BE49-F238E27FC236}">
                <a16:creationId xmlns:a16="http://schemas.microsoft.com/office/drawing/2014/main" xmlns="" id="{77D83055-51E8-411E-B392-E20D0DF42A5A}"/>
              </a:ext>
            </a:extLst>
          </p:cNvPr>
          <p:cNvGrpSpPr/>
          <p:nvPr/>
        </p:nvGrpSpPr>
        <p:grpSpPr>
          <a:xfrm>
            <a:off x="-296982" y="2121394"/>
            <a:ext cx="8110958" cy="3073073"/>
            <a:chOff x="5290603" y="454606"/>
            <a:chExt cx="5407305" cy="2048715"/>
          </a:xfrm>
        </p:grpSpPr>
        <p:pic>
          <p:nvPicPr>
            <p:cNvPr id="4" name="Picture 3">
              <a:extLst>
                <a:ext uri="{FF2B5EF4-FFF2-40B4-BE49-F238E27FC236}">
                  <a16:creationId xmlns:a16="http://schemas.microsoft.com/office/drawing/2014/main" xmlns="" id="{4945A6F9-F374-4E03-AAE6-972E8811F223}"/>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5" name="Rectangle 4">
              <a:extLst>
                <a:ext uri="{FF2B5EF4-FFF2-40B4-BE49-F238E27FC236}">
                  <a16:creationId xmlns:a16="http://schemas.microsoft.com/office/drawing/2014/main" xmlns="" id="{47AE016A-7037-42CD-97ED-FAA728A9E0C2}"/>
                </a:ext>
              </a:extLst>
            </p:cNvPr>
            <p:cNvSpPr/>
            <p:nvPr/>
          </p:nvSpPr>
          <p:spPr>
            <a:xfrm>
              <a:off x="6650511" y="921618"/>
              <a:ext cx="2687488" cy="1015663"/>
            </a:xfrm>
            <a:prstGeom prst="rect">
              <a:avLst/>
            </a:prstGeom>
            <a:noFill/>
          </p:spPr>
          <p:txBody>
            <a:bodyPr wrap="none" lIns="137160" tIns="68580" rIns="137160" bIns="68580">
              <a:spAutoFit/>
            </a:bodyPr>
            <a:lstStyle/>
            <a:p>
              <a:pPr algn="ctr" defTabSz="1371600">
                <a:defRPr/>
              </a:pPr>
              <a:r>
                <a:rPr lang="en-US" sz="9000" b="1"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UTM Androgyne" panose="02040603050506020204" pitchFamily="18" charset="0"/>
                </a:rPr>
                <a:t>Dặn</a:t>
              </a:r>
              <a:r>
                <a:rPr lang="en-US" sz="9000" b="1"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UTM Androgyne" panose="02040603050506020204" pitchFamily="18" charset="0"/>
                </a:rPr>
                <a:t> </a:t>
              </a:r>
              <a:r>
                <a:rPr lang="en-US" sz="9000" b="1"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UTM Androgyne" panose="02040603050506020204" pitchFamily="18" charset="0"/>
                </a:rPr>
                <a:t>dò</a:t>
              </a:r>
              <a:endParaRPr lang="en-US" sz="9000" b="1"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UTM Androgyne" panose="02040603050506020204" pitchFamily="18" charset="0"/>
              </a:endParaRPr>
            </a:p>
          </p:txBody>
        </p:sp>
      </p:grpSp>
      <p:sp>
        <p:nvSpPr>
          <p:cNvPr id="7" name="圆角矩形 17">
            <a:extLst>
              <a:ext uri="{FF2B5EF4-FFF2-40B4-BE49-F238E27FC236}">
                <a16:creationId xmlns:a16="http://schemas.microsoft.com/office/drawing/2014/main" xmlns="" id="{A8E535DF-15BD-D423-EF0C-7F74D154BE25}"/>
              </a:ext>
            </a:extLst>
          </p:cNvPr>
          <p:cNvSpPr/>
          <p:nvPr/>
        </p:nvSpPr>
        <p:spPr>
          <a:xfrm>
            <a:off x="8611319" y="3211314"/>
            <a:ext cx="9274002" cy="27090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Arial" panose="020B0604020202020204"/>
              <a:ea typeface="思源黑体 CN Bold" panose="020B0800000000000000"/>
            </a:endParaRPr>
          </a:p>
        </p:txBody>
      </p:sp>
      <p:sp>
        <p:nvSpPr>
          <p:cNvPr id="8" name="TextBox 7">
            <a:extLst>
              <a:ext uri="{FF2B5EF4-FFF2-40B4-BE49-F238E27FC236}">
                <a16:creationId xmlns:a16="http://schemas.microsoft.com/office/drawing/2014/main" xmlns="" id="{D99853CE-5EC4-49A4-8667-655018BA9092}"/>
              </a:ext>
            </a:extLst>
          </p:cNvPr>
          <p:cNvSpPr txBox="1"/>
          <p:nvPr/>
        </p:nvSpPr>
        <p:spPr>
          <a:xfrm>
            <a:off x="8177161" y="3548693"/>
            <a:ext cx="9708161" cy="1661993"/>
          </a:xfrm>
          <a:prstGeom prst="rect">
            <a:avLst/>
          </a:prstGeom>
          <a:noFill/>
        </p:spPr>
        <p:txBody>
          <a:bodyPr wrap="square">
            <a:spAutoFit/>
          </a:bodyPr>
          <a:lstStyle/>
          <a:p>
            <a:pPr marL="685800" indent="-685800" algn="ctr" defTabSz="1371600">
              <a:buFont typeface="Wingdings" panose="05000000000000000000" pitchFamily="2" charset="2"/>
              <a:buChar char="Ø"/>
              <a:defRPr/>
            </a:pPr>
            <a:r>
              <a:rPr lang="vi-VN" sz="5100" b="1" dirty="0">
                <a:solidFill>
                  <a:srgbClr val="0070C0"/>
                </a:solidFill>
                <a:latin typeface="Cambria" panose="02040503050406030204" pitchFamily="18" charset="0"/>
                <a:ea typeface="Cambria" panose="02040503050406030204" pitchFamily="18" charset="0"/>
              </a:rPr>
              <a:t>Luyện đọc và ghi nhớ</a:t>
            </a:r>
          </a:p>
          <a:p>
            <a:pPr algn="ctr" defTabSz="1371600">
              <a:defRPr/>
            </a:pPr>
            <a:r>
              <a:rPr lang="vi-VN" sz="5100" b="1" dirty="0">
                <a:solidFill>
                  <a:srgbClr val="0070C0"/>
                </a:solidFill>
                <a:latin typeface="Cambria" panose="02040503050406030204" pitchFamily="18" charset="0"/>
                <a:ea typeface="Cambria" panose="02040503050406030204" pitchFamily="18" charset="0"/>
              </a:rPr>
              <a:t> nội dung bài đọc.</a:t>
            </a:r>
            <a:endParaRPr lang="en-US" sz="51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80018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6944920" y="-834563"/>
            <a:ext cx="2189010" cy="738664"/>
          </a:xfrm>
          <a:prstGeom prst="rect">
            <a:avLst/>
          </a:prstGeom>
          <a:noFill/>
        </p:spPr>
        <p:txBody>
          <a:bodyPr wrap="square" rtlCol="0">
            <a:spAutoFit/>
          </a:bodyPr>
          <a:lstStyle/>
          <a:p>
            <a:pPr defTabSz="1371600">
              <a:defRPr/>
            </a:pPr>
            <a:r>
              <a:rPr lang="en-US" sz="4200">
                <a:solidFill>
                  <a:srgbClr val="FF6699"/>
                </a:solidFill>
                <a:latin typeface="UTM Wedding K&amp;T" panose="02040603050506020204" pitchFamily="18" charset="0"/>
              </a:rPr>
              <a:t>Bích </a:t>
            </a:r>
          </a:p>
        </p:txBody>
      </p:sp>
      <p:pic>
        <p:nvPicPr>
          <p:cNvPr id="14" name="Picture 13">
            <a:extLst>
              <a:ext uri="{FF2B5EF4-FFF2-40B4-BE49-F238E27FC236}">
                <a16:creationId xmlns:a16="http://schemas.microsoft.com/office/drawing/2014/main" xmlns="" id="{416AA52A-2568-3B14-1382-2943F1A7FFD1}"/>
              </a:ext>
            </a:extLst>
          </p:cNvPr>
          <p:cNvPicPr>
            <a:picLocks noChangeAspect="1"/>
          </p:cNvPicPr>
          <p:nvPr/>
        </p:nvPicPr>
        <p:blipFill>
          <a:blip r:embed="rId2"/>
          <a:stretch>
            <a:fillRect/>
          </a:stretch>
        </p:blipFill>
        <p:spPr>
          <a:xfrm>
            <a:off x="225188" y="-200541"/>
            <a:ext cx="2285934" cy="2263302"/>
          </a:xfrm>
          <a:prstGeom prst="rect">
            <a:avLst/>
          </a:prstGeom>
        </p:spPr>
      </p:pic>
      <p:pic>
        <p:nvPicPr>
          <p:cNvPr id="18"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25690" y="5830796"/>
            <a:ext cx="11743706" cy="4456206"/>
          </a:xfrm>
          <a:prstGeom prst="rect">
            <a:avLst/>
          </a:prstGeom>
        </p:spPr>
      </p:pic>
      <p:pic>
        <p:nvPicPr>
          <p:cNvPr id="3" name="Picture 2">
            <a:extLst>
              <a:ext uri="{FF2B5EF4-FFF2-40B4-BE49-F238E27FC236}">
                <a16:creationId xmlns:a16="http://schemas.microsoft.com/office/drawing/2014/main" xmlns="" id="{6F8C25C3-A0F5-AA8F-4EEB-696AD16C66B4}"/>
              </a:ext>
            </a:extLst>
          </p:cNvPr>
          <p:cNvPicPr>
            <a:picLocks noChangeAspect="1"/>
          </p:cNvPicPr>
          <p:nvPr/>
        </p:nvPicPr>
        <p:blipFill>
          <a:blip r:embed="rId4"/>
          <a:stretch>
            <a:fillRect/>
          </a:stretch>
        </p:blipFill>
        <p:spPr>
          <a:xfrm>
            <a:off x="2635356" y="-385281"/>
            <a:ext cx="13772058" cy="7059780"/>
          </a:xfrm>
          <a:prstGeom prst="rect">
            <a:avLst/>
          </a:prstGeom>
        </p:spPr>
      </p:pic>
    </p:spTree>
    <p:extLst>
      <p:ext uri="{BB962C8B-B14F-4D97-AF65-F5344CB8AC3E}">
        <p14:creationId xmlns:p14="http://schemas.microsoft.com/office/powerpoint/2010/main" val="18020892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xmlns="" id="{3A199D01-ECD4-A9B2-34F1-5032977BBF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4200" y="1714500"/>
            <a:ext cx="7704145" cy="8312773"/>
          </a:xfrm>
          <a:prstGeom prst="rect">
            <a:avLst/>
          </a:prstGeom>
        </p:spPr>
      </p:pic>
      <p:sp>
        <p:nvSpPr>
          <p:cNvPr id="4" name="Freeform 2">
            <a:extLst>
              <a:ext uri="{FF2B5EF4-FFF2-40B4-BE49-F238E27FC236}">
                <a16:creationId xmlns:a16="http://schemas.microsoft.com/office/drawing/2014/main" xmlns="" id="{F98BF5FE-84A9-8578-1E81-E5F8F4CB1960}"/>
              </a:ext>
            </a:extLst>
          </p:cNvPr>
          <p:cNvSpPr/>
          <p:nvPr/>
        </p:nvSpPr>
        <p:spPr>
          <a:xfrm>
            <a:off x="152400" y="-77492"/>
            <a:ext cx="5005242" cy="4923907"/>
          </a:xfrm>
          <a:custGeom>
            <a:avLst/>
            <a:gdLst/>
            <a:ahLst/>
            <a:cxnLst/>
            <a:rect l="l" t="t" r="r" b="b"/>
            <a:pathLst>
              <a:path w="5005242" h="4923907">
                <a:moveTo>
                  <a:pt x="0" y="0"/>
                </a:moveTo>
                <a:lnTo>
                  <a:pt x="5005242" y="0"/>
                </a:lnTo>
                <a:lnTo>
                  <a:pt x="5005242" y="4923907"/>
                </a:lnTo>
                <a:lnTo>
                  <a:pt x="0" y="492390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xmlns="" id="{39EA795B-EDF0-8E8F-74DB-8656AD934012}"/>
              </a:ext>
            </a:extLst>
          </p:cNvPr>
          <p:cNvPicPr>
            <a:picLocks noChangeAspect="1"/>
          </p:cNvPicPr>
          <p:nvPr/>
        </p:nvPicPr>
        <p:blipFill>
          <a:blip r:embed="rId6"/>
          <a:stretch>
            <a:fillRect/>
          </a:stretch>
        </p:blipFill>
        <p:spPr>
          <a:xfrm>
            <a:off x="1905000" y="2095500"/>
            <a:ext cx="11257239" cy="8696697"/>
          </a:xfrm>
          <a:prstGeom prst="rect">
            <a:avLst/>
          </a:prstGeom>
        </p:spPr>
      </p:pic>
    </p:spTree>
    <p:extLst>
      <p:ext uri="{BB962C8B-B14F-4D97-AF65-F5344CB8AC3E}">
        <p14:creationId xmlns:p14="http://schemas.microsoft.com/office/powerpoint/2010/main" val="29605818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78784FF1-00E5-3322-082B-3EC0B9E659A0}"/>
              </a:ext>
            </a:extLst>
          </p:cNvPr>
          <p:cNvGrpSpPr/>
          <p:nvPr/>
        </p:nvGrpSpPr>
        <p:grpSpPr>
          <a:xfrm>
            <a:off x="457200" y="1409700"/>
            <a:ext cx="17324439" cy="8553296"/>
            <a:chOff x="353961" y="1390804"/>
            <a:chExt cx="11348884" cy="5049324"/>
          </a:xfrm>
        </p:grpSpPr>
        <p:sp>
          <p:nvSpPr>
            <p:cNvPr id="3" name="Rectangle: Rounded Corners 2">
              <a:extLst>
                <a:ext uri="{FF2B5EF4-FFF2-40B4-BE49-F238E27FC236}">
                  <a16:creationId xmlns:a16="http://schemas.microsoft.com/office/drawing/2014/main" xmlns="" id="{7BB8EE15-16D2-B601-BCE0-EEF9CC26B695}"/>
                </a:ext>
              </a:extLst>
            </p:cNvPr>
            <p:cNvSpPr/>
            <p:nvPr/>
          </p:nvSpPr>
          <p:spPr>
            <a:xfrm>
              <a:off x="353961" y="1390804"/>
              <a:ext cx="11348884" cy="5049324"/>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xmlns="" id="{EF244B67-A3F4-65DF-FD94-EE0AAE7C7336}"/>
                </a:ext>
              </a:extLst>
            </p:cNvPr>
            <p:cNvSpPr txBox="1"/>
            <p:nvPr/>
          </p:nvSpPr>
          <p:spPr>
            <a:xfrm>
              <a:off x="661219" y="1471642"/>
              <a:ext cx="10864645" cy="2957969"/>
            </a:xfrm>
            <a:prstGeom prst="rect">
              <a:avLst/>
            </a:prstGeom>
            <a:noFill/>
          </p:spPr>
          <p:txBody>
            <a:bodyPr wrap="square">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Không hiểu sao, tôi thức dậy rất sớm. Sương mù như tấm khăn voan mỏng màu sữa bay la đà trên những khóm cây quanh vườn, trùm lắp một khoảng sân. Tôi chợt nhận ra, trên những ngọn cau cao, chim sẻ thi nhau cất tiếng hót. Tôi lắng tai nghe. Dàn đồng ca chim sẻ khi bổng khi trầm, khi nhanh khi chậm, xôn xao vòm không gian. Chúng đang hát về cái gì vậy? Tôi không thể biết được. Nhưng rõ ràng là chúng đã trông thấy một cái gì đó mà tôi không thể cùng trông thấy được.</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Tôi ngước nhìn về phương đông, sau vòm cây xanh thẫm bỗng nhô lên nửa vành mũ màu đỏ. Chiếc mũ đỏ to lớn nhô dần lên trên nền trời buổi sớm. Cuối cùng chiếc mũ đỏ bay lên khỏi vòm cây. Đấy là vầng mặt trời. Vầng mặt trời giống một chiếc mâm đồng đỏ bay từ từ chiếm lĩnh nền trời xa, rộng. Chim sẻ càng cất cao giọng, chiếc mâm đồng đỏ càng nhích dần lên.</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Vầng mặt trời đã lên từ bao giờ? Chắc là nó đã nhô lên khỏi mặt biển trước khi nhô lên khỏi vòm cây. Trái tim tôi bỗng vang lên một bài ca hoà với bài ca của những con chim sẻ trên trời cao. Bài ca về mặt trời.</a:t>
              </a:r>
            </a:p>
          </p:txBody>
        </p:sp>
      </p:grpSp>
      <p:pic>
        <p:nvPicPr>
          <p:cNvPr id="6" name="Picture 5" descr="Yellow and blue text on a black background&#10;&#10;Description automatically generated">
            <a:extLst>
              <a:ext uri="{FF2B5EF4-FFF2-40B4-BE49-F238E27FC236}">
                <a16:creationId xmlns:a16="http://schemas.microsoft.com/office/drawing/2014/main" xmlns="" id="{AF486D02-C571-2721-D09C-140E99EED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266700"/>
            <a:ext cx="8114995" cy="1981200"/>
          </a:xfrm>
          <a:prstGeom prst="rect">
            <a:avLst/>
          </a:prstGeom>
        </p:spPr>
      </p:pic>
      <p:sp>
        <p:nvSpPr>
          <p:cNvPr id="7" name="TextBox 6">
            <a:extLst>
              <a:ext uri="{FF2B5EF4-FFF2-40B4-BE49-F238E27FC236}">
                <a16:creationId xmlns:a16="http://schemas.microsoft.com/office/drawing/2014/main" xmlns="" id="{8F956D37-4AFE-9B24-7F78-BF89455F90C3}"/>
              </a:ext>
            </a:extLst>
          </p:cNvPr>
          <p:cNvSpPr txBox="1"/>
          <p:nvPr/>
        </p:nvSpPr>
        <p:spPr>
          <a:xfrm>
            <a:off x="7467600" y="6286500"/>
            <a:ext cx="6324600" cy="3108543"/>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Mâm đồng đỏ. Mâm đồng đỏ</a:t>
            </a:r>
          </a:p>
          <a:p>
            <a:pPr algn="just"/>
            <a:r>
              <a:rPr lang="vi-VN" sz="2800" b="0" i="0" dirty="0">
                <a:solidFill>
                  <a:srgbClr val="000000"/>
                </a:solidFill>
                <a:effectLst/>
                <a:latin typeface="Cambria" panose="02040503050406030204" pitchFamily="18" charset="0"/>
                <a:ea typeface="Cambria" panose="02040503050406030204" pitchFamily="18" charset="0"/>
              </a:rPr>
              <a:t>Suốt đêm tắm biển</a:t>
            </a:r>
          </a:p>
          <a:p>
            <a:pPr algn="just"/>
            <a:r>
              <a:rPr lang="vi-VN" sz="2800" b="0" i="0" dirty="0">
                <a:solidFill>
                  <a:srgbClr val="000000"/>
                </a:solidFill>
                <a:effectLst/>
                <a:latin typeface="Cambria" panose="02040503050406030204" pitchFamily="18" charset="0"/>
                <a:ea typeface="Cambria" panose="02040503050406030204" pitchFamily="18" charset="0"/>
              </a:rPr>
              <a:t>Làm nước biển sôi</a:t>
            </a:r>
          </a:p>
          <a:p>
            <a:pPr algn="just"/>
            <a:r>
              <a:rPr lang="vi-VN" sz="2800" b="0" i="0" dirty="0">
                <a:solidFill>
                  <a:srgbClr val="000000"/>
                </a:solidFill>
                <a:effectLst/>
                <a:latin typeface="Cambria" panose="02040503050406030204" pitchFamily="18" charset="0"/>
                <a:ea typeface="Cambria" panose="02040503050406030204" pitchFamily="18" charset="0"/>
              </a:rPr>
              <a:t>Ngày trở về trời</a:t>
            </a:r>
          </a:p>
          <a:p>
            <a:pPr algn="just"/>
            <a:r>
              <a:rPr lang="vi-VN" sz="2800" b="0" i="0" dirty="0">
                <a:solidFill>
                  <a:srgbClr val="000000"/>
                </a:solidFill>
                <a:effectLst/>
                <a:latin typeface="Cambria" panose="02040503050406030204" pitchFamily="18" charset="0"/>
                <a:ea typeface="Cambria" panose="02040503050406030204" pitchFamily="18" charset="0"/>
              </a:rPr>
              <a:t>Mâm đồng không nguội</a:t>
            </a:r>
          </a:p>
          <a:p>
            <a:pPr algn="just"/>
            <a:r>
              <a:rPr lang="vi-VN" sz="2800" b="0" i="0" dirty="0">
                <a:solidFill>
                  <a:srgbClr val="000000"/>
                </a:solidFill>
                <a:effectLst/>
                <a:latin typeface="Cambria" panose="02040503050406030204" pitchFamily="18" charset="0"/>
                <a:ea typeface="Cambria" panose="02040503050406030204" pitchFamily="18" charset="0"/>
              </a:rPr>
              <a:t>Mâm đồng đỏ chói.</a:t>
            </a:r>
          </a:p>
          <a:p>
            <a:pPr algn="just"/>
            <a:r>
              <a:rPr lang="vi-VN" sz="2800" b="0" i="0" dirty="0">
                <a:solidFill>
                  <a:srgbClr val="000000"/>
                </a:solidFill>
                <a:effectLst/>
                <a:latin typeface="Cambria" panose="02040503050406030204" pitchFamily="18" charset="0"/>
                <a:ea typeface="Cambria" panose="02040503050406030204" pitchFamily="18" charset="0"/>
              </a:rPr>
              <a:t>Mặt trời. Mặt trời...</a:t>
            </a:r>
          </a:p>
        </p:txBody>
      </p:sp>
      <p:sp>
        <p:nvSpPr>
          <p:cNvPr id="8" name="TextBox 7">
            <a:extLst>
              <a:ext uri="{FF2B5EF4-FFF2-40B4-BE49-F238E27FC236}">
                <a16:creationId xmlns:a16="http://schemas.microsoft.com/office/drawing/2014/main" xmlns="" id="{60BB8015-E035-660E-B992-BFB6A0CCDF3C}"/>
              </a:ext>
            </a:extLst>
          </p:cNvPr>
          <p:cNvSpPr txBox="1"/>
          <p:nvPr/>
        </p:nvSpPr>
        <p:spPr>
          <a:xfrm>
            <a:off x="11049000" y="9486900"/>
            <a:ext cx="6324600" cy="523220"/>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(Theo Nguyễn Trọng Tạo)</a:t>
            </a:r>
          </a:p>
        </p:txBody>
      </p:sp>
    </p:spTree>
    <p:extLst>
      <p:ext uri="{BB962C8B-B14F-4D97-AF65-F5344CB8AC3E}">
        <p14:creationId xmlns:p14="http://schemas.microsoft.com/office/powerpoint/2010/main" val="24307570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xmlns="" id="{E5E0DB85-0D52-74F9-798F-B3B01532A64B}"/>
              </a:ext>
            </a:extLst>
          </p:cNvPr>
          <p:cNvGrpSpPr/>
          <p:nvPr/>
        </p:nvGrpSpPr>
        <p:grpSpPr>
          <a:xfrm>
            <a:off x="622140" y="2101571"/>
            <a:ext cx="7886022" cy="5222622"/>
            <a:chOff x="32407" y="18536"/>
            <a:chExt cx="1976285" cy="1119782"/>
          </a:xfrm>
        </p:grpSpPr>
        <p:pic>
          <p:nvPicPr>
            <p:cNvPr id="23" name="Picture 22">
              <a:extLst>
                <a:ext uri="{FF2B5EF4-FFF2-40B4-BE49-F238E27FC236}">
                  <a16:creationId xmlns:a16="http://schemas.microsoft.com/office/drawing/2014/main" xmlns="" id="{5285E2BC-91C6-7D4C-854B-E955552E1912}"/>
                </a:ext>
              </a:extLst>
            </p:cNvPr>
            <p:cNvPicPr>
              <a:picLocks noChangeAspect="1"/>
            </p:cNvPicPr>
            <p:nvPr/>
          </p:nvPicPr>
          <p:blipFill rotWithShape="1">
            <a:blip r:embed="rId2">
              <a:extLst>
                <a:ext uri="{28A0092B-C50C-407E-A947-70E740481C1C}">
                  <a14:useLocalDpi xmlns:a14="http://schemas.microsoft.com/office/drawing/2010/main" val="0"/>
                </a:ext>
              </a:extLst>
            </a:blip>
            <a:srcRect l="69979" t="33119" r="-818" b="45663"/>
            <a:stretch/>
          </p:blipFill>
          <p:spPr>
            <a:xfrm rot="21389527">
              <a:off x="32407" y="18536"/>
              <a:ext cx="1976285" cy="1119782"/>
            </a:xfrm>
            <a:prstGeom prst="rect">
              <a:avLst/>
            </a:prstGeom>
          </p:spPr>
        </p:pic>
        <p:sp>
          <p:nvSpPr>
            <p:cNvPr id="24" name="Rectangle 23">
              <a:extLst>
                <a:ext uri="{FF2B5EF4-FFF2-40B4-BE49-F238E27FC236}">
                  <a16:creationId xmlns:a16="http://schemas.microsoft.com/office/drawing/2014/main" xmlns="" id="{D3CC2AF2-B1B1-FD94-0D03-55442A486F1D}"/>
                </a:ext>
              </a:extLst>
            </p:cNvPr>
            <p:cNvSpPr/>
            <p:nvPr/>
          </p:nvSpPr>
          <p:spPr>
            <a:xfrm>
              <a:off x="296611" y="360333"/>
              <a:ext cx="1499338" cy="554319"/>
            </a:xfrm>
            <a:prstGeom prst="rect">
              <a:avLst/>
            </a:prstGeom>
          </p:spPr>
          <p:txBody>
            <a:bodyPr wrap="square">
              <a:spAutoFit/>
            </a:bodyPr>
            <a:lstStyle/>
            <a:p>
              <a:pPr algn="ctr" defTabSz="1371600">
                <a:defRPr/>
              </a:pPr>
              <a:r>
                <a:rPr lang="en-US" sz="5400" b="1" kern="0" dirty="0" err="1">
                  <a:solidFill>
                    <a:srgbClr val="3F3F3F"/>
                  </a:solidFill>
                  <a:latin typeface="Cambria" panose="02040503050406030204" pitchFamily="18" charset="0"/>
                  <a:ea typeface="Cambria" panose="02040503050406030204" pitchFamily="18" charset="0"/>
                </a:rPr>
                <a:t>Bài</a:t>
              </a:r>
              <a:r>
                <a:rPr lang="en-US" sz="5400" b="1" kern="0" dirty="0">
                  <a:solidFill>
                    <a:srgbClr val="3F3F3F"/>
                  </a:solidFill>
                  <a:latin typeface="Cambria" panose="02040503050406030204" pitchFamily="18" charset="0"/>
                  <a:ea typeface="Cambria" panose="02040503050406030204" pitchFamily="18" charset="0"/>
                </a:rPr>
                <a:t> </a:t>
              </a:r>
              <a:r>
                <a:rPr lang="en-US" sz="5400" b="1" kern="0" dirty="0" err="1">
                  <a:solidFill>
                    <a:srgbClr val="3F3F3F"/>
                  </a:solidFill>
                  <a:latin typeface="Cambria" panose="02040503050406030204" pitchFamily="18" charset="0"/>
                  <a:ea typeface="Cambria" panose="02040503050406030204" pitchFamily="18" charset="0"/>
                </a:rPr>
                <a:t>đọc</a:t>
              </a:r>
              <a:r>
                <a:rPr lang="en-US" sz="5400" b="1" kern="0" dirty="0">
                  <a:solidFill>
                    <a:srgbClr val="3F3F3F"/>
                  </a:solidFill>
                  <a:latin typeface="Cambria" panose="02040503050406030204" pitchFamily="18" charset="0"/>
                  <a:ea typeface="Cambria" panose="02040503050406030204" pitchFamily="18" charset="0"/>
                </a:rPr>
                <a:t> </a:t>
              </a:r>
              <a:r>
                <a:rPr lang="en-US" sz="5400" b="1" kern="0" dirty="0" err="1">
                  <a:solidFill>
                    <a:srgbClr val="3F3F3F"/>
                  </a:solidFill>
                  <a:latin typeface="Cambria" panose="02040503050406030204" pitchFamily="18" charset="0"/>
                  <a:ea typeface="Cambria" panose="02040503050406030204" pitchFamily="18" charset="0"/>
                </a:rPr>
                <a:t>này</a:t>
              </a:r>
              <a:r>
                <a:rPr lang="en-US" sz="5400" b="1" kern="0" dirty="0">
                  <a:solidFill>
                    <a:srgbClr val="3F3F3F"/>
                  </a:solidFill>
                  <a:latin typeface="Cambria" panose="02040503050406030204" pitchFamily="18" charset="0"/>
                  <a:ea typeface="Cambria" panose="02040503050406030204" pitchFamily="18" charset="0"/>
                </a:rPr>
                <a:t> </a:t>
              </a:r>
              <a:r>
                <a:rPr lang="en-US" sz="5400" b="1" kern="0" dirty="0" err="1">
                  <a:solidFill>
                    <a:srgbClr val="3F3F3F"/>
                  </a:solidFill>
                  <a:latin typeface="Cambria" panose="02040503050406030204" pitchFamily="18" charset="0"/>
                  <a:ea typeface="Cambria" panose="02040503050406030204" pitchFamily="18" charset="0"/>
                </a:rPr>
                <a:t>được</a:t>
              </a:r>
              <a:r>
                <a:rPr lang="en-US" sz="5400" b="1" kern="0" dirty="0">
                  <a:solidFill>
                    <a:srgbClr val="3F3F3F"/>
                  </a:solidFill>
                  <a:latin typeface="Cambria" panose="02040503050406030204" pitchFamily="18" charset="0"/>
                  <a:ea typeface="Cambria" panose="02040503050406030204" pitchFamily="18" charset="0"/>
                </a:rPr>
                <a:t> chia </a:t>
              </a:r>
              <a:r>
                <a:rPr lang="en-US" sz="5400" b="1" kern="0" dirty="0" err="1">
                  <a:solidFill>
                    <a:srgbClr val="3F3F3F"/>
                  </a:solidFill>
                  <a:latin typeface="Cambria" panose="02040503050406030204" pitchFamily="18" charset="0"/>
                  <a:ea typeface="Cambria" panose="02040503050406030204" pitchFamily="18" charset="0"/>
                </a:rPr>
                <a:t>làm</a:t>
              </a:r>
              <a:r>
                <a:rPr lang="en-US" sz="5400" b="1" kern="0" dirty="0">
                  <a:solidFill>
                    <a:srgbClr val="3F3F3F"/>
                  </a:solidFill>
                  <a:latin typeface="Cambria" panose="02040503050406030204" pitchFamily="18" charset="0"/>
                  <a:ea typeface="Cambria" panose="02040503050406030204" pitchFamily="18" charset="0"/>
                </a:rPr>
                <a:t> bao </a:t>
              </a:r>
              <a:r>
                <a:rPr lang="en-US" sz="5400" b="1" kern="0" dirty="0" err="1">
                  <a:solidFill>
                    <a:srgbClr val="3F3F3F"/>
                  </a:solidFill>
                  <a:latin typeface="Cambria" panose="02040503050406030204" pitchFamily="18" charset="0"/>
                  <a:ea typeface="Cambria" panose="02040503050406030204" pitchFamily="18" charset="0"/>
                </a:rPr>
                <a:t>nhiêu</a:t>
              </a:r>
              <a:r>
                <a:rPr lang="en-US" sz="5400" b="1" kern="0" dirty="0">
                  <a:solidFill>
                    <a:srgbClr val="3F3F3F"/>
                  </a:solidFill>
                  <a:latin typeface="Cambria" panose="02040503050406030204" pitchFamily="18" charset="0"/>
                  <a:ea typeface="Cambria" panose="02040503050406030204" pitchFamily="18" charset="0"/>
                </a:rPr>
                <a:t> </a:t>
              </a:r>
              <a:r>
                <a:rPr lang="en-US" sz="5400" b="1" kern="0" dirty="0" err="1">
                  <a:solidFill>
                    <a:srgbClr val="3F3F3F"/>
                  </a:solidFill>
                  <a:latin typeface="Cambria" panose="02040503050406030204" pitchFamily="18" charset="0"/>
                  <a:ea typeface="Cambria" panose="02040503050406030204" pitchFamily="18" charset="0"/>
                </a:rPr>
                <a:t>đoạn</a:t>
              </a:r>
              <a:r>
                <a:rPr lang="en-US" sz="5400" b="1" kern="0" dirty="0">
                  <a:solidFill>
                    <a:srgbClr val="3F3F3F"/>
                  </a:solidFill>
                  <a:latin typeface="Cambria" panose="02040503050406030204" pitchFamily="18" charset="0"/>
                  <a:ea typeface="Cambria" panose="02040503050406030204" pitchFamily="18" charset="0"/>
                </a:rPr>
                <a:t>?</a:t>
              </a:r>
            </a:p>
          </p:txBody>
        </p:sp>
      </p:grpSp>
      <p:grpSp>
        <p:nvGrpSpPr>
          <p:cNvPr id="25" name="Group 24">
            <a:extLst>
              <a:ext uri="{FF2B5EF4-FFF2-40B4-BE49-F238E27FC236}">
                <a16:creationId xmlns:a16="http://schemas.microsoft.com/office/drawing/2014/main" xmlns="" id="{EFC9BAF6-FB45-2D3C-ED02-F1C247D39070}"/>
              </a:ext>
            </a:extLst>
          </p:cNvPr>
          <p:cNvGrpSpPr/>
          <p:nvPr/>
        </p:nvGrpSpPr>
        <p:grpSpPr>
          <a:xfrm>
            <a:off x="8331084" y="2540066"/>
            <a:ext cx="1545021" cy="1524897"/>
            <a:chOff x="6589986" y="1158818"/>
            <a:chExt cx="1030014" cy="1016598"/>
          </a:xfrm>
        </p:grpSpPr>
        <p:pic>
          <p:nvPicPr>
            <p:cNvPr id="26" name="Picture 25">
              <a:extLst>
                <a:ext uri="{FF2B5EF4-FFF2-40B4-BE49-F238E27FC236}">
                  <a16:creationId xmlns:a16="http://schemas.microsoft.com/office/drawing/2014/main" xmlns="" id="{17BBFBFE-4319-0E23-3D92-FCF7703F56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491" r="32099" b="64742"/>
            <a:stretch/>
          </p:blipFill>
          <p:spPr>
            <a:xfrm>
              <a:off x="6589986" y="1158818"/>
              <a:ext cx="1030014" cy="1016598"/>
            </a:xfrm>
            <a:prstGeom prst="rect">
              <a:avLst/>
            </a:prstGeom>
          </p:spPr>
        </p:pic>
        <p:sp>
          <p:nvSpPr>
            <p:cNvPr id="27" name="TextBox 26">
              <a:extLst>
                <a:ext uri="{FF2B5EF4-FFF2-40B4-BE49-F238E27FC236}">
                  <a16:creationId xmlns:a16="http://schemas.microsoft.com/office/drawing/2014/main" xmlns="" id="{C1C3282E-BDB5-D6AF-ED35-A4FFFB51F6CF}"/>
                </a:ext>
              </a:extLst>
            </p:cNvPr>
            <p:cNvSpPr txBox="1"/>
            <p:nvPr/>
          </p:nvSpPr>
          <p:spPr>
            <a:xfrm>
              <a:off x="6854073" y="1313174"/>
              <a:ext cx="501839" cy="677108"/>
            </a:xfrm>
            <a:prstGeom prst="rect">
              <a:avLst/>
            </a:prstGeom>
            <a:noFill/>
          </p:spPr>
          <p:txBody>
            <a:bodyPr wrap="square">
              <a:spAutoFit/>
            </a:bodyPr>
            <a:lstStyle/>
            <a:p>
              <a:pPr algn="just" defTabSz="1371600"/>
              <a:r>
                <a:rPr lang="en-US" sz="6000" b="1" dirty="0">
                  <a:solidFill>
                    <a:prstClr val="black"/>
                  </a:solidFill>
                  <a:latin typeface="Cambria" panose="02040503050406030204" pitchFamily="18" charset="0"/>
                </a:rPr>
                <a:t>1</a:t>
              </a:r>
              <a:endParaRPr lang="en-US" sz="5400" b="1" dirty="0">
                <a:solidFill>
                  <a:srgbClr val="3F3F3F"/>
                </a:solidFill>
                <a:latin typeface="等线" panose="020F0502020204030204"/>
              </a:endParaRPr>
            </a:p>
          </p:txBody>
        </p:sp>
      </p:grpSp>
      <p:grpSp>
        <p:nvGrpSpPr>
          <p:cNvPr id="28" name="Group 27">
            <a:extLst>
              <a:ext uri="{FF2B5EF4-FFF2-40B4-BE49-F238E27FC236}">
                <a16:creationId xmlns:a16="http://schemas.microsoft.com/office/drawing/2014/main" xmlns="" id="{9DB0CC64-C34D-C22A-9E88-935432C86D44}"/>
              </a:ext>
            </a:extLst>
          </p:cNvPr>
          <p:cNvGrpSpPr/>
          <p:nvPr/>
        </p:nvGrpSpPr>
        <p:grpSpPr>
          <a:xfrm>
            <a:off x="8346849" y="4203327"/>
            <a:ext cx="1545021" cy="1524897"/>
            <a:chOff x="6600496" y="2267659"/>
            <a:chExt cx="1030014" cy="1016598"/>
          </a:xfrm>
        </p:grpSpPr>
        <p:pic>
          <p:nvPicPr>
            <p:cNvPr id="29" name="Picture 28">
              <a:extLst>
                <a:ext uri="{FF2B5EF4-FFF2-40B4-BE49-F238E27FC236}">
                  <a16:creationId xmlns:a16="http://schemas.microsoft.com/office/drawing/2014/main" xmlns="" id="{321CE362-BB8C-D2C6-C7FC-438DCFC117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491" r="32099" b="64742"/>
            <a:stretch/>
          </p:blipFill>
          <p:spPr>
            <a:xfrm>
              <a:off x="6600496" y="2267659"/>
              <a:ext cx="1030014" cy="1016598"/>
            </a:xfrm>
            <a:prstGeom prst="rect">
              <a:avLst/>
            </a:prstGeom>
          </p:spPr>
        </p:pic>
        <p:sp>
          <p:nvSpPr>
            <p:cNvPr id="30" name="TextBox 29">
              <a:extLst>
                <a:ext uri="{FF2B5EF4-FFF2-40B4-BE49-F238E27FC236}">
                  <a16:creationId xmlns:a16="http://schemas.microsoft.com/office/drawing/2014/main" xmlns="" id="{0E2530AD-99D7-C65B-B7F9-556F8E41D486}"/>
                </a:ext>
              </a:extLst>
            </p:cNvPr>
            <p:cNvSpPr txBox="1"/>
            <p:nvPr/>
          </p:nvSpPr>
          <p:spPr>
            <a:xfrm>
              <a:off x="6875093" y="2422015"/>
              <a:ext cx="501839" cy="677108"/>
            </a:xfrm>
            <a:prstGeom prst="rect">
              <a:avLst/>
            </a:prstGeom>
            <a:noFill/>
          </p:spPr>
          <p:txBody>
            <a:bodyPr wrap="square">
              <a:spAutoFit/>
            </a:bodyPr>
            <a:lstStyle/>
            <a:p>
              <a:pPr algn="just" defTabSz="1371600"/>
              <a:r>
                <a:rPr lang="en-US" sz="6000" b="1" dirty="0">
                  <a:solidFill>
                    <a:prstClr val="black"/>
                  </a:solidFill>
                  <a:latin typeface="Cambria" panose="02040503050406030204" pitchFamily="18" charset="0"/>
                </a:rPr>
                <a:t>2</a:t>
              </a:r>
              <a:endParaRPr lang="en-US" sz="5400" b="1" dirty="0">
                <a:solidFill>
                  <a:srgbClr val="3F3F3F"/>
                </a:solidFill>
                <a:latin typeface="等线" panose="020F0502020204030204"/>
              </a:endParaRPr>
            </a:p>
          </p:txBody>
        </p:sp>
      </p:grpSp>
      <p:grpSp>
        <p:nvGrpSpPr>
          <p:cNvPr id="31" name="Group 30">
            <a:extLst>
              <a:ext uri="{FF2B5EF4-FFF2-40B4-BE49-F238E27FC236}">
                <a16:creationId xmlns:a16="http://schemas.microsoft.com/office/drawing/2014/main" xmlns="" id="{6101CF8D-15D2-6AB1-B0BE-CF674A26C815}"/>
              </a:ext>
            </a:extLst>
          </p:cNvPr>
          <p:cNvGrpSpPr/>
          <p:nvPr/>
        </p:nvGrpSpPr>
        <p:grpSpPr>
          <a:xfrm>
            <a:off x="8338984" y="6265347"/>
            <a:ext cx="1545021" cy="1524897"/>
            <a:chOff x="6600496" y="3447419"/>
            <a:chExt cx="1030014" cy="1016598"/>
          </a:xfrm>
        </p:grpSpPr>
        <p:pic>
          <p:nvPicPr>
            <p:cNvPr id="32" name="Picture 31">
              <a:extLst>
                <a:ext uri="{FF2B5EF4-FFF2-40B4-BE49-F238E27FC236}">
                  <a16:creationId xmlns:a16="http://schemas.microsoft.com/office/drawing/2014/main" xmlns="" id="{D989BF78-0C8A-ABCB-36C0-55D31C6C28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491" r="32099" b="64742"/>
            <a:stretch/>
          </p:blipFill>
          <p:spPr>
            <a:xfrm>
              <a:off x="6600496" y="3447419"/>
              <a:ext cx="1030014" cy="1016598"/>
            </a:xfrm>
            <a:prstGeom prst="rect">
              <a:avLst/>
            </a:prstGeom>
          </p:spPr>
        </p:pic>
        <p:sp>
          <p:nvSpPr>
            <p:cNvPr id="33" name="TextBox 32">
              <a:extLst>
                <a:ext uri="{FF2B5EF4-FFF2-40B4-BE49-F238E27FC236}">
                  <a16:creationId xmlns:a16="http://schemas.microsoft.com/office/drawing/2014/main" xmlns="" id="{CB328E13-A580-9E99-2E30-F3A2A9C73FE7}"/>
                </a:ext>
              </a:extLst>
            </p:cNvPr>
            <p:cNvSpPr txBox="1"/>
            <p:nvPr/>
          </p:nvSpPr>
          <p:spPr>
            <a:xfrm>
              <a:off x="6875093" y="3566316"/>
              <a:ext cx="501839" cy="677109"/>
            </a:xfrm>
            <a:prstGeom prst="rect">
              <a:avLst/>
            </a:prstGeom>
            <a:noFill/>
          </p:spPr>
          <p:txBody>
            <a:bodyPr wrap="square">
              <a:spAutoFit/>
            </a:bodyPr>
            <a:lstStyle/>
            <a:p>
              <a:pPr algn="just" defTabSz="1371600"/>
              <a:r>
                <a:rPr lang="en-US" sz="6000" b="1" dirty="0">
                  <a:solidFill>
                    <a:prstClr val="black"/>
                  </a:solidFill>
                  <a:latin typeface="Cambria" panose="02040503050406030204" pitchFamily="18" charset="0"/>
                </a:rPr>
                <a:t>3</a:t>
              </a:r>
              <a:endParaRPr lang="en-US" sz="5400" b="1" dirty="0">
                <a:solidFill>
                  <a:srgbClr val="3F3F3F"/>
                </a:solidFill>
                <a:latin typeface="等线" panose="020F0502020204030204"/>
              </a:endParaRPr>
            </a:p>
          </p:txBody>
        </p:sp>
      </p:grpSp>
      <p:sp>
        <p:nvSpPr>
          <p:cNvPr id="34" name="TextBox 33">
            <a:extLst>
              <a:ext uri="{FF2B5EF4-FFF2-40B4-BE49-F238E27FC236}">
                <a16:creationId xmlns:a16="http://schemas.microsoft.com/office/drawing/2014/main" xmlns="" id="{E1403834-44C2-FF60-9211-CD57F92BA351}"/>
              </a:ext>
            </a:extLst>
          </p:cNvPr>
          <p:cNvSpPr txBox="1"/>
          <p:nvPr/>
        </p:nvSpPr>
        <p:spPr>
          <a:xfrm>
            <a:off x="9929664" y="3027075"/>
            <a:ext cx="7807773" cy="784830"/>
          </a:xfrm>
          <a:prstGeom prst="rect">
            <a:avLst/>
          </a:prstGeom>
          <a:noFill/>
        </p:spPr>
        <p:txBody>
          <a:bodyPr wrap="square">
            <a:spAutoFit/>
          </a:bodyPr>
          <a:lstStyle/>
          <a:p>
            <a:pPr algn="just" defTabSz="1371600"/>
            <a:r>
              <a:rPr lang="en-US" sz="4500" b="1" dirty="0" err="1">
                <a:solidFill>
                  <a:prstClr val="black"/>
                </a:solidFill>
                <a:latin typeface="Cambria" panose="02040503050406030204" pitchFamily="18" charset="0"/>
              </a:rPr>
              <a:t>Từ</a:t>
            </a:r>
            <a:r>
              <a:rPr lang="en-US" sz="4500" b="1" dirty="0">
                <a:solidFill>
                  <a:prstClr val="black"/>
                </a:solidFill>
                <a:latin typeface="Cambria" panose="02040503050406030204" pitchFamily="18" charset="0"/>
              </a:rPr>
              <a:t> </a:t>
            </a:r>
            <a:r>
              <a:rPr lang="en-US" sz="4500" b="1" dirty="0" err="1">
                <a:solidFill>
                  <a:prstClr val="black"/>
                </a:solidFill>
                <a:latin typeface="Cambria" panose="02040503050406030204" pitchFamily="18" charset="0"/>
              </a:rPr>
              <a:t>đầu</a:t>
            </a:r>
            <a:r>
              <a:rPr lang="en-US" sz="4500" b="1" dirty="0">
                <a:solidFill>
                  <a:prstClr val="black"/>
                </a:solidFill>
                <a:latin typeface="Cambria" panose="02040503050406030204" pitchFamily="18" charset="0"/>
              </a:rPr>
              <a:t> </a:t>
            </a:r>
            <a:r>
              <a:rPr lang="en-US" sz="4500" b="1" dirty="0" err="1">
                <a:solidFill>
                  <a:prstClr val="black"/>
                </a:solidFill>
                <a:latin typeface="Cambria" panose="02040503050406030204" pitchFamily="18" charset="0"/>
              </a:rPr>
              <a:t>đến</a:t>
            </a:r>
            <a:r>
              <a:rPr lang="en-US" sz="4500" b="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trông</a:t>
            </a:r>
            <a:r>
              <a:rPr lang="en-US" sz="4500" b="1" i="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thấy</a:t>
            </a:r>
            <a:r>
              <a:rPr lang="en-US" sz="4500" b="1" i="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được</a:t>
            </a:r>
            <a:endParaRPr lang="en-US" sz="4500" b="1" i="1" dirty="0">
              <a:solidFill>
                <a:srgbClr val="3F3F3F"/>
              </a:solidFill>
              <a:latin typeface="等线" panose="020F0502020204030204"/>
            </a:endParaRPr>
          </a:p>
        </p:txBody>
      </p:sp>
      <p:sp>
        <p:nvSpPr>
          <p:cNvPr id="35" name="TextBox 34">
            <a:extLst>
              <a:ext uri="{FF2B5EF4-FFF2-40B4-BE49-F238E27FC236}">
                <a16:creationId xmlns:a16="http://schemas.microsoft.com/office/drawing/2014/main" xmlns="" id="{E24D757B-2CB2-A7D0-F17D-4C2D1035BA25}"/>
              </a:ext>
            </a:extLst>
          </p:cNvPr>
          <p:cNvSpPr txBox="1"/>
          <p:nvPr/>
        </p:nvSpPr>
        <p:spPr>
          <a:xfrm>
            <a:off x="9985638" y="4680518"/>
            <a:ext cx="7807773" cy="1477328"/>
          </a:xfrm>
          <a:prstGeom prst="rect">
            <a:avLst/>
          </a:prstGeom>
          <a:noFill/>
        </p:spPr>
        <p:txBody>
          <a:bodyPr wrap="square">
            <a:spAutoFit/>
          </a:bodyPr>
          <a:lstStyle/>
          <a:p>
            <a:pPr algn="just" defTabSz="1371600"/>
            <a:r>
              <a:rPr lang="en-US" sz="4500" b="1" dirty="0" err="1">
                <a:solidFill>
                  <a:prstClr val="black"/>
                </a:solidFill>
                <a:latin typeface="Cambria" panose="02040503050406030204" pitchFamily="18" charset="0"/>
              </a:rPr>
              <a:t>Tiếp</a:t>
            </a:r>
            <a:r>
              <a:rPr lang="en-US" sz="4500" b="1" dirty="0">
                <a:solidFill>
                  <a:prstClr val="black"/>
                </a:solidFill>
                <a:latin typeface="Cambria" panose="02040503050406030204" pitchFamily="18" charset="0"/>
              </a:rPr>
              <a:t> </a:t>
            </a:r>
            <a:r>
              <a:rPr lang="en-US" sz="4500" b="1" dirty="0" err="1">
                <a:solidFill>
                  <a:prstClr val="black"/>
                </a:solidFill>
                <a:latin typeface="Cambria" panose="02040503050406030204" pitchFamily="18" charset="0"/>
              </a:rPr>
              <a:t>theo</a:t>
            </a:r>
            <a:r>
              <a:rPr lang="en-US" sz="4500" b="1" dirty="0">
                <a:solidFill>
                  <a:prstClr val="black"/>
                </a:solidFill>
                <a:latin typeface="Cambria" panose="02040503050406030204" pitchFamily="18" charset="0"/>
              </a:rPr>
              <a:t> </a:t>
            </a:r>
            <a:r>
              <a:rPr lang="en-US" sz="4500" b="1" dirty="0" err="1">
                <a:solidFill>
                  <a:prstClr val="black"/>
                </a:solidFill>
                <a:latin typeface="Cambria" panose="02040503050406030204" pitchFamily="18" charset="0"/>
              </a:rPr>
              <a:t>đến</a:t>
            </a:r>
            <a:r>
              <a:rPr lang="en-US" sz="4500" b="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càng</a:t>
            </a:r>
            <a:r>
              <a:rPr lang="en-US" sz="4500" b="1" i="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nhích</a:t>
            </a:r>
            <a:r>
              <a:rPr lang="en-US" sz="4500" b="1" i="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dần</a:t>
            </a:r>
            <a:r>
              <a:rPr lang="en-US" sz="4500" b="1" i="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lên</a:t>
            </a:r>
            <a:r>
              <a:rPr lang="en-US" sz="4500" b="1" i="1" dirty="0">
                <a:solidFill>
                  <a:prstClr val="black"/>
                </a:solidFill>
                <a:latin typeface="Cambria" panose="02040503050406030204" pitchFamily="18" charset="0"/>
              </a:rPr>
              <a:t>.</a:t>
            </a:r>
            <a:endParaRPr lang="en-US" sz="4500" b="1" i="1" dirty="0">
              <a:solidFill>
                <a:srgbClr val="3F3F3F"/>
              </a:solidFill>
              <a:latin typeface="等线" panose="020F0502020204030204"/>
            </a:endParaRPr>
          </a:p>
        </p:txBody>
      </p:sp>
      <p:sp>
        <p:nvSpPr>
          <p:cNvPr id="40" name="TextBox 39">
            <a:extLst>
              <a:ext uri="{FF2B5EF4-FFF2-40B4-BE49-F238E27FC236}">
                <a16:creationId xmlns:a16="http://schemas.microsoft.com/office/drawing/2014/main" xmlns="" id="{00DD18E2-DA85-2313-E98A-13421CCAF7C7}"/>
              </a:ext>
            </a:extLst>
          </p:cNvPr>
          <p:cNvSpPr txBox="1"/>
          <p:nvPr/>
        </p:nvSpPr>
        <p:spPr>
          <a:xfrm>
            <a:off x="9982200" y="6591300"/>
            <a:ext cx="7807773" cy="784830"/>
          </a:xfrm>
          <a:prstGeom prst="rect">
            <a:avLst/>
          </a:prstGeom>
          <a:noFill/>
        </p:spPr>
        <p:txBody>
          <a:bodyPr wrap="square">
            <a:spAutoFit/>
          </a:bodyPr>
          <a:lstStyle/>
          <a:p>
            <a:pPr algn="just" defTabSz="1371600"/>
            <a:r>
              <a:rPr lang="en-US" sz="4500" b="1" dirty="0" err="1">
                <a:solidFill>
                  <a:prstClr val="black"/>
                </a:solidFill>
                <a:latin typeface="Cambria" panose="02040503050406030204" pitchFamily="18" charset="0"/>
              </a:rPr>
              <a:t>Còn</a:t>
            </a:r>
            <a:r>
              <a:rPr lang="en-US" sz="4500" b="1" dirty="0">
                <a:solidFill>
                  <a:prstClr val="black"/>
                </a:solidFill>
                <a:latin typeface="Cambria" panose="02040503050406030204" pitchFamily="18" charset="0"/>
              </a:rPr>
              <a:t> </a:t>
            </a:r>
            <a:r>
              <a:rPr lang="en-US" sz="4500" b="1" dirty="0" err="1">
                <a:solidFill>
                  <a:prstClr val="black"/>
                </a:solidFill>
                <a:latin typeface="Cambria" panose="02040503050406030204" pitchFamily="18" charset="0"/>
              </a:rPr>
              <a:t>lại</a:t>
            </a:r>
            <a:r>
              <a:rPr lang="en-US" sz="4500" b="1" dirty="0">
                <a:solidFill>
                  <a:prstClr val="black"/>
                </a:solidFill>
                <a:latin typeface="Cambria" panose="02040503050406030204" pitchFamily="18" charset="0"/>
              </a:rPr>
              <a:t>.</a:t>
            </a:r>
            <a:endParaRPr lang="en-US" sz="4500" b="1" i="1" dirty="0">
              <a:solidFill>
                <a:srgbClr val="3F3F3F"/>
              </a:solidFill>
            </a:endParaRPr>
          </a:p>
        </p:txBody>
      </p:sp>
      <p:pic>
        <p:nvPicPr>
          <p:cNvPr id="41" name="Picture 40">
            <a:extLst>
              <a:ext uri="{FF2B5EF4-FFF2-40B4-BE49-F238E27FC236}">
                <a16:creationId xmlns:a16="http://schemas.microsoft.com/office/drawing/2014/main" xmlns="" id="{368970CC-59DC-9A67-5DB5-2F04671B06E7}"/>
              </a:ext>
            </a:extLst>
          </p:cNvPr>
          <p:cNvPicPr>
            <a:picLocks noChangeAspect="1"/>
          </p:cNvPicPr>
          <p:nvPr/>
        </p:nvPicPr>
        <p:blipFill>
          <a:blip r:embed="rId4"/>
          <a:stretch>
            <a:fillRect/>
          </a:stretch>
        </p:blipFill>
        <p:spPr>
          <a:xfrm>
            <a:off x="4997843" y="-154992"/>
            <a:ext cx="8413209" cy="3529890"/>
          </a:xfrm>
          <a:prstGeom prst="rect">
            <a:avLst/>
          </a:prstGeom>
        </p:spPr>
      </p:pic>
    </p:spTree>
    <p:extLst>
      <p:ext uri="{BB962C8B-B14F-4D97-AF65-F5344CB8AC3E}">
        <p14:creationId xmlns:p14="http://schemas.microsoft.com/office/powerpoint/2010/main" val="28403114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par>
                                <p:cTn id="22" presetID="53" presetClass="entr" presetSubtype="16"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Effect transition="in" filter="fade">
                                      <p:cBhvr>
                                        <p:cTn id="26" dur="500"/>
                                        <p:tgtEl>
                                          <p:spTgt spid="28"/>
                                        </p:tgtEl>
                                      </p:cBhvr>
                                    </p:animEffect>
                                  </p:childTnLst>
                                </p:cTn>
                              </p:par>
                              <p:par>
                                <p:cTn id="27" presetID="53" presetClass="entr" presetSubtype="16"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left)">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left)">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wipe(left)">
                                      <p:cBhvr>
                                        <p:cTn id="4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xmlns="" id="{DB6A01A7-8695-BD19-5A3A-A5F138B77EE1}"/>
              </a:ext>
            </a:extLst>
          </p:cNvPr>
          <p:cNvGrpSpPr/>
          <p:nvPr/>
        </p:nvGrpSpPr>
        <p:grpSpPr>
          <a:xfrm>
            <a:off x="2981580" y="3263968"/>
            <a:ext cx="4244547" cy="1353086"/>
            <a:chOff x="1987720" y="2175978"/>
            <a:chExt cx="2829698" cy="902057"/>
          </a:xfrm>
        </p:grpSpPr>
        <p:sp>
          <p:nvSpPr>
            <p:cNvPr id="5" name="TextBox 4">
              <a:extLst>
                <a:ext uri="{FF2B5EF4-FFF2-40B4-BE49-F238E27FC236}">
                  <a16:creationId xmlns:a16="http://schemas.microsoft.com/office/drawing/2014/main" xmlns="" id="{226899F5-22E5-6DBC-9F5F-EED1CC587DFE}"/>
                </a:ext>
              </a:extLst>
            </p:cNvPr>
            <p:cNvSpPr txBox="1"/>
            <p:nvPr/>
          </p:nvSpPr>
          <p:spPr>
            <a:xfrm>
              <a:off x="2117599" y="2175978"/>
              <a:ext cx="2699819" cy="738664"/>
            </a:xfrm>
            <a:prstGeom prst="rect">
              <a:avLst/>
            </a:prstGeom>
            <a:noFill/>
          </p:spPr>
          <p:txBody>
            <a:bodyPr wrap="square">
              <a:spAutoFit/>
            </a:bodyPr>
            <a:lstStyle/>
            <a:p>
              <a:pPr algn="just" defTabSz="1371600"/>
              <a:r>
                <a:rPr lang="en-US" sz="6600" b="1" dirty="0" err="1">
                  <a:solidFill>
                    <a:srgbClr val="222222"/>
                  </a:solidFill>
                  <a:latin typeface="Cambria" panose="02040503050406030204" pitchFamily="18" charset="0"/>
                </a:rPr>
                <a:t>màu</a:t>
              </a:r>
              <a:r>
                <a:rPr lang="en-US" sz="6600" b="1" dirty="0">
                  <a:solidFill>
                    <a:srgbClr val="222222"/>
                  </a:solidFill>
                  <a:latin typeface="Cambria" panose="02040503050406030204" pitchFamily="18" charset="0"/>
                </a:rPr>
                <a:t> </a:t>
              </a:r>
              <a:r>
                <a:rPr lang="en-US" sz="6600" b="1" dirty="0" err="1">
                  <a:solidFill>
                    <a:srgbClr val="222222"/>
                  </a:solidFill>
                  <a:latin typeface="Cambria" panose="02040503050406030204" pitchFamily="18" charset="0"/>
                </a:rPr>
                <a:t>sữa</a:t>
              </a:r>
              <a:endParaRPr lang="vi-VN" sz="6600" b="1" dirty="0">
                <a:solidFill>
                  <a:srgbClr val="222222"/>
                </a:solidFill>
                <a:latin typeface="Cambria" panose="02040503050406030204" pitchFamily="18" charset="0"/>
              </a:endParaRPr>
            </a:p>
          </p:txBody>
        </p:sp>
        <p:sp>
          <p:nvSpPr>
            <p:cNvPr id="9" name="Rectangle: Rounded Corners 8">
              <a:extLst>
                <a:ext uri="{FF2B5EF4-FFF2-40B4-BE49-F238E27FC236}">
                  <a16:creationId xmlns:a16="http://schemas.microsoft.com/office/drawing/2014/main" xmlns="" id="{0FA2C3C8-2352-D954-75EE-7F013600512F}"/>
                </a:ext>
              </a:extLst>
            </p:cNvPr>
            <p:cNvSpPr/>
            <p:nvPr/>
          </p:nvSpPr>
          <p:spPr>
            <a:xfrm>
              <a:off x="1987720" y="2175978"/>
              <a:ext cx="2829698" cy="902057"/>
            </a:xfrm>
            <a:prstGeom prst="roundRect">
              <a:avLst/>
            </a:prstGeom>
            <a:noFill/>
            <a:ln w="28575">
              <a:solidFill>
                <a:srgbClr val="579B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等线" panose="020F0502020204030204"/>
              </a:endParaRPr>
            </a:p>
          </p:txBody>
        </p:sp>
      </p:grpSp>
      <p:grpSp>
        <p:nvGrpSpPr>
          <p:cNvPr id="14" name="Group 13">
            <a:extLst>
              <a:ext uri="{FF2B5EF4-FFF2-40B4-BE49-F238E27FC236}">
                <a16:creationId xmlns:a16="http://schemas.microsoft.com/office/drawing/2014/main" xmlns="" id="{98B333B7-9BE8-6ADA-EBFD-BA69DD141C4C}"/>
              </a:ext>
            </a:extLst>
          </p:cNvPr>
          <p:cNvGrpSpPr/>
          <p:nvPr/>
        </p:nvGrpSpPr>
        <p:grpSpPr>
          <a:xfrm>
            <a:off x="2981580" y="5210827"/>
            <a:ext cx="4244547" cy="1353086"/>
            <a:chOff x="1987720" y="3283616"/>
            <a:chExt cx="2829698" cy="902057"/>
          </a:xfrm>
        </p:grpSpPr>
        <p:sp>
          <p:nvSpPr>
            <p:cNvPr id="7" name="TextBox 6">
              <a:extLst>
                <a:ext uri="{FF2B5EF4-FFF2-40B4-BE49-F238E27FC236}">
                  <a16:creationId xmlns:a16="http://schemas.microsoft.com/office/drawing/2014/main" xmlns="" id="{D95E1E09-8682-505D-A2A5-D7F30A2B189E}"/>
                </a:ext>
              </a:extLst>
            </p:cNvPr>
            <p:cNvSpPr txBox="1"/>
            <p:nvPr/>
          </p:nvSpPr>
          <p:spPr>
            <a:xfrm>
              <a:off x="2656557" y="3316176"/>
              <a:ext cx="1813843" cy="738664"/>
            </a:xfrm>
            <a:prstGeom prst="rect">
              <a:avLst/>
            </a:prstGeom>
            <a:noFill/>
          </p:spPr>
          <p:txBody>
            <a:bodyPr wrap="square">
              <a:spAutoFit/>
            </a:bodyPr>
            <a:lstStyle/>
            <a:p>
              <a:pPr algn="just" defTabSz="1371600"/>
              <a:r>
                <a:rPr lang="en-US" sz="6600" b="1" dirty="0" err="1">
                  <a:solidFill>
                    <a:srgbClr val="222222"/>
                  </a:solidFill>
                  <a:latin typeface="Cambria" panose="02040503050406030204" pitchFamily="18" charset="0"/>
                </a:rPr>
                <a:t>bổng</a:t>
              </a:r>
              <a:endParaRPr lang="vi-VN" sz="6600" b="1" dirty="0">
                <a:solidFill>
                  <a:srgbClr val="222222"/>
                </a:solidFill>
                <a:latin typeface="Cambria" panose="02040503050406030204" pitchFamily="18" charset="0"/>
              </a:endParaRPr>
            </a:p>
          </p:txBody>
        </p:sp>
        <p:sp>
          <p:nvSpPr>
            <p:cNvPr id="10" name="Rectangle: Rounded Corners 9">
              <a:extLst>
                <a:ext uri="{FF2B5EF4-FFF2-40B4-BE49-F238E27FC236}">
                  <a16:creationId xmlns:a16="http://schemas.microsoft.com/office/drawing/2014/main" xmlns="" id="{66B7AAEC-ED16-8231-135E-19D252C0036C}"/>
                </a:ext>
              </a:extLst>
            </p:cNvPr>
            <p:cNvSpPr/>
            <p:nvPr/>
          </p:nvSpPr>
          <p:spPr>
            <a:xfrm>
              <a:off x="1987720" y="3283616"/>
              <a:ext cx="2829698" cy="902057"/>
            </a:xfrm>
            <a:prstGeom prst="roundRect">
              <a:avLst/>
            </a:prstGeom>
            <a:noFill/>
            <a:ln w="28575">
              <a:solidFill>
                <a:srgbClr val="E36B5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等线" panose="020F0502020204030204"/>
              </a:endParaRPr>
            </a:p>
          </p:txBody>
        </p:sp>
      </p:grpSp>
      <p:grpSp>
        <p:nvGrpSpPr>
          <p:cNvPr id="16" name="Group 15">
            <a:extLst>
              <a:ext uri="{FF2B5EF4-FFF2-40B4-BE49-F238E27FC236}">
                <a16:creationId xmlns:a16="http://schemas.microsoft.com/office/drawing/2014/main" xmlns="" id="{BC3621C0-1E7D-C9AF-24EE-16F183F864D5}"/>
              </a:ext>
            </a:extLst>
          </p:cNvPr>
          <p:cNvGrpSpPr/>
          <p:nvPr/>
        </p:nvGrpSpPr>
        <p:grpSpPr>
          <a:xfrm>
            <a:off x="10223189" y="3263969"/>
            <a:ext cx="4991420" cy="1353086"/>
            <a:chOff x="6743144" y="2175977"/>
            <a:chExt cx="3327613" cy="902057"/>
          </a:xfrm>
        </p:grpSpPr>
        <p:sp>
          <p:nvSpPr>
            <p:cNvPr id="6" name="TextBox 5">
              <a:extLst>
                <a:ext uri="{FF2B5EF4-FFF2-40B4-BE49-F238E27FC236}">
                  <a16:creationId xmlns:a16="http://schemas.microsoft.com/office/drawing/2014/main" xmlns="" id="{931E56F5-C0BF-1F72-3EDC-FEDDEF126E1C}"/>
                </a:ext>
              </a:extLst>
            </p:cNvPr>
            <p:cNvSpPr txBox="1"/>
            <p:nvPr/>
          </p:nvSpPr>
          <p:spPr>
            <a:xfrm>
              <a:off x="6743144" y="2175978"/>
              <a:ext cx="3327613" cy="738664"/>
            </a:xfrm>
            <a:prstGeom prst="rect">
              <a:avLst/>
            </a:prstGeom>
            <a:noFill/>
          </p:spPr>
          <p:txBody>
            <a:bodyPr wrap="square">
              <a:spAutoFit/>
            </a:bodyPr>
            <a:lstStyle/>
            <a:p>
              <a:pPr algn="ctr" defTabSz="1371600"/>
              <a:r>
                <a:rPr lang="en-US" sz="6600" b="1" dirty="0" err="1">
                  <a:solidFill>
                    <a:srgbClr val="222222"/>
                  </a:solidFill>
                  <a:latin typeface="Cambria" panose="02040503050406030204" pitchFamily="18" charset="0"/>
                </a:rPr>
                <a:t>lè</a:t>
              </a:r>
              <a:r>
                <a:rPr lang="en-US" sz="6600" b="1" dirty="0">
                  <a:solidFill>
                    <a:srgbClr val="222222"/>
                  </a:solidFill>
                  <a:latin typeface="Cambria" panose="02040503050406030204" pitchFamily="18" charset="0"/>
                </a:rPr>
                <a:t> </a:t>
              </a:r>
              <a:r>
                <a:rPr lang="en-US" sz="6600" b="1" dirty="0" err="1">
                  <a:solidFill>
                    <a:srgbClr val="222222"/>
                  </a:solidFill>
                  <a:latin typeface="Cambria" panose="02040503050406030204" pitchFamily="18" charset="0"/>
                </a:rPr>
                <a:t>tè</a:t>
              </a:r>
              <a:endParaRPr lang="vi-VN" sz="6600" b="1" dirty="0">
                <a:solidFill>
                  <a:srgbClr val="222222"/>
                </a:solidFill>
                <a:latin typeface="Cambria" panose="02040503050406030204" pitchFamily="18" charset="0"/>
              </a:endParaRPr>
            </a:p>
          </p:txBody>
        </p:sp>
        <p:sp>
          <p:nvSpPr>
            <p:cNvPr id="11" name="Rectangle: Rounded Corners 10">
              <a:extLst>
                <a:ext uri="{FF2B5EF4-FFF2-40B4-BE49-F238E27FC236}">
                  <a16:creationId xmlns:a16="http://schemas.microsoft.com/office/drawing/2014/main" xmlns="" id="{CB228C84-65CC-FAA7-1381-7B29CA334B48}"/>
                </a:ext>
              </a:extLst>
            </p:cNvPr>
            <p:cNvSpPr/>
            <p:nvPr/>
          </p:nvSpPr>
          <p:spPr>
            <a:xfrm>
              <a:off x="6743144" y="2175977"/>
              <a:ext cx="2974328" cy="902057"/>
            </a:xfrm>
            <a:prstGeom prst="roundRect">
              <a:avLst/>
            </a:prstGeom>
            <a:noFill/>
            <a:ln w="28575">
              <a:solidFill>
                <a:srgbClr val="E36B5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等线" panose="020F0502020204030204"/>
              </a:endParaRPr>
            </a:p>
          </p:txBody>
        </p:sp>
      </p:grpSp>
      <p:grpSp>
        <p:nvGrpSpPr>
          <p:cNvPr id="13" name="Group 12">
            <a:extLst>
              <a:ext uri="{FF2B5EF4-FFF2-40B4-BE49-F238E27FC236}">
                <a16:creationId xmlns:a16="http://schemas.microsoft.com/office/drawing/2014/main" xmlns="" id="{A688D471-53F5-3E9F-E32C-4A3CF00B0A76}"/>
              </a:ext>
            </a:extLst>
          </p:cNvPr>
          <p:cNvGrpSpPr/>
          <p:nvPr/>
        </p:nvGrpSpPr>
        <p:grpSpPr>
          <a:xfrm>
            <a:off x="10223188" y="5143501"/>
            <a:ext cx="4940611" cy="2223118"/>
            <a:chOff x="6809192" y="3283616"/>
            <a:chExt cx="2938140" cy="1482078"/>
          </a:xfrm>
        </p:grpSpPr>
        <p:sp>
          <p:nvSpPr>
            <p:cNvPr id="8" name="TextBox 7">
              <a:extLst>
                <a:ext uri="{FF2B5EF4-FFF2-40B4-BE49-F238E27FC236}">
                  <a16:creationId xmlns:a16="http://schemas.microsoft.com/office/drawing/2014/main" xmlns="" id="{ACA3E415-E274-C6FE-53CA-BE69FDC0D7DE}"/>
                </a:ext>
              </a:extLst>
            </p:cNvPr>
            <p:cNvSpPr txBox="1"/>
            <p:nvPr/>
          </p:nvSpPr>
          <p:spPr>
            <a:xfrm>
              <a:off x="7004133" y="3349923"/>
              <a:ext cx="2743199" cy="1415771"/>
            </a:xfrm>
            <a:prstGeom prst="rect">
              <a:avLst/>
            </a:prstGeom>
            <a:noFill/>
          </p:spPr>
          <p:txBody>
            <a:bodyPr wrap="square">
              <a:spAutoFit/>
            </a:bodyPr>
            <a:lstStyle/>
            <a:p>
              <a:pPr algn="just" defTabSz="1371600"/>
              <a:r>
                <a:rPr lang="en-US" sz="6600" b="1" dirty="0" err="1">
                  <a:solidFill>
                    <a:srgbClr val="222222"/>
                  </a:solidFill>
                  <a:latin typeface="Cambria" panose="02040503050406030204" pitchFamily="18" charset="0"/>
                </a:rPr>
                <a:t>xanh</a:t>
              </a:r>
              <a:r>
                <a:rPr lang="en-US" sz="6600" b="1" dirty="0">
                  <a:solidFill>
                    <a:srgbClr val="222222"/>
                  </a:solidFill>
                  <a:latin typeface="Cambria" panose="02040503050406030204" pitchFamily="18" charset="0"/>
                </a:rPr>
                <a:t> </a:t>
              </a:r>
              <a:r>
                <a:rPr lang="en-US" sz="6600" b="1" dirty="0" err="1">
                  <a:solidFill>
                    <a:srgbClr val="222222"/>
                  </a:solidFill>
                  <a:latin typeface="Cambria" panose="02040503050406030204" pitchFamily="18" charset="0"/>
                </a:rPr>
                <a:t>thẫm</a:t>
              </a:r>
              <a:endParaRPr lang="vi-VN" sz="6600" b="1" dirty="0">
                <a:solidFill>
                  <a:srgbClr val="222222"/>
                </a:solidFill>
                <a:latin typeface="Cambria" panose="02040503050406030204" pitchFamily="18" charset="0"/>
              </a:endParaRPr>
            </a:p>
          </p:txBody>
        </p:sp>
        <p:sp>
          <p:nvSpPr>
            <p:cNvPr id="12" name="Rectangle: Rounded Corners 11">
              <a:extLst>
                <a:ext uri="{FF2B5EF4-FFF2-40B4-BE49-F238E27FC236}">
                  <a16:creationId xmlns:a16="http://schemas.microsoft.com/office/drawing/2014/main" xmlns="" id="{EBAD6572-A23F-6F16-7407-7C672E42546E}"/>
                </a:ext>
              </a:extLst>
            </p:cNvPr>
            <p:cNvSpPr/>
            <p:nvPr/>
          </p:nvSpPr>
          <p:spPr>
            <a:xfrm>
              <a:off x="6809192" y="3283616"/>
              <a:ext cx="2829698" cy="902057"/>
            </a:xfrm>
            <a:prstGeom prst="roundRect">
              <a:avLst/>
            </a:prstGeom>
            <a:noFill/>
            <a:ln w="28575">
              <a:solidFill>
                <a:srgbClr val="579B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等线" panose="020F0502020204030204"/>
              </a:endParaRPr>
            </a:p>
          </p:txBody>
        </p:sp>
      </p:grpSp>
      <p:pic>
        <p:nvPicPr>
          <p:cNvPr id="17" name="Picture 16">
            <a:extLst>
              <a:ext uri="{FF2B5EF4-FFF2-40B4-BE49-F238E27FC236}">
                <a16:creationId xmlns:a16="http://schemas.microsoft.com/office/drawing/2014/main" xmlns="" id="{2FF83C6C-1284-F24E-CA99-F90F700A3B52}"/>
              </a:ext>
            </a:extLst>
          </p:cNvPr>
          <p:cNvPicPr>
            <a:picLocks noChangeAspect="1"/>
          </p:cNvPicPr>
          <p:nvPr/>
        </p:nvPicPr>
        <p:blipFill>
          <a:blip r:embed="rId2"/>
          <a:stretch>
            <a:fillRect/>
          </a:stretch>
        </p:blipFill>
        <p:spPr>
          <a:xfrm>
            <a:off x="2981581" y="730688"/>
            <a:ext cx="11714480" cy="3209822"/>
          </a:xfrm>
          <a:prstGeom prst="rect">
            <a:avLst/>
          </a:prstGeom>
        </p:spPr>
      </p:pic>
      <p:grpSp>
        <p:nvGrpSpPr>
          <p:cNvPr id="2" name="Group 1">
            <a:extLst>
              <a:ext uri="{FF2B5EF4-FFF2-40B4-BE49-F238E27FC236}">
                <a16:creationId xmlns:a16="http://schemas.microsoft.com/office/drawing/2014/main" xmlns="" id="{0FD25F97-9A70-2003-FE14-0BEC0418FAC6}"/>
              </a:ext>
            </a:extLst>
          </p:cNvPr>
          <p:cNvGrpSpPr/>
          <p:nvPr/>
        </p:nvGrpSpPr>
        <p:grpSpPr>
          <a:xfrm>
            <a:off x="2971800" y="7200900"/>
            <a:ext cx="4244547" cy="1353086"/>
            <a:chOff x="1987720" y="3283616"/>
            <a:chExt cx="2829698" cy="902057"/>
          </a:xfrm>
        </p:grpSpPr>
        <p:sp>
          <p:nvSpPr>
            <p:cNvPr id="3" name="TextBox 2">
              <a:extLst>
                <a:ext uri="{FF2B5EF4-FFF2-40B4-BE49-F238E27FC236}">
                  <a16:creationId xmlns:a16="http://schemas.microsoft.com/office/drawing/2014/main" xmlns="" id="{2A1791A7-A2D5-EFEB-3965-22F463AC982E}"/>
                </a:ext>
              </a:extLst>
            </p:cNvPr>
            <p:cNvSpPr txBox="1"/>
            <p:nvPr/>
          </p:nvSpPr>
          <p:spPr>
            <a:xfrm>
              <a:off x="2241720" y="3316176"/>
              <a:ext cx="2489200" cy="738664"/>
            </a:xfrm>
            <a:prstGeom prst="rect">
              <a:avLst/>
            </a:prstGeom>
            <a:noFill/>
          </p:spPr>
          <p:txBody>
            <a:bodyPr wrap="square">
              <a:spAutoFit/>
            </a:bodyPr>
            <a:lstStyle/>
            <a:p>
              <a:pPr algn="just" defTabSz="1371600"/>
              <a:r>
                <a:rPr lang="en-US" sz="6600" b="1" dirty="0" err="1">
                  <a:solidFill>
                    <a:srgbClr val="222222"/>
                  </a:solidFill>
                  <a:latin typeface="Cambria" panose="02040503050406030204" pitchFamily="18" charset="0"/>
                </a:rPr>
                <a:t>vành</a:t>
              </a:r>
              <a:r>
                <a:rPr lang="en-US" sz="6600" b="1" dirty="0">
                  <a:solidFill>
                    <a:srgbClr val="222222"/>
                  </a:solidFill>
                  <a:latin typeface="Cambria" panose="02040503050406030204" pitchFamily="18" charset="0"/>
                </a:rPr>
                <a:t> </a:t>
              </a:r>
              <a:r>
                <a:rPr lang="en-US" sz="6600" b="1" dirty="0" err="1">
                  <a:solidFill>
                    <a:srgbClr val="222222"/>
                  </a:solidFill>
                  <a:latin typeface="Cambria" panose="02040503050406030204" pitchFamily="18" charset="0"/>
                </a:rPr>
                <a:t>mũ</a:t>
              </a:r>
              <a:endParaRPr lang="vi-VN" sz="6600" b="1" dirty="0">
                <a:solidFill>
                  <a:srgbClr val="222222"/>
                </a:solidFill>
                <a:latin typeface="Cambria" panose="02040503050406030204" pitchFamily="18" charset="0"/>
              </a:endParaRPr>
            </a:p>
          </p:txBody>
        </p:sp>
        <p:sp>
          <p:nvSpPr>
            <p:cNvPr id="4" name="Rectangle: Rounded Corners 3">
              <a:extLst>
                <a:ext uri="{FF2B5EF4-FFF2-40B4-BE49-F238E27FC236}">
                  <a16:creationId xmlns:a16="http://schemas.microsoft.com/office/drawing/2014/main" xmlns="" id="{32639F10-A78F-2BE6-FD69-1115FA3B449F}"/>
                </a:ext>
              </a:extLst>
            </p:cNvPr>
            <p:cNvSpPr/>
            <p:nvPr/>
          </p:nvSpPr>
          <p:spPr>
            <a:xfrm>
              <a:off x="1987720" y="3283616"/>
              <a:ext cx="2829698" cy="902057"/>
            </a:xfrm>
            <a:prstGeom prst="roundRect">
              <a:avLst/>
            </a:prstGeom>
            <a:noFill/>
            <a:ln w="28575">
              <a:solidFill>
                <a:srgbClr val="E36B5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等线" panose="020F0502020204030204"/>
              </a:endParaRPr>
            </a:p>
          </p:txBody>
        </p:sp>
      </p:grpSp>
      <p:grpSp>
        <p:nvGrpSpPr>
          <p:cNvPr id="18" name="Group 17">
            <a:extLst>
              <a:ext uri="{FF2B5EF4-FFF2-40B4-BE49-F238E27FC236}">
                <a16:creationId xmlns:a16="http://schemas.microsoft.com/office/drawing/2014/main" xmlns="" id="{265202AD-33F6-7E61-E10A-14FE0DE9F26D}"/>
              </a:ext>
            </a:extLst>
          </p:cNvPr>
          <p:cNvGrpSpPr/>
          <p:nvPr/>
        </p:nvGrpSpPr>
        <p:grpSpPr>
          <a:xfrm>
            <a:off x="10213408" y="7133574"/>
            <a:ext cx="4940611" cy="1353086"/>
            <a:chOff x="6809192" y="3283616"/>
            <a:chExt cx="2938140" cy="902057"/>
          </a:xfrm>
        </p:grpSpPr>
        <p:sp>
          <p:nvSpPr>
            <p:cNvPr id="19" name="TextBox 18">
              <a:extLst>
                <a:ext uri="{FF2B5EF4-FFF2-40B4-BE49-F238E27FC236}">
                  <a16:creationId xmlns:a16="http://schemas.microsoft.com/office/drawing/2014/main" xmlns="" id="{6C2B6AD0-1C51-E74E-115E-60725DFA9B53}"/>
                </a:ext>
              </a:extLst>
            </p:cNvPr>
            <p:cNvSpPr txBox="1"/>
            <p:nvPr/>
          </p:nvSpPr>
          <p:spPr>
            <a:xfrm>
              <a:off x="7004133" y="3349923"/>
              <a:ext cx="2743199" cy="738664"/>
            </a:xfrm>
            <a:prstGeom prst="rect">
              <a:avLst/>
            </a:prstGeom>
            <a:noFill/>
          </p:spPr>
          <p:txBody>
            <a:bodyPr wrap="square">
              <a:spAutoFit/>
            </a:bodyPr>
            <a:lstStyle/>
            <a:p>
              <a:pPr algn="just" defTabSz="1371600"/>
              <a:r>
                <a:rPr lang="en-US" sz="6600" b="1" dirty="0" err="1">
                  <a:solidFill>
                    <a:srgbClr val="222222"/>
                  </a:solidFill>
                  <a:latin typeface="Cambria" panose="02040503050406030204" pitchFamily="18" charset="0"/>
                </a:rPr>
                <a:t>chiếm</a:t>
              </a:r>
              <a:r>
                <a:rPr lang="en-US" sz="6600" b="1" dirty="0">
                  <a:solidFill>
                    <a:srgbClr val="222222"/>
                  </a:solidFill>
                  <a:latin typeface="Cambria" panose="02040503050406030204" pitchFamily="18" charset="0"/>
                </a:rPr>
                <a:t> </a:t>
              </a:r>
              <a:r>
                <a:rPr lang="en-US" sz="6600" b="1" dirty="0" err="1">
                  <a:solidFill>
                    <a:srgbClr val="222222"/>
                  </a:solidFill>
                  <a:latin typeface="Cambria" panose="02040503050406030204" pitchFamily="18" charset="0"/>
                </a:rPr>
                <a:t>lĩnh</a:t>
              </a:r>
              <a:endParaRPr lang="vi-VN" sz="6600" b="1" dirty="0">
                <a:solidFill>
                  <a:srgbClr val="222222"/>
                </a:solidFill>
                <a:latin typeface="Cambria" panose="02040503050406030204" pitchFamily="18" charset="0"/>
              </a:endParaRPr>
            </a:p>
          </p:txBody>
        </p:sp>
        <p:sp>
          <p:nvSpPr>
            <p:cNvPr id="20" name="Rectangle: Rounded Corners 19">
              <a:extLst>
                <a:ext uri="{FF2B5EF4-FFF2-40B4-BE49-F238E27FC236}">
                  <a16:creationId xmlns:a16="http://schemas.microsoft.com/office/drawing/2014/main" xmlns="" id="{2AB3BCE0-5F40-9699-63C8-03F6F1D17F74}"/>
                </a:ext>
              </a:extLst>
            </p:cNvPr>
            <p:cNvSpPr/>
            <p:nvPr/>
          </p:nvSpPr>
          <p:spPr>
            <a:xfrm>
              <a:off x="6809192" y="3283616"/>
              <a:ext cx="2829698" cy="902057"/>
            </a:xfrm>
            <a:prstGeom prst="roundRect">
              <a:avLst/>
            </a:prstGeom>
            <a:noFill/>
            <a:ln w="28575">
              <a:solidFill>
                <a:srgbClr val="579B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等线" panose="020F0502020204030204"/>
              </a:endParaRPr>
            </a:p>
          </p:txBody>
        </p:sp>
      </p:grpSp>
    </p:spTree>
    <p:extLst>
      <p:ext uri="{BB962C8B-B14F-4D97-AF65-F5344CB8AC3E}">
        <p14:creationId xmlns:p14="http://schemas.microsoft.com/office/powerpoint/2010/main" val="17559035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strVal val="#ppt_w*0.70"/>
                                          </p:val>
                                        </p:tav>
                                        <p:tav tm="100000">
                                          <p:val>
                                            <p:strVal val="#ppt_w"/>
                                          </p:val>
                                        </p:tav>
                                      </p:tavLst>
                                    </p:anim>
                                    <p:anim calcmode="lin" valueType="num">
                                      <p:cBhvr>
                                        <p:cTn id="13" dur="1000" fill="hold"/>
                                        <p:tgtEl>
                                          <p:spTgt spid="15"/>
                                        </p:tgtEl>
                                        <p:attrNameLst>
                                          <p:attrName>ppt_h</p:attrName>
                                        </p:attrNameLst>
                                      </p:cBhvr>
                                      <p:tavLst>
                                        <p:tav tm="0">
                                          <p:val>
                                            <p:strVal val="#ppt_h"/>
                                          </p:val>
                                        </p:tav>
                                        <p:tav tm="100000">
                                          <p:val>
                                            <p:strVal val="#ppt_h"/>
                                          </p:val>
                                        </p:tav>
                                      </p:tavLst>
                                    </p:anim>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strVal val="#ppt_w*0.70"/>
                                          </p:val>
                                        </p:tav>
                                        <p:tav tm="100000">
                                          <p:val>
                                            <p:strVal val="#ppt_w"/>
                                          </p:val>
                                        </p:tav>
                                      </p:tavLst>
                                    </p:anim>
                                    <p:anim calcmode="lin" valueType="num">
                                      <p:cBhvr>
                                        <p:cTn id="20" dur="1000" fill="hold"/>
                                        <p:tgtEl>
                                          <p:spTgt spid="16"/>
                                        </p:tgtEl>
                                        <p:attrNameLst>
                                          <p:attrName>ppt_h</p:attrName>
                                        </p:attrNameLst>
                                      </p:cBhvr>
                                      <p:tavLst>
                                        <p:tav tm="0">
                                          <p:val>
                                            <p:strVal val="#ppt_h"/>
                                          </p:val>
                                        </p:tav>
                                        <p:tav tm="100000">
                                          <p:val>
                                            <p:strVal val="#ppt_h"/>
                                          </p:val>
                                        </p:tav>
                                      </p:tavLst>
                                    </p:anim>
                                    <p:animEffect transition="in" filter="fade">
                                      <p:cBhvr>
                                        <p:cTn id="21" dur="10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1000" fill="hold"/>
                                        <p:tgtEl>
                                          <p:spTgt spid="14"/>
                                        </p:tgtEl>
                                        <p:attrNameLst>
                                          <p:attrName>ppt_w</p:attrName>
                                        </p:attrNameLst>
                                      </p:cBhvr>
                                      <p:tavLst>
                                        <p:tav tm="0">
                                          <p:val>
                                            <p:strVal val="#ppt_w*0.70"/>
                                          </p:val>
                                        </p:tav>
                                        <p:tav tm="100000">
                                          <p:val>
                                            <p:strVal val="#ppt_w"/>
                                          </p:val>
                                        </p:tav>
                                      </p:tavLst>
                                    </p:anim>
                                    <p:anim calcmode="lin" valueType="num">
                                      <p:cBhvr>
                                        <p:cTn id="27" dur="1000" fill="hold"/>
                                        <p:tgtEl>
                                          <p:spTgt spid="14"/>
                                        </p:tgtEl>
                                        <p:attrNameLst>
                                          <p:attrName>ppt_h</p:attrName>
                                        </p:attrNameLst>
                                      </p:cBhvr>
                                      <p:tavLst>
                                        <p:tav tm="0">
                                          <p:val>
                                            <p:strVal val="#ppt_h"/>
                                          </p:val>
                                        </p:tav>
                                        <p:tav tm="100000">
                                          <p:val>
                                            <p:strVal val="#ppt_h"/>
                                          </p:val>
                                        </p:tav>
                                      </p:tavLst>
                                    </p:anim>
                                    <p:animEffect transition="in" filter="fade">
                                      <p:cBhvr>
                                        <p:cTn id="28" dur="1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0.70"/>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1000" fill="hold"/>
                                        <p:tgtEl>
                                          <p:spTgt spid="2"/>
                                        </p:tgtEl>
                                        <p:attrNameLst>
                                          <p:attrName>ppt_w</p:attrName>
                                        </p:attrNameLst>
                                      </p:cBhvr>
                                      <p:tavLst>
                                        <p:tav tm="0">
                                          <p:val>
                                            <p:strVal val="#ppt_w*0.70"/>
                                          </p:val>
                                        </p:tav>
                                        <p:tav tm="100000">
                                          <p:val>
                                            <p:strVal val="#ppt_w"/>
                                          </p:val>
                                        </p:tav>
                                      </p:tavLst>
                                    </p:anim>
                                    <p:anim calcmode="lin" valueType="num">
                                      <p:cBhvr>
                                        <p:cTn id="41" dur="1000" fill="hold"/>
                                        <p:tgtEl>
                                          <p:spTgt spid="2"/>
                                        </p:tgtEl>
                                        <p:attrNameLst>
                                          <p:attrName>ppt_h</p:attrName>
                                        </p:attrNameLst>
                                      </p:cBhvr>
                                      <p:tavLst>
                                        <p:tav tm="0">
                                          <p:val>
                                            <p:strVal val="#ppt_h"/>
                                          </p:val>
                                        </p:tav>
                                        <p:tav tm="100000">
                                          <p:val>
                                            <p:strVal val="#ppt_h"/>
                                          </p:val>
                                        </p:tav>
                                      </p:tavLst>
                                    </p:anim>
                                    <p:animEffect transition="in" filter="fade">
                                      <p:cBhvr>
                                        <p:cTn id="42" dur="10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1000" fill="hold"/>
                                        <p:tgtEl>
                                          <p:spTgt spid="18"/>
                                        </p:tgtEl>
                                        <p:attrNameLst>
                                          <p:attrName>ppt_w</p:attrName>
                                        </p:attrNameLst>
                                      </p:cBhvr>
                                      <p:tavLst>
                                        <p:tav tm="0">
                                          <p:val>
                                            <p:strVal val="#ppt_w*0.70"/>
                                          </p:val>
                                        </p:tav>
                                        <p:tav tm="100000">
                                          <p:val>
                                            <p:strVal val="#ppt_w"/>
                                          </p:val>
                                        </p:tav>
                                      </p:tavLst>
                                    </p:anim>
                                    <p:anim calcmode="lin" valueType="num">
                                      <p:cBhvr>
                                        <p:cTn id="48" dur="1000" fill="hold"/>
                                        <p:tgtEl>
                                          <p:spTgt spid="18"/>
                                        </p:tgtEl>
                                        <p:attrNameLst>
                                          <p:attrName>ppt_h</p:attrName>
                                        </p:attrNameLst>
                                      </p:cBhvr>
                                      <p:tavLst>
                                        <p:tav tm="0">
                                          <p:val>
                                            <p:strVal val="#ppt_h"/>
                                          </p:val>
                                        </p:tav>
                                        <p:tav tm="100000">
                                          <p:val>
                                            <p:strVal val="#ppt_h"/>
                                          </p:val>
                                        </p:tav>
                                      </p:tavLst>
                                    </p:anim>
                                    <p:animEffect transition="in" filter="fade">
                                      <p:cBhvr>
                                        <p:cTn id="4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88FC0F71-2A2C-42F9-4EB0-D837D8FDB214}"/>
              </a:ext>
            </a:extLst>
          </p:cNvPr>
          <p:cNvGrpSpPr/>
          <p:nvPr/>
        </p:nvGrpSpPr>
        <p:grpSpPr>
          <a:xfrm>
            <a:off x="842675" y="3255534"/>
            <a:ext cx="16972172" cy="3335765"/>
            <a:chOff x="327867" y="2053398"/>
            <a:chExt cx="11314781" cy="2027596"/>
          </a:xfrm>
        </p:grpSpPr>
        <p:sp>
          <p:nvSpPr>
            <p:cNvPr id="3" name="Rectangle: Rounded Corners 2">
              <a:extLst>
                <a:ext uri="{FF2B5EF4-FFF2-40B4-BE49-F238E27FC236}">
                  <a16:creationId xmlns:a16="http://schemas.microsoft.com/office/drawing/2014/main" xmlns="" id="{4B4D8B32-E79C-2099-B1B4-FB46194812CE}"/>
                </a:ext>
              </a:extLst>
            </p:cNvPr>
            <p:cNvSpPr/>
            <p:nvPr/>
          </p:nvSpPr>
          <p:spPr>
            <a:xfrm>
              <a:off x="327867" y="2053398"/>
              <a:ext cx="11314781" cy="2027596"/>
            </a:xfrm>
            <a:prstGeom prst="roundRect">
              <a:avLst/>
            </a:prstGeom>
            <a:solidFill>
              <a:srgbClr val="F0F6EE"/>
            </a:solidFill>
            <a:ln w="38100">
              <a:solidFill>
                <a:srgbClr val="456A1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等线" panose="020F0502020204030204"/>
              </a:endParaRPr>
            </a:p>
          </p:txBody>
        </p:sp>
        <p:sp>
          <p:nvSpPr>
            <p:cNvPr id="4" name="TextBox 3">
              <a:extLst>
                <a:ext uri="{FF2B5EF4-FFF2-40B4-BE49-F238E27FC236}">
                  <a16:creationId xmlns:a16="http://schemas.microsoft.com/office/drawing/2014/main" xmlns="" id="{1A2F5D2B-DB76-F68A-DB33-E0D597E0F412}"/>
                </a:ext>
              </a:extLst>
            </p:cNvPr>
            <p:cNvSpPr txBox="1"/>
            <p:nvPr/>
          </p:nvSpPr>
          <p:spPr>
            <a:xfrm>
              <a:off x="370400" y="2158134"/>
              <a:ext cx="11062541" cy="1739821"/>
            </a:xfrm>
            <a:prstGeom prst="rect">
              <a:avLst/>
            </a:prstGeom>
            <a:noFill/>
          </p:spPr>
          <p:txBody>
            <a:bodyPr wrap="square">
              <a:spAutoFit/>
            </a:bodyPr>
            <a:lstStyle/>
            <a:p>
              <a:pPr algn="just"/>
              <a:r>
                <a:rPr lang="en-US" sz="6000" dirty="0">
                  <a:solidFill>
                    <a:srgbClr val="002060"/>
                  </a:solidFill>
                  <a:latin typeface="Cambria" panose="02040503050406030204" pitchFamily="18" charset="0"/>
                  <a:ea typeface="Cambria" panose="02040503050406030204" pitchFamily="18" charset="0"/>
                </a:rPr>
                <a:t>   </a:t>
              </a:r>
              <a:r>
                <a:rPr lang="vi-VN" sz="6000" dirty="0">
                  <a:solidFill>
                    <a:srgbClr val="002060"/>
                  </a:solidFill>
                  <a:latin typeface="Cambria" panose="02040503050406030204" pitchFamily="18" charset="0"/>
                  <a:ea typeface="Cambria" panose="02040503050406030204" pitchFamily="18" charset="0"/>
                </a:rPr>
                <a:t>Sương mù như tấm khăn voan mỏng màu sữa</a:t>
              </a:r>
              <a:r>
                <a:rPr lang="vi-VN" sz="6000" dirty="0">
                  <a:solidFill>
                    <a:srgbClr val="FF0000"/>
                  </a:solidFill>
                  <a:latin typeface="Cambria" panose="02040503050406030204" pitchFamily="18" charset="0"/>
                  <a:ea typeface="Cambria" panose="02040503050406030204" pitchFamily="18" charset="0"/>
                </a:rPr>
                <a:t>/</a:t>
              </a:r>
              <a:r>
                <a:rPr lang="vi-VN" sz="6000" dirty="0">
                  <a:solidFill>
                    <a:srgbClr val="002060"/>
                  </a:solidFill>
                  <a:latin typeface="Cambria" panose="02040503050406030204" pitchFamily="18" charset="0"/>
                  <a:ea typeface="Cambria" panose="02040503050406030204" pitchFamily="18" charset="0"/>
                </a:rPr>
                <a:t> bay la đà trên những khóm cây quanh vườn,</a:t>
              </a:r>
              <a:r>
                <a:rPr lang="vi-VN" sz="6000" dirty="0">
                  <a:solidFill>
                    <a:srgbClr val="FF0000"/>
                  </a:solidFill>
                  <a:latin typeface="Cambria" panose="02040503050406030204" pitchFamily="18" charset="0"/>
                  <a:ea typeface="Cambria" panose="02040503050406030204" pitchFamily="18" charset="0"/>
                </a:rPr>
                <a:t>/</a:t>
              </a:r>
              <a:r>
                <a:rPr lang="vi-VN" sz="6000" dirty="0">
                  <a:solidFill>
                    <a:srgbClr val="002060"/>
                  </a:solidFill>
                  <a:latin typeface="Cambria" panose="02040503050406030204" pitchFamily="18" charset="0"/>
                  <a:ea typeface="Cambria" panose="02040503050406030204" pitchFamily="18" charset="0"/>
                </a:rPr>
                <a:t> trùm lấp một khoảng sân;</a:t>
              </a:r>
              <a:r>
                <a:rPr lang="en-US" sz="6000" dirty="0">
                  <a:solidFill>
                    <a:srgbClr val="FF0000"/>
                  </a:solidFill>
                  <a:latin typeface="Cambria" panose="02040503050406030204" pitchFamily="18" charset="0"/>
                  <a:ea typeface="Cambria" panose="02040503050406030204" pitchFamily="18" charset="0"/>
                </a:rPr>
                <a:t>//</a:t>
              </a:r>
              <a:endParaRPr lang="vi-VN" sz="6000" dirty="0">
                <a:solidFill>
                  <a:srgbClr val="FF0000"/>
                </a:solidFill>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a16="http://schemas.microsoft.com/office/drawing/2014/main" xmlns="" id="{A422F15A-3147-7382-3B2E-52BA37BA6F9E}"/>
              </a:ext>
            </a:extLst>
          </p:cNvPr>
          <p:cNvPicPr>
            <a:picLocks noChangeAspect="1"/>
          </p:cNvPicPr>
          <p:nvPr/>
        </p:nvPicPr>
        <p:blipFill>
          <a:blip r:embed="rId3"/>
          <a:stretch>
            <a:fillRect/>
          </a:stretch>
        </p:blipFill>
        <p:spPr>
          <a:xfrm>
            <a:off x="2706516" y="431342"/>
            <a:ext cx="12391194" cy="3209822"/>
          </a:xfrm>
          <a:prstGeom prst="rect">
            <a:avLst/>
          </a:prstGeom>
        </p:spPr>
      </p:pic>
    </p:spTree>
    <p:extLst>
      <p:ext uri="{BB962C8B-B14F-4D97-AF65-F5344CB8AC3E}">
        <p14:creationId xmlns:p14="http://schemas.microsoft.com/office/powerpoint/2010/main" val="27958206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xmlns="" id="{BB017B2D-528F-138B-A7F9-BDC47229172D}"/>
              </a:ext>
            </a:extLst>
          </p:cNvPr>
          <p:cNvSpPr/>
          <p:nvPr/>
        </p:nvSpPr>
        <p:spPr>
          <a:xfrm>
            <a:off x="402537" y="123290"/>
            <a:ext cx="17885463" cy="9731358"/>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Calibri" panose="020F0502020204030204"/>
              <a:ea typeface="思源黑体 CN Bold" panose="020B0800000000000000"/>
            </a:endParaRPr>
          </a:p>
        </p:txBody>
      </p:sp>
      <p:pic>
        <p:nvPicPr>
          <p:cNvPr id="4" name="Hình ảnh 16" descr="Ảnh có chứa văn bản&#10;&#10;Mô tả được tạo tự động">
            <a:extLst>
              <a:ext uri="{FF2B5EF4-FFF2-40B4-BE49-F238E27FC236}">
                <a16:creationId xmlns:a16="http://schemas.microsoft.com/office/drawing/2014/main" xmlns="" id="{7EC61274-C8CF-8698-F669-6E2A25CC239B}"/>
              </a:ext>
            </a:extLst>
          </p:cNvPr>
          <p:cNvPicPr>
            <a:picLocks noChangeAspect="1"/>
          </p:cNvPicPr>
          <p:nvPr/>
        </p:nvPicPr>
        <p:blipFill>
          <a:blip r:embed="rId3"/>
          <a:stretch>
            <a:fillRect/>
          </a:stretch>
        </p:blipFill>
        <p:spPr>
          <a:xfrm>
            <a:off x="547739" y="1757539"/>
            <a:ext cx="8005836" cy="4569578"/>
          </a:xfrm>
          <a:prstGeom prst="rect">
            <a:avLst/>
          </a:prstGeom>
        </p:spPr>
      </p:pic>
      <p:pic>
        <p:nvPicPr>
          <p:cNvPr id="5" name="Hình ảnh 18" descr="Ảnh có chứa văn bản&#10;&#10;Mô tả được tạo tự động">
            <a:extLst>
              <a:ext uri="{FF2B5EF4-FFF2-40B4-BE49-F238E27FC236}">
                <a16:creationId xmlns:a16="http://schemas.microsoft.com/office/drawing/2014/main" xmlns="" id="{6D19F54A-75D7-6543-1DCD-C9A18B659C60}"/>
              </a:ext>
            </a:extLst>
          </p:cNvPr>
          <p:cNvPicPr>
            <a:picLocks noChangeAspect="1"/>
          </p:cNvPicPr>
          <p:nvPr/>
        </p:nvPicPr>
        <p:blipFill>
          <a:blip r:embed="rId4"/>
          <a:stretch>
            <a:fillRect/>
          </a:stretch>
        </p:blipFill>
        <p:spPr>
          <a:xfrm>
            <a:off x="7753061" y="5939678"/>
            <a:ext cx="10179341" cy="4205198"/>
          </a:xfrm>
          <a:prstGeom prst="rect">
            <a:avLst/>
          </a:prstGeom>
        </p:spPr>
      </p:pic>
      <p:pic>
        <p:nvPicPr>
          <p:cNvPr id="6" name="Picture 5">
            <a:extLst>
              <a:ext uri="{FF2B5EF4-FFF2-40B4-BE49-F238E27FC236}">
                <a16:creationId xmlns:a16="http://schemas.microsoft.com/office/drawing/2014/main" xmlns="" id="{6C25D5A0-5460-0ACF-7F56-9DCD37AD1C7D}"/>
              </a:ext>
            </a:extLst>
          </p:cNvPr>
          <p:cNvPicPr>
            <a:picLocks noChangeAspect="1"/>
          </p:cNvPicPr>
          <p:nvPr/>
        </p:nvPicPr>
        <p:blipFill>
          <a:blip r:embed="rId5"/>
          <a:stretch>
            <a:fillRect/>
          </a:stretch>
        </p:blipFill>
        <p:spPr>
          <a:xfrm>
            <a:off x="627634" y="0"/>
            <a:ext cx="17978663" cy="1490601"/>
          </a:xfrm>
          <a:prstGeom prst="rect">
            <a:avLst/>
          </a:prstGeom>
        </p:spPr>
      </p:pic>
      <p:pic>
        <p:nvPicPr>
          <p:cNvPr id="7" name="Hình ảnh 2" descr="Ảnh có chứa văn bản, trong nhà&#10;&#10;Mô tả được tạo tự động">
            <a:extLst>
              <a:ext uri="{FF2B5EF4-FFF2-40B4-BE49-F238E27FC236}">
                <a16:creationId xmlns:a16="http://schemas.microsoft.com/office/drawing/2014/main" xmlns="" id="{A4202AF9-C41F-9FF5-1873-926F0618BCC6}"/>
              </a:ext>
            </a:extLst>
          </p:cNvPr>
          <p:cNvPicPr>
            <a:picLocks noChangeAspect="1"/>
          </p:cNvPicPr>
          <p:nvPr/>
        </p:nvPicPr>
        <p:blipFill>
          <a:blip r:embed="rId6"/>
          <a:stretch>
            <a:fillRect/>
          </a:stretch>
        </p:blipFill>
        <p:spPr>
          <a:xfrm>
            <a:off x="1185597" y="6448172"/>
            <a:ext cx="5364177" cy="3138003"/>
          </a:xfrm>
          <a:prstGeom prst="rect">
            <a:avLst/>
          </a:prstGeom>
        </p:spPr>
      </p:pic>
    </p:spTree>
    <p:extLst>
      <p:ext uri="{BB962C8B-B14F-4D97-AF65-F5344CB8AC3E}">
        <p14:creationId xmlns:p14="http://schemas.microsoft.com/office/powerpoint/2010/main" val="14888550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xmlns="" id="{F98BF5FE-84A9-8578-1E81-E5F8F4CB1960}"/>
              </a:ext>
            </a:extLst>
          </p:cNvPr>
          <p:cNvSpPr/>
          <p:nvPr/>
        </p:nvSpPr>
        <p:spPr>
          <a:xfrm>
            <a:off x="152400" y="-77492"/>
            <a:ext cx="5005242" cy="4923907"/>
          </a:xfrm>
          <a:custGeom>
            <a:avLst/>
            <a:gdLst/>
            <a:ahLst/>
            <a:cxnLst/>
            <a:rect l="l" t="t" r="r" b="b"/>
            <a:pathLst>
              <a:path w="5005242" h="4923907">
                <a:moveTo>
                  <a:pt x="0" y="0"/>
                </a:moveTo>
                <a:lnTo>
                  <a:pt x="5005242" y="0"/>
                </a:lnTo>
                <a:lnTo>
                  <a:pt x="5005242" y="4923907"/>
                </a:lnTo>
                <a:lnTo>
                  <a:pt x="0" y="492390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xmlns="" id="{B1A2003F-82E6-63F9-A104-ACE176AC824C}"/>
              </a:ext>
            </a:extLst>
          </p:cNvPr>
          <p:cNvPicPr>
            <a:picLocks noChangeAspect="1"/>
          </p:cNvPicPr>
          <p:nvPr/>
        </p:nvPicPr>
        <p:blipFill>
          <a:blip r:embed="rId5"/>
          <a:stretch>
            <a:fillRect/>
          </a:stretch>
        </p:blipFill>
        <p:spPr>
          <a:xfrm>
            <a:off x="4191000" y="2857500"/>
            <a:ext cx="12032726" cy="2971800"/>
          </a:xfrm>
          <a:prstGeom prst="rect">
            <a:avLst/>
          </a:prstGeom>
        </p:spPr>
      </p:pic>
      <p:pic>
        <p:nvPicPr>
          <p:cNvPr id="6" name="Picture 5">
            <a:extLst>
              <a:ext uri="{FF2B5EF4-FFF2-40B4-BE49-F238E27FC236}">
                <a16:creationId xmlns:a16="http://schemas.microsoft.com/office/drawing/2014/main" xmlns="" id="{4BE94DED-E460-7F57-4C32-AF28DFC38E1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11201400" y="5676900"/>
            <a:ext cx="6791030" cy="4178902"/>
          </a:xfrm>
          <a:prstGeom prst="rect">
            <a:avLst/>
          </a:prstGeom>
        </p:spPr>
      </p:pic>
    </p:spTree>
    <p:extLst>
      <p:ext uri="{BB962C8B-B14F-4D97-AF65-F5344CB8AC3E}">
        <p14:creationId xmlns:p14="http://schemas.microsoft.com/office/powerpoint/2010/main" val="32832585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1009</Words>
  <Application>Microsoft Office PowerPoint</Application>
  <PresentationFormat>Custom</PresentationFormat>
  <Paragraphs>60</Paragraphs>
  <Slides>23</Slides>
  <Notes>11</Notes>
  <HiddenSlides>0</HiddenSlides>
  <MMClips>1</MMClips>
  <ScaleCrop>false</ScaleCrop>
  <HeadingPairs>
    <vt:vector size="4" baseType="variant">
      <vt:variant>
        <vt:lpstr>Theme</vt:lpstr>
      </vt:variant>
      <vt:variant>
        <vt:i4>7</vt:i4>
      </vt:variant>
      <vt:variant>
        <vt:lpstr>Slide Titles</vt:lpstr>
      </vt:variant>
      <vt:variant>
        <vt:i4>23</vt:i4>
      </vt:variant>
    </vt:vector>
  </HeadingPairs>
  <TitlesOfParts>
    <vt:vector size="30" baseType="lpstr">
      <vt:lpstr>Office Theme</vt:lpstr>
      <vt:lpstr>Office 主题​​</vt:lpstr>
      <vt:lpstr>1_Office 主题​​</vt:lpstr>
      <vt:lpstr>2_Office 主题​​</vt:lpstr>
      <vt:lpstr>1_Office Theme</vt:lpstr>
      <vt:lpstr>2_Office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Cute Back to School Banner Landscape (Bài thuyết trình)</dc:title>
  <dc:creator>thao</dc:creator>
  <cp:lastModifiedBy>Admin</cp:lastModifiedBy>
  <cp:revision>32</cp:revision>
  <dcterms:created xsi:type="dcterms:W3CDTF">2006-08-16T00:00:00Z</dcterms:created>
  <dcterms:modified xsi:type="dcterms:W3CDTF">2025-01-21T02:25:32Z</dcterms:modified>
  <dc:identifier>DAGMx3oqY8g</dc:identifier>
</cp:coreProperties>
</file>