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257" r:id="rId4"/>
    <p:sldId id="256" r:id="rId5"/>
    <p:sldId id="260" r:id="rId6"/>
    <p:sldId id="280" r:id="rId7"/>
    <p:sldId id="259" r:id="rId8"/>
    <p:sldId id="269" r:id="rId9"/>
    <p:sldId id="322" r:id="rId10"/>
    <p:sldId id="261" r:id="rId11"/>
    <p:sldId id="303" r:id="rId12"/>
    <p:sldId id="343" r:id="rId13"/>
    <p:sldId id="283" r:id="rId14"/>
    <p:sldId id="282" r:id="rId15"/>
    <p:sldId id="262" r:id="rId16"/>
    <p:sldId id="263" r:id="rId17"/>
    <p:sldId id="265" r:id="rId18"/>
    <p:sldId id="266" r:id="rId19"/>
    <p:sldId id="358" r:id="rId20"/>
    <p:sldId id="348" r:id="rId21"/>
    <p:sldId id="350" r:id="rId22"/>
    <p:sldId id="351" r:id="rId23"/>
    <p:sldId id="357" r:id="rId24"/>
    <p:sldId id="275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66" y="-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31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8.sv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xmlns="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xmlns="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xmlns="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xmlns="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xmlns="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xmlns="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xmlns="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xmlns="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xmlns="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xmlns="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xmlns="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xmlns="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xmlns="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xmlns="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xmlns="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xmlns="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xmlns="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xmlns="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xmlns="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xmlns="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xmlns="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xmlns="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xmlns="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xmlns="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xmlns="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xmlns="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xmlns="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xmlns="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xmlns="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xmlns="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xmlns="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xmlns="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xmlns="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xmlns="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xmlns="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xmlns="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xmlns="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xmlns="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xmlns="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xmlns="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xmlns="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xmlns="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xmlns="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xmlns="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xmlns="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xmlns="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xmlns="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xmlns="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xmlns="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xmlns="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xmlns="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xmlns="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xmlns="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xmlns="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xmlns="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xmlns="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xmlns="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xmlns="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xmlns="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xmlns="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xmlns="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xmlns="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xmlns="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xmlns="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xmlns="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xmlns="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xmlns="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xmlns="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xmlns="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xmlns="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xmlns="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xmlns="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xmlns="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xmlns="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xmlns="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xmlns="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xmlns="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xmlns="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558</Words>
  <Application>Microsoft Office PowerPoint</Application>
  <PresentationFormat>Custom</PresentationFormat>
  <Paragraphs>99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35</cp:revision>
  <dcterms:created xsi:type="dcterms:W3CDTF">2024-07-15T04:42:25Z</dcterms:created>
  <dcterms:modified xsi:type="dcterms:W3CDTF">2025-01-21T03:12:13Z</dcterms:modified>
</cp:coreProperties>
</file>