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341" r:id="rId4"/>
    <p:sldId id="260" r:id="rId5"/>
    <p:sldId id="342" r:id="rId6"/>
    <p:sldId id="256" r:id="rId7"/>
    <p:sldId id="261" r:id="rId8"/>
    <p:sldId id="344" r:id="rId9"/>
    <p:sldId id="264" r:id="rId10"/>
    <p:sldId id="265" r:id="rId11"/>
    <p:sldId id="322" r:id="rId12"/>
    <p:sldId id="269" r:id="rId13"/>
    <p:sldId id="267" r:id="rId14"/>
    <p:sldId id="323" r:id="rId15"/>
    <p:sldId id="345" r:id="rId16"/>
    <p:sldId id="346" r:id="rId17"/>
    <p:sldId id="324" r:id="rId18"/>
    <p:sldId id="325" r:id="rId19"/>
    <p:sldId id="326" r:id="rId20"/>
    <p:sldId id="327" r:id="rId21"/>
    <p:sldId id="328" r:id="rId22"/>
    <p:sldId id="329" r:id="rId23"/>
    <p:sldId id="337" r:id="rId24"/>
    <p:sldId id="338" r:id="rId25"/>
    <p:sldId id="33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77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59ACA9DA-D1A0-EC6F-8D76-8700FA9EF45D}"/>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9088D8-8897-FA75-BDD6-6610F2B0F880}"/>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1FCDB72-8293-D174-6303-05E60323BEFE}"/>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88A89DE-444A-6EDD-16BE-4478ECD6174A}"/>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xmlns="" id="{B79187CA-CCC8-962D-1FE5-7B54CF28E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99F4DE9-564C-9D76-50FE-E21112BA6436}"/>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8B996A5-E617-6558-8692-AB64E4E4AC1B}"/>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xmlns="" id="{EC537967-9124-7561-EDD4-5EE16793F4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xmlns=""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0E23CF-6B42-042D-D2B2-9505AA72A725}"/>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387B1BF-3DD5-85F0-B9C9-56BFA996717E}"/>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6" name="Footer Placeholder 5">
            <a:extLst>
              <a:ext uri="{FF2B5EF4-FFF2-40B4-BE49-F238E27FC236}">
                <a16:creationId xmlns:a16="http://schemas.microsoft.com/office/drawing/2014/main" xmlns=""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D600AD8-9003-4DDA-92D7-DAC5F7A7D655}"/>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8" name="Footer Placeholder 7">
            <a:extLst>
              <a:ext uri="{FF2B5EF4-FFF2-40B4-BE49-F238E27FC236}">
                <a16:creationId xmlns:a16="http://schemas.microsoft.com/office/drawing/2014/main" xmlns=""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2472537-8937-79DF-9021-80EE43F5E326}"/>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4" name="Footer Placeholder 3">
            <a:extLst>
              <a:ext uri="{FF2B5EF4-FFF2-40B4-BE49-F238E27FC236}">
                <a16:creationId xmlns:a16="http://schemas.microsoft.com/office/drawing/2014/main" xmlns=""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E8DC8-BAAC-540D-3C65-49F290A8096B}"/>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3" name="Footer Placeholder 2">
            <a:extLst>
              <a:ext uri="{FF2B5EF4-FFF2-40B4-BE49-F238E27FC236}">
                <a16:creationId xmlns:a16="http://schemas.microsoft.com/office/drawing/2014/main" xmlns=""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247D57-B115-E76E-B247-9F7DF2C57B20}"/>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AA6D05-AE34-11F1-5B53-BF40B2519889}"/>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6" name="Footer Placeholder 5">
            <a:extLst>
              <a:ext uri="{FF2B5EF4-FFF2-40B4-BE49-F238E27FC236}">
                <a16:creationId xmlns:a16="http://schemas.microsoft.com/office/drawing/2014/main" xmlns=""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E5B5A1-B5A7-F220-73B8-24051E3073E6}"/>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6" name="Footer Placeholder 5">
            <a:extLst>
              <a:ext uri="{FF2B5EF4-FFF2-40B4-BE49-F238E27FC236}">
                <a16:creationId xmlns:a16="http://schemas.microsoft.com/office/drawing/2014/main" xmlns=""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E97334-9508-6985-2234-03A00A7CF1DF}"/>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2C49918-7D53-CF74-596B-6D842970D757}"/>
              </a:ext>
            </a:extLst>
          </p:cNvPr>
          <p:cNvSpPr>
            <a:spLocks noGrp="1"/>
          </p:cNvSpPr>
          <p:nvPr>
            <p:ph type="dt" sz="half" idx="10"/>
          </p:nvPr>
        </p:nvSpPr>
        <p:spPr/>
        <p:txBody>
          <a:body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6F32516-556C-4006-4532-353E640DBFEE}"/>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6" name="Footer Placeholder 5">
            <a:extLst>
              <a:ext uri="{FF2B5EF4-FFF2-40B4-BE49-F238E27FC236}">
                <a16:creationId xmlns:a16="http://schemas.microsoft.com/office/drawing/2014/main" xmlns=""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909D38D-C755-5CE6-222E-63EDA358DC9F}"/>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8" name="Footer Placeholder 7">
            <a:extLst>
              <a:ext uri="{FF2B5EF4-FFF2-40B4-BE49-F238E27FC236}">
                <a16:creationId xmlns:a16="http://schemas.microsoft.com/office/drawing/2014/main" xmlns=""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53A7ADE-DB09-BCBA-1A26-78E44884ACDF}"/>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4" name="Footer Placeholder 3">
            <a:extLst>
              <a:ext uri="{FF2B5EF4-FFF2-40B4-BE49-F238E27FC236}">
                <a16:creationId xmlns:a16="http://schemas.microsoft.com/office/drawing/2014/main" xmlns=""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020D24-D6D8-8E62-AA79-B69A3A733957}"/>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3" name="Footer Placeholder 2">
            <a:extLst>
              <a:ext uri="{FF2B5EF4-FFF2-40B4-BE49-F238E27FC236}">
                <a16:creationId xmlns:a16="http://schemas.microsoft.com/office/drawing/2014/main" xmlns=""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EDCD10-41B3-8974-64EA-574B2519468B}"/>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6" name="Footer Placeholder 5">
            <a:extLst>
              <a:ext uri="{FF2B5EF4-FFF2-40B4-BE49-F238E27FC236}">
                <a16:creationId xmlns:a16="http://schemas.microsoft.com/office/drawing/2014/main" xmlns=""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D827D6-C1B5-50CA-8FB3-75D802D017F5}"/>
              </a:ext>
            </a:extLst>
          </p:cNvPr>
          <p:cNvSpPr>
            <a:spLocks noGrp="1"/>
          </p:cNvSpPr>
          <p:nvPr>
            <p:ph type="dt" sz="half" idx="10"/>
          </p:nvPr>
        </p:nvSpPr>
        <p:spPr/>
        <p:txBody>
          <a:bodyPr/>
          <a:lstStyle/>
          <a:p>
            <a:fld id="{CE80C75E-5FEA-4B56-89D8-84CDA87236AE}" type="datetimeFigureOut">
              <a:rPr lang="vi-VN" smtClean="0"/>
              <a:t>21/01/2025</a:t>
            </a:fld>
            <a:endParaRPr lang="vi-VN"/>
          </a:p>
        </p:txBody>
      </p:sp>
      <p:sp>
        <p:nvSpPr>
          <p:cNvPr id="6" name="Footer Placeholder 5">
            <a:extLst>
              <a:ext uri="{FF2B5EF4-FFF2-40B4-BE49-F238E27FC236}">
                <a16:creationId xmlns:a16="http://schemas.microsoft.com/office/drawing/2014/main" xmlns=""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21/01/2025</a:t>
            </a:fld>
            <a:endParaRPr lang="vi-VN"/>
          </a:p>
        </p:txBody>
      </p:sp>
      <p:sp>
        <p:nvSpPr>
          <p:cNvPr id="5" name="Footer Placeholder 4">
            <a:extLst>
              <a:ext uri="{FF2B5EF4-FFF2-40B4-BE49-F238E27FC236}">
                <a16:creationId xmlns:a16="http://schemas.microsoft.com/office/drawing/2014/main" xmlns=""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277A4977-4699-832D-6E08-E3D698F8540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7699FEE6-6E1C-4512-0D8C-7E44067CBF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21/01/2025</a:t>
            </a:fld>
            <a:endParaRPr lang="vi-VN"/>
          </a:p>
        </p:txBody>
      </p:sp>
      <p:sp>
        <p:nvSpPr>
          <p:cNvPr id="5" name="Footer Placeholder 4">
            <a:extLst>
              <a:ext uri="{FF2B5EF4-FFF2-40B4-BE49-F238E27FC236}">
                <a16:creationId xmlns:a16="http://schemas.microsoft.com/office/drawing/2014/main" xmlns=""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66561492-1DE4-56FD-736F-97C76F64B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9.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6.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51.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slideLayout" Target="../slideLayouts/slideLayout18.xml"/><Relationship Id="rId7" Type="http://schemas.openxmlformats.org/officeDocument/2006/relationships/image" Target="../media/image53.png"/><Relationship Id="rId12" Type="http://schemas.openxmlformats.org/officeDocument/2006/relationships/image" Target="../media/image5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55.png"/><Relationship Id="rId5" Type="http://schemas.openxmlformats.org/officeDocument/2006/relationships/image" Target="../media/image23.png"/><Relationship Id="rId10" Type="http://schemas.openxmlformats.org/officeDocument/2006/relationships/image" Target="../media/image63.svg"/><Relationship Id="rId4" Type="http://schemas.openxmlformats.org/officeDocument/2006/relationships/image" Target="../media/image22.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xmlns=""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xmlns="" id="{0F0C6D7B-AD8B-1659-491C-9D5DB2028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xmlns=""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xmlns=""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xmlns=""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xmlns=""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xmlns=""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xmlns=""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xmlns=""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xmlns=""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xmlns=""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xmlns=""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xmlns=""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xmlns=""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xmlns=""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xmlns=""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xmlns=""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xmlns=""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xmlns=""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xmlns=""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xmlns=""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xmlns="" id="{C35FB3EE-FFD9-A54B-1A9B-91C31BA5A70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xmlns=""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xmlns=""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xmlns=""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xmlns=""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xmlns=""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xmlns=""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xmlns=""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xmlns=""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xmlns=""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xmlns=""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xmlns=""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xmlns=""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xmlns=""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xmlns=""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xmlns=""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xmlns=""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xmlns=""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xmlns=""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xmlns=""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xmlns="" id="{7DABFED8-7E35-A80E-5094-2DC47C0AE5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xmlns=""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xmlns=""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xmlns=""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xmlns="" id="{FFEF6D44-2435-B9BC-39D4-F2E687B56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xmlns=""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5924550" y="1954213"/>
                  <a:ext cx="4851400"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xmlns="" id="{F614672B-5FE4-F27B-17F5-A573FD90BB4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xmlns=""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xmlns=""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xmlns=""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xmlns=""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xmlns=""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xmlns="" id="{F614672B-5FE4-F27B-17F5-A573FD90BB4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xmlns=""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xmlns=""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xmlns=""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xmlns=""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xmlns="" id="{AFD02328-A2CC-BA03-ACF6-3A6C0352EA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xmlns=""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xmlns=""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xmlns=""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xmlns=""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xmlns=""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xmlns=""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xmlns=""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xmlns=""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xmlns=""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xmlns=""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xmlns=""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xmlns=""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xmlns=""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xmlns=""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xmlns=""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xmlns="" id="{5D4EC3F9-F414-B0F4-1CF1-550A3B86FF4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xmlns=""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xmlns=""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xmlns=""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xmlns=""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xmlns=""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xmlns=""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xmlns=""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xmlns=""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xmlns=""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xmlns=""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xmlns=""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xmlns=""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xmlns=""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xmlns=""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xmlns=""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xmlns=""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xmlns=""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xmlns=""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xmlns="" id="{5D4EC3F9-F414-B0F4-1CF1-550A3B86FF4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xmlns=""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xmlns=""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xmln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xmlns=""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xmlns=""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xmlns=""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xmlns=""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xmlns=""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xmlns=""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xmlns=""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xmlns=""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xmlns=""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xmlns=""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xmlns=""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xmlns=""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xmlns=""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xmlns=""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xmlns=""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xmlns=""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xmlns=""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xmlns=""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xmlns=""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xmlns="" id="{3647912A-29BA-65BB-F5EC-73942C95CA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872</Words>
  <Application>Microsoft Office PowerPoint</Application>
  <PresentationFormat>Custom</PresentationFormat>
  <Paragraphs>56</Paragraphs>
  <Slides>23</Slides>
  <Notes>1</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Dell</cp:lastModifiedBy>
  <cp:revision>21</cp:revision>
  <dcterms:created xsi:type="dcterms:W3CDTF">2024-09-03T13:34:48Z</dcterms:created>
  <dcterms:modified xsi:type="dcterms:W3CDTF">2025-01-21T01:23:57Z</dcterms:modified>
</cp:coreProperties>
</file>