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06" r:id="rId5"/>
    <p:sldMasterId id="2147483713" r:id="rId6"/>
  </p:sldMasterIdLst>
  <p:notesMasterIdLst>
    <p:notesMasterId r:id="rId31"/>
  </p:notesMasterIdLst>
  <p:sldIdLst>
    <p:sldId id="5148" r:id="rId7"/>
    <p:sldId id="5149" r:id="rId8"/>
    <p:sldId id="256" r:id="rId9"/>
    <p:sldId id="5150" r:id="rId10"/>
    <p:sldId id="5151" r:id="rId11"/>
    <p:sldId id="5152" r:id="rId12"/>
    <p:sldId id="5157" r:id="rId13"/>
    <p:sldId id="5158" r:id="rId14"/>
    <p:sldId id="5159" r:id="rId15"/>
    <p:sldId id="270" r:id="rId16"/>
    <p:sldId id="271" r:id="rId17"/>
    <p:sldId id="290" r:id="rId18"/>
    <p:sldId id="5160" r:id="rId19"/>
    <p:sldId id="291" r:id="rId20"/>
    <p:sldId id="5161" r:id="rId21"/>
    <p:sldId id="275" r:id="rId22"/>
    <p:sldId id="292" r:id="rId23"/>
    <p:sldId id="293" r:id="rId24"/>
    <p:sldId id="2007577187" r:id="rId25"/>
    <p:sldId id="2007577193" r:id="rId26"/>
    <p:sldId id="2007577192" r:id="rId27"/>
    <p:sldId id="2007577194" r:id="rId28"/>
    <p:sldId id="340" r:id="rId29"/>
    <p:sldId id="2007577191"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7" autoAdjust="0"/>
    <p:restoredTop sz="92236" autoAdjust="0"/>
  </p:normalViewPr>
  <p:slideViewPr>
    <p:cSldViewPr>
      <p:cViewPr>
        <p:scale>
          <a:sx n="40" d="100"/>
          <a:sy n="40" d="100"/>
        </p:scale>
        <p:origin x="-80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5</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8</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10</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0.png"/><Relationship Id="rId5" Type="http://schemas.openxmlformats.org/officeDocument/2006/relationships/slideLayout" Target="../slideLayouts/slideLayout52.xml"/><Relationship Id="rId10" Type="http://schemas.openxmlformats.org/officeDocument/2006/relationships/image" Target="../media/image9.png"/><Relationship Id="rId4" Type="http://schemas.openxmlformats.org/officeDocument/2006/relationships/slideLayout" Target="../slideLayouts/slideLayout51.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2.jp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4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8.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8.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22.png"/><Relationship Id="rId5" Type="http://schemas.openxmlformats.org/officeDocument/2006/relationships/image" Target="../media/image3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4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27.svg"/><Relationship Id="rId5" Type="http://schemas.openxmlformats.org/officeDocument/2006/relationships/image" Target="../media/image2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5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xmlns=""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xmlns=""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xmlns=""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xmlns="" id="{B6250470-27EF-CCDD-30B1-AC21A92CA271}"/>
              </a:ext>
            </a:extLst>
          </p:cNvPr>
          <p:cNvSpPr txBox="1"/>
          <p:nvPr/>
        </p:nvSpPr>
        <p:spPr>
          <a:xfrm>
            <a:off x="1524000" y="4838700"/>
            <a:ext cx="14995133" cy="4967514"/>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a:t>
            </a:r>
            <a:r>
              <a:rPr lang="vi-VN" sz="44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bổng </a:t>
            </a: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a:t>
            </a:r>
            <a:r>
              <a:rPr lang="vi-VN" sz="44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vì </a:t>
            </a: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xmlns=""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xmlns=""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xmlns=""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xmlns=""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xmlns=""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xmlns=""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xmlns=""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xmlns=""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xmlns=""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xmlns=""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xmlns=""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xmlns=""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xmlns=""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xmlns=""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xmlns=""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xmlns=""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xmlns=""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xmlns=""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hlinkClick r:id="" action="ppaction://media"/>
            <a:extLst>
              <a:ext uri="{FF2B5EF4-FFF2-40B4-BE49-F238E27FC236}">
                <a16:creationId xmlns:a16="http://schemas.microsoft.com/office/drawing/2014/main" xmlns="" id="{737ADBBE-AFCE-8B71-849A-61351A2AF7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8413" y="0"/>
            <a:ext cx="18227843" cy="10287000"/>
          </a:xfrm>
          <a:prstGeom prst="rect">
            <a:avLst/>
          </a:prstGeom>
        </p:spPr>
      </p:pic>
    </p:spTree>
    <p:extLst>
      <p:ext uri="{BB962C8B-B14F-4D97-AF65-F5344CB8AC3E}">
        <p14:creationId xmlns:p14="http://schemas.microsoft.com/office/powerpoint/2010/main" val="3577585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xmlns=""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xmlns=""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xmlns=""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xmlns=""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xmlns=""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xmlns=""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xmlns=""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xmlns=""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spid="1031" name="TextBox1" r:id="rId2" imgW="7924680" imgH="1574640"/>
        </mc:Choice>
        <mc:Fallback>
          <p:control name="TextBox1" r:id="rId2" imgW="7924680" imgH="1574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868863" y="2817813"/>
                  <a:ext cx="7924800" cy="1574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N GIÓ VÀ MẶT TRỜI  BÀI 74  Tiếng Việt 1  Tập 1  CÁNH DIỀU_720pFH">
            <a:hlinkClick r:id="" action="ppaction://media"/>
            <a:extLst>
              <a:ext uri="{FF2B5EF4-FFF2-40B4-BE49-F238E27FC236}">
                <a16:creationId xmlns:a16="http://schemas.microsoft.com/office/drawing/2014/main" xmlns="" id="{0C4021DC-7EB9-68F3-F4EF-DD37FFD97395}"/>
              </a:ext>
            </a:extLst>
          </p:cNvPr>
          <p:cNvPicPr>
            <a:picLocks noChangeAspect="1"/>
          </p:cNvPicPr>
          <p:nvPr>
            <a:videoFile r:link="rId1"/>
            <p:extLst>
              <p:ext uri="{DAA4B4D4-6D71-4841-9C94-3DE7FCFB9230}">
                <p14:media xmlns:p14="http://schemas.microsoft.com/office/powerpoint/2010/main" r:embed="rId2">
                  <p14:trim st="14220"/>
                </p14:media>
              </p:ext>
            </p:extLst>
          </p:nvPr>
        </p:nvPicPr>
        <p:blipFill>
          <a:blip r:embed="rId4"/>
          <a:stretch>
            <a:fillRect/>
          </a:stretch>
        </p:blipFill>
        <p:spPr>
          <a:xfrm>
            <a:off x="0" y="-22860"/>
            <a:ext cx="18328640" cy="10309860"/>
          </a:xfrm>
          <a:prstGeom prst="rect">
            <a:avLst/>
          </a:prstGeom>
        </p:spPr>
      </p:pic>
    </p:spTree>
    <p:extLst>
      <p:ext uri="{BB962C8B-B14F-4D97-AF65-F5344CB8AC3E}">
        <p14:creationId xmlns:p14="http://schemas.microsoft.com/office/powerpoint/2010/main" val="5143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xmlns=""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xmlns=""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xmlns=""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m Ơn Ông Mặt Trời  Chun Chin  Nhạc thiếu nhi vui nhộn_v720P">
            <a:hlinkClick r:id="" action="ppaction://media"/>
            <a:extLst>
              <a:ext uri="{FF2B5EF4-FFF2-40B4-BE49-F238E27FC236}">
                <a16:creationId xmlns:a16="http://schemas.microsoft.com/office/drawing/2014/main" xmlns="" id="{1363A09C-08BE-AFCA-60B0-193BC8A651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28"/>
            <a:ext cx="18282260" cy="10283771"/>
          </a:xfrm>
          <a:prstGeom prst="rect">
            <a:avLst/>
          </a:prstGeom>
        </p:spPr>
      </p:pic>
    </p:spTree>
    <p:extLst>
      <p:ext uri="{BB962C8B-B14F-4D97-AF65-F5344CB8AC3E}">
        <p14:creationId xmlns:p14="http://schemas.microsoft.com/office/powerpoint/2010/main" val="2793041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xmlns=""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xmlns=""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xmlns=""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xmlns=""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xmlns=""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xmlns=""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xmlns=""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xmlns=""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xmlns=""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xmlns=""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xmlns=""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xmlns=""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xmlns=""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xmlns=""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xmlns=""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xmlns=""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xmlns=""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xmlns=""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xmlns=""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xmlns=""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xmlns=""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xmlns=""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xmlns=""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xmlns=""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xmlns=""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xmlns=""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xmlns=""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xmlns=""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xmlns=""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xmlns=""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xmlns=""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xmlns=""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xmlns=""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xmlns=""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xmlns=""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xmlns=""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xmlns=""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xmlns=""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xmlns=""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xmlns=""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xmlns=""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xmlns=""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xmlns=""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xmlns=""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xmlns=""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xmlns=""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xmlns=""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xmlns=""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959</Words>
  <Application>Microsoft Office PowerPoint</Application>
  <PresentationFormat>Custom</PresentationFormat>
  <Paragraphs>58</Paragraphs>
  <Slides>24</Slides>
  <Notes>10</Notes>
  <HiddenSlides>0</HiddenSlides>
  <MMClips>3</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Office Theme</vt:lpstr>
      <vt:lpstr>Office 主题​​</vt:lpstr>
      <vt:lpstr>1_Office 主题​​</vt:lpstr>
      <vt:lpstr>2_Office 主题​​</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Administrator</cp:lastModifiedBy>
  <cp:revision>37</cp:revision>
  <dcterms:created xsi:type="dcterms:W3CDTF">2006-08-16T00:00:00Z</dcterms:created>
  <dcterms:modified xsi:type="dcterms:W3CDTF">2025-01-21T14:45:48Z</dcterms:modified>
  <dc:identifier>DAGMx3oqY8g</dc:identifier>
</cp:coreProperties>
</file>