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711" r:id="rId4"/>
    <p:sldMasterId id="2147483736" r:id="rId5"/>
    <p:sldMasterId id="2147483749" r:id="rId6"/>
  </p:sldMasterIdLst>
  <p:notesMasterIdLst>
    <p:notesMasterId r:id="rId16"/>
  </p:notesMasterIdLst>
  <p:sldIdLst>
    <p:sldId id="269" r:id="rId7"/>
    <p:sldId id="297" r:id="rId8"/>
    <p:sldId id="289" r:id="rId9"/>
    <p:sldId id="291" r:id="rId10"/>
    <p:sldId id="283" r:id="rId11"/>
    <p:sldId id="285" r:id="rId12"/>
    <p:sldId id="300" r:id="rId13"/>
    <p:sldId id="299" r:id="rId14"/>
    <p:sldId id="294" r:id="rId15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00FF"/>
    <a:srgbClr val="80008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>
      <p:cViewPr varScale="1">
        <p:scale>
          <a:sx n="47" d="100"/>
          <a:sy n="47" d="100"/>
        </p:scale>
        <p:origin x="-756" y="-52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4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82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5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0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2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2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31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00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01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5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000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250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3500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7504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00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92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4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5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92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42" y="2046817"/>
            <a:ext cx="7191675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008" indent="0">
              <a:buNone/>
              <a:defRPr sz="3200" b="1"/>
            </a:lvl2pPr>
            <a:lvl3pPr marL="1450012" indent="0">
              <a:buNone/>
              <a:defRPr sz="2900" b="1"/>
            </a:lvl3pPr>
            <a:lvl4pPr marL="2175020" indent="0">
              <a:buNone/>
              <a:defRPr sz="2500" b="1"/>
            </a:lvl4pPr>
            <a:lvl5pPr marL="2900025" indent="0">
              <a:buNone/>
              <a:defRPr sz="2500" b="1"/>
            </a:lvl5pPr>
            <a:lvl6pPr marL="3625028" indent="0">
              <a:buNone/>
              <a:defRPr sz="2500" b="1"/>
            </a:lvl6pPr>
            <a:lvl7pPr marL="4350037" indent="0">
              <a:buNone/>
              <a:defRPr sz="2500" b="1"/>
            </a:lvl7pPr>
            <a:lvl8pPr marL="5075041" indent="0">
              <a:buNone/>
              <a:defRPr sz="2500" b="1"/>
            </a:lvl8pPr>
            <a:lvl9pPr marL="58000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42" y="2899833"/>
            <a:ext cx="7191675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25008" indent="0">
              <a:buNone/>
              <a:defRPr sz="3200" b="1"/>
            </a:lvl2pPr>
            <a:lvl3pPr marL="1450012" indent="0">
              <a:buNone/>
              <a:defRPr sz="2900" b="1"/>
            </a:lvl3pPr>
            <a:lvl4pPr marL="2175020" indent="0">
              <a:buNone/>
              <a:defRPr sz="2500" b="1"/>
            </a:lvl4pPr>
            <a:lvl5pPr marL="2900025" indent="0">
              <a:buNone/>
              <a:defRPr sz="2500" b="1"/>
            </a:lvl5pPr>
            <a:lvl6pPr marL="3625028" indent="0">
              <a:buNone/>
              <a:defRPr sz="2500" b="1"/>
            </a:lvl6pPr>
            <a:lvl7pPr marL="4350037" indent="0">
              <a:buNone/>
              <a:defRPr sz="2500" b="1"/>
            </a:lvl7pPr>
            <a:lvl8pPr marL="5075041" indent="0">
              <a:buNone/>
              <a:defRPr sz="2500" b="1"/>
            </a:lvl8pPr>
            <a:lvl9pPr marL="58000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68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8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817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22" y="364082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82"/>
            <a:ext cx="5354902" cy="6254751"/>
          </a:xfrm>
        </p:spPr>
        <p:txBody>
          <a:bodyPr/>
          <a:lstStyle>
            <a:lvl1pPr marL="0" indent="0">
              <a:buNone/>
              <a:defRPr sz="2100"/>
            </a:lvl1pPr>
            <a:lvl2pPr marL="725008" indent="0">
              <a:buNone/>
              <a:defRPr sz="1900"/>
            </a:lvl2pPr>
            <a:lvl3pPr marL="1450012" indent="0">
              <a:buNone/>
              <a:defRPr sz="1600"/>
            </a:lvl3pPr>
            <a:lvl4pPr marL="2175020" indent="0">
              <a:buNone/>
              <a:defRPr sz="1300"/>
            </a:lvl4pPr>
            <a:lvl5pPr marL="2900025" indent="0">
              <a:buNone/>
              <a:defRPr sz="1300"/>
            </a:lvl5pPr>
            <a:lvl6pPr marL="3625028" indent="0">
              <a:buNone/>
              <a:defRPr sz="1300"/>
            </a:lvl6pPr>
            <a:lvl7pPr marL="4350037" indent="0">
              <a:buNone/>
              <a:defRPr sz="1300"/>
            </a:lvl7pPr>
            <a:lvl8pPr marL="5075041" indent="0">
              <a:buNone/>
              <a:defRPr sz="1300"/>
            </a:lvl8pPr>
            <a:lvl9pPr marL="580004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47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008" indent="0">
              <a:buNone/>
              <a:defRPr sz="4400"/>
            </a:lvl2pPr>
            <a:lvl3pPr marL="1450012" indent="0">
              <a:buNone/>
              <a:defRPr sz="3700"/>
            </a:lvl3pPr>
            <a:lvl4pPr marL="2175020" indent="0">
              <a:buNone/>
              <a:defRPr sz="3200"/>
            </a:lvl4pPr>
            <a:lvl5pPr marL="2900025" indent="0">
              <a:buNone/>
              <a:defRPr sz="3200"/>
            </a:lvl5pPr>
            <a:lvl6pPr marL="3625028" indent="0">
              <a:buNone/>
              <a:defRPr sz="3200"/>
            </a:lvl6pPr>
            <a:lvl7pPr marL="4350037" indent="0">
              <a:buNone/>
              <a:defRPr sz="3200"/>
            </a:lvl7pPr>
            <a:lvl8pPr marL="5075041" indent="0">
              <a:buNone/>
              <a:defRPr sz="3200"/>
            </a:lvl8pPr>
            <a:lvl9pPr marL="58000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2100"/>
            </a:lvl1pPr>
            <a:lvl2pPr marL="725008" indent="0">
              <a:buNone/>
              <a:defRPr sz="1900"/>
            </a:lvl2pPr>
            <a:lvl3pPr marL="1450012" indent="0">
              <a:buNone/>
              <a:defRPr sz="1600"/>
            </a:lvl3pPr>
            <a:lvl4pPr marL="2175020" indent="0">
              <a:buNone/>
              <a:defRPr sz="1300"/>
            </a:lvl4pPr>
            <a:lvl5pPr marL="2900025" indent="0">
              <a:buNone/>
              <a:defRPr sz="1300"/>
            </a:lvl5pPr>
            <a:lvl6pPr marL="3625028" indent="0">
              <a:buNone/>
              <a:defRPr sz="1300"/>
            </a:lvl6pPr>
            <a:lvl7pPr marL="4350037" indent="0">
              <a:buNone/>
              <a:defRPr sz="1300"/>
            </a:lvl7pPr>
            <a:lvl8pPr marL="5075041" indent="0">
              <a:buNone/>
              <a:defRPr sz="1300"/>
            </a:lvl8pPr>
            <a:lvl9pPr marL="580004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73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17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6" y="488951"/>
            <a:ext cx="6516306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2" y="488951"/>
            <a:ext cx="192861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7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="" xmlns:a16="http://schemas.microsoft.com/office/drawing/2014/main" id="{2FF91EC0-0A3F-4D1F-9256-C14517318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21310" y="1422400"/>
            <a:ext cx="0" cy="599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="" xmlns:a16="http://schemas.microsoft.com/office/drawing/2014/main" id="{85FFC476-5D77-423F-810A-0B64B5B13AEB}"/>
              </a:ext>
            </a:extLst>
          </p:cNvPr>
          <p:cNvGrpSpPr>
            <a:grpSpLocks/>
          </p:cNvGrpSpPr>
          <p:nvPr/>
        </p:nvGrpSpPr>
        <p:grpSpPr bwMode="auto">
          <a:xfrm>
            <a:off x="13337801" y="3989917"/>
            <a:ext cx="2382155" cy="2918883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="" xmlns:a16="http://schemas.microsoft.com/office/drawing/2014/main" id="{1115D750-764C-4A09-B77C-8770A9161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Oval 10">
              <a:extLst>
                <a:ext uri="{FF2B5EF4-FFF2-40B4-BE49-F238E27FC236}">
                  <a16:creationId xmlns="" xmlns:a16="http://schemas.microsoft.com/office/drawing/2014/main" id="{70AA541A-CDA3-4FED-825A-962BA79E7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="" xmlns:a16="http://schemas.microsoft.com/office/drawing/2014/main" id="{D3A1F295-93F5-464A-A707-2F0E6191D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="" xmlns:a16="http://schemas.microsoft.com/office/drawing/2014/main" id="{F23CF70C-3A8E-4605-94AF-357F8CB1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="" xmlns:a16="http://schemas.microsoft.com/office/drawing/2014/main" id="{49DD5BE0-85AF-4675-868A-4BBCA8DDF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Oval 14">
              <a:extLst>
                <a:ext uri="{FF2B5EF4-FFF2-40B4-BE49-F238E27FC236}">
                  <a16:creationId xmlns="" xmlns:a16="http://schemas.microsoft.com/office/drawing/2014/main" id="{DC0EEC1D-A223-406B-ACA1-54AFAA769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="" xmlns:a16="http://schemas.microsoft.com/office/drawing/2014/main" id="{31DAFD1F-79DE-4C8E-BF2F-C1ACFA20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="" xmlns:a16="http://schemas.microsoft.com/office/drawing/2014/main" id="{64669430-0F84-4A3D-AC18-A6D5CA125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="" xmlns:a16="http://schemas.microsoft.com/office/drawing/2014/main" id="{2CCD79E8-BAC6-4DD0-800C-81C15B7C4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="" xmlns:a16="http://schemas.microsoft.com/office/drawing/2014/main" id="{40B0750F-00B9-4A28-AA1F-A864D170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="" xmlns:a16="http://schemas.microsoft.com/office/drawing/2014/main" id="{41BD9403-7C95-4B48-9F15-D4DAC6A65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" name="Oval 20">
              <a:extLst>
                <a:ext uri="{FF2B5EF4-FFF2-40B4-BE49-F238E27FC236}">
                  <a16:creationId xmlns="" xmlns:a16="http://schemas.microsoft.com/office/drawing/2014/main" id="{117348AF-FA21-4DF5-8178-31B5FEA3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="" xmlns:a16="http://schemas.microsoft.com/office/drawing/2014/main" id="{0132042E-70EB-4044-9BDD-6E3EAC4A0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="" xmlns:a16="http://schemas.microsoft.com/office/drawing/2014/main" id="{1638009C-1444-4924-AC3D-2740F4E09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" name="Oval 23">
              <a:extLst>
                <a:ext uri="{FF2B5EF4-FFF2-40B4-BE49-F238E27FC236}">
                  <a16:creationId xmlns="" xmlns:a16="http://schemas.microsoft.com/office/drawing/2014/main" id="{08880CAC-6ED3-49E9-B9EE-538D61551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" name="Oval 24">
              <a:extLst>
                <a:ext uri="{FF2B5EF4-FFF2-40B4-BE49-F238E27FC236}">
                  <a16:creationId xmlns="" xmlns:a16="http://schemas.microsoft.com/office/drawing/2014/main" id="{EB7030DC-DB3B-4EF8-8863-489607731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="" xmlns:a16="http://schemas.microsoft.com/office/drawing/2014/main" id="{16E9D2EA-660D-43E4-B25E-C4991862F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="" xmlns:a16="http://schemas.microsoft.com/office/drawing/2014/main" id="{A70020C3-0FEA-4D7A-9537-3AD7298D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="" xmlns:a16="http://schemas.microsoft.com/office/drawing/2014/main" id="{D3DCCE19-21E9-4E30-826C-9831FAD20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="" xmlns:a16="http://schemas.microsoft.com/office/drawing/2014/main" id="{68F06C29-45C3-4943-BAC6-36155B738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="" xmlns:a16="http://schemas.microsoft.com/office/drawing/2014/main" id="{3B2072BF-96CC-4172-B016-6AB0B2A85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" name="Oval 30">
              <a:extLst>
                <a:ext uri="{FF2B5EF4-FFF2-40B4-BE49-F238E27FC236}">
                  <a16:creationId xmlns="" xmlns:a16="http://schemas.microsoft.com/office/drawing/2014/main" id="{7684D51A-FB73-4C7D-8DAE-57FC9738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Oval 31">
              <a:extLst>
                <a:ext uri="{FF2B5EF4-FFF2-40B4-BE49-F238E27FC236}">
                  <a16:creationId xmlns="" xmlns:a16="http://schemas.microsoft.com/office/drawing/2014/main" id="{C96EFB0B-0E96-4518-AD27-B6E54723B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Oval 32">
              <a:extLst>
                <a:ext uri="{FF2B5EF4-FFF2-40B4-BE49-F238E27FC236}">
                  <a16:creationId xmlns="" xmlns:a16="http://schemas.microsoft.com/office/drawing/2014/main" id="{2051ADDD-6A6C-4FE1-A4CE-814CCFD43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0" name="Oval 33">
              <a:extLst>
                <a:ext uri="{FF2B5EF4-FFF2-40B4-BE49-F238E27FC236}">
                  <a16:creationId xmlns="" xmlns:a16="http://schemas.microsoft.com/office/drawing/2014/main" id="{68FDE57D-7935-413A-8BD4-391D378EF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Oval 34">
              <a:extLst>
                <a:ext uri="{FF2B5EF4-FFF2-40B4-BE49-F238E27FC236}">
                  <a16:creationId xmlns="" xmlns:a16="http://schemas.microsoft.com/office/drawing/2014/main" id="{2E9D519F-3178-4D84-9210-03F9D2500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" name="Oval 35">
              <a:extLst>
                <a:ext uri="{FF2B5EF4-FFF2-40B4-BE49-F238E27FC236}">
                  <a16:creationId xmlns="" xmlns:a16="http://schemas.microsoft.com/office/drawing/2014/main" id="{68AF04F3-3F40-463A-94DD-6AFCE0781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="" xmlns:a16="http://schemas.microsoft.com/office/drawing/2014/main" id="{3CBEE7F8-B299-412E-9B1C-12F66DAE1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" name="Oval 37">
              <a:extLst>
                <a:ext uri="{FF2B5EF4-FFF2-40B4-BE49-F238E27FC236}">
                  <a16:creationId xmlns="" xmlns:a16="http://schemas.microsoft.com/office/drawing/2014/main" id="{37D97BF2-7CD3-45E2-B076-70B584CD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" name="Oval 38">
              <a:extLst>
                <a:ext uri="{FF2B5EF4-FFF2-40B4-BE49-F238E27FC236}">
                  <a16:creationId xmlns="" xmlns:a16="http://schemas.microsoft.com/office/drawing/2014/main" id="{B560F403-79F5-43C4-B206-9C36CB292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" name="Oval 39">
              <a:extLst>
                <a:ext uri="{FF2B5EF4-FFF2-40B4-BE49-F238E27FC236}">
                  <a16:creationId xmlns="" xmlns:a16="http://schemas.microsoft.com/office/drawing/2014/main" id="{141197C8-2EED-430D-8DCA-E5CE7042A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>
            <a:extLst>
              <a:ext uri="{FF2B5EF4-FFF2-40B4-BE49-F238E27FC236}">
                <a16:creationId xmlns="" xmlns:a16="http://schemas.microsoft.com/office/drawing/2014/main" id="{7C098D07-D0CC-49F1-AF6A-1AE96A21C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555" y="3759200"/>
            <a:ext cx="14648974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2336" y="622300"/>
            <a:ext cx="12071840" cy="2844800"/>
          </a:xfrm>
        </p:spPr>
        <p:txBody>
          <a:bodyPr/>
          <a:lstStyle>
            <a:lvl1pPr algn="r">
              <a:defRPr sz="6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1807" y="4066117"/>
            <a:ext cx="11122369" cy="314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267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="" xmlns:a16="http://schemas.microsoft.com/office/drawing/2014/main" id="{193676A7-BA54-4838-85C6-8F6C202A8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="" xmlns:a16="http://schemas.microsoft.com/office/drawing/2014/main" id="{C74AC4D2-0CDA-42F8-9703-6062F1CCE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>
            <a:extLst>
              <a:ext uri="{FF2B5EF4-FFF2-40B4-BE49-F238E27FC236}">
                <a16:creationId xmlns="" xmlns:a16="http://schemas.microsoft.com/office/drawing/2014/main" id="{3DD1A060-0530-42D4-8100-F2CFB5207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12F1-BD72-4722-AA47-69AF94BF36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87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33D769E-FF2C-4072-87CE-A28F489FE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B874770-D274-4DAF-A232-EF9FFBB78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74BA9D5-44B8-4853-B160-9269A817F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0586A-861D-42B3-B8B8-B03E20815D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53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712E560-C9DA-49C6-B1A3-7FE92C924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A844CBB-500B-4CEF-9FA7-C0C3BBCEC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68210195-E3FA-4651-9A09-60D837E81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6D135-9524-4BCD-A5A7-6A2DEDD053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21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292351"/>
            <a:ext cx="7188848" cy="588221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292351"/>
            <a:ext cx="7188848" cy="588221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A1893C4-A451-4620-A151-EA4E7F40C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93E4270-1497-48B1-B0FF-D369E8CE8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6D96CBFA-2848-4375-94D4-A6E0F1988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35BBA-B15E-4412-9136-6B6B83A16F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90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3642E4DE-1BD6-4916-BB45-069211BD6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F7C798D7-90EF-4C21-9DD8-FDFC692C0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7AC2A8A7-A1B1-421C-97FE-DA8640D7C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BBD55-F799-43DF-AB9D-99DA9BF96D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8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0A72B05-1588-4582-B7BD-4893D9C37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42A5CA5-5A41-408F-8A0E-7C26D2A17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5B9FF93B-58FD-4B75-9582-F06DD02D9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294D3-F4B6-425F-A101-A47B538230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43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83857BB9-E9E0-4993-948C-31D4C8148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24585338-33DE-4BFC-ACD0-8636EF0C2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FE4556E6-5BAD-47DD-AD8C-A7772EEAF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2C581-108C-49B0-A55D-B8F6691938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74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503F04E-BC17-4D54-A08E-7B7FD9729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97A8A4B-A235-4644-8031-DECC87B2C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08B17C3E-6243-4D27-9813-5BE3BA4EA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1F723-FDA0-437E-BBD9-C4F6737E54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40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3ABC8C7-B49D-4B9B-9E7E-E4A33FC2A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6A20E33-3CF3-497D-8628-67BAEEFEE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6C829BE-7BEE-485B-A685-0F5A53EFE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864E0-55C8-4DC0-98B7-DBA650C454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45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16AA45C-3D6E-4505-A343-9D8254A72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436D7B5-1928-4957-B3E0-473B3E298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A74D85B1-8EEC-4CD5-919A-40240FF36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3A49D-C46E-4416-B2DB-44037766C9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87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162985"/>
            <a:ext cx="3662244" cy="80115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162985"/>
            <a:ext cx="10715453" cy="80115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A65EEE1-B04C-40D5-AC97-F8A141889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B95D1F9-49ED-476F-94E1-D8F6FD604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A9D9E49A-A93C-4673-914D-94E9A527B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DCA9A-D14C-4D09-BDB1-066CDADBE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65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3832" y="162985"/>
            <a:ext cx="14648974" cy="8011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208E6B1-2113-4524-9700-21D920C80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2258E83-5F04-4AB9-8512-B73C5AAA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14BA41B2-AE38-49EA-BB32-08A4E9EBA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CA3B7-97CF-4CFD-991F-8A7EA9E11A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6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="" xmlns:a16="http://schemas.microsoft.com/office/drawing/2014/main" id="{2FF91EC0-0A3F-4D1F-9256-C14517318D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21310" y="1422400"/>
            <a:ext cx="0" cy="599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356" tIns="45679" rIns="91356" bIns="45679"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="" xmlns:a16="http://schemas.microsoft.com/office/drawing/2014/main" id="{85FFC476-5D77-423F-810A-0B64B5B13AEB}"/>
              </a:ext>
            </a:extLst>
          </p:cNvPr>
          <p:cNvGrpSpPr>
            <a:grpSpLocks/>
          </p:cNvGrpSpPr>
          <p:nvPr/>
        </p:nvGrpSpPr>
        <p:grpSpPr bwMode="auto">
          <a:xfrm>
            <a:off x="13337810" y="3989917"/>
            <a:ext cx="2382155" cy="2918883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="" xmlns:a16="http://schemas.microsoft.com/office/drawing/2014/main" id="{1115D750-764C-4A09-B77C-8770A9161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Oval 10">
              <a:extLst>
                <a:ext uri="{FF2B5EF4-FFF2-40B4-BE49-F238E27FC236}">
                  <a16:creationId xmlns="" xmlns:a16="http://schemas.microsoft.com/office/drawing/2014/main" id="{70AA541A-CDA3-4FED-825A-962BA79E7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="" xmlns:a16="http://schemas.microsoft.com/office/drawing/2014/main" id="{D3A1F295-93F5-464A-A707-2F0E6191D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="" xmlns:a16="http://schemas.microsoft.com/office/drawing/2014/main" id="{F23CF70C-3A8E-4605-94AF-357F8CB1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="" xmlns:a16="http://schemas.microsoft.com/office/drawing/2014/main" id="{49DD5BE0-85AF-4675-868A-4BBCA8DDF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Oval 14">
              <a:extLst>
                <a:ext uri="{FF2B5EF4-FFF2-40B4-BE49-F238E27FC236}">
                  <a16:creationId xmlns="" xmlns:a16="http://schemas.microsoft.com/office/drawing/2014/main" id="{DC0EEC1D-A223-406B-ACA1-54AFAA769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="" xmlns:a16="http://schemas.microsoft.com/office/drawing/2014/main" id="{31DAFD1F-79DE-4C8E-BF2F-C1ACFA202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" name="Oval 16">
              <a:extLst>
                <a:ext uri="{FF2B5EF4-FFF2-40B4-BE49-F238E27FC236}">
                  <a16:creationId xmlns="" xmlns:a16="http://schemas.microsoft.com/office/drawing/2014/main" id="{64669430-0F84-4A3D-AC18-A6D5CA125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="" xmlns:a16="http://schemas.microsoft.com/office/drawing/2014/main" id="{2CCD79E8-BAC6-4DD0-800C-81C15B7C4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="" xmlns:a16="http://schemas.microsoft.com/office/drawing/2014/main" id="{40B0750F-00B9-4A28-AA1F-A864D1700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="" xmlns:a16="http://schemas.microsoft.com/office/drawing/2014/main" id="{41BD9403-7C95-4B48-9F15-D4DAC6A65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7" name="Oval 20">
              <a:extLst>
                <a:ext uri="{FF2B5EF4-FFF2-40B4-BE49-F238E27FC236}">
                  <a16:creationId xmlns="" xmlns:a16="http://schemas.microsoft.com/office/drawing/2014/main" id="{117348AF-FA21-4DF5-8178-31B5FEA39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="" xmlns:a16="http://schemas.microsoft.com/office/drawing/2014/main" id="{0132042E-70EB-4044-9BDD-6E3EAC4A0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" name="Oval 22">
              <a:extLst>
                <a:ext uri="{FF2B5EF4-FFF2-40B4-BE49-F238E27FC236}">
                  <a16:creationId xmlns="" xmlns:a16="http://schemas.microsoft.com/office/drawing/2014/main" id="{1638009C-1444-4924-AC3D-2740F4E09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0" name="Oval 23">
              <a:extLst>
                <a:ext uri="{FF2B5EF4-FFF2-40B4-BE49-F238E27FC236}">
                  <a16:creationId xmlns="" xmlns:a16="http://schemas.microsoft.com/office/drawing/2014/main" id="{08880CAC-6ED3-49E9-B9EE-538D61551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" name="Oval 24">
              <a:extLst>
                <a:ext uri="{FF2B5EF4-FFF2-40B4-BE49-F238E27FC236}">
                  <a16:creationId xmlns="" xmlns:a16="http://schemas.microsoft.com/office/drawing/2014/main" id="{EB7030DC-DB3B-4EF8-8863-489607731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="" xmlns:a16="http://schemas.microsoft.com/office/drawing/2014/main" id="{16E9D2EA-660D-43E4-B25E-C4991862F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="" xmlns:a16="http://schemas.microsoft.com/office/drawing/2014/main" id="{A70020C3-0FEA-4D7A-9537-3AD7298D3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="" xmlns:a16="http://schemas.microsoft.com/office/drawing/2014/main" id="{D3DCCE19-21E9-4E30-826C-9831FAD20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="" xmlns:a16="http://schemas.microsoft.com/office/drawing/2014/main" id="{68F06C29-45C3-4943-BAC6-36155B738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="" xmlns:a16="http://schemas.microsoft.com/office/drawing/2014/main" id="{3B2072BF-96CC-4172-B016-6AB0B2A85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" name="Oval 30">
              <a:extLst>
                <a:ext uri="{FF2B5EF4-FFF2-40B4-BE49-F238E27FC236}">
                  <a16:creationId xmlns="" xmlns:a16="http://schemas.microsoft.com/office/drawing/2014/main" id="{7684D51A-FB73-4C7D-8DAE-57FC9738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Oval 31">
              <a:extLst>
                <a:ext uri="{FF2B5EF4-FFF2-40B4-BE49-F238E27FC236}">
                  <a16:creationId xmlns="" xmlns:a16="http://schemas.microsoft.com/office/drawing/2014/main" id="{C96EFB0B-0E96-4518-AD27-B6E54723B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Oval 32">
              <a:extLst>
                <a:ext uri="{FF2B5EF4-FFF2-40B4-BE49-F238E27FC236}">
                  <a16:creationId xmlns="" xmlns:a16="http://schemas.microsoft.com/office/drawing/2014/main" id="{2051ADDD-6A6C-4FE1-A4CE-814CCFD43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0" name="Oval 33">
              <a:extLst>
                <a:ext uri="{FF2B5EF4-FFF2-40B4-BE49-F238E27FC236}">
                  <a16:creationId xmlns="" xmlns:a16="http://schemas.microsoft.com/office/drawing/2014/main" id="{68FDE57D-7935-413A-8BD4-391D378EF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1" name="Oval 34">
              <a:extLst>
                <a:ext uri="{FF2B5EF4-FFF2-40B4-BE49-F238E27FC236}">
                  <a16:creationId xmlns="" xmlns:a16="http://schemas.microsoft.com/office/drawing/2014/main" id="{2E9D519F-3178-4D84-9210-03F9D2500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2" name="Oval 35">
              <a:extLst>
                <a:ext uri="{FF2B5EF4-FFF2-40B4-BE49-F238E27FC236}">
                  <a16:creationId xmlns="" xmlns:a16="http://schemas.microsoft.com/office/drawing/2014/main" id="{68AF04F3-3F40-463A-94DD-6AFCE0781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3" name="Oval 36">
              <a:extLst>
                <a:ext uri="{FF2B5EF4-FFF2-40B4-BE49-F238E27FC236}">
                  <a16:creationId xmlns="" xmlns:a16="http://schemas.microsoft.com/office/drawing/2014/main" id="{3CBEE7F8-B299-412E-9B1C-12F66DAE1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4" name="Oval 37">
              <a:extLst>
                <a:ext uri="{FF2B5EF4-FFF2-40B4-BE49-F238E27FC236}">
                  <a16:creationId xmlns="" xmlns:a16="http://schemas.microsoft.com/office/drawing/2014/main" id="{37D97BF2-7CD3-45E2-B076-70B584CD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5" name="Oval 38">
              <a:extLst>
                <a:ext uri="{FF2B5EF4-FFF2-40B4-BE49-F238E27FC236}">
                  <a16:creationId xmlns="" xmlns:a16="http://schemas.microsoft.com/office/drawing/2014/main" id="{B560F403-79F5-43C4-B206-9C36CB292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36" name="Oval 39">
              <a:extLst>
                <a:ext uri="{FF2B5EF4-FFF2-40B4-BE49-F238E27FC236}">
                  <a16:creationId xmlns="" xmlns:a16="http://schemas.microsoft.com/office/drawing/2014/main" id="{141197C8-2EED-430D-8DCA-E5CE7042A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>
            <a:extLst>
              <a:ext uri="{FF2B5EF4-FFF2-40B4-BE49-F238E27FC236}">
                <a16:creationId xmlns="" xmlns:a16="http://schemas.microsoft.com/office/drawing/2014/main" id="{7C098D07-D0CC-49F1-AF6A-1AE96A21C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555" y="3759200"/>
            <a:ext cx="14648974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91356" tIns="45679" rIns="91356" bIns="45679"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62336" y="622300"/>
            <a:ext cx="12071840" cy="2844800"/>
          </a:xfrm>
        </p:spPr>
        <p:txBody>
          <a:bodyPr/>
          <a:lstStyle>
            <a:lvl1pPr algn="r">
              <a:defRPr sz="6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11809" y="4066117"/>
            <a:ext cx="11122369" cy="3149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3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="" xmlns:a16="http://schemas.microsoft.com/office/drawing/2014/main" id="{193676A7-BA54-4838-85C6-8F6C202A8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="" xmlns:a16="http://schemas.microsoft.com/office/drawing/2014/main" id="{C74AC4D2-0CDA-42F8-9703-6062F1CCE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" name="Rectangle 7">
            <a:extLst>
              <a:ext uri="{FF2B5EF4-FFF2-40B4-BE49-F238E27FC236}">
                <a16:creationId xmlns="" xmlns:a16="http://schemas.microsoft.com/office/drawing/2014/main" id="{3DD1A060-0530-42D4-8100-F2CFB5207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A12F1-BD72-4722-AA47-69AF94BF36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95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33D769E-FF2C-4072-87CE-A28F489FE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B874770-D274-4DAF-A232-EF9FFBB78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474BA9D5-44B8-4853-B160-9269A817F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0586A-861D-42B3-B8B8-B03E20815D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441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8"/>
            <a:ext cx="13835142" cy="2000249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013" indent="0">
              <a:buNone/>
              <a:defRPr sz="2400"/>
            </a:lvl2pPr>
            <a:lvl3pPr marL="1218024" indent="0">
              <a:buNone/>
              <a:defRPr sz="2100"/>
            </a:lvl3pPr>
            <a:lvl4pPr marL="1827038" indent="0">
              <a:buNone/>
              <a:defRPr sz="1900"/>
            </a:lvl4pPr>
            <a:lvl5pPr marL="2436050" indent="0">
              <a:buNone/>
              <a:defRPr sz="1900"/>
            </a:lvl5pPr>
            <a:lvl6pPr marL="3045065" indent="0">
              <a:buNone/>
              <a:defRPr sz="1900"/>
            </a:lvl6pPr>
            <a:lvl7pPr marL="3654076" indent="0">
              <a:buNone/>
              <a:defRPr sz="1900"/>
            </a:lvl7pPr>
            <a:lvl8pPr marL="4263092" indent="0">
              <a:buNone/>
              <a:defRPr sz="1900"/>
            </a:lvl8pPr>
            <a:lvl9pPr marL="487210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712E560-C9DA-49C6-B1A3-7FE92C924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A844CBB-500B-4CEF-9FA7-C0C3BBCEC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68210195-E3FA-4651-9A09-60D837E81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6D135-9524-4BCD-A5A7-6A2DEDD053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5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292351"/>
            <a:ext cx="7188848" cy="588221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292351"/>
            <a:ext cx="7188848" cy="588221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A1893C4-A451-4620-A151-EA4E7F40C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93E4270-1497-48B1-B0FF-D369E8CE8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6D96CBFA-2848-4375-94D4-A6E0F1988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35BBA-B15E-4412-9136-6B6B83A16F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49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4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3" indent="0">
              <a:buNone/>
              <a:defRPr sz="2700" b="1"/>
            </a:lvl2pPr>
            <a:lvl3pPr marL="1218024" indent="0">
              <a:buNone/>
              <a:defRPr sz="2400" b="1"/>
            </a:lvl3pPr>
            <a:lvl4pPr marL="1827038" indent="0">
              <a:buNone/>
              <a:defRPr sz="2100" b="1"/>
            </a:lvl4pPr>
            <a:lvl5pPr marL="2436050" indent="0">
              <a:buNone/>
              <a:defRPr sz="2100" b="1"/>
            </a:lvl5pPr>
            <a:lvl6pPr marL="3045065" indent="0">
              <a:buNone/>
              <a:defRPr sz="2100" b="1"/>
            </a:lvl6pPr>
            <a:lvl7pPr marL="3654076" indent="0">
              <a:buNone/>
              <a:defRPr sz="2100" b="1"/>
            </a:lvl7pPr>
            <a:lvl8pPr marL="4263092" indent="0">
              <a:buNone/>
              <a:defRPr sz="2100" b="1"/>
            </a:lvl8pPr>
            <a:lvl9pPr marL="48721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4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13" indent="0">
              <a:buNone/>
              <a:defRPr sz="2700" b="1"/>
            </a:lvl2pPr>
            <a:lvl3pPr marL="1218024" indent="0">
              <a:buNone/>
              <a:defRPr sz="2400" b="1"/>
            </a:lvl3pPr>
            <a:lvl4pPr marL="1827038" indent="0">
              <a:buNone/>
              <a:defRPr sz="2100" b="1"/>
            </a:lvl4pPr>
            <a:lvl5pPr marL="2436050" indent="0">
              <a:buNone/>
              <a:defRPr sz="2100" b="1"/>
            </a:lvl5pPr>
            <a:lvl6pPr marL="3045065" indent="0">
              <a:buNone/>
              <a:defRPr sz="2100" b="1"/>
            </a:lvl6pPr>
            <a:lvl7pPr marL="3654076" indent="0">
              <a:buNone/>
              <a:defRPr sz="2100" b="1"/>
            </a:lvl7pPr>
            <a:lvl8pPr marL="4263092" indent="0">
              <a:buNone/>
              <a:defRPr sz="2100" b="1"/>
            </a:lvl8pPr>
            <a:lvl9pPr marL="48721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3642E4DE-1BD6-4916-BB45-069211BD6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F7C798D7-90EF-4C21-9DD8-FDFC692C0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7AC2A8A7-A1B1-421C-97FE-DA8640D7C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BBD55-F799-43DF-AB9D-99DA9BF96D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630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0A72B05-1588-4582-B7BD-4893D9C37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42A5CA5-5A41-408F-8A0E-7C26D2A17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5B9FF93B-58FD-4B75-9582-F06DD02D9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294D3-F4B6-425F-A101-A47B538230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52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83857BB9-E9E0-4993-948C-31D4C8148E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24585338-33DE-4BFC-ACD0-8636EF0C2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FE4556E6-5BAD-47DD-AD8C-A7772EEAF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C2C581-108C-49B0-A55D-B8F6691938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22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22" y="364077"/>
            <a:ext cx="9099093" cy="780415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7"/>
            <a:ext cx="535490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09013" indent="0">
              <a:buNone/>
              <a:defRPr sz="1600"/>
            </a:lvl2pPr>
            <a:lvl3pPr marL="1218024" indent="0">
              <a:buNone/>
              <a:defRPr sz="1300"/>
            </a:lvl3pPr>
            <a:lvl4pPr marL="1827038" indent="0">
              <a:buNone/>
              <a:defRPr sz="1200"/>
            </a:lvl4pPr>
            <a:lvl5pPr marL="2436050" indent="0">
              <a:buNone/>
              <a:defRPr sz="1200"/>
            </a:lvl5pPr>
            <a:lvl6pPr marL="3045065" indent="0">
              <a:buNone/>
              <a:defRPr sz="1200"/>
            </a:lvl6pPr>
            <a:lvl7pPr marL="3654076" indent="0">
              <a:buNone/>
              <a:defRPr sz="1200"/>
            </a:lvl7pPr>
            <a:lvl8pPr marL="4263092" indent="0">
              <a:buNone/>
              <a:defRPr sz="1200"/>
            </a:lvl8pPr>
            <a:lvl9pPr marL="48721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503F04E-BC17-4D54-A08E-7B7FD9729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97A8A4B-A235-4644-8031-DECC87B2C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08B17C3E-6243-4D27-9813-5BE3BA4EA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1F723-FDA0-437E-BBD9-C4F6737E54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56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7" y="6400801"/>
            <a:ext cx="9765983" cy="755651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7" y="817033"/>
            <a:ext cx="9765983" cy="5486400"/>
          </a:xfrm>
        </p:spPr>
        <p:txBody>
          <a:bodyPr/>
          <a:lstStyle>
            <a:lvl1pPr marL="0" indent="0">
              <a:buNone/>
              <a:defRPr sz="4300"/>
            </a:lvl1pPr>
            <a:lvl2pPr marL="609013" indent="0">
              <a:buNone/>
              <a:defRPr sz="3700"/>
            </a:lvl2pPr>
            <a:lvl3pPr marL="1218024" indent="0">
              <a:buNone/>
              <a:defRPr sz="3200"/>
            </a:lvl3pPr>
            <a:lvl4pPr marL="1827038" indent="0">
              <a:buNone/>
              <a:defRPr sz="2700"/>
            </a:lvl4pPr>
            <a:lvl5pPr marL="2436050" indent="0">
              <a:buNone/>
              <a:defRPr sz="2700"/>
            </a:lvl5pPr>
            <a:lvl6pPr marL="3045065" indent="0">
              <a:buNone/>
              <a:defRPr sz="2700"/>
            </a:lvl6pPr>
            <a:lvl7pPr marL="3654076" indent="0">
              <a:buNone/>
              <a:defRPr sz="2700"/>
            </a:lvl7pPr>
            <a:lvl8pPr marL="4263092" indent="0">
              <a:buNone/>
              <a:defRPr sz="2700"/>
            </a:lvl8pPr>
            <a:lvl9pPr marL="4872101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7" y="7156452"/>
            <a:ext cx="9765983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09013" indent="0">
              <a:buNone/>
              <a:defRPr sz="1600"/>
            </a:lvl2pPr>
            <a:lvl3pPr marL="1218024" indent="0">
              <a:buNone/>
              <a:defRPr sz="1300"/>
            </a:lvl3pPr>
            <a:lvl4pPr marL="1827038" indent="0">
              <a:buNone/>
              <a:defRPr sz="1200"/>
            </a:lvl4pPr>
            <a:lvl5pPr marL="2436050" indent="0">
              <a:buNone/>
              <a:defRPr sz="1200"/>
            </a:lvl5pPr>
            <a:lvl6pPr marL="3045065" indent="0">
              <a:buNone/>
              <a:defRPr sz="1200"/>
            </a:lvl6pPr>
            <a:lvl7pPr marL="3654076" indent="0">
              <a:buNone/>
              <a:defRPr sz="1200"/>
            </a:lvl7pPr>
            <a:lvl8pPr marL="4263092" indent="0">
              <a:buNone/>
              <a:defRPr sz="1200"/>
            </a:lvl8pPr>
            <a:lvl9pPr marL="48721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3ABC8C7-B49D-4B9B-9E7E-E4A33FC2A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6A20E33-3CF3-497D-8628-67BAEEFEE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6C829BE-7BEE-485B-A685-0F5A53EFEC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864E0-55C8-4DC0-98B7-DBA650C454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11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16AA45C-3D6E-4505-A343-9D8254A72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436D7B5-1928-4957-B3E0-473B3E298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A74D85B1-8EEC-4CD5-919A-40240FF36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3A49D-C46E-4416-B2DB-44037766C9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21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162994"/>
            <a:ext cx="3662244" cy="80115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162994"/>
            <a:ext cx="10715453" cy="80115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A65EEE1-B04C-40D5-AC97-F8A141889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B95D1F9-49ED-476F-94E1-D8F6FD604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A9D9E49A-A93C-4673-914D-94E9A527B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DCA9A-D14C-4D09-BDB1-066CDADBE1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284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3832" y="162994"/>
            <a:ext cx="14648974" cy="8011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208E6B1-2113-4524-9700-21D920C80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2258E83-5F04-4AB9-8512-B73C5AAAE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14BA41B2-AE38-49EA-BB32-08A4E9EBA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CA3B7-97CF-4CFD-991F-8A7EA9E11A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6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00" tIns="72499" rIns="145000" bIns="724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16"/>
            <a:ext cx="14648974" cy="6034617"/>
          </a:xfrm>
          <a:prstGeom prst="rect">
            <a:avLst/>
          </a:prstGeom>
        </p:spPr>
        <p:txBody>
          <a:bodyPr vert="horz" lIns="145000" tIns="72499" rIns="145000" bIns="724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9"/>
            <a:ext cx="3797882" cy="486833"/>
          </a:xfrm>
          <a:prstGeom prst="rect">
            <a:avLst/>
          </a:prstGeom>
        </p:spPr>
        <p:txBody>
          <a:bodyPr vert="horz" lIns="145000" tIns="72499" rIns="145000" bIns="7249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012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012" fontAlgn="auto">
                <a:spcBef>
                  <a:spcPts val="0"/>
                </a:spcBef>
                <a:spcAft>
                  <a:spcPts val="0"/>
                </a:spcAft>
              </a:pPr>
              <a:t>11/14/2024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9"/>
            <a:ext cx="5154269" cy="486833"/>
          </a:xfrm>
          <a:prstGeom prst="rect">
            <a:avLst/>
          </a:prstGeom>
        </p:spPr>
        <p:txBody>
          <a:bodyPr vert="horz" lIns="145000" tIns="72499" rIns="145000" bIns="7249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0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9"/>
            <a:ext cx="3797882" cy="486833"/>
          </a:xfrm>
          <a:prstGeom prst="rect">
            <a:avLst/>
          </a:prstGeom>
        </p:spPr>
        <p:txBody>
          <a:bodyPr vert="horz" lIns="145000" tIns="72499" rIns="145000" bIns="7249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012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0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1450012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3755" indent="-543755" algn="l" defTabSz="1450012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135" indent="-453132" algn="l" defTabSz="1450012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2516" indent="-362507" algn="l" defTabSz="145001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37520" indent="-362507" algn="l" defTabSz="145001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2527" indent="-362507" algn="l" defTabSz="1450012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7533" indent="-362507" algn="l" defTabSz="1450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2542" indent="-362507" algn="l" defTabSz="1450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37543" indent="-362507" algn="l" defTabSz="1450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2553" indent="-362507" algn="l" defTabSz="14500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01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008" algn="l" defTabSz="145001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012" algn="l" defTabSz="145001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5020" algn="l" defTabSz="145001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0025" algn="l" defTabSz="145001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5028" algn="l" defTabSz="145001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0037" algn="l" defTabSz="145001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5041" algn="l" defTabSz="145001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0048" algn="l" defTabSz="1450012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>
            <a:extLst>
              <a:ext uri="{FF2B5EF4-FFF2-40B4-BE49-F238E27FC236}">
                <a16:creationId xmlns="" xmlns:a16="http://schemas.microsoft.com/office/drawing/2014/main" id="{F1854A98-4070-48E9-A87B-3DBD6CDB4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74239" y="203200"/>
            <a:ext cx="0" cy="203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AC9B09AB-EFBF-4588-9C0E-B9BED0CFE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162984"/>
            <a:ext cx="13428226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4692962-EB06-46F0-93D5-8486B8E30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292351"/>
            <a:ext cx="14648974" cy="58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1" name="Rectangle 5">
            <a:extLst>
              <a:ext uri="{FF2B5EF4-FFF2-40B4-BE49-F238E27FC236}">
                <a16:creationId xmlns="" xmlns:a16="http://schemas.microsoft.com/office/drawing/2014/main" id="{33586E0C-3469-43FE-97A6-54CAE8DEA1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31200"/>
            <a:ext cx="37978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latin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0342" name="Rectangle 6">
            <a:extLst>
              <a:ext uri="{FF2B5EF4-FFF2-40B4-BE49-F238E27FC236}">
                <a16:creationId xmlns="" xmlns:a16="http://schemas.microsoft.com/office/drawing/2014/main" id="{4CB3C58F-1461-4DDE-B7A7-3203971A37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31200"/>
            <a:ext cx="515426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latin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0343" name="Rectangle 7">
            <a:extLst>
              <a:ext uri="{FF2B5EF4-FFF2-40B4-BE49-F238E27FC236}">
                <a16:creationId xmlns="" xmlns:a16="http://schemas.microsoft.com/office/drawing/2014/main" id="{1568EC62-57E3-4248-B0FF-27499B437A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31200"/>
            <a:ext cx="37978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/>
            </a:lvl1pPr>
          </a:lstStyle>
          <a:p>
            <a:fld id="{6A5FD9B6-85E9-4002-8A4E-EAC5F14EF6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2" name="Group 8">
            <a:extLst>
              <a:ext uri="{FF2B5EF4-FFF2-40B4-BE49-F238E27FC236}">
                <a16:creationId xmlns="" xmlns:a16="http://schemas.microsoft.com/office/drawing/2014/main" id="{5A69E3DC-BC13-447C-85B6-D141D9E15ABD}"/>
              </a:ext>
            </a:extLst>
          </p:cNvPr>
          <p:cNvGrpSpPr>
            <a:grpSpLocks/>
          </p:cNvGrpSpPr>
          <p:nvPr/>
        </p:nvGrpSpPr>
        <p:grpSpPr bwMode="auto">
          <a:xfrm>
            <a:off x="14513336" y="203200"/>
            <a:ext cx="1410078" cy="1727200"/>
            <a:chOff x="5136" y="960"/>
            <a:chExt cx="528" cy="864"/>
          </a:xfrm>
        </p:grpSpPr>
        <p:sp>
          <p:nvSpPr>
            <p:cNvPr id="270345" name="Oval 9">
              <a:extLst>
                <a:ext uri="{FF2B5EF4-FFF2-40B4-BE49-F238E27FC236}">
                  <a16:creationId xmlns="" xmlns:a16="http://schemas.microsoft.com/office/drawing/2014/main" id="{FD274B77-D8B4-4E10-87B2-5C3357A3B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46" name="Oval 10">
              <a:extLst>
                <a:ext uri="{FF2B5EF4-FFF2-40B4-BE49-F238E27FC236}">
                  <a16:creationId xmlns="" xmlns:a16="http://schemas.microsoft.com/office/drawing/2014/main" id="{0C3ED45B-6207-49E0-A3E2-8764C0AB5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47" name="Oval 11">
              <a:extLst>
                <a:ext uri="{FF2B5EF4-FFF2-40B4-BE49-F238E27FC236}">
                  <a16:creationId xmlns="" xmlns:a16="http://schemas.microsoft.com/office/drawing/2014/main" id="{6731C229-3A1B-4F09-A6D3-CBD7281B3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48" name="Oval 12">
              <a:extLst>
                <a:ext uri="{FF2B5EF4-FFF2-40B4-BE49-F238E27FC236}">
                  <a16:creationId xmlns="" xmlns:a16="http://schemas.microsoft.com/office/drawing/2014/main" id="{4C983085-B8FD-4519-9FC2-C033B360C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49" name="Oval 13">
              <a:extLst>
                <a:ext uri="{FF2B5EF4-FFF2-40B4-BE49-F238E27FC236}">
                  <a16:creationId xmlns="" xmlns:a16="http://schemas.microsoft.com/office/drawing/2014/main" id="{0BB19333-044A-472E-B5D4-4E59A6B38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0" name="Oval 14">
              <a:extLst>
                <a:ext uri="{FF2B5EF4-FFF2-40B4-BE49-F238E27FC236}">
                  <a16:creationId xmlns="" xmlns:a16="http://schemas.microsoft.com/office/drawing/2014/main" id="{C85FA433-E8DE-45D9-B4C1-71E2EACDE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1" name="Oval 15">
              <a:extLst>
                <a:ext uri="{FF2B5EF4-FFF2-40B4-BE49-F238E27FC236}">
                  <a16:creationId xmlns="" xmlns:a16="http://schemas.microsoft.com/office/drawing/2014/main" id="{103059F0-141F-48D0-82C8-25092476F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2" name="Oval 16">
              <a:extLst>
                <a:ext uri="{FF2B5EF4-FFF2-40B4-BE49-F238E27FC236}">
                  <a16:creationId xmlns="" xmlns:a16="http://schemas.microsoft.com/office/drawing/2014/main" id="{87E343DA-EB39-4002-96E3-173C35F2E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3" name="Oval 17">
              <a:extLst>
                <a:ext uri="{FF2B5EF4-FFF2-40B4-BE49-F238E27FC236}">
                  <a16:creationId xmlns="" xmlns:a16="http://schemas.microsoft.com/office/drawing/2014/main" id="{824BFF17-D1FF-4A42-8A7F-7132C7E92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4" name="Oval 18">
              <a:extLst>
                <a:ext uri="{FF2B5EF4-FFF2-40B4-BE49-F238E27FC236}">
                  <a16:creationId xmlns="" xmlns:a16="http://schemas.microsoft.com/office/drawing/2014/main" id="{D1B21551-EAC0-4AA3-91C1-AFFEA09CD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5" name="Oval 19">
              <a:extLst>
                <a:ext uri="{FF2B5EF4-FFF2-40B4-BE49-F238E27FC236}">
                  <a16:creationId xmlns="" xmlns:a16="http://schemas.microsoft.com/office/drawing/2014/main" id="{417F218C-7538-4BDD-8313-0409AA9B0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6" name="Oval 20">
              <a:extLst>
                <a:ext uri="{FF2B5EF4-FFF2-40B4-BE49-F238E27FC236}">
                  <a16:creationId xmlns="" xmlns:a16="http://schemas.microsoft.com/office/drawing/2014/main" id="{7D2D4470-B095-4C30-818C-0F82AFBC9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7" name="Oval 21">
              <a:extLst>
                <a:ext uri="{FF2B5EF4-FFF2-40B4-BE49-F238E27FC236}">
                  <a16:creationId xmlns="" xmlns:a16="http://schemas.microsoft.com/office/drawing/2014/main" id="{056F62F3-70C3-4C1D-A2C9-FDD9078CD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8" name="Oval 22">
              <a:extLst>
                <a:ext uri="{FF2B5EF4-FFF2-40B4-BE49-F238E27FC236}">
                  <a16:creationId xmlns="" xmlns:a16="http://schemas.microsoft.com/office/drawing/2014/main" id="{D5D9D566-A63D-4B9C-B98D-69212DBB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9" name="Oval 23">
              <a:extLst>
                <a:ext uri="{FF2B5EF4-FFF2-40B4-BE49-F238E27FC236}">
                  <a16:creationId xmlns="" xmlns:a16="http://schemas.microsoft.com/office/drawing/2014/main" id="{D66CA8BC-760F-4035-B29B-DDE0C35EC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0" name="Oval 24">
              <a:extLst>
                <a:ext uri="{FF2B5EF4-FFF2-40B4-BE49-F238E27FC236}">
                  <a16:creationId xmlns="" xmlns:a16="http://schemas.microsoft.com/office/drawing/2014/main" id="{CF2040C2-A433-4D9C-970E-76ADE7FE7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1" name="Oval 25">
              <a:extLst>
                <a:ext uri="{FF2B5EF4-FFF2-40B4-BE49-F238E27FC236}">
                  <a16:creationId xmlns="" xmlns:a16="http://schemas.microsoft.com/office/drawing/2014/main" id="{C346285E-C736-46CF-84E3-66E4EB29F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2" name="Oval 26">
              <a:extLst>
                <a:ext uri="{FF2B5EF4-FFF2-40B4-BE49-F238E27FC236}">
                  <a16:creationId xmlns="" xmlns:a16="http://schemas.microsoft.com/office/drawing/2014/main" id="{083FD5A3-5DA3-4DA2-936F-B50E2890B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3" name="Oval 27">
              <a:extLst>
                <a:ext uri="{FF2B5EF4-FFF2-40B4-BE49-F238E27FC236}">
                  <a16:creationId xmlns="" xmlns:a16="http://schemas.microsoft.com/office/drawing/2014/main" id="{517FA4ED-C220-4979-8340-093E9DD4A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4" name="Oval 28">
              <a:extLst>
                <a:ext uri="{FF2B5EF4-FFF2-40B4-BE49-F238E27FC236}">
                  <a16:creationId xmlns="" xmlns:a16="http://schemas.microsoft.com/office/drawing/2014/main" id="{2F9A6853-884E-43F7-A2FF-62CE5E60F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5" name="Oval 29">
              <a:extLst>
                <a:ext uri="{FF2B5EF4-FFF2-40B4-BE49-F238E27FC236}">
                  <a16:creationId xmlns="" xmlns:a16="http://schemas.microsoft.com/office/drawing/2014/main" id="{C3DEDA67-2773-4AA5-BD15-AB1F96835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6" name="Oval 30">
              <a:extLst>
                <a:ext uri="{FF2B5EF4-FFF2-40B4-BE49-F238E27FC236}">
                  <a16:creationId xmlns="" xmlns:a16="http://schemas.microsoft.com/office/drawing/2014/main" id="{728106DC-AD3A-4210-82A5-F5E519E0D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7" name="Oval 31">
              <a:extLst>
                <a:ext uri="{FF2B5EF4-FFF2-40B4-BE49-F238E27FC236}">
                  <a16:creationId xmlns="" xmlns:a16="http://schemas.microsoft.com/office/drawing/2014/main" id="{966BB4B1-A399-4864-A1E7-89F93274B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8" name="Oval 32">
              <a:extLst>
                <a:ext uri="{FF2B5EF4-FFF2-40B4-BE49-F238E27FC236}">
                  <a16:creationId xmlns="" xmlns:a16="http://schemas.microsoft.com/office/drawing/2014/main" id="{29CDAE10-98B8-416B-B0F3-97DFF6233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9" name="Oval 33">
              <a:extLst>
                <a:ext uri="{FF2B5EF4-FFF2-40B4-BE49-F238E27FC236}">
                  <a16:creationId xmlns="" xmlns:a16="http://schemas.microsoft.com/office/drawing/2014/main" id="{3248DFDA-6A82-49DE-A123-67E10B7D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0" name="Oval 34">
              <a:extLst>
                <a:ext uri="{FF2B5EF4-FFF2-40B4-BE49-F238E27FC236}">
                  <a16:creationId xmlns="" xmlns:a16="http://schemas.microsoft.com/office/drawing/2014/main" id="{2C0D343F-7165-4FAB-8DF3-15FD36E0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1" name="Oval 35">
              <a:extLst>
                <a:ext uri="{FF2B5EF4-FFF2-40B4-BE49-F238E27FC236}">
                  <a16:creationId xmlns="" xmlns:a16="http://schemas.microsoft.com/office/drawing/2014/main" id="{31A7E33B-1F94-485C-94FF-A4376B377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2" name="Oval 36">
              <a:extLst>
                <a:ext uri="{FF2B5EF4-FFF2-40B4-BE49-F238E27FC236}">
                  <a16:creationId xmlns="" xmlns:a16="http://schemas.microsoft.com/office/drawing/2014/main" id="{8477620D-3CFD-4AB9-85AC-BA76FC56F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3" name="Oval 37">
              <a:extLst>
                <a:ext uri="{FF2B5EF4-FFF2-40B4-BE49-F238E27FC236}">
                  <a16:creationId xmlns="" xmlns:a16="http://schemas.microsoft.com/office/drawing/2014/main" id="{FE813C30-9CDE-4C88-9EE8-E528297A0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4" name="Oval 38">
              <a:extLst>
                <a:ext uri="{FF2B5EF4-FFF2-40B4-BE49-F238E27FC236}">
                  <a16:creationId xmlns="" xmlns:a16="http://schemas.microsoft.com/office/drawing/2014/main" id="{489C97A5-B1B6-4103-B678-6D36EC063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5" name="Oval 39">
              <a:extLst>
                <a:ext uri="{FF2B5EF4-FFF2-40B4-BE49-F238E27FC236}">
                  <a16:creationId xmlns="" xmlns:a16="http://schemas.microsoft.com/office/drawing/2014/main" id="{AC4C66C3-69E2-43CD-A84A-F6C483D28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8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22844" indent="-4635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3467">
          <a:solidFill>
            <a:schemeClr val="tx1"/>
          </a:solidFill>
          <a:latin typeface="+mn-lt"/>
        </a:defRPr>
      </a:lvl2pPr>
      <a:lvl3pPr marL="1316534" indent="-3915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3067">
          <a:solidFill>
            <a:schemeClr val="tx1"/>
          </a:solidFill>
          <a:latin typeface="+mn-lt"/>
        </a:defRPr>
      </a:lvl3pPr>
      <a:lvl4pPr marL="1708108" indent="-38945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667">
          <a:solidFill>
            <a:schemeClr val="tx1"/>
          </a:solidFill>
          <a:latin typeface="+mn-lt"/>
        </a:defRPr>
      </a:lvl4pPr>
      <a:lvl5pPr marL="2131431" indent="-42120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667">
          <a:solidFill>
            <a:schemeClr val="tx1"/>
          </a:solidFill>
          <a:latin typeface="+mn-lt"/>
        </a:defRPr>
      </a:lvl5pPr>
      <a:lvl6pPr marL="2741015" indent="-42120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6pPr>
      <a:lvl7pPr marL="3350600" indent="-42120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7pPr>
      <a:lvl8pPr marL="3960185" indent="-42120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8pPr>
      <a:lvl9pPr marL="4569770" indent="-42120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>
            <a:extLst>
              <a:ext uri="{FF2B5EF4-FFF2-40B4-BE49-F238E27FC236}">
                <a16:creationId xmlns="" xmlns:a16="http://schemas.microsoft.com/office/drawing/2014/main" id="{F1854A98-4070-48E9-A87B-3DBD6CDB4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74239" y="203200"/>
            <a:ext cx="0" cy="203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356" tIns="45679" rIns="91356" bIns="45679"/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AC9B09AB-EFBF-4588-9C0E-B9BED0CFE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162984"/>
            <a:ext cx="13428226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6" tIns="45679" rIns="91356" bIns="4567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E4692962-EB06-46F0-93D5-8486B8E30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292351"/>
            <a:ext cx="14648974" cy="58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6" tIns="45679" rIns="91356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0341" name="Rectangle 5">
            <a:extLst>
              <a:ext uri="{FF2B5EF4-FFF2-40B4-BE49-F238E27FC236}">
                <a16:creationId xmlns="" xmlns:a16="http://schemas.microsoft.com/office/drawing/2014/main" id="{33586E0C-3469-43FE-97A6-54CAE8DEA1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31200"/>
            <a:ext cx="37978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6" tIns="45679" rIns="91356" bIns="4567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0342" name="Rectangle 6">
            <a:extLst>
              <a:ext uri="{FF2B5EF4-FFF2-40B4-BE49-F238E27FC236}">
                <a16:creationId xmlns="" xmlns:a16="http://schemas.microsoft.com/office/drawing/2014/main" id="{4CB3C58F-1461-4DDE-B7A7-3203971A37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31200"/>
            <a:ext cx="515426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6" tIns="45679" rIns="91356" bIns="45679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0343" name="Rectangle 7">
            <a:extLst>
              <a:ext uri="{FF2B5EF4-FFF2-40B4-BE49-F238E27FC236}">
                <a16:creationId xmlns="" xmlns:a16="http://schemas.microsoft.com/office/drawing/2014/main" id="{1568EC62-57E3-4248-B0FF-27499B437A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31200"/>
            <a:ext cx="37978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6" tIns="45679" rIns="91356" bIns="4567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A5FD9B6-85E9-4002-8A4E-EAC5F14EF6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32" name="Group 8">
            <a:extLst>
              <a:ext uri="{FF2B5EF4-FFF2-40B4-BE49-F238E27FC236}">
                <a16:creationId xmlns="" xmlns:a16="http://schemas.microsoft.com/office/drawing/2014/main" id="{5A69E3DC-BC13-447C-85B6-D141D9E15ABD}"/>
              </a:ext>
            </a:extLst>
          </p:cNvPr>
          <p:cNvGrpSpPr>
            <a:grpSpLocks/>
          </p:cNvGrpSpPr>
          <p:nvPr/>
        </p:nvGrpSpPr>
        <p:grpSpPr bwMode="auto">
          <a:xfrm>
            <a:off x="14513335" y="203200"/>
            <a:ext cx="1410079" cy="1727200"/>
            <a:chOff x="5136" y="960"/>
            <a:chExt cx="528" cy="864"/>
          </a:xfrm>
        </p:grpSpPr>
        <p:sp>
          <p:nvSpPr>
            <p:cNvPr id="270345" name="Oval 9">
              <a:extLst>
                <a:ext uri="{FF2B5EF4-FFF2-40B4-BE49-F238E27FC236}">
                  <a16:creationId xmlns="" xmlns:a16="http://schemas.microsoft.com/office/drawing/2014/main" id="{FD274B77-D8B4-4E10-87B2-5C3357A3B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46" name="Oval 10">
              <a:extLst>
                <a:ext uri="{FF2B5EF4-FFF2-40B4-BE49-F238E27FC236}">
                  <a16:creationId xmlns="" xmlns:a16="http://schemas.microsoft.com/office/drawing/2014/main" id="{0C3ED45B-6207-49E0-A3E2-8764C0AB5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47" name="Oval 11">
              <a:extLst>
                <a:ext uri="{FF2B5EF4-FFF2-40B4-BE49-F238E27FC236}">
                  <a16:creationId xmlns="" xmlns:a16="http://schemas.microsoft.com/office/drawing/2014/main" id="{6731C229-3A1B-4F09-A6D3-CBD7281B3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48" name="Oval 12">
              <a:extLst>
                <a:ext uri="{FF2B5EF4-FFF2-40B4-BE49-F238E27FC236}">
                  <a16:creationId xmlns="" xmlns:a16="http://schemas.microsoft.com/office/drawing/2014/main" id="{4C983085-B8FD-4519-9FC2-C033B360C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49" name="Oval 13">
              <a:extLst>
                <a:ext uri="{FF2B5EF4-FFF2-40B4-BE49-F238E27FC236}">
                  <a16:creationId xmlns="" xmlns:a16="http://schemas.microsoft.com/office/drawing/2014/main" id="{0BB19333-044A-472E-B5D4-4E59A6B38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0" name="Oval 14">
              <a:extLst>
                <a:ext uri="{FF2B5EF4-FFF2-40B4-BE49-F238E27FC236}">
                  <a16:creationId xmlns="" xmlns:a16="http://schemas.microsoft.com/office/drawing/2014/main" id="{C85FA433-E8DE-45D9-B4C1-71E2EACDE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1" name="Oval 15">
              <a:extLst>
                <a:ext uri="{FF2B5EF4-FFF2-40B4-BE49-F238E27FC236}">
                  <a16:creationId xmlns="" xmlns:a16="http://schemas.microsoft.com/office/drawing/2014/main" id="{103059F0-141F-48D0-82C8-25092476F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2" name="Oval 16">
              <a:extLst>
                <a:ext uri="{FF2B5EF4-FFF2-40B4-BE49-F238E27FC236}">
                  <a16:creationId xmlns="" xmlns:a16="http://schemas.microsoft.com/office/drawing/2014/main" id="{87E343DA-EB39-4002-96E3-173C35F2E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3" name="Oval 17">
              <a:extLst>
                <a:ext uri="{FF2B5EF4-FFF2-40B4-BE49-F238E27FC236}">
                  <a16:creationId xmlns="" xmlns:a16="http://schemas.microsoft.com/office/drawing/2014/main" id="{824BFF17-D1FF-4A42-8A7F-7132C7E92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4" name="Oval 18">
              <a:extLst>
                <a:ext uri="{FF2B5EF4-FFF2-40B4-BE49-F238E27FC236}">
                  <a16:creationId xmlns="" xmlns:a16="http://schemas.microsoft.com/office/drawing/2014/main" id="{D1B21551-EAC0-4AA3-91C1-AFFEA09CD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5" name="Oval 19">
              <a:extLst>
                <a:ext uri="{FF2B5EF4-FFF2-40B4-BE49-F238E27FC236}">
                  <a16:creationId xmlns="" xmlns:a16="http://schemas.microsoft.com/office/drawing/2014/main" id="{417F218C-7538-4BDD-8313-0409AA9B0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6" name="Oval 20">
              <a:extLst>
                <a:ext uri="{FF2B5EF4-FFF2-40B4-BE49-F238E27FC236}">
                  <a16:creationId xmlns="" xmlns:a16="http://schemas.microsoft.com/office/drawing/2014/main" id="{7D2D4470-B095-4C30-818C-0F82AFBC9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7" name="Oval 21">
              <a:extLst>
                <a:ext uri="{FF2B5EF4-FFF2-40B4-BE49-F238E27FC236}">
                  <a16:creationId xmlns="" xmlns:a16="http://schemas.microsoft.com/office/drawing/2014/main" id="{056F62F3-70C3-4C1D-A2C9-FDD9078CD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8" name="Oval 22">
              <a:extLst>
                <a:ext uri="{FF2B5EF4-FFF2-40B4-BE49-F238E27FC236}">
                  <a16:creationId xmlns="" xmlns:a16="http://schemas.microsoft.com/office/drawing/2014/main" id="{D5D9D566-A63D-4B9C-B98D-69212DBB1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59" name="Oval 23">
              <a:extLst>
                <a:ext uri="{FF2B5EF4-FFF2-40B4-BE49-F238E27FC236}">
                  <a16:creationId xmlns="" xmlns:a16="http://schemas.microsoft.com/office/drawing/2014/main" id="{D66CA8BC-760F-4035-B29B-DDE0C35EC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0" name="Oval 24">
              <a:extLst>
                <a:ext uri="{FF2B5EF4-FFF2-40B4-BE49-F238E27FC236}">
                  <a16:creationId xmlns="" xmlns:a16="http://schemas.microsoft.com/office/drawing/2014/main" id="{CF2040C2-A433-4D9C-970E-76ADE7FE7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1" name="Oval 25">
              <a:extLst>
                <a:ext uri="{FF2B5EF4-FFF2-40B4-BE49-F238E27FC236}">
                  <a16:creationId xmlns="" xmlns:a16="http://schemas.microsoft.com/office/drawing/2014/main" id="{C346285E-C736-46CF-84E3-66E4EB29F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2" name="Oval 26">
              <a:extLst>
                <a:ext uri="{FF2B5EF4-FFF2-40B4-BE49-F238E27FC236}">
                  <a16:creationId xmlns="" xmlns:a16="http://schemas.microsoft.com/office/drawing/2014/main" id="{083FD5A3-5DA3-4DA2-936F-B50E2890B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3" name="Oval 27">
              <a:extLst>
                <a:ext uri="{FF2B5EF4-FFF2-40B4-BE49-F238E27FC236}">
                  <a16:creationId xmlns="" xmlns:a16="http://schemas.microsoft.com/office/drawing/2014/main" id="{517FA4ED-C220-4979-8340-093E9DD4A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4" name="Oval 28">
              <a:extLst>
                <a:ext uri="{FF2B5EF4-FFF2-40B4-BE49-F238E27FC236}">
                  <a16:creationId xmlns="" xmlns:a16="http://schemas.microsoft.com/office/drawing/2014/main" id="{2F9A6853-884E-43F7-A2FF-62CE5E60F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5" name="Oval 29">
              <a:extLst>
                <a:ext uri="{FF2B5EF4-FFF2-40B4-BE49-F238E27FC236}">
                  <a16:creationId xmlns="" xmlns:a16="http://schemas.microsoft.com/office/drawing/2014/main" id="{C3DEDA67-2773-4AA5-BD15-AB1F96835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6" name="Oval 30">
              <a:extLst>
                <a:ext uri="{FF2B5EF4-FFF2-40B4-BE49-F238E27FC236}">
                  <a16:creationId xmlns="" xmlns:a16="http://schemas.microsoft.com/office/drawing/2014/main" id="{728106DC-AD3A-4210-82A5-F5E519E0D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7" name="Oval 31">
              <a:extLst>
                <a:ext uri="{FF2B5EF4-FFF2-40B4-BE49-F238E27FC236}">
                  <a16:creationId xmlns="" xmlns:a16="http://schemas.microsoft.com/office/drawing/2014/main" id="{966BB4B1-A399-4864-A1E7-89F93274B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8" name="Oval 32">
              <a:extLst>
                <a:ext uri="{FF2B5EF4-FFF2-40B4-BE49-F238E27FC236}">
                  <a16:creationId xmlns="" xmlns:a16="http://schemas.microsoft.com/office/drawing/2014/main" id="{29CDAE10-98B8-416B-B0F3-97DFF6233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69" name="Oval 33">
              <a:extLst>
                <a:ext uri="{FF2B5EF4-FFF2-40B4-BE49-F238E27FC236}">
                  <a16:creationId xmlns="" xmlns:a16="http://schemas.microsoft.com/office/drawing/2014/main" id="{3248DFDA-6A82-49DE-A123-67E10B7D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0" name="Oval 34">
              <a:extLst>
                <a:ext uri="{FF2B5EF4-FFF2-40B4-BE49-F238E27FC236}">
                  <a16:creationId xmlns="" xmlns:a16="http://schemas.microsoft.com/office/drawing/2014/main" id="{2C0D343F-7165-4FAB-8DF3-15FD36E0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1" name="Oval 35">
              <a:extLst>
                <a:ext uri="{FF2B5EF4-FFF2-40B4-BE49-F238E27FC236}">
                  <a16:creationId xmlns="" xmlns:a16="http://schemas.microsoft.com/office/drawing/2014/main" id="{31A7E33B-1F94-485C-94FF-A4376B377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2" name="Oval 36">
              <a:extLst>
                <a:ext uri="{FF2B5EF4-FFF2-40B4-BE49-F238E27FC236}">
                  <a16:creationId xmlns="" xmlns:a16="http://schemas.microsoft.com/office/drawing/2014/main" id="{8477620D-3CFD-4AB9-85AC-BA76FC56F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3" name="Oval 37">
              <a:extLst>
                <a:ext uri="{FF2B5EF4-FFF2-40B4-BE49-F238E27FC236}">
                  <a16:creationId xmlns="" xmlns:a16="http://schemas.microsoft.com/office/drawing/2014/main" id="{FE813C30-9CDE-4C88-9EE8-E528297A0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4" name="Oval 38">
              <a:extLst>
                <a:ext uri="{FF2B5EF4-FFF2-40B4-BE49-F238E27FC236}">
                  <a16:creationId xmlns="" xmlns:a16="http://schemas.microsoft.com/office/drawing/2014/main" id="{489C97A5-B1B6-4103-B678-6D36EC063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70375" name="Oval 39">
              <a:extLst>
                <a:ext uri="{FF2B5EF4-FFF2-40B4-BE49-F238E27FC236}">
                  <a16:creationId xmlns="" xmlns:a16="http://schemas.microsoft.com/office/drawing/2014/main" id="{AC4C66C3-69E2-43CD-A84A-F6C483D28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1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5pPr>
      <a:lvl6pPr marL="609013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6pPr>
      <a:lvl7pPr marL="1218024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7pPr>
      <a:lvl8pPr marL="1827038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8pPr>
      <a:lvl9pPr marL="2436050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9pPr>
    </p:titleStyle>
    <p:bodyStyle>
      <a:lvl1pPr marL="456760" indent="-4567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21977" indent="-46310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3500">
          <a:solidFill>
            <a:schemeClr val="tx1"/>
          </a:solidFill>
          <a:latin typeface="+mn-lt"/>
        </a:defRPr>
      </a:lvl2pPr>
      <a:lvl3pPr marL="1315299" indent="-39120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</a:defRPr>
      </a:lvl3pPr>
      <a:lvl4pPr marL="1706507" indent="-38909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4pPr>
      <a:lvl5pPr marL="2129432" indent="-42081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5pPr>
      <a:lvl6pPr marL="2738446" indent="-42081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700">
          <a:solidFill>
            <a:schemeClr val="tx1"/>
          </a:solidFill>
          <a:latin typeface="+mn-lt"/>
        </a:defRPr>
      </a:lvl6pPr>
      <a:lvl7pPr marL="3347457" indent="-42081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700">
          <a:solidFill>
            <a:schemeClr val="tx1"/>
          </a:solidFill>
          <a:latin typeface="+mn-lt"/>
        </a:defRPr>
      </a:lvl7pPr>
      <a:lvl8pPr marL="3956468" indent="-42081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700">
          <a:solidFill>
            <a:schemeClr val="tx1"/>
          </a:solidFill>
          <a:latin typeface="+mn-lt"/>
        </a:defRPr>
      </a:lvl8pPr>
      <a:lvl9pPr marL="4565483" indent="-42081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3" algn="l" defTabSz="1218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24" algn="l" defTabSz="1218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38" algn="l" defTabSz="1218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50" algn="l" defTabSz="1218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65" algn="l" defTabSz="1218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76" algn="l" defTabSz="1218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92" algn="l" defTabSz="1218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101" algn="l" defTabSz="12180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jpeg"/><Relationship Id="rId11" Type="http://schemas.openxmlformats.org/officeDocument/2006/relationships/slide" Target="slide4.xml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10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265848"/>
            <a:ext cx="3108824" cy="272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6" y="723908"/>
            <a:ext cx="11359915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ỦY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BAN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NHÂN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DÂN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HUYỆN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TÂN UYÊN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2024 -2025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542716" y="2895600"/>
            <a:ext cx="13716000" cy="106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KÍNH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0"/>
          <p:cNvSpPr>
            <a:spLocks noChangeArrowheads="1" noChangeShapeType="1" noTextEdit="1"/>
          </p:cNvSpPr>
          <p:nvPr/>
        </p:nvSpPr>
        <p:spPr bwMode="auto">
          <a:xfrm>
            <a:off x="1432719" y="2590800"/>
            <a:ext cx="13563601" cy="1676400"/>
          </a:xfrm>
          <a:prstGeom prst="rect">
            <a:avLst/>
          </a:prstGeom>
        </p:spPr>
        <p:txBody>
          <a:bodyPr wrap="none" lIns="91356" tIns="45679" rIns="91356" bIns="4567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4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8519" y="4248150"/>
            <a:ext cx="11811000" cy="1446551"/>
          </a:xfrm>
          <a:prstGeom prst="rect">
            <a:avLst/>
          </a:prstGeom>
          <a:noFill/>
        </p:spPr>
        <p:txBody>
          <a:bodyPr wrap="square" lIns="91356" tIns="45679" rIns="91356" bIns="45679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8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8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5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319" y="5676772"/>
            <a:ext cx="4199737" cy="3340897"/>
          </a:xfrm>
          <a:prstGeom prst="rect">
            <a:avLst/>
          </a:prstGeom>
        </p:spPr>
      </p:pic>
      <p:pic>
        <p:nvPicPr>
          <p:cNvPr id="6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2010" y="35859"/>
            <a:ext cx="5205184" cy="35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8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1635" y="355564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70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3919" y="355564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80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81519" y="355564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80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99981" y="355563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90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561" y="46490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30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22845" y="464903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30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80445" y="464903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10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98907" y="464902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20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5689" y="3533258"/>
            <a:ext cx="2892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 dirty="0" smtClean="0"/>
              <a:t>10  x  7</a:t>
            </a:r>
          </a:p>
          <a:p>
            <a:endParaRPr lang="en-US" sz="3600" dirty="0" smtClean="0"/>
          </a:p>
          <a:p>
            <a:r>
              <a:rPr lang="en-US" sz="3600" dirty="0" smtClean="0"/>
              <a:t>b)    60 :  2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557741" y="3533258"/>
            <a:ext cx="1976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0  x  4</a:t>
            </a:r>
          </a:p>
          <a:p>
            <a:endParaRPr lang="en-US" sz="3600" dirty="0" smtClean="0"/>
          </a:p>
          <a:p>
            <a:r>
              <a:rPr lang="en-US" sz="3600" dirty="0"/>
              <a:t>9</a:t>
            </a:r>
            <a:r>
              <a:rPr lang="en-US" sz="3600" dirty="0" smtClean="0"/>
              <a:t>0  :  3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9132898" y="3533258"/>
            <a:ext cx="1976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40  x  2</a:t>
            </a:r>
          </a:p>
          <a:p>
            <a:endParaRPr lang="en-US" sz="3600" dirty="0" smtClean="0"/>
          </a:p>
          <a:p>
            <a:r>
              <a:rPr lang="en-US" sz="3600" dirty="0" smtClean="0"/>
              <a:t>70  :  7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2843010" y="3555639"/>
            <a:ext cx="1976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30  x  3</a:t>
            </a:r>
          </a:p>
          <a:p>
            <a:endParaRPr lang="en-US" sz="3600" dirty="0" smtClean="0"/>
          </a:p>
          <a:p>
            <a:r>
              <a:rPr lang="en-US" sz="3600" dirty="0" smtClean="0"/>
              <a:t>40  :  2</a:t>
            </a:r>
            <a:endParaRPr lang="en-US" sz="3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9" t="30756" r="41990" b="64320"/>
          <a:stretch/>
        </p:blipFill>
        <p:spPr bwMode="auto">
          <a:xfrm>
            <a:off x="1573306" y="2362200"/>
            <a:ext cx="2805512" cy="78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617" y="5740696"/>
            <a:ext cx="420052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" y="-14241"/>
            <a:ext cx="2449789" cy="214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2" t="29426" r="5196" b="21644"/>
          <a:stretch/>
        </p:blipFill>
        <p:spPr bwMode="auto">
          <a:xfrm>
            <a:off x="823119" y="1532965"/>
            <a:ext cx="14485264" cy="571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585119" y="7391400"/>
            <a:ext cx="13095199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</a:t>
            </a:r>
          </a:p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3 = 27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119" y="516617"/>
            <a:ext cx="1426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</a:rPr>
              <a:t>Mỗi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bạn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cần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đi</a:t>
            </a:r>
            <a:r>
              <a:rPr lang="en-US" sz="3600" dirty="0" smtClean="0">
                <a:solidFill>
                  <a:prstClr val="black"/>
                </a:solidFill>
              </a:rPr>
              <a:t> qua </a:t>
            </a:r>
            <a:r>
              <a:rPr lang="en-US" sz="3600" dirty="0" err="1" smtClean="0">
                <a:solidFill>
                  <a:prstClr val="black"/>
                </a:solidFill>
              </a:rPr>
              <a:t>cây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cầu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nào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để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lấy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được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giỏ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táo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thích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hợp</a:t>
            </a:r>
            <a:r>
              <a:rPr lang="en-US" sz="3600" dirty="0" smtClean="0">
                <a:solidFill>
                  <a:prstClr val="black"/>
                </a:solidFill>
              </a:rPr>
              <a:t>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4072" y="323652"/>
            <a:ext cx="865438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2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18319" y="1828800"/>
            <a:ext cx="15392399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làm được 27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số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được của Rô –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bốt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 3 lần của Mai. Hỏi Rô – bốt làm được bao nhiêu tấm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479" y="5802313"/>
            <a:ext cx="4200525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95145" y="3200400"/>
            <a:ext cx="14242060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sáng cửa hàng bán được 30 kg gạo. Số gạo buổi chiều bán được bằng số gạo buổi sáng giảm đi 2 lần. Hỏi buổi chiều cửa hàng đó bán được bao nhiêu ki-lô- gam gạo?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76200"/>
            <a:ext cx="5207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6680">
            <a:off x="4728369" y="214158"/>
            <a:ext cx="1384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632" y="6451209"/>
            <a:ext cx="3606006" cy="27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5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 descr="misc119">
            <a:extLst>
              <a:ext uri="{FF2B5EF4-FFF2-40B4-BE49-F238E27FC236}">
                <a16:creationId xmlns="" xmlns:a16="http://schemas.microsoft.com/office/drawing/2014/main" id="{883E8C29-915E-4D9A-ACD7-268967AB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79" y="1308103"/>
            <a:ext cx="13417540" cy="787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0" name="AutoShape 22">
            <a:extLst>
              <a:ext uri="{FF2B5EF4-FFF2-40B4-BE49-F238E27FC236}">
                <a16:creationId xmlns="" xmlns:a16="http://schemas.microsoft.com/office/drawing/2014/main" id="{38493D62-9098-4BBD-A204-3F66E1E4E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4319" y="2459577"/>
            <a:ext cx="8534400" cy="768351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024" eaLnBrk="1" hangingPunct="1"/>
            <a:r>
              <a:rPr lang="en-US" altLang="en-US" sz="3700" b="1" dirty="0" err="1">
                <a:solidFill>
                  <a:srgbClr val="FFFF00"/>
                </a:solidFill>
              </a:rPr>
              <a:t>Chọn</a:t>
            </a:r>
            <a:r>
              <a:rPr lang="en-US" altLang="en-US" sz="3700" b="1" dirty="0">
                <a:solidFill>
                  <a:srgbClr val="FFFF00"/>
                </a:solidFill>
              </a:rPr>
              <a:t> </a:t>
            </a:r>
            <a:r>
              <a:rPr lang="en-US" altLang="en-US" sz="3700" b="1" dirty="0">
                <a:solidFill>
                  <a:srgbClr val="FF3300"/>
                </a:solidFill>
              </a:rPr>
              <a:t>A</a:t>
            </a:r>
            <a:r>
              <a:rPr lang="en-US" altLang="en-US" sz="3700" b="1" dirty="0">
                <a:solidFill>
                  <a:srgbClr val="FFFF00"/>
                </a:solidFill>
              </a:rPr>
              <a:t>, </a:t>
            </a:r>
            <a:r>
              <a:rPr lang="en-US" altLang="en-US" sz="3700" b="1" dirty="0" err="1">
                <a:solidFill>
                  <a:srgbClr val="FFFF00"/>
                </a:solidFill>
              </a:rPr>
              <a:t>hoặc</a:t>
            </a:r>
            <a:r>
              <a:rPr lang="en-US" altLang="en-US" sz="3700" b="1" dirty="0">
                <a:solidFill>
                  <a:srgbClr val="FFFF00"/>
                </a:solidFill>
              </a:rPr>
              <a:t> </a:t>
            </a:r>
            <a:r>
              <a:rPr lang="en-US" altLang="en-US" sz="3700" b="1" dirty="0">
                <a:solidFill>
                  <a:srgbClr val="FF3300"/>
                </a:solidFill>
              </a:rPr>
              <a:t>B</a:t>
            </a:r>
            <a:r>
              <a:rPr lang="en-US" altLang="en-US" sz="3700" b="1" dirty="0">
                <a:solidFill>
                  <a:srgbClr val="FFFF00"/>
                </a:solidFill>
              </a:rPr>
              <a:t>, </a:t>
            </a:r>
            <a:r>
              <a:rPr lang="en-US" altLang="en-US" sz="3700" b="1" dirty="0" err="1">
                <a:solidFill>
                  <a:srgbClr val="FFFF00"/>
                </a:solidFill>
              </a:rPr>
              <a:t>hoặc</a:t>
            </a:r>
            <a:r>
              <a:rPr lang="en-US" altLang="en-US" sz="3700" b="1" dirty="0">
                <a:solidFill>
                  <a:srgbClr val="FFFF00"/>
                </a:solidFill>
              </a:rPr>
              <a:t> </a:t>
            </a:r>
            <a:r>
              <a:rPr lang="en-US" altLang="en-US" sz="3700" b="1" dirty="0">
                <a:solidFill>
                  <a:srgbClr val="FF3300"/>
                </a:solidFill>
              </a:rPr>
              <a:t>C</a:t>
            </a:r>
          </a:p>
        </p:txBody>
      </p:sp>
      <p:pic>
        <p:nvPicPr>
          <p:cNvPr id="13316" name="Picture 35" descr="hinh nen(1)">
            <a:extLst>
              <a:ext uri="{FF2B5EF4-FFF2-40B4-BE49-F238E27FC236}">
                <a16:creationId xmlns="" xmlns:a16="http://schemas.microsoft.com/office/drawing/2014/main" id="{0DFE0A55-8DDC-4836-AB63-9BBC0715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9" y="8316387"/>
            <a:ext cx="12192000" cy="6731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6" name="AutoShape 38" descr="5%">
            <a:extLst>
              <a:ext uri="{FF2B5EF4-FFF2-40B4-BE49-F238E27FC236}">
                <a16:creationId xmlns="" xmlns:a16="http://schemas.microsoft.com/office/drawing/2014/main" id="{1381B341-0FC8-4F92-A6A0-7DBDE05F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187" y="5698067"/>
            <a:ext cx="8506884" cy="670984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8024" eaLnBrk="1" hangingPunct="1"/>
            <a:r>
              <a:rPr lang="en-US" altLang="en-US" sz="3700" b="1" dirty="0">
                <a:solidFill>
                  <a:srgbClr val="FFFFFF"/>
                </a:solidFill>
              </a:rPr>
              <a:t>	A. </a:t>
            </a:r>
            <a:r>
              <a:rPr lang="en-US" altLang="en-US" sz="3700" b="1">
                <a:solidFill>
                  <a:srgbClr val="FFFFFF"/>
                </a:solidFill>
              </a:rPr>
              <a:t>12 </a:t>
            </a:r>
            <a:endParaRPr lang="en-US" altLang="en-US" sz="3700" b="1" dirty="0">
              <a:solidFill>
                <a:srgbClr val="FFFFFF"/>
              </a:solidFill>
            </a:endParaRPr>
          </a:p>
        </p:txBody>
      </p:sp>
      <p:sp>
        <p:nvSpPr>
          <p:cNvPr id="12327" name="AutoShape 39" descr="5%">
            <a:extLst>
              <a:ext uri="{FF2B5EF4-FFF2-40B4-BE49-F238E27FC236}">
                <a16:creationId xmlns="" xmlns:a16="http://schemas.microsoft.com/office/drawing/2014/main" id="{0598064A-736E-40D6-9516-950E977BA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187" y="6464303"/>
            <a:ext cx="8506884" cy="6731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8024" eaLnBrk="1" hangingPunct="1"/>
            <a:r>
              <a:rPr lang="en-US" altLang="en-US" sz="3700" b="1" dirty="0">
                <a:solidFill>
                  <a:srgbClr val="FFFFFF"/>
                </a:solidFill>
              </a:rPr>
              <a:t>	B. </a:t>
            </a:r>
            <a:r>
              <a:rPr lang="en-US" altLang="en-US" sz="3700" b="1">
                <a:solidFill>
                  <a:srgbClr val="FFFFFF"/>
                </a:solidFill>
              </a:rPr>
              <a:t>42 </a:t>
            </a:r>
            <a:endParaRPr lang="en-US" altLang="en-US" sz="3700" b="1" dirty="0">
              <a:solidFill>
                <a:srgbClr val="FFFFFF"/>
              </a:solidFill>
            </a:endParaRPr>
          </a:p>
        </p:txBody>
      </p:sp>
      <p:sp>
        <p:nvSpPr>
          <p:cNvPr id="12328" name="AutoShape 40" descr="5%">
            <a:extLst>
              <a:ext uri="{FF2B5EF4-FFF2-40B4-BE49-F238E27FC236}">
                <a16:creationId xmlns="" xmlns:a16="http://schemas.microsoft.com/office/drawing/2014/main" id="{DDF03BB8-5C93-4A87-9918-DD3D4B5BF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187" y="7232651"/>
            <a:ext cx="8506884" cy="6731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8024" eaLnBrk="1" hangingPunct="1"/>
            <a:r>
              <a:rPr lang="en-US" altLang="en-US" sz="3700" b="1" dirty="0">
                <a:solidFill>
                  <a:srgbClr val="FFFFFF"/>
                </a:solidFill>
              </a:rPr>
              <a:t>	C. </a:t>
            </a:r>
            <a:r>
              <a:rPr lang="en-US" altLang="en-US" sz="3700" b="1">
                <a:solidFill>
                  <a:srgbClr val="FFFFFF"/>
                </a:solidFill>
              </a:rPr>
              <a:t>48 </a:t>
            </a:r>
            <a:endParaRPr lang="en-US" altLang="en-US" sz="3700" b="1" dirty="0">
              <a:solidFill>
                <a:srgbClr val="FFFFFF"/>
              </a:solidFill>
            </a:endParaRPr>
          </a:p>
        </p:txBody>
      </p:sp>
      <p:sp>
        <p:nvSpPr>
          <p:cNvPr id="12332" name="WordArt 44">
            <a:extLst>
              <a:ext uri="{FF2B5EF4-FFF2-40B4-BE49-F238E27FC236}">
                <a16:creationId xmlns="" xmlns:a16="http://schemas.microsoft.com/office/drawing/2014/main" id="{53E3BCFE-13C8-4796-8CFE-807AC7110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59145" y="8411644"/>
            <a:ext cx="6656917" cy="370417"/>
          </a:xfrm>
          <a:prstGeom prst="rect">
            <a:avLst/>
          </a:prstGeom>
        </p:spPr>
        <p:txBody>
          <a:bodyPr wrap="none" lIns="91356" tIns="45679" rIns="91356" bIns="4567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8024"/>
            <a:r>
              <a:rPr lang="en-US" sz="48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grpSp>
        <p:nvGrpSpPr>
          <p:cNvPr id="2" name="AutoShape 46">
            <a:extLst>
              <a:ext uri="{FF2B5EF4-FFF2-40B4-BE49-F238E27FC236}">
                <a16:creationId xmlns="" xmlns:a16="http://schemas.microsoft.com/office/drawing/2014/main" id="{D76BF75A-5A29-4D29-A1A9-70F8DECB066B}"/>
              </a:ext>
            </a:extLst>
          </p:cNvPr>
          <p:cNvGrpSpPr>
            <a:grpSpLocks/>
          </p:cNvGrpSpPr>
          <p:nvPr/>
        </p:nvGrpSpPr>
        <p:grpSpPr bwMode="auto">
          <a:xfrm>
            <a:off x="4489195" y="3420536"/>
            <a:ext cx="8779929" cy="2008717"/>
            <a:chOff x="741" y="1609"/>
            <a:chExt cx="4869" cy="949"/>
          </a:xfrm>
        </p:grpSpPr>
        <p:pic>
          <p:nvPicPr>
            <p:cNvPr id="13339" name="AutoShape 46">
              <a:extLst>
                <a:ext uri="{FF2B5EF4-FFF2-40B4-BE49-F238E27FC236}">
                  <a16:creationId xmlns="" xmlns:a16="http://schemas.microsoft.com/office/drawing/2014/main" id="{6FAAB9CB-8324-4A43-A03E-F1385EFDC38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1609"/>
              <a:ext cx="4869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0" name="Text Box 11">
              <a:extLst>
                <a:ext uri="{FF2B5EF4-FFF2-40B4-BE49-F238E27FC236}">
                  <a16:creationId xmlns="" xmlns:a16="http://schemas.microsoft.com/office/drawing/2014/main" id="{2A6575BB-8C6D-4288-8E2F-3F2D5AC73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" y="1650"/>
              <a:ext cx="4783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8024" eaLnBrk="1" hangingPunct="1">
                <a:buClr>
                  <a:srgbClr val="669999"/>
                </a:buClr>
                <a:buSzPct val="80000"/>
              </a:pPr>
              <a:r>
                <a:rPr lang="en-US" altLang="en-US" sz="3700" b="1" dirty="0">
                  <a:solidFill>
                    <a:srgbClr val="000000"/>
                  </a:solidFill>
                </a:rPr>
                <a:t>             24 </a:t>
              </a:r>
              <a:r>
                <a:rPr lang="en-US" altLang="en-US" sz="3700" b="1" dirty="0" err="1">
                  <a:solidFill>
                    <a:srgbClr val="000000"/>
                  </a:solidFill>
                </a:rPr>
                <a:t>gấp</a:t>
              </a:r>
              <a:r>
                <a:rPr lang="en-US" altLang="en-US" sz="3700" b="1" dirty="0">
                  <a:solidFill>
                    <a:srgbClr val="000000"/>
                  </a:solidFill>
                </a:rPr>
                <a:t> 2 </a:t>
              </a:r>
              <a:r>
                <a:rPr lang="en-US" altLang="en-US" sz="3700" b="1" dirty="0" err="1">
                  <a:solidFill>
                    <a:srgbClr val="000000"/>
                  </a:solidFill>
                </a:rPr>
                <a:t>lần</a:t>
              </a:r>
              <a:endParaRPr lang="en-US" altLang="en-US" sz="35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2335" name="Oval 47">
            <a:extLst>
              <a:ext uri="{FF2B5EF4-FFF2-40B4-BE49-F238E27FC236}">
                <a16:creationId xmlns="" xmlns:a16="http://schemas.microsoft.com/office/drawing/2014/main" id="{1FCB4181-DA4A-4717-92B2-1F2A7E44F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067" y="3348569"/>
            <a:ext cx="2112433" cy="165946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024" eaLnBrk="1" hangingPunct="1"/>
            <a:r>
              <a:rPr lang="en-US" altLang="en-US" sz="3700" b="1" dirty="0" err="1">
                <a:solidFill>
                  <a:srgbClr val="FF3300"/>
                </a:solidFill>
              </a:rPr>
              <a:t>Câu</a:t>
            </a:r>
            <a:r>
              <a:rPr lang="en-US" altLang="en-US" sz="3700" b="1" dirty="0">
                <a:solidFill>
                  <a:srgbClr val="FF3300"/>
                </a:solidFill>
              </a:rPr>
              <a:t> </a:t>
            </a:r>
            <a:r>
              <a:rPr lang="en-US" altLang="en-US" sz="3700" b="1" dirty="0" smtClean="0">
                <a:solidFill>
                  <a:srgbClr val="FF3300"/>
                </a:solidFill>
              </a:rPr>
              <a:t>01</a:t>
            </a:r>
            <a:endParaRPr lang="en-US" altLang="en-US" sz="3700" b="1" dirty="0">
              <a:solidFill>
                <a:srgbClr val="FF3300"/>
              </a:solidFill>
            </a:endParaRPr>
          </a:p>
        </p:txBody>
      </p:sp>
      <p:pic>
        <p:nvPicPr>
          <p:cNvPr id="13323" name="Picture 48" descr="Hinh dong Phao hoa">
            <a:extLst>
              <a:ext uri="{FF2B5EF4-FFF2-40B4-BE49-F238E27FC236}">
                <a16:creationId xmlns="" xmlns:a16="http://schemas.microsoft.com/office/drawing/2014/main" id="{D4106531-890C-4DDA-9722-D2D49648A3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879" y="-1976966"/>
            <a:ext cx="2362201" cy="604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70" name="Oval 82">
            <a:extLst>
              <a:ext uri="{FF2B5EF4-FFF2-40B4-BE49-F238E27FC236}">
                <a16:creationId xmlns="" xmlns:a16="http://schemas.microsoft.com/office/drawing/2014/main" id="{F618F72E-064B-4F91-A0EE-CD0C4E3AD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406" y="7057494"/>
            <a:ext cx="1248833" cy="960967"/>
          </a:xfrm>
          <a:prstGeom prst="ellipse">
            <a:avLst/>
          </a:prstGeom>
          <a:gradFill rotWithShape="1">
            <a:gsLst>
              <a:gs pos="0">
                <a:srgbClr val="00A0A0"/>
              </a:gs>
              <a:gs pos="50000">
                <a:srgbClr val="00E6E6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024" eaLnBrk="1" hangingPunct="1"/>
            <a:r>
              <a:rPr lang="en-US" altLang="en-US" sz="37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2371" name="Oval 83">
            <a:extLst>
              <a:ext uri="{FF2B5EF4-FFF2-40B4-BE49-F238E27FC236}">
                <a16:creationId xmlns="" xmlns:a16="http://schemas.microsoft.com/office/drawing/2014/main" id="{880CC043-D424-401E-B32E-9D16DE5DC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991" y="7067517"/>
            <a:ext cx="1248833" cy="960967"/>
          </a:xfrm>
          <a:prstGeom prst="ellipse">
            <a:avLst/>
          </a:prstGeom>
          <a:gradFill rotWithShape="1">
            <a:gsLst>
              <a:gs pos="0">
                <a:srgbClr val="00A0A0"/>
              </a:gs>
              <a:gs pos="50000">
                <a:srgbClr val="00E6E6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024" eaLnBrk="1" hangingPunct="1"/>
            <a:r>
              <a:rPr lang="en-US" altLang="en-US" sz="37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2372" name="Oval 84">
            <a:extLst>
              <a:ext uri="{FF2B5EF4-FFF2-40B4-BE49-F238E27FC236}">
                <a16:creationId xmlns="" xmlns:a16="http://schemas.microsoft.com/office/drawing/2014/main" id="{3EF04019-B7CF-4FCF-BFD8-03F97469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407" y="7050703"/>
            <a:ext cx="1248833" cy="960967"/>
          </a:xfrm>
          <a:prstGeom prst="ellipse">
            <a:avLst/>
          </a:prstGeom>
          <a:gradFill rotWithShape="1">
            <a:gsLst>
              <a:gs pos="0">
                <a:srgbClr val="00A0A0"/>
              </a:gs>
              <a:gs pos="50000">
                <a:srgbClr val="00E6E6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024" eaLnBrk="1" hangingPunct="1"/>
            <a:r>
              <a:rPr lang="en-US" altLang="en-US" sz="37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2373" name="Oval 85">
            <a:extLst>
              <a:ext uri="{FF2B5EF4-FFF2-40B4-BE49-F238E27FC236}">
                <a16:creationId xmlns="" xmlns:a16="http://schemas.microsoft.com/office/drawing/2014/main" id="{C06BBAE1-9DD6-4DF2-AA91-646686CE2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992" y="7047140"/>
            <a:ext cx="1248833" cy="960967"/>
          </a:xfrm>
          <a:prstGeom prst="ellipse">
            <a:avLst/>
          </a:prstGeom>
          <a:gradFill rotWithShape="1">
            <a:gsLst>
              <a:gs pos="0">
                <a:srgbClr val="00A0A0"/>
              </a:gs>
              <a:gs pos="50000">
                <a:srgbClr val="00E6E6"/>
              </a:gs>
              <a:gs pos="100000">
                <a:srgbClr val="00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024" eaLnBrk="1" hangingPunct="1"/>
            <a:r>
              <a:rPr lang="en-US" altLang="en-US" sz="3700" b="1">
                <a:solidFill>
                  <a:srgbClr val="FF3300"/>
                </a:solidFill>
              </a:rPr>
              <a:t>0</a:t>
            </a:r>
          </a:p>
        </p:txBody>
      </p:sp>
      <p:pic>
        <p:nvPicPr>
          <p:cNvPr id="13334" name="Picture 86" descr="Picture16">
            <a:extLst>
              <a:ext uri="{FF2B5EF4-FFF2-40B4-BE49-F238E27FC236}">
                <a16:creationId xmlns="" xmlns:a16="http://schemas.microsoft.com/office/drawing/2014/main" id="{D2753933-8DEC-4ED0-A17E-D3B178D13A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21" y="10"/>
            <a:ext cx="10320866" cy="22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75" name="WordArt 87" descr="Narrow vertical">
            <a:extLst>
              <a:ext uri="{FF2B5EF4-FFF2-40B4-BE49-F238E27FC236}">
                <a16:creationId xmlns="" xmlns:a16="http://schemas.microsoft.com/office/drawing/2014/main" id="{DEA29102-3D7B-4E57-AAA9-DCC59D4C73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471546">
            <a:off x="5979322" y="635003"/>
            <a:ext cx="6286500" cy="1166284"/>
          </a:xfrm>
          <a:prstGeom prst="rect">
            <a:avLst/>
          </a:prstGeom>
        </p:spPr>
        <p:txBody>
          <a:bodyPr wrap="none" lIns="91356" tIns="45679" rIns="91356" bIns="4567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8024"/>
            <a:r>
              <a:rPr lang="en-US" sz="48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</a:t>
            </a:r>
            <a:r>
              <a:rPr lang="en-US" sz="48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en-US" sz="48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4800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36" name="Picture 88" descr="an30">
            <a:extLst>
              <a:ext uri="{FF2B5EF4-FFF2-40B4-BE49-F238E27FC236}">
                <a16:creationId xmlns="" xmlns:a16="http://schemas.microsoft.com/office/drawing/2014/main" id="{12628D3B-47B4-4BC7-9F6A-BD52DEBC2B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919" y="3"/>
            <a:ext cx="1930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AutoShape 89">
            <a:hlinkClick r:id="rId11" action="ppaction://hlinksldjump" highlightClick="1">
              <a:snd r:embed="rId12" name="camera.wav"/>
            </a:hlinkClick>
            <a:extLst>
              <a:ext uri="{FF2B5EF4-FFF2-40B4-BE49-F238E27FC236}">
                <a16:creationId xmlns="" xmlns:a16="http://schemas.microsoft.com/office/drawing/2014/main" id="{B93460EE-E00D-48C0-8E5E-B114EF2EF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8038" y="7548036"/>
            <a:ext cx="783166" cy="63711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356" tIns="45679" rIns="91356" bIns="45679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8024" eaLnBrk="1" hangingPunct="1"/>
            <a:endParaRPr lang="vi-V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495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3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3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 build="allAtOnce" animBg="1"/>
      <p:bldP spid="12326" grpId="0" animBg="1"/>
      <p:bldP spid="12327" grpId="0" animBg="1"/>
      <p:bldP spid="12328" grpId="0" animBg="1"/>
      <p:bldP spid="12335" grpId="0" animBg="1"/>
      <p:bldP spid="12370" grpId="0" animBg="1"/>
      <p:bldP spid="12371" grpId="0" animBg="1"/>
      <p:bldP spid="12372" grpId="0" animBg="1"/>
      <p:bldP spid="123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OT">
            <a:extLst>
              <a:ext uri="{FF2B5EF4-FFF2-40B4-BE49-F238E27FC236}">
                <a16:creationId xmlns="" xmlns:a16="http://schemas.microsoft.com/office/drawing/2014/main" id="{8FB60570-363E-4F8C-B41B-3DBF5245FC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436" y="4667251"/>
            <a:ext cx="5712883" cy="409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AutoShape 10">
            <a:extLst>
              <a:ext uri="{FF2B5EF4-FFF2-40B4-BE49-F238E27FC236}">
                <a16:creationId xmlns="" xmlns:a16="http://schemas.microsoft.com/office/drawing/2014/main" id="{C6B3E671-2DC6-4B1B-B463-122372201F09}"/>
              </a:ext>
            </a:extLst>
          </p:cNvPr>
          <p:cNvGrpSpPr>
            <a:grpSpLocks/>
          </p:cNvGrpSpPr>
          <p:nvPr/>
        </p:nvGrpSpPr>
        <p:grpSpPr bwMode="auto">
          <a:xfrm>
            <a:off x="4057386" y="2446867"/>
            <a:ext cx="8568267" cy="795867"/>
            <a:chOff x="952" y="1156"/>
            <a:chExt cx="4048" cy="376"/>
          </a:xfrm>
        </p:grpSpPr>
        <p:pic>
          <p:nvPicPr>
            <p:cNvPr id="11291" name="AutoShape 10">
              <a:extLst>
                <a:ext uri="{FF2B5EF4-FFF2-40B4-BE49-F238E27FC236}">
                  <a16:creationId xmlns="" xmlns:a16="http://schemas.microsoft.com/office/drawing/2014/main" id="{197BC31D-9B33-4FA0-ABCC-DE9C8595F49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" y="1156"/>
              <a:ext cx="404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Text Box 4">
              <a:extLst>
                <a:ext uri="{FF2B5EF4-FFF2-40B4-BE49-F238E27FC236}">
                  <a16:creationId xmlns="" xmlns:a16="http://schemas.microsoft.com/office/drawing/2014/main" id="{47F9D7C7-6777-4074-B616-716AD3EBC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" y="1215"/>
              <a:ext cx="3652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en-US" altLang="en-US" sz="3733" b="1" dirty="0" err="1">
                  <a:solidFill>
                    <a:srgbClr val="FFFF00"/>
                  </a:solidFill>
                </a:rPr>
                <a:t>Chọn</a:t>
              </a:r>
              <a:r>
                <a:rPr lang="en-US" altLang="en-US" sz="3733" b="1" dirty="0">
                  <a:solidFill>
                    <a:srgbClr val="FFFF00"/>
                  </a:solidFill>
                </a:rPr>
                <a:t> </a:t>
              </a:r>
              <a:r>
                <a:rPr lang="en-US" altLang="en-US" sz="3733" b="1" dirty="0">
                  <a:solidFill>
                    <a:srgbClr val="FF3300"/>
                  </a:solidFill>
                </a:rPr>
                <a:t>A</a:t>
              </a:r>
              <a:r>
                <a:rPr lang="en-US" altLang="en-US" sz="3733" b="1" dirty="0">
                  <a:solidFill>
                    <a:srgbClr val="FFFF00"/>
                  </a:solidFill>
                </a:rPr>
                <a:t>, </a:t>
              </a:r>
              <a:r>
                <a:rPr lang="en-US" altLang="en-US" sz="3733" b="1" dirty="0" err="1">
                  <a:solidFill>
                    <a:srgbClr val="FFFF00"/>
                  </a:solidFill>
                </a:rPr>
                <a:t>hoặc</a:t>
              </a:r>
              <a:r>
                <a:rPr lang="en-US" altLang="en-US" sz="3733" b="1" dirty="0">
                  <a:solidFill>
                    <a:srgbClr val="FFFF00"/>
                  </a:solidFill>
                </a:rPr>
                <a:t> </a:t>
              </a:r>
              <a:r>
                <a:rPr lang="en-US" altLang="en-US" sz="3733" b="1" dirty="0">
                  <a:solidFill>
                    <a:srgbClr val="FF3300"/>
                  </a:solidFill>
                </a:rPr>
                <a:t>B</a:t>
              </a:r>
              <a:r>
                <a:rPr lang="en-US" altLang="en-US" sz="3733" b="1" dirty="0">
                  <a:solidFill>
                    <a:srgbClr val="FFFF00"/>
                  </a:solidFill>
                </a:rPr>
                <a:t>, </a:t>
              </a:r>
              <a:r>
                <a:rPr lang="en-US" altLang="en-US" sz="3733" b="1" dirty="0" err="1">
                  <a:solidFill>
                    <a:srgbClr val="FFFF00"/>
                  </a:solidFill>
                </a:rPr>
                <a:t>hoặc</a:t>
              </a:r>
              <a:r>
                <a:rPr lang="en-US" altLang="en-US" sz="3733" b="1" dirty="0">
                  <a:solidFill>
                    <a:srgbClr val="FFFF00"/>
                  </a:solidFill>
                </a:rPr>
                <a:t> </a:t>
              </a:r>
              <a:r>
                <a:rPr lang="en-US" altLang="en-US" sz="3733" b="1" dirty="0" smtClean="0">
                  <a:solidFill>
                    <a:srgbClr val="FF3300"/>
                  </a:solidFill>
                </a:rPr>
                <a:t>C</a:t>
              </a:r>
              <a:endParaRPr lang="en-US" altLang="en-US" sz="3733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28683" name="AutoShape 11">
            <a:extLst>
              <a:ext uri="{FF2B5EF4-FFF2-40B4-BE49-F238E27FC236}">
                <a16:creationId xmlns="" xmlns:a16="http://schemas.microsoft.com/office/drawing/2014/main" id="{7785B93E-7AB7-44C3-BBA9-5C65E39F0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819" y="3420534"/>
            <a:ext cx="9406467" cy="15367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hangingPunct="1"/>
            <a:r>
              <a:rPr lang="en-US" altLang="en-US" sz="3700" b="1" dirty="0">
                <a:solidFill>
                  <a:srgbClr val="000000"/>
                </a:solidFill>
                <a:latin typeface="Arial" charset="0"/>
              </a:rPr>
              <a:t>36 </a:t>
            </a:r>
            <a:r>
              <a:rPr lang="en-US" altLang="en-US" sz="3700" b="1" dirty="0" err="1">
                <a:solidFill>
                  <a:srgbClr val="000000"/>
                </a:solidFill>
                <a:latin typeface="Arial" charset="0"/>
              </a:rPr>
              <a:t>giảm</a:t>
            </a:r>
            <a:r>
              <a:rPr lang="en-US" altLang="en-US" sz="3700" b="1" dirty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en-US" altLang="en-US" sz="3700" b="1" dirty="0" err="1">
                <a:solidFill>
                  <a:srgbClr val="000000"/>
                </a:solidFill>
                <a:latin typeface="Arial" charset="0"/>
              </a:rPr>
              <a:t>lần</a:t>
            </a:r>
            <a:r>
              <a:rPr lang="en-US" altLang="en-US" sz="3733" b="1" dirty="0">
                <a:solidFill>
                  <a:srgbClr val="000000"/>
                </a:solidFill>
              </a:rPr>
              <a:t>    </a:t>
            </a:r>
          </a:p>
          <a:p>
            <a:pPr algn="ctr" defTabSz="1219170" eaLnBrk="1" hangingPunct="1">
              <a:defRPr/>
            </a:pPr>
            <a:endParaRPr lang="en-US" altLang="en-US" sz="3733" b="1" dirty="0">
              <a:solidFill>
                <a:srgbClr val="0000FF"/>
              </a:solidFill>
            </a:endParaRPr>
          </a:p>
        </p:txBody>
      </p:sp>
      <p:sp>
        <p:nvSpPr>
          <p:cNvPr id="28684" name="Oval 12">
            <a:extLst>
              <a:ext uri="{FF2B5EF4-FFF2-40B4-BE49-F238E27FC236}">
                <a16:creationId xmlns="" xmlns:a16="http://schemas.microsoft.com/office/drawing/2014/main" id="{417EE1E3-6ADB-489C-B6FA-BA8CF7E37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619" y="3348567"/>
            <a:ext cx="2209800" cy="165946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hangingPunct="1">
              <a:defRPr/>
            </a:pPr>
            <a:r>
              <a:rPr lang="en-US" altLang="en-US" sz="3733" b="1" dirty="0" err="1">
                <a:solidFill>
                  <a:srgbClr val="FF3300"/>
                </a:solidFill>
              </a:rPr>
              <a:t>Câu</a:t>
            </a:r>
            <a:r>
              <a:rPr lang="en-US" altLang="en-US" sz="3733" b="1" dirty="0">
                <a:solidFill>
                  <a:srgbClr val="FF3300"/>
                </a:solidFill>
              </a:rPr>
              <a:t> </a:t>
            </a:r>
            <a:r>
              <a:rPr lang="en-US" altLang="en-US" sz="3733" b="1" dirty="0" smtClean="0">
                <a:solidFill>
                  <a:srgbClr val="FF3300"/>
                </a:solidFill>
              </a:rPr>
              <a:t>02 </a:t>
            </a:r>
            <a:endParaRPr lang="en-US" altLang="en-US" sz="3733" b="1" dirty="0">
              <a:solidFill>
                <a:srgbClr val="FF3300"/>
              </a:solidFill>
            </a:endParaRPr>
          </a:p>
        </p:txBody>
      </p:sp>
      <p:sp>
        <p:nvSpPr>
          <p:cNvPr id="28685" name="AutoShape 13" descr="5%">
            <a:extLst>
              <a:ext uri="{FF2B5EF4-FFF2-40B4-BE49-F238E27FC236}">
                <a16:creationId xmlns="" xmlns:a16="http://schemas.microsoft.com/office/drawing/2014/main" id="{4AEBAD08-1233-43A9-808C-5F17E2C5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137" y="5245100"/>
            <a:ext cx="5759449" cy="670984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algn="ctr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hangingPunct="1">
              <a:defRPr/>
            </a:pPr>
            <a:r>
              <a:rPr lang="en-US" altLang="en-US" sz="3733" b="1" dirty="0">
                <a:solidFill>
                  <a:srgbClr val="FFFFFF"/>
                </a:solidFill>
              </a:rPr>
              <a:t>     A. 10</a:t>
            </a:r>
          </a:p>
        </p:txBody>
      </p:sp>
      <p:sp>
        <p:nvSpPr>
          <p:cNvPr id="28687" name="AutoShape 15" descr="5%">
            <a:extLst>
              <a:ext uri="{FF2B5EF4-FFF2-40B4-BE49-F238E27FC236}">
                <a16:creationId xmlns="" xmlns:a16="http://schemas.microsoft.com/office/drawing/2014/main" id="{02D10AF2-9A47-4FD7-BDC5-80F15CFD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019" y="6826251"/>
            <a:ext cx="5759451" cy="6731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hangingPunct="1">
              <a:defRPr/>
            </a:pPr>
            <a:r>
              <a:rPr lang="en-US" altLang="en-US" sz="3733" b="1" dirty="0">
                <a:solidFill>
                  <a:srgbClr val="FFFFFF"/>
                </a:solidFill>
              </a:rPr>
              <a:t>     C. 14</a:t>
            </a:r>
          </a:p>
        </p:txBody>
      </p:sp>
      <p:sp>
        <p:nvSpPr>
          <p:cNvPr id="28688" name="AutoShape 16" descr="5%">
            <a:extLst>
              <a:ext uri="{FF2B5EF4-FFF2-40B4-BE49-F238E27FC236}">
                <a16:creationId xmlns="" xmlns:a16="http://schemas.microsoft.com/office/drawing/2014/main" id="{36C228B3-3E8E-4429-9BBF-13618968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071" y="6017685"/>
            <a:ext cx="5759449" cy="670983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hangingPunct="1">
              <a:defRPr/>
            </a:pPr>
            <a:r>
              <a:rPr lang="en-US" altLang="en-US" sz="3733" b="1" dirty="0">
                <a:solidFill>
                  <a:srgbClr val="FFFFFF"/>
                </a:solidFill>
              </a:rPr>
              <a:t>     B. 12</a:t>
            </a:r>
          </a:p>
        </p:txBody>
      </p:sp>
      <p:sp>
        <p:nvSpPr>
          <p:cNvPr id="28689" name="WordArt 17">
            <a:extLst>
              <a:ext uri="{FF2B5EF4-FFF2-40B4-BE49-F238E27FC236}">
                <a16:creationId xmlns="" xmlns:a16="http://schemas.microsoft.com/office/drawing/2014/main" id="{8E3E20EB-2A03-4657-A3EE-8C23C401B0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59137" y="8604251"/>
            <a:ext cx="6235700" cy="37041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9170">
              <a:defRPr/>
            </a:pPr>
            <a:r>
              <a:rPr lang="en-US" sz="48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pic>
        <p:nvPicPr>
          <p:cNvPr id="11275" name="Picture 18" descr="Hinh dong Phao hoa">
            <a:extLst>
              <a:ext uri="{FF2B5EF4-FFF2-40B4-BE49-F238E27FC236}">
                <a16:creationId xmlns="" xmlns:a16="http://schemas.microsoft.com/office/drawing/2014/main" id="{FC5EA9F0-ABEF-4024-B1B8-8CC53B5A4B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870" y="-2034117"/>
            <a:ext cx="2362200" cy="604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8" name="Oval 26">
            <a:extLst>
              <a:ext uri="{FF2B5EF4-FFF2-40B4-BE49-F238E27FC236}">
                <a16:creationId xmlns="" xmlns:a16="http://schemas.microsoft.com/office/drawing/2014/main" id="{D2984453-B69D-4D19-A5C2-3040F0C0D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402" y="7338484"/>
            <a:ext cx="1248833" cy="100541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hangingPunct="1">
              <a:defRPr/>
            </a:pPr>
            <a:r>
              <a:rPr lang="en-US" altLang="en-US" sz="3733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8699" name="Oval 27">
            <a:extLst>
              <a:ext uri="{FF2B5EF4-FFF2-40B4-BE49-F238E27FC236}">
                <a16:creationId xmlns="" xmlns:a16="http://schemas.microsoft.com/office/drawing/2014/main" id="{E6609837-6DB3-4533-9E56-0B40F1048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402" y="7318905"/>
            <a:ext cx="1248833" cy="1005416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defRPr/>
            </a:pPr>
            <a:r>
              <a:rPr lang="en-US" sz="3733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8700" name="Oval 28">
            <a:extLst>
              <a:ext uri="{FF2B5EF4-FFF2-40B4-BE49-F238E27FC236}">
                <a16:creationId xmlns="" xmlns:a16="http://schemas.microsoft.com/office/drawing/2014/main" id="{85F899A6-76F7-4C2A-B763-626BEAD43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402" y="7326842"/>
            <a:ext cx="1248833" cy="1005416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defRPr/>
            </a:pPr>
            <a:r>
              <a:rPr lang="en-US" sz="3733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8701" name="Oval 29">
            <a:extLst>
              <a:ext uri="{FF2B5EF4-FFF2-40B4-BE49-F238E27FC236}">
                <a16:creationId xmlns="" xmlns:a16="http://schemas.microsoft.com/office/drawing/2014/main" id="{0F20FC70-162E-4969-AE94-30E9768A4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402" y="7310968"/>
            <a:ext cx="1248833" cy="1005416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70">
              <a:defRPr/>
            </a:pPr>
            <a:r>
              <a:rPr lang="en-US" sz="3733" b="1" dirty="0">
                <a:solidFill>
                  <a:srgbClr val="FF3300"/>
                </a:solidFill>
              </a:rPr>
              <a:t>0</a:t>
            </a:r>
          </a:p>
        </p:txBody>
      </p:sp>
      <p:pic>
        <p:nvPicPr>
          <p:cNvPr id="11286" name="Picture 31" descr="Picture16">
            <a:extLst>
              <a:ext uri="{FF2B5EF4-FFF2-40B4-BE49-F238E27FC236}">
                <a16:creationId xmlns="" xmlns:a16="http://schemas.microsoft.com/office/drawing/2014/main" id="{3CCCCD10-E208-402F-B48B-22B785D777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19" y="1"/>
            <a:ext cx="10320867" cy="22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4" name="WordArt 32" descr="Narrow vertical">
            <a:extLst>
              <a:ext uri="{FF2B5EF4-FFF2-40B4-BE49-F238E27FC236}">
                <a16:creationId xmlns="" xmlns:a16="http://schemas.microsoft.com/office/drawing/2014/main" id="{4B1410E3-53DF-4F73-8991-4D5E4DEA14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5449094" y="372396"/>
            <a:ext cx="6286500" cy="116628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9170">
              <a:defRPr/>
            </a:pPr>
            <a:r>
              <a:rPr lang="en-US" sz="48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</a:t>
            </a:r>
            <a:r>
              <a:rPr lang="en-US" sz="48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en-US" sz="48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kern="10" dirty="0" err="1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4800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88" name="Picture 33" descr="an30">
            <a:extLst>
              <a:ext uri="{FF2B5EF4-FFF2-40B4-BE49-F238E27FC236}">
                <a16:creationId xmlns="" xmlns:a16="http://schemas.microsoft.com/office/drawing/2014/main" id="{90809533-DA71-4A48-87CA-9AF0184CD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919" y="1"/>
            <a:ext cx="1930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AutoShape 34">
            <a:hlinkClick r:id="" action="ppaction://noaction" highlightClick="1">
              <a:snd r:embed="rId10" name="camera.wav"/>
            </a:hlinkClick>
            <a:extLst>
              <a:ext uri="{FF2B5EF4-FFF2-40B4-BE49-F238E27FC236}">
                <a16:creationId xmlns="" xmlns:a16="http://schemas.microsoft.com/office/drawing/2014/main" id="{0D94D8ED-9701-439F-B85F-AF941936F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8036" y="7679267"/>
            <a:ext cx="734483" cy="63711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hangingPunct="1">
              <a:defRPr/>
            </a:pPr>
            <a:endParaRPr lang="vi-V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360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87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  <p:bldP spid="28684" grpId="0" animBg="1"/>
      <p:bldP spid="28685" grpId="0" animBg="1"/>
      <p:bldP spid="28687" grpId="0" animBg="1"/>
      <p:bldP spid="28688" grpId="0" animBg="1"/>
      <p:bldP spid="28698" grpId="0" animBg="1"/>
      <p:bldP spid="28698" grpId="1" animBg="1"/>
      <p:bldP spid="28699" grpId="0" animBg="1"/>
      <p:bldP spid="28699" grpId="1" animBg="1"/>
      <p:bldP spid="28700" grpId="0" animBg="1"/>
      <p:bldP spid="28700" grpId="1" animBg="1"/>
      <p:bldP spid="28701" grpId="0" animBg="1"/>
      <p:bldP spid="2870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875677" y="4465637"/>
            <a:ext cx="13654041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700" b="1" i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700" b="1" i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i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700" b="1" i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i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700" b="1" i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i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700" b="1" i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i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700" b="1" i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i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700" b="1" i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700" b="1" i="1" kern="1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700" b="1" i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3" y="152399"/>
            <a:ext cx="3442447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75" y="304800"/>
            <a:ext cx="11652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119" y="6858000"/>
            <a:ext cx="3481388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5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00FFFF">
                <a:tint val="66000"/>
                <a:satMod val="160000"/>
              </a:srgbClr>
            </a:gs>
            <a:gs pos="50000">
              <a:srgbClr val="00FFFF">
                <a:tint val="44500"/>
                <a:satMod val="160000"/>
              </a:srgbClr>
            </a:gs>
            <a:gs pos="100000">
              <a:srgbClr val="00FFFF">
                <a:tint val="23500"/>
                <a:satMod val="160000"/>
              </a:srgbClr>
            </a:gs>
          </a:gsLst>
          <a:lin ang="0" scaled="1"/>
          <a:tileRect/>
        </a:gradFill>
        <a:ln w="9525">
          <a:solidFill>
            <a:srgbClr val="0033CC"/>
          </a:solidFill>
          <a:round/>
          <a:headEnd/>
          <a:tailEnd/>
        </a:ln>
      </a:spPr>
      <a:bodyPr wrap="none" anchor="ctr"/>
      <a:lstStyle>
        <a:defPPr algn="ctr">
          <a:defRPr sz="2600" b="1">
            <a:solidFill>
              <a:srgbClr val="0033CC"/>
            </a:solidFill>
          </a:defRPr>
        </a:defPPr>
      </a:lstStyle>
    </a:sp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00FFFF">
                <a:tint val="66000"/>
                <a:satMod val="160000"/>
              </a:srgbClr>
            </a:gs>
            <a:gs pos="50000">
              <a:srgbClr val="00FFFF">
                <a:tint val="44500"/>
                <a:satMod val="160000"/>
              </a:srgbClr>
            </a:gs>
            <a:gs pos="100000">
              <a:srgbClr val="00FFFF">
                <a:tint val="23500"/>
                <a:satMod val="160000"/>
              </a:srgbClr>
            </a:gs>
          </a:gsLst>
          <a:lin ang="0" scaled="1"/>
          <a:tileRect/>
        </a:gradFill>
        <a:ln w="9525">
          <a:solidFill>
            <a:srgbClr val="0033CC"/>
          </a:solidFill>
          <a:round/>
          <a:headEnd/>
          <a:tailEnd/>
        </a:ln>
      </a:spPr>
      <a:bodyPr wrap="none" anchor="ctr"/>
      <a:lstStyle>
        <a:defPPr algn="ctr">
          <a:defRPr sz="2600" b="1">
            <a:solidFill>
              <a:srgbClr val="0033CC"/>
            </a:solidFill>
          </a:defRPr>
        </a:defPPr>
      </a:lstStyle>
    </a:sp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274</Words>
  <Application>Microsoft Office PowerPoint</Application>
  <PresentationFormat>Custom</PresentationFormat>
  <Paragraphs>60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Office Theme</vt:lpstr>
      <vt:lpstr>1_Office Theme</vt:lpstr>
      <vt:lpstr>2_Office Theme</vt:lpstr>
      <vt:lpstr>3_Office Theme</vt:lpstr>
      <vt:lpstr>2_Network</vt:lpstr>
      <vt:lpstr>3_Network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84382887568</cp:lastModifiedBy>
  <cp:revision>205</cp:revision>
  <dcterms:created xsi:type="dcterms:W3CDTF">2006-10-26T15:18:53Z</dcterms:created>
  <dcterms:modified xsi:type="dcterms:W3CDTF">2024-11-14T03:35:28Z</dcterms:modified>
</cp:coreProperties>
</file>