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327" r:id="rId3"/>
    <p:sldId id="535" r:id="rId4"/>
    <p:sldId id="408" r:id="rId5"/>
    <p:sldId id="269" r:id="rId6"/>
    <p:sldId id="432" r:id="rId7"/>
    <p:sldId id="437" r:id="rId8"/>
    <p:sldId id="440" r:id="rId9"/>
    <p:sldId id="423" r:id="rId10"/>
    <p:sldId id="527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-104" y="-11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1835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4003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1419" cy="439522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9709"/>
            <a:ext cx="3459416" cy="381429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774" y="1"/>
            <a:ext cx="3780865" cy="421177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35" y="5306778"/>
            <a:ext cx="4186504" cy="38372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05" y="1693334"/>
            <a:ext cx="9223428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89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70" y="-132521"/>
            <a:ext cx="16276638" cy="9144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4117062" y="6945912"/>
            <a:ext cx="2159576" cy="219808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144" y="1"/>
            <a:ext cx="2972494" cy="27432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1"/>
            <a:ext cx="3152990" cy="133218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6675530"/>
            <a:ext cx="3276313" cy="2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12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18032" y="0"/>
            <a:ext cx="3258605" cy="33722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6162077"/>
            <a:ext cx="3957801" cy="2981924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57801" y="1518860"/>
            <a:ext cx="2638295" cy="3771597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96673" y="5522687"/>
            <a:ext cx="5499422" cy="2283581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96160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861199DC-A37A-491C-AA07-99E41DF73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3620626" y="-132945"/>
            <a:ext cx="2523067" cy="278895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056CEAC-D2BB-40D2-96DC-46D167BBB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6341834"/>
            <a:ext cx="3057232" cy="28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43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4561529" cy="386779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80044" y="5147406"/>
            <a:ext cx="3776071" cy="42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787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38" y="1"/>
            <a:ext cx="3120499" cy="264592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3881" cy="336616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2757"/>
            <a:ext cx="2649455" cy="292124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690" y="6518994"/>
            <a:ext cx="2863947" cy="2625007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xmlns="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5731" y="1045028"/>
            <a:ext cx="4183000" cy="7053944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67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xmlns="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16200" y="1045028"/>
            <a:ext cx="4183000" cy="7053944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67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97526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709723F-E831-443F-8143-AC2494D1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74E4F63-17F7-4E39-9B85-089EEEFFA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7"/>
          <a:stretch/>
        </p:blipFill>
        <p:spPr>
          <a:xfrm flipH="1">
            <a:off x="5761721" y="6191389"/>
            <a:ext cx="2781752" cy="295261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9606C628-9B55-43A3-ACBA-0F31CE89FF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280" y="2"/>
            <a:ext cx="2900359" cy="267662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10AE8630-9EBD-4C6C-A0E3-2CCED771D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1"/>
          <a:stretch/>
        </p:blipFill>
        <p:spPr>
          <a:xfrm flipH="1">
            <a:off x="11992716" y="7391824"/>
            <a:ext cx="4283921" cy="17521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884F6EAD-25EC-4638-BED8-D0E10C5DF6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2775" y="0"/>
            <a:ext cx="3389849" cy="2874309"/>
          </a:xfrm>
          <a:prstGeom prst="rect">
            <a:avLst/>
          </a:prstGeom>
        </p:spPr>
      </p:pic>
      <p:sp>
        <p:nvSpPr>
          <p:cNvPr id="11" name="그림 개체 틀 7">
            <a:extLst>
              <a:ext uri="{FF2B5EF4-FFF2-40B4-BE49-F238E27FC236}">
                <a16:creationId xmlns:a16="http://schemas.microsoft.com/office/drawing/2014/main" xmlns="" id="{1045F627-9EF9-4486-9F02-9C52DC3D6F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120694" cy="9144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08000" anchor="ctr" anchorCtr="1"/>
          <a:lstStyle>
            <a:lvl1pPr>
              <a:defRPr lang="ko-KR" altLang="en-US" sz="1867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2060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302406" y="3116124"/>
            <a:ext cx="2258450" cy="22555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861574" y="3116124"/>
            <a:ext cx="2258450" cy="22555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xmlns="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2184070" y="3116124"/>
            <a:ext cx="2258450" cy="22555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xmlns="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8743238" y="3116124"/>
            <a:ext cx="2258450" cy="22555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2618" cy="385336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617" y="1"/>
            <a:ext cx="4120021" cy="38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79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5995578"/>
            <a:ext cx="2753176" cy="314842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58703" y="9963"/>
            <a:ext cx="3527897" cy="3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848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89068" y="679751"/>
            <a:ext cx="14892422" cy="4010783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304792" marR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371" y="7080560"/>
            <a:ext cx="3965266" cy="206344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68893" y="6083137"/>
            <a:ext cx="2891971" cy="32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51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xmlns="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43652" y="1382335"/>
            <a:ext cx="3007124" cy="6571651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667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1262" y="0"/>
            <a:ext cx="5625377" cy="51825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931"/>
            <a:ext cx="6184086" cy="32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539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18125" cy="415826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88" y="4542392"/>
            <a:ext cx="6107551" cy="4601609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xmlns="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84778" y="1155700"/>
            <a:ext cx="5045124" cy="67056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/>
            </a:lvl1pPr>
          </a:lstStyle>
          <a:p>
            <a:pPr marL="304792" marR="0" lvl="0" indent="-304792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03249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110" y="0"/>
            <a:ext cx="4561529" cy="386779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1419" cy="43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139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6623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08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6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5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1219170" rtl="0" eaLnBrk="1" latinLnBrk="1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1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wmf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wm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58161" y="722083"/>
            <a:ext cx="10579922" cy="68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THỊ TRẤN TÂN UYÊN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1" y="4343401"/>
            <a:ext cx="1175529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611043" y="7182074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Hải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Yến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3A8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60" y="522089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9" y="1206500"/>
            <a:ext cx="13563600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7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ăn quàng thắm mãi vai em - Mhtt 2019-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149573"/>
            <a:ext cx="15392400" cy="86497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6" y="6545267"/>
            <a:ext cx="2917296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127919" y="723904"/>
            <a:ext cx="13421317" cy="9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450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i="1" dirty="0" err="1">
                <a:latin typeface="HP001 4 hàng" panose="020B0603050302020204" pitchFamily="34" charset="0"/>
              </a:rPr>
              <a:t>Thứ</a:t>
            </a:r>
            <a:r>
              <a:rPr lang="en-US" altLang="en-US" sz="5400" b="1" i="1" dirty="0">
                <a:latin typeface="HP001 4 hàng" panose="020B0603050302020204" pitchFamily="34" charset="0"/>
              </a:rPr>
              <a:t> </a:t>
            </a:r>
            <a:r>
              <a:rPr lang="en-US" altLang="en-US" sz="5400" b="1" i="1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5400" b="1" i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5400" b="1" i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5400" b="1" i="1" dirty="0">
                <a:latin typeface="HP001 4 hàng" panose="020B0603050302020204" pitchFamily="34" charset="0"/>
              </a:rPr>
              <a:t> </a:t>
            </a:r>
            <a:r>
              <a:rPr lang="en-US" altLang="en-US" sz="5400" b="1" i="1" dirty="0">
                <a:latin typeface="HP001 4 hàng" panose="020B0603050302020204" pitchFamily="34" charset="0"/>
              </a:rPr>
              <a:t> </a:t>
            </a:r>
            <a:r>
              <a:rPr lang="en-US" altLang="en-US" sz="5400" b="1" i="1" dirty="0" smtClean="0">
                <a:latin typeface="HP001 4 hàng" panose="020B0603050302020204" pitchFamily="34" charset="0"/>
              </a:rPr>
              <a:t>31</a:t>
            </a:r>
            <a:r>
              <a:rPr lang="en-US" altLang="en-US" sz="5400" b="1" i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5400" b="1" i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5400" b="1" i="1" dirty="0">
                <a:latin typeface="HP001 4 hàng" panose="020B0603050302020204" pitchFamily="34" charset="0"/>
              </a:rPr>
              <a:t> 10 </a:t>
            </a:r>
            <a:r>
              <a:rPr lang="en-US" altLang="en-US" sz="5400" b="1" i="1" dirty="0" err="1">
                <a:latin typeface="HP001 4 hàng" panose="020B0603050302020204" pitchFamily="34" charset="0"/>
              </a:rPr>
              <a:t>năm</a:t>
            </a:r>
            <a:r>
              <a:rPr lang="en-US" altLang="en-US" sz="5400" b="1" i="1" dirty="0"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09293" y="1676404"/>
            <a:ext cx="14687953" cy="1714752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Tiếng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16.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vào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2)</a:t>
            </a:r>
          </a:p>
        </p:txBody>
      </p:sp>
      <p:pic>
        <p:nvPicPr>
          <p:cNvPr id="6149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92" y="3504178"/>
            <a:ext cx="5609453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12315287" y="6753228"/>
            <a:ext cx="1160577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1960" y="6875467"/>
            <a:ext cx="106703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3128" y="-108489"/>
            <a:ext cx="1382713" cy="165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95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6551" y="3167660"/>
            <a:ext cx="6266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 khăn tuổi thiếu niên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Suốt đời tươi thắm mãi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 lời ru vời vợi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 bao giờ cách xa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 em, mở cửa ra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trời xanh vẫn đợi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 buồm là tiếng gọi</a:t>
            </a:r>
            <a:b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 biển và dòng 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97108" y="3147607"/>
            <a:ext cx="6266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 vườn trưa mênh mông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 bay như lời hát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tàu là đất nước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 ta tới bến xa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53537" y="3733800"/>
            <a:ext cx="5184582" cy="1722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06914" y="6517104"/>
            <a:ext cx="5358354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497108" y="3781928"/>
            <a:ext cx="5358354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2030031"/>
            <a:ext cx="4216805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RỘNG: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9" y="2896526"/>
              <a:ext cx="68604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667000"/>
            <a:ext cx="13437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ọc các câu đố về đồ dùng học tập hoặc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đồ vật khác ở trường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69B7DD-0796-5DD5-8B19-AEDC38931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3803837"/>
            <a:ext cx="14688343" cy="51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21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406913" y="25908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sẻ với bạn bè câu đố em tìm được và cùng bạn giải câu đố đó.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06914" y="2030031"/>
            <a:ext cx="4216805" cy="646331"/>
            <a:chOff x="1508918" y="1888664"/>
            <a:chExt cx="8733709" cy="1083059"/>
          </a:xfrm>
        </p:grpSpPr>
        <p:sp>
          <p:nvSpPr>
            <p:cNvPr id="21" name="Rectangle 20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RỘNG: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46079" y="2896526"/>
              <a:ext cx="701831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24FECE-CDC8-3495-35FD-A8076505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19" y="3277818"/>
            <a:ext cx="13487400" cy="55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B0DB90A7-92BF-2FBD-8D34-E7E7B7F3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838200"/>
            <a:ext cx="15392400" cy="69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3D002E-0611-B645-9A6F-E42BCE42B434}"/>
              </a:ext>
            </a:extLst>
          </p:cNvPr>
          <p:cNvSpPr txBox="1"/>
          <p:nvPr/>
        </p:nvSpPr>
        <p:spPr>
          <a:xfrm>
            <a:off x="1019046" y="494034"/>
            <a:ext cx="14543347" cy="420621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487680" tIns="853440" rIns="0" bIns="975360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33" b="1" dirty="0" err="1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15333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333" b="1" dirty="0" err="1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15333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edoka One - Rubik Light">
      <a:majorFont>
        <a:latin typeface="Fredoka One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DBB"/>
        </a:solidFill>
        <a:ln w="69850">
          <a:noFill/>
        </a:ln>
      </a:spPr>
      <a:bodyPr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10011</TotalTime>
  <Words>143</Words>
  <Application>Microsoft Office PowerPoint</Application>
  <PresentationFormat>Custom</PresentationFormat>
  <Paragraphs>22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Default Design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1014</cp:revision>
  <dcterms:created xsi:type="dcterms:W3CDTF">2008-09-09T22:52:10Z</dcterms:created>
  <dcterms:modified xsi:type="dcterms:W3CDTF">2024-11-10T07:40:12Z</dcterms:modified>
</cp:coreProperties>
</file>