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449" r:id="rId2"/>
    <p:sldId id="448" r:id="rId3"/>
    <p:sldId id="450" r:id="rId4"/>
    <p:sldId id="445" r:id="rId5"/>
    <p:sldId id="426" r:id="rId6"/>
    <p:sldId id="442" r:id="rId7"/>
    <p:sldId id="443" r:id="rId8"/>
    <p:sldId id="447" r:id="rId9"/>
    <p:sldId id="340" r:id="rId10"/>
  </p:sldIdLst>
  <p:sldSz cx="16276638" cy="9144000"/>
  <p:notesSz cx="6858000" cy="9144000"/>
  <p:custDataLst>
    <p:tags r:id="rId1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0000CC"/>
    <a:srgbClr val="FF0066"/>
    <a:srgbClr val="FF7C80"/>
    <a:srgbClr val="FF6600"/>
    <a:srgbClr val="6600CC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026622-2E5C-440E-A3E5-858C49B54A1D}" v="626" dt="2022-07-05T01:35:10.5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2" d="100"/>
          <a:sy n="52" d="100"/>
        </p:scale>
        <p:origin x="-460" y="-56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ng Ha" userId="270efafb50020bd6" providerId="LiveId" clId="{6F026622-2E5C-440E-A3E5-858C49B54A1D}"/>
    <pc:docChg chg="undo redo custSel addSld delSld modSld sldOrd">
      <pc:chgData name="Trang Ha" userId="270efafb50020bd6" providerId="LiveId" clId="{6F026622-2E5C-440E-A3E5-858C49B54A1D}" dt="2022-07-05T01:35:10.542" v="2267" actId="14100"/>
      <pc:docMkLst>
        <pc:docMk/>
      </pc:docMkLst>
      <pc:sldChg chg="modSp mod">
        <pc:chgData name="Trang Ha" userId="270efafb50020bd6" providerId="LiveId" clId="{6F026622-2E5C-440E-A3E5-858C49B54A1D}" dt="2022-07-05T01:35:10.542" v="2267" actId="14100"/>
        <pc:sldMkLst>
          <pc:docMk/>
          <pc:sldMk cId="0" sldId="327"/>
        </pc:sldMkLst>
        <pc:spChg chg="mod">
          <ac:chgData name="Trang Ha" userId="270efafb50020bd6" providerId="LiveId" clId="{6F026622-2E5C-440E-A3E5-858C49B54A1D}" dt="2022-07-05T01:35:00.715" v="2263" actId="20577"/>
          <ac:spMkLst>
            <pc:docMk/>
            <pc:sldMk cId="0" sldId="327"/>
            <ac:spMk id="2057" creationId="{00000000-0000-0000-0000-000000000000}"/>
          </ac:spMkLst>
        </pc:spChg>
        <pc:picChg chg="mod">
          <ac:chgData name="Trang Ha" userId="270efafb50020bd6" providerId="LiveId" clId="{6F026622-2E5C-440E-A3E5-858C49B54A1D}" dt="2022-07-05T01:35:06.338" v="2265" actId="14100"/>
          <ac:picMkLst>
            <pc:docMk/>
            <pc:sldMk cId="0" sldId="327"/>
            <ac:picMk id="13" creationId="{00000000-0000-0000-0000-000000000000}"/>
          </ac:picMkLst>
        </pc:picChg>
        <pc:picChg chg="mod">
          <ac:chgData name="Trang Ha" userId="270efafb50020bd6" providerId="LiveId" clId="{6F026622-2E5C-440E-A3E5-858C49B54A1D}" dt="2022-07-05T01:35:10.542" v="2267" actId="14100"/>
          <ac:picMkLst>
            <pc:docMk/>
            <pc:sldMk cId="0" sldId="327"/>
            <ac:picMk id="2051" creationId="{00000000-0000-0000-0000-000000000000}"/>
          </ac:picMkLst>
        </pc:picChg>
      </pc:sldChg>
      <pc:sldChg chg="addSp delSp modSp mod modAnim">
        <pc:chgData name="Trang Ha" userId="270efafb50020bd6" providerId="LiveId" clId="{6F026622-2E5C-440E-A3E5-858C49B54A1D}" dt="2022-07-03T05:19:56.431" v="995"/>
        <pc:sldMkLst>
          <pc:docMk/>
          <pc:sldMk cId="963106164" sldId="426"/>
        </pc:sldMkLst>
        <pc:spChg chg="add del mod">
          <ac:chgData name="Trang Ha" userId="270efafb50020bd6" providerId="LiveId" clId="{6F026622-2E5C-440E-A3E5-858C49B54A1D}" dt="2022-07-03T05:16:29.714" v="955"/>
          <ac:spMkLst>
            <pc:docMk/>
            <pc:sldMk cId="963106164" sldId="426"/>
            <ac:spMk id="2" creationId="{6D1371B1-BCBC-E292-9A4B-1CA9910D365A}"/>
          </ac:spMkLst>
        </pc:spChg>
        <pc:spChg chg="add mod">
          <ac:chgData name="Trang Ha" userId="270efafb50020bd6" providerId="LiveId" clId="{6F026622-2E5C-440E-A3E5-858C49B54A1D}" dt="2022-07-03T05:18:55.993" v="991" actId="1076"/>
          <ac:spMkLst>
            <pc:docMk/>
            <pc:sldMk cId="963106164" sldId="426"/>
            <ac:spMk id="3" creationId="{3BC946C5-855E-00B6-DE23-7F072EDA84CB}"/>
          </ac:spMkLst>
        </pc:spChg>
        <pc:spChg chg="add mod">
          <ac:chgData name="Trang Ha" userId="270efafb50020bd6" providerId="LiveId" clId="{6F026622-2E5C-440E-A3E5-858C49B54A1D}" dt="2022-07-03T05:18:49.217" v="990" actId="1036"/>
          <ac:spMkLst>
            <pc:docMk/>
            <pc:sldMk cId="963106164" sldId="426"/>
            <ac:spMk id="4" creationId="{19F6DE08-2807-EC11-8EA2-0066CAECAA24}"/>
          </ac:spMkLst>
        </pc:spChg>
        <pc:spChg chg="mod">
          <ac:chgData name="Trang Ha" userId="270efafb50020bd6" providerId="LiveId" clId="{6F026622-2E5C-440E-A3E5-858C49B54A1D}" dt="2022-07-03T05:12:04.687" v="884" actId="20577"/>
          <ac:spMkLst>
            <pc:docMk/>
            <pc:sldMk cId="963106164" sldId="426"/>
            <ac:spMk id="12" creationId="{00000000-0000-0000-0000-000000000000}"/>
          </ac:spMkLst>
        </pc:spChg>
        <pc:spChg chg="del">
          <ac:chgData name="Trang Ha" userId="270efafb50020bd6" providerId="LiveId" clId="{6F026622-2E5C-440E-A3E5-858C49B54A1D}" dt="2022-07-03T05:07:12.207" v="831" actId="478"/>
          <ac:spMkLst>
            <pc:docMk/>
            <pc:sldMk cId="963106164" sldId="426"/>
            <ac:spMk id="25" creationId="{00000000-0000-0000-0000-000000000000}"/>
          </ac:spMkLst>
        </pc:spChg>
        <pc:spChg chg="del">
          <ac:chgData name="Trang Ha" userId="270efafb50020bd6" providerId="LiveId" clId="{6F026622-2E5C-440E-A3E5-858C49B54A1D}" dt="2022-07-03T05:07:28.306" v="834" actId="478"/>
          <ac:spMkLst>
            <pc:docMk/>
            <pc:sldMk cId="963106164" sldId="426"/>
            <ac:spMk id="33" creationId="{00000000-0000-0000-0000-000000000000}"/>
          </ac:spMkLst>
        </pc:spChg>
        <pc:spChg chg="del">
          <ac:chgData name="Trang Ha" userId="270efafb50020bd6" providerId="LiveId" clId="{6F026622-2E5C-440E-A3E5-858C49B54A1D}" dt="2022-07-03T05:07:28.306" v="834" actId="478"/>
          <ac:spMkLst>
            <pc:docMk/>
            <pc:sldMk cId="963106164" sldId="426"/>
            <ac:spMk id="34" creationId="{00000000-0000-0000-0000-000000000000}"/>
          </ac:spMkLst>
        </pc:spChg>
        <pc:spChg chg="del">
          <ac:chgData name="Trang Ha" userId="270efafb50020bd6" providerId="LiveId" clId="{6F026622-2E5C-440E-A3E5-858C49B54A1D}" dt="2022-07-03T05:07:28.306" v="834" actId="478"/>
          <ac:spMkLst>
            <pc:docMk/>
            <pc:sldMk cId="963106164" sldId="426"/>
            <ac:spMk id="35" creationId="{00000000-0000-0000-0000-000000000000}"/>
          </ac:spMkLst>
        </pc:spChg>
        <pc:spChg chg="del">
          <ac:chgData name="Trang Ha" userId="270efafb50020bd6" providerId="LiveId" clId="{6F026622-2E5C-440E-A3E5-858C49B54A1D}" dt="2022-07-03T05:07:36.816" v="835" actId="478"/>
          <ac:spMkLst>
            <pc:docMk/>
            <pc:sldMk cId="963106164" sldId="426"/>
            <ac:spMk id="36" creationId="{00000000-0000-0000-0000-000000000000}"/>
          </ac:spMkLst>
        </pc:spChg>
        <pc:spChg chg="del">
          <ac:chgData name="Trang Ha" userId="270efafb50020bd6" providerId="LiveId" clId="{6F026622-2E5C-440E-A3E5-858C49B54A1D}" dt="2022-07-03T05:07:36.816" v="835" actId="478"/>
          <ac:spMkLst>
            <pc:docMk/>
            <pc:sldMk cId="963106164" sldId="426"/>
            <ac:spMk id="37" creationId="{00000000-0000-0000-0000-000000000000}"/>
          </ac:spMkLst>
        </pc:spChg>
        <pc:spChg chg="del">
          <ac:chgData name="Trang Ha" userId="270efafb50020bd6" providerId="LiveId" clId="{6F026622-2E5C-440E-A3E5-858C49B54A1D}" dt="2022-07-03T05:07:28.306" v="834" actId="478"/>
          <ac:spMkLst>
            <pc:docMk/>
            <pc:sldMk cId="963106164" sldId="426"/>
            <ac:spMk id="38" creationId="{00000000-0000-0000-0000-000000000000}"/>
          </ac:spMkLst>
        </pc:spChg>
        <pc:spChg chg="del">
          <ac:chgData name="Trang Ha" userId="270efafb50020bd6" providerId="LiveId" clId="{6F026622-2E5C-440E-A3E5-858C49B54A1D}" dt="2022-07-03T05:07:28.306" v="834" actId="478"/>
          <ac:spMkLst>
            <pc:docMk/>
            <pc:sldMk cId="963106164" sldId="426"/>
            <ac:spMk id="39" creationId="{00000000-0000-0000-0000-000000000000}"/>
          </ac:spMkLst>
        </pc:spChg>
        <pc:spChg chg="mod">
          <ac:chgData name="Trang Ha" userId="270efafb50020bd6" providerId="LiveId" clId="{6F026622-2E5C-440E-A3E5-858C49B54A1D}" dt="2022-07-03T05:18:26.560" v="981" actId="20577"/>
          <ac:spMkLst>
            <pc:docMk/>
            <pc:sldMk cId="963106164" sldId="426"/>
            <ac:spMk id="40" creationId="{00000000-0000-0000-0000-000000000000}"/>
          </ac:spMkLst>
        </pc:spChg>
        <pc:spChg chg="mod">
          <ac:chgData name="Trang Ha" userId="270efafb50020bd6" providerId="LiveId" clId="{6F026622-2E5C-440E-A3E5-858C49B54A1D}" dt="2022-07-03T05:18:32.978" v="986" actId="1076"/>
          <ac:spMkLst>
            <pc:docMk/>
            <pc:sldMk cId="963106164" sldId="426"/>
            <ac:spMk id="41" creationId="{00000000-0000-0000-0000-000000000000}"/>
          </ac:spMkLst>
        </pc:spChg>
        <pc:spChg chg="mod">
          <ac:chgData name="Trang Ha" userId="270efafb50020bd6" providerId="LiveId" clId="{6F026622-2E5C-440E-A3E5-858C49B54A1D}" dt="2022-07-03T05:11:39.492" v="875" actId="207"/>
          <ac:spMkLst>
            <pc:docMk/>
            <pc:sldMk cId="963106164" sldId="426"/>
            <ac:spMk id="42" creationId="{00000000-0000-0000-0000-000000000000}"/>
          </ac:spMkLst>
        </pc:spChg>
        <pc:spChg chg="add mod">
          <ac:chgData name="Trang Ha" userId="270efafb50020bd6" providerId="LiveId" clId="{6F026622-2E5C-440E-A3E5-858C49B54A1D}" dt="2022-07-03T05:07:15.671" v="832" actId="1076"/>
          <ac:spMkLst>
            <pc:docMk/>
            <pc:sldMk cId="963106164" sldId="426"/>
            <ac:spMk id="43" creationId="{6A53D21F-C55A-F4DA-DE82-B2854E26B729}"/>
          </ac:spMkLst>
        </pc:spChg>
        <pc:spChg chg="add del mod">
          <ac:chgData name="Trang Ha" userId="270efafb50020bd6" providerId="LiveId" clId="{6F026622-2E5C-440E-A3E5-858C49B54A1D}" dt="2022-07-03T05:07:28.306" v="834" actId="478"/>
          <ac:spMkLst>
            <pc:docMk/>
            <pc:sldMk cId="963106164" sldId="426"/>
            <ac:spMk id="44" creationId="{D48CA068-AB33-5776-910E-F805097A0946}"/>
          </ac:spMkLst>
        </pc:spChg>
        <pc:spChg chg="del">
          <ac:chgData name="Trang Ha" userId="270efafb50020bd6" providerId="LiveId" clId="{6F026622-2E5C-440E-A3E5-858C49B54A1D}" dt="2022-07-03T05:07:28.306" v="834" actId="478"/>
          <ac:spMkLst>
            <pc:docMk/>
            <pc:sldMk cId="963106164" sldId="426"/>
            <ac:spMk id="45" creationId="{00000000-0000-0000-0000-000000000000}"/>
          </ac:spMkLst>
        </pc:spChg>
        <pc:spChg chg="add del mod">
          <ac:chgData name="Trang Ha" userId="270efafb50020bd6" providerId="LiveId" clId="{6F026622-2E5C-440E-A3E5-858C49B54A1D}" dt="2022-07-03T05:07:28.306" v="834" actId="478"/>
          <ac:spMkLst>
            <pc:docMk/>
            <pc:sldMk cId="963106164" sldId="426"/>
            <ac:spMk id="46" creationId="{30B1B21C-7BA7-F698-259E-EEB83E937940}"/>
          </ac:spMkLst>
        </pc:spChg>
        <pc:spChg chg="add mod">
          <ac:chgData name="Trang Ha" userId="270efafb50020bd6" providerId="LiveId" clId="{6F026622-2E5C-440E-A3E5-858C49B54A1D}" dt="2022-07-03T05:09:12.626" v="852" actId="1076"/>
          <ac:spMkLst>
            <pc:docMk/>
            <pc:sldMk cId="963106164" sldId="426"/>
            <ac:spMk id="47" creationId="{6938BAEE-4249-968C-EE3E-113B648CBDCF}"/>
          </ac:spMkLst>
        </pc:spChg>
        <pc:spChg chg="add mod">
          <ac:chgData name="Trang Ha" userId="270efafb50020bd6" providerId="LiveId" clId="{6F026622-2E5C-440E-A3E5-858C49B54A1D}" dt="2022-07-03T05:09:09.020" v="851" actId="1076"/>
          <ac:spMkLst>
            <pc:docMk/>
            <pc:sldMk cId="963106164" sldId="426"/>
            <ac:spMk id="48" creationId="{04B10D4E-AB15-D559-A942-ADBEF759C298}"/>
          </ac:spMkLst>
        </pc:spChg>
        <pc:spChg chg="add mod">
          <ac:chgData name="Trang Ha" userId="270efafb50020bd6" providerId="LiveId" clId="{6F026622-2E5C-440E-A3E5-858C49B54A1D}" dt="2022-07-03T05:09:24.594" v="855" actId="1076"/>
          <ac:spMkLst>
            <pc:docMk/>
            <pc:sldMk cId="963106164" sldId="426"/>
            <ac:spMk id="49" creationId="{67B7983B-51AB-7FC7-49D9-876CDA6D1B76}"/>
          </ac:spMkLst>
        </pc:spChg>
        <pc:spChg chg="add mod">
          <ac:chgData name="Trang Ha" userId="270efafb50020bd6" providerId="LiveId" clId="{6F026622-2E5C-440E-A3E5-858C49B54A1D}" dt="2022-07-03T05:09:30.586" v="857" actId="1076"/>
          <ac:spMkLst>
            <pc:docMk/>
            <pc:sldMk cId="963106164" sldId="426"/>
            <ac:spMk id="50" creationId="{99751239-4FF1-D3A2-89F9-8B220644498C}"/>
          </ac:spMkLst>
        </pc:spChg>
        <pc:spChg chg="add mod">
          <ac:chgData name="Trang Ha" userId="270efafb50020bd6" providerId="LiveId" clId="{6F026622-2E5C-440E-A3E5-858C49B54A1D}" dt="2022-07-03T05:09:42.982" v="864" actId="1038"/>
          <ac:spMkLst>
            <pc:docMk/>
            <pc:sldMk cId="963106164" sldId="426"/>
            <ac:spMk id="51" creationId="{86A60700-1591-D5C1-43C6-D1E4AF930E03}"/>
          </ac:spMkLst>
        </pc:spChg>
        <pc:spChg chg="add mod">
          <ac:chgData name="Trang Ha" userId="270efafb50020bd6" providerId="LiveId" clId="{6F026622-2E5C-440E-A3E5-858C49B54A1D}" dt="2022-07-03T05:09:04.375" v="850" actId="1076"/>
          <ac:spMkLst>
            <pc:docMk/>
            <pc:sldMk cId="963106164" sldId="426"/>
            <ac:spMk id="52" creationId="{317FDB51-5BA2-3FBA-2F9A-D6AB8C29B73B}"/>
          </ac:spMkLst>
        </pc:spChg>
        <pc:spChg chg="add mod">
          <ac:chgData name="Trang Ha" userId="270efafb50020bd6" providerId="LiveId" clId="{6F026622-2E5C-440E-A3E5-858C49B54A1D}" dt="2022-07-03T05:09:46.300" v="865" actId="1076"/>
          <ac:spMkLst>
            <pc:docMk/>
            <pc:sldMk cId="963106164" sldId="426"/>
            <ac:spMk id="53" creationId="{1DF94A68-1872-744D-62F7-06C3AB531617}"/>
          </ac:spMkLst>
        </pc:spChg>
      </pc:sldChg>
      <pc:sldChg chg="addSp delSp modSp mod modAnim">
        <pc:chgData name="Trang Ha" userId="270efafb50020bd6" providerId="LiveId" clId="{6F026622-2E5C-440E-A3E5-858C49B54A1D}" dt="2022-07-03T03:37:41.041" v="709" actId="20577"/>
        <pc:sldMkLst>
          <pc:docMk/>
          <pc:sldMk cId="4184934910" sldId="427"/>
        </pc:sldMkLst>
        <pc:spChg chg="mod">
          <ac:chgData name="Trang Ha" userId="270efafb50020bd6" providerId="LiveId" clId="{6F026622-2E5C-440E-A3E5-858C49B54A1D}" dt="2022-07-03T03:37:41.041" v="709" actId="20577"/>
          <ac:spMkLst>
            <pc:docMk/>
            <pc:sldMk cId="4184934910" sldId="427"/>
            <ac:spMk id="2" creationId="{00000000-0000-0000-0000-000000000000}"/>
          </ac:spMkLst>
        </pc:spChg>
        <pc:spChg chg="mod">
          <ac:chgData name="Trang Ha" userId="270efafb50020bd6" providerId="LiveId" clId="{6F026622-2E5C-440E-A3E5-858C49B54A1D}" dt="2022-07-03T03:31:51.358" v="542" actId="207"/>
          <ac:spMkLst>
            <pc:docMk/>
            <pc:sldMk cId="4184934910" sldId="427"/>
            <ac:spMk id="3" creationId="{00000000-0000-0000-0000-000000000000}"/>
          </ac:spMkLst>
        </pc:spChg>
        <pc:spChg chg="del mod">
          <ac:chgData name="Trang Ha" userId="270efafb50020bd6" providerId="LiveId" clId="{6F026622-2E5C-440E-A3E5-858C49B54A1D}" dt="2022-07-03T03:25:55.019" v="534" actId="478"/>
          <ac:spMkLst>
            <pc:docMk/>
            <pc:sldMk cId="4184934910" sldId="427"/>
            <ac:spMk id="19" creationId="{00000000-0000-0000-0000-000000000000}"/>
          </ac:spMkLst>
        </pc:spChg>
        <pc:spChg chg="add mod">
          <ac:chgData name="Trang Ha" userId="270efafb50020bd6" providerId="LiveId" clId="{6F026622-2E5C-440E-A3E5-858C49B54A1D}" dt="2022-07-03T03:25:57.624" v="536" actId="1036"/>
          <ac:spMkLst>
            <pc:docMk/>
            <pc:sldMk cId="4184934910" sldId="427"/>
            <ac:spMk id="25" creationId="{94317E08-688E-F439-9B42-6E4106FADA4A}"/>
          </ac:spMkLst>
        </pc:spChg>
      </pc:sldChg>
      <pc:sldChg chg="addSp delSp modSp mod delAnim modAnim">
        <pc:chgData name="Trang Ha" userId="270efafb50020bd6" providerId="LiveId" clId="{6F026622-2E5C-440E-A3E5-858C49B54A1D}" dt="2022-07-03T09:48:48.589" v="1135" actId="14100"/>
        <pc:sldMkLst>
          <pc:docMk/>
          <pc:sldMk cId="701057155" sldId="428"/>
        </pc:sldMkLst>
        <pc:spChg chg="mod">
          <ac:chgData name="Trang Ha" userId="270efafb50020bd6" providerId="LiveId" clId="{6F026622-2E5C-440E-A3E5-858C49B54A1D}" dt="2022-07-03T03:40:05.141" v="777" actId="114"/>
          <ac:spMkLst>
            <pc:docMk/>
            <pc:sldMk cId="701057155" sldId="428"/>
            <ac:spMk id="2" creationId="{00000000-0000-0000-0000-000000000000}"/>
          </ac:spMkLst>
        </pc:spChg>
        <pc:spChg chg="del">
          <ac:chgData name="Trang Ha" userId="270efafb50020bd6" providerId="LiveId" clId="{6F026622-2E5C-440E-A3E5-858C49B54A1D}" dt="2022-07-03T05:02:47.263" v="817" actId="478"/>
          <ac:spMkLst>
            <pc:docMk/>
            <pc:sldMk cId="701057155" sldId="428"/>
            <ac:spMk id="3" creationId="{00000000-0000-0000-0000-000000000000}"/>
          </ac:spMkLst>
        </pc:spChg>
        <pc:spChg chg="add mod">
          <ac:chgData name="Trang Ha" userId="270efafb50020bd6" providerId="LiveId" clId="{6F026622-2E5C-440E-A3E5-858C49B54A1D}" dt="2022-07-03T03:36:15.767" v="706"/>
          <ac:spMkLst>
            <pc:docMk/>
            <pc:sldMk cId="701057155" sldId="428"/>
            <ac:spMk id="19" creationId="{A5380C44-029E-645A-9F55-FBBAE6AE83CA}"/>
          </ac:spMkLst>
        </pc:spChg>
        <pc:spChg chg="del">
          <ac:chgData name="Trang Ha" userId="270efafb50020bd6" providerId="LiveId" clId="{6F026622-2E5C-440E-A3E5-858C49B54A1D}" dt="2022-07-03T03:36:13.862" v="705" actId="478"/>
          <ac:spMkLst>
            <pc:docMk/>
            <pc:sldMk cId="701057155" sldId="428"/>
            <ac:spMk id="20" creationId="{00000000-0000-0000-0000-000000000000}"/>
          </ac:spMkLst>
        </pc:spChg>
        <pc:spChg chg="mod">
          <ac:chgData name="Trang Ha" userId="270efafb50020bd6" providerId="LiveId" clId="{6F026622-2E5C-440E-A3E5-858C49B54A1D}" dt="2022-07-03T03:40:58.855" v="784" actId="1037"/>
          <ac:spMkLst>
            <pc:docMk/>
            <pc:sldMk cId="701057155" sldId="428"/>
            <ac:spMk id="21" creationId="{00000000-0000-0000-0000-000000000000}"/>
          </ac:spMkLst>
        </pc:spChg>
        <pc:spChg chg="mod">
          <ac:chgData name="Trang Ha" userId="270efafb50020bd6" providerId="LiveId" clId="{6F026622-2E5C-440E-A3E5-858C49B54A1D}" dt="2022-07-03T03:42:11.008" v="815" actId="207"/>
          <ac:spMkLst>
            <pc:docMk/>
            <pc:sldMk cId="701057155" sldId="428"/>
            <ac:spMk id="22" creationId="{00000000-0000-0000-0000-000000000000}"/>
          </ac:spMkLst>
        </pc:spChg>
        <pc:spChg chg="mod">
          <ac:chgData name="Trang Ha" userId="270efafb50020bd6" providerId="LiveId" clId="{6F026622-2E5C-440E-A3E5-858C49B54A1D}" dt="2022-07-03T03:42:07.956" v="814" actId="207"/>
          <ac:spMkLst>
            <pc:docMk/>
            <pc:sldMk cId="701057155" sldId="428"/>
            <ac:spMk id="23" creationId="{00000000-0000-0000-0000-000000000000}"/>
          </ac:spMkLst>
        </pc:spChg>
        <pc:spChg chg="mod">
          <ac:chgData name="Trang Ha" userId="270efafb50020bd6" providerId="LiveId" clId="{6F026622-2E5C-440E-A3E5-858C49B54A1D}" dt="2022-07-03T03:42:15.222" v="816" actId="207"/>
          <ac:spMkLst>
            <pc:docMk/>
            <pc:sldMk cId="701057155" sldId="428"/>
            <ac:spMk id="24" creationId="{00000000-0000-0000-0000-000000000000}"/>
          </ac:spMkLst>
        </pc:spChg>
        <pc:spChg chg="del">
          <ac:chgData name="Trang Ha" userId="270efafb50020bd6" providerId="LiveId" clId="{6F026622-2E5C-440E-A3E5-858C49B54A1D}" dt="2022-07-03T03:38:54.156" v="762" actId="478"/>
          <ac:spMkLst>
            <pc:docMk/>
            <pc:sldMk cId="701057155" sldId="428"/>
            <ac:spMk id="25" creationId="{00000000-0000-0000-0000-000000000000}"/>
          </ac:spMkLst>
        </pc:spChg>
        <pc:spChg chg="mod">
          <ac:chgData name="Trang Ha" userId="270efafb50020bd6" providerId="LiveId" clId="{6F026622-2E5C-440E-A3E5-858C49B54A1D}" dt="2022-07-03T03:41:52.088" v="812" actId="1035"/>
          <ac:spMkLst>
            <pc:docMk/>
            <pc:sldMk cId="701057155" sldId="428"/>
            <ac:spMk id="26" creationId="{00000000-0000-0000-0000-000000000000}"/>
          </ac:spMkLst>
        </pc:spChg>
        <pc:spChg chg="add mod">
          <ac:chgData name="Trang Ha" userId="270efafb50020bd6" providerId="LiveId" clId="{6F026622-2E5C-440E-A3E5-858C49B54A1D}" dt="2022-07-03T09:48:48.589" v="1135" actId="14100"/>
          <ac:spMkLst>
            <pc:docMk/>
            <pc:sldMk cId="701057155" sldId="428"/>
            <ac:spMk id="27" creationId="{7290A141-BCD6-7E40-B4CB-132D21D0801E}"/>
          </ac:spMkLst>
        </pc:spChg>
      </pc:sldChg>
      <pc:sldChg chg="addSp delSp modSp mod delAnim modAnim">
        <pc:chgData name="Trang Ha" userId="270efafb50020bd6" providerId="LiveId" clId="{6F026622-2E5C-440E-A3E5-858C49B54A1D}" dt="2022-07-03T11:10:12.886" v="2228" actId="1076"/>
        <pc:sldMkLst>
          <pc:docMk/>
          <pc:sldMk cId="3332805865" sldId="433"/>
        </pc:sldMkLst>
        <pc:spChg chg="mod">
          <ac:chgData name="Trang Ha" userId="270efafb50020bd6" providerId="LiveId" clId="{6F026622-2E5C-440E-A3E5-858C49B54A1D}" dt="2022-07-03T11:08:11.425" v="2214" actId="20577"/>
          <ac:spMkLst>
            <pc:docMk/>
            <pc:sldMk cId="3332805865" sldId="433"/>
            <ac:spMk id="10" creationId="{00000000-0000-0000-0000-000000000000}"/>
          </ac:spMkLst>
        </pc:spChg>
        <pc:spChg chg="del">
          <ac:chgData name="Trang Ha" userId="270efafb50020bd6" providerId="LiveId" clId="{6F026622-2E5C-440E-A3E5-858C49B54A1D}" dt="2022-07-03T10:14:05.047" v="1422" actId="478"/>
          <ac:spMkLst>
            <pc:docMk/>
            <pc:sldMk cId="3332805865" sldId="433"/>
            <ac:spMk id="19" creationId="{00000000-0000-0000-0000-000000000000}"/>
          </ac:spMkLst>
        </pc:spChg>
        <pc:spChg chg="add del mod">
          <ac:chgData name="Trang Ha" userId="270efafb50020bd6" providerId="LiveId" clId="{6F026622-2E5C-440E-A3E5-858C49B54A1D}" dt="2022-07-03T10:15:18.501" v="1521" actId="478"/>
          <ac:spMkLst>
            <pc:docMk/>
            <pc:sldMk cId="3332805865" sldId="433"/>
            <ac:spMk id="22" creationId="{00000000-0000-0000-0000-000000000000}"/>
          </ac:spMkLst>
        </pc:spChg>
        <pc:spChg chg="add mod">
          <ac:chgData name="Trang Ha" userId="270efafb50020bd6" providerId="LiveId" clId="{6F026622-2E5C-440E-A3E5-858C49B54A1D}" dt="2022-07-03T10:14:05.806" v="1423"/>
          <ac:spMkLst>
            <pc:docMk/>
            <pc:sldMk cId="3332805865" sldId="433"/>
            <ac:spMk id="26" creationId="{9A56C9AF-50E8-9D49-84D7-4658A196E7ED}"/>
          </ac:spMkLst>
        </pc:spChg>
        <pc:picChg chg="del">
          <ac:chgData name="Trang Ha" userId="270efafb50020bd6" providerId="LiveId" clId="{6F026622-2E5C-440E-A3E5-858C49B54A1D}" dt="2022-07-03T09:57:15.329" v="1356" actId="478"/>
          <ac:picMkLst>
            <pc:docMk/>
            <pc:sldMk cId="3332805865" sldId="433"/>
            <ac:picMk id="6" creationId="{00000000-0000-0000-0000-000000000000}"/>
          </ac:picMkLst>
        </pc:picChg>
        <pc:picChg chg="add mod">
          <ac:chgData name="Trang Ha" userId="270efafb50020bd6" providerId="LiveId" clId="{6F026622-2E5C-440E-A3E5-858C49B54A1D}" dt="2022-07-03T10:16:32.706" v="1666" actId="14100"/>
          <ac:picMkLst>
            <pc:docMk/>
            <pc:sldMk cId="3332805865" sldId="433"/>
            <ac:picMk id="8" creationId="{396EABD5-38EC-0B8E-2963-32B51E6364D5}"/>
          </ac:picMkLst>
        </pc:picChg>
        <pc:picChg chg="add mod">
          <ac:chgData name="Trang Ha" userId="270efafb50020bd6" providerId="LiveId" clId="{6F026622-2E5C-440E-A3E5-858C49B54A1D}" dt="2022-07-03T10:16:29.868" v="1665" actId="14100"/>
          <ac:picMkLst>
            <pc:docMk/>
            <pc:sldMk cId="3332805865" sldId="433"/>
            <ac:picMk id="11" creationId="{4BCA132D-9EB3-8B3D-9A03-224A2982C23A}"/>
          </ac:picMkLst>
        </pc:picChg>
        <pc:picChg chg="add mod">
          <ac:chgData name="Trang Ha" userId="270efafb50020bd6" providerId="LiveId" clId="{6F026622-2E5C-440E-A3E5-858C49B54A1D}" dt="2022-07-03T11:10:12.886" v="2228" actId="1076"/>
          <ac:picMkLst>
            <pc:docMk/>
            <pc:sldMk cId="3332805865" sldId="433"/>
            <ac:picMk id="13" creationId="{C3A2FE93-A85E-96B8-C49C-C428CF3984A9}"/>
          </ac:picMkLst>
        </pc:picChg>
        <pc:picChg chg="add mod">
          <ac:chgData name="Trang Ha" userId="270efafb50020bd6" providerId="LiveId" clId="{6F026622-2E5C-440E-A3E5-858C49B54A1D}" dt="2022-07-03T11:09:23.232" v="2223" actId="1076"/>
          <ac:picMkLst>
            <pc:docMk/>
            <pc:sldMk cId="3332805865" sldId="433"/>
            <ac:picMk id="21" creationId="{F354546F-00C6-E2E8-BCFE-918935483C53}"/>
          </ac:picMkLst>
        </pc:picChg>
        <pc:picChg chg="add del mod">
          <ac:chgData name="Trang Ha" userId="270efafb50020bd6" providerId="LiveId" clId="{6F026622-2E5C-440E-A3E5-858C49B54A1D}" dt="2022-07-03T10:13:28.838" v="1413" actId="478"/>
          <ac:picMkLst>
            <pc:docMk/>
            <pc:sldMk cId="3332805865" sldId="433"/>
            <ac:picMk id="23" creationId="{6C43FD2C-1694-A610-532B-228195802C5A}"/>
          </ac:picMkLst>
        </pc:picChg>
        <pc:picChg chg="del">
          <ac:chgData name="Trang Ha" userId="270efafb50020bd6" providerId="LiveId" clId="{6F026622-2E5C-440E-A3E5-858C49B54A1D}" dt="2022-07-03T09:58:03.942" v="1361" actId="478"/>
          <ac:picMkLst>
            <pc:docMk/>
            <pc:sldMk cId="3332805865" sldId="433"/>
            <ac:picMk id="1026" creationId="{00000000-0000-0000-0000-000000000000}"/>
          </ac:picMkLst>
        </pc:picChg>
        <pc:picChg chg="del">
          <ac:chgData name="Trang Ha" userId="270efafb50020bd6" providerId="LiveId" clId="{6F026622-2E5C-440E-A3E5-858C49B54A1D}" dt="2022-07-03T09:55:37.352" v="1352" actId="478"/>
          <ac:picMkLst>
            <pc:docMk/>
            <pc:sldMk cId="3332805865" sldId="433"/>
            <ac:picMk id="1030" creationId="{00000000-0000-0000-0000-000000000000}"/>
          </ac:picMkLst>
        </pc:picChg>
      </pc:sldChg>
      <pc:sldChg chg="modSp del mod">
        <pc:chgData name="Trang Ha" userId="270efafb50020bd6" providerId="LiveId" clId="{6F026622-2E5C-440E-A3E5-858C49B54A1D}" dt="2022-07-03T09:46:28.247" v="1120" actId="2696"/>
        <pc:sldMkLst>
          <pc:docMk/>
          <pc:sldMk cId="1788120817" sldId="436"/>
        </pc:sldMkLst>
        <pc:spChg chg="mod">
          <ac:chgData name="Trang Ha" userId="270efafb50020bd6" providerId="LiveId" clId="{6F026622-2E5C-440E-A3E5-858C49B54A1D}" dt="2022-07-03T05:28:11.908" v="1087" actId="1076"/>
          <ac:spMkLst>
            <pc:docMk/>
            <pc:sldMk cId="1788120817" sldId="436"/>
            <ac:spMk id="12" creationId="{00000000-0000-0000-0000-000000000000}"/>
          </ac:spMkLst>
        </pc:spChg>
        <pc:spChg chg="mod">
          <ac:chgData name="Trang Ha" userId="270efafb50020bd6" providerId="LiveId" clId="{6F026622-2E5C-440E-A3E5-858C49B54A1D}" dt="2022-07-03T09:42:49.364" v="1098" actId="21"/>
          <ac:spMkLst>
            <pc:docMk/>
            <pc:sldMk cId="1788120817" sldId="436"/>
            <ac:spMk id="42" creationId="{00000000-0000-0000-0000-000000000000}"/>
          </ac:spMkLst>
        </pc:spChg>
      </pc:sldChg>
      <pc:sldChg chg="del">
        <pc:chgData name="Trang Ha" userId="270efafb50020bd6" providerId="LiveId" clId="{6F026622-2E5C-440E-A3E5-858C49B54A1D}" dt="2022-07-03T05:26:37.337" v="1085" actId="2696"/>
        <pc:sldMkLst>
          <pc:docMk/>
          <pc:sldMk cId="1046623289" sldId="437"/>
        </pc:sldMkLst>
      </pc:sldChg>
      <pc:sldChg chg="addSp delSp modSp mod">
        <pc:chgData name="Trang Ha" userId="270efafb50020bd6" providerId="LiveId" clId="{6F026622-2E5C-440E-A3E5-858C49B54A1D}" dt="2022-07-03T10:13:58.249" v="1421"/>
        <pc:sldMkLst>
          <pc:docMk/>
          <pc:sldMk cId="2510160290" sldId="438"/>
        </pc:sldMkLst>
        <pc:spChg chg="mod">
          <ac:chgData name="Trang Ha" userId="270efafb50020bd6" providerId="LiveId" clId="{6F026622-2E5C-440E-A3E5-858C49B54A1D}" dt="2022-07-03T09:51:45.422" v="1180" actId="1076"/>
          <ac:spMkLst>
            <pc:docMk/>
            <pc:sldMk cId="2510160290" sldId="438"/>
            <ac:spMk id="2" creationId="{00000000-0000-0000-0000-000000000000}"/>
          </ac:spMkLst>
        </pc:spChg>
        <pc:spChg chg="del">
          <ac:chgData name="Trang Ha" userId="270efafb50020bd6" providerId="LiveId" clId="{6F026622-2E5C-440E-A3E5-858C49B54A1D}" dt="2022-07-03T10:13:57.200" v="1420" actId="478"/>
          <ac:spMkLst>
            <pc:docMk/>
            <pc:sldMk cId="2510160290" sldId="438"/>
            <ac:spMk id="25" creationId="{00000000-0000-0000-0000-000000000000}"/>
          </ac:spMkLst>
        </pc:spChg>
        <pc:spChg chg="del">
          <ac:chgData name="Trang Ha" userId="270efafb50020bd6" providerId="LiveId" clId="{6F026622-2E5C-440E-A3E5-858C49B54A1D}" dt="2022-07-03T09:47:58.689" v="1125" actId="478"/>
          <ac:spMkLst>
            <pc:docMk/>
            <pc:sldMk cId="2510160290" sldId="438"/>
            <ac:spMk id="33" creationId="{00000000-0000-0000-0000-000000000000}"/>
          </ac:spMkLst>
        </pc:spChg>
        <pc:spChg chg="del">
          <ac:chgData name="Trang Ha" userId="270efafb50020bd6" providerId="LiveId" clId="{6F026622-2E5C-440E-A3E5-858C49B54A1D}" dt="2022-07-03T09:48:00.585" v="1126" actId="478"/>
          <ac:spMkLst>
            <pc:docMk/>
            <pc:sldMk cId="2510160290" sldId="438"/>
            <ac:spMk id="34" creationId="{00000000-0000-0000-0000-000000000000}"/>
          </ac:spMkLst>
        </pc:spChg>
        <pc:spChg chg="del">
          <ac:chgData name="Trang Ha" userId="270efafb50020bd6" providerId="LiveId" clId="{6F026622-2E5C-440E-A3E5-858C49B54A1D}" dt="2022-07-03T09:48:01.840" v="1127" actId="478"/>
          <ac:spMkLst>
            <pc:docMk/>
            <pc:sldMk cId="2510160290" sldId="438"/>
            <ac:spMk id="35" creationId="{00000000-0000-0000-0000-000000000000}"/>
          </ac:spMkLst>
        </pc:spChg>
        <pc:spChg chg="del">
          <ac:chgData name="Trang Ha" userId="270efafb50020bd6" providerId="LiveId" clId="{6F026622-2E5C-440E-A3E5-858C49B54A1D}" dt="2022-07-03T09:48:06.745" v="1129" actId="478"/>
          <ac:spMkLst>
            <pc:docMk/>
            <pc:sldMk cId="2510160290" sldId="438"/>
            <ac:spMk id="36" creationId="{00000000-0000-0000-0000-000000000000}"/>
          </ac:spMkLst>
        </pc:spChg>
        <pc:spChg chg="del">
          <ac:chgData name="Trang Ha" userId="270efafb50020bd6" providerId="LiveId" clId="{6F026622-2E5C-440E-A3E5-858C49B54A1D}" dt="2022-07-03T09:48:04.806" v="1128" actId="478"/>
          <ac:spMkLst>
            <pc:docMk/>
            <pc:sldMk cId="2510160290" sldId="438"/>
            <ac:spMk id="37" creationId="{00000000-0000-0000-0000-000000000000}"/>
          </ac:spMkLst>
        </pc:spChg>
        <pc:spChg chg="del">
          <ac:chgData name="Trang Ha" userId="270efafb50020bd6" providerId="LiveId" clId="{6F026622-2E5C-440E-A3E5-858C49B54A1D}" dt="2022-07-03T09:48:08.433" v="1130" actId="478"/>
          <ac:spMkLst>
            <pc:docMk/>
            <pc:sldMk cId="2510160290" sldId="438"/>
            <ac:spMk id="38" creationId="{00000000-0000-0000-0000-000000000000}"/>
          </ac:spMkLst>
        </pc:spChg>
        <pc:spChg chg="del">
          <ac:chgData name="Trang Ha" userId="270efafb50020bd6" providerId="LiveId" clId="{6F026622-2E5C-440E-A3E5-858C49B54A1D}" dt="2022-07-03T09:48:09.936" v="1131" actId="478"/>
          <ac:spMkLst>
            <pc:docMk/>
            <pc:sldMk cId="2510160290" sldId="438"/>
            <ac:spMk id="39" creationId="{00000000-0000-0000-0000-000000000000}"/>
          </ac:spMkLst>
        </pc:spChg>
        <pc:spChg chg="add mod">
          <ac:chgData name="Trang Ha" userId="270efafb50020bd6" providerId="LiveId" clId="{6F026622-2E5C-440E-A3E5-858C49B54A1D}" dt="2022-07-03T09:48:13.769" v="1133"/>
          <ac:spMkLst>
            <pc:docMk/>
            <pc:sldMk cId="2510160290" sldId="438"/>
            <ac:spMk id="40" creationId="{013D2729-A26B-7CAE-6C5F-F927E888FF3D}"/>
          </ac:spMkLst>
        </pc:spChg>
        <pc:spChg chg="add mod">
          <ac:chgData name="Trang Ha" userId="270efafb50020bd6" providerId="LiveId" clId="{6F026622-2E5C-440E-A3E5-858C49B54A1D}" dt="2022-07-03T09:48:13.769" v="1133"/>
          <ac:spMkLst>
            <pc:docMk/>
            <pc:sldMk cId="2510160290" sldId="438"/>
            <ac:spMk id="42" creationId="{7C656FAC-C8C4-40D5-9C9D-3CEF04E738F9}"/>
          </ac:spMkLst>
        </pc:spChg>
        <pc:spChg chg="add mod">
          <ac:chgData name="Trang Ha" userId="270efafb50020bd6" providerId="LiveId" clId="{6F026622-2E5C-440E-A3E5-858C49B54A1D}" dt="2022-07-03T09:48:13.769" v="1133"/>
          <ac:spMkLst>
            <pc:docMk/>
            <pc:sldMk cId="2510160290" sldId="438"/>
            <ac:spMk id="43" creationId="{B84FBB78-C595-C4A0-E685-BFA5B559C6B4}"/>
          </ac:spMkLst>
        </pc:spChg>
        <pc:spChg chg="del">
          <ac:chgData name="Trang Ha" userId="270efafb50020bd6" providerId="LiveId" clId="{6F026622-2E5C-440E-A3E5-858C49B54A1D}" dt="2022-07-03T09:48:11.928" v="1132" actId="478"/>
          <ac:spMkLst>
            <pc:docMk/>
            <pc:sldMk cId="2510160290" sldId="438"/>
            <ac:spMk id="45" creationId="{00000000-0000-0000-0000-000000000000}"/>
          </ac:spMkLst>
        </pc:spChg>
        <pc:spChg chg="add mod">
          <ac:chgData name="Trang Ha" userId="270efafb50020bd6" providerId="LiveId" clId="{6F026622-2E5C-440E-A3E5-858C49B54A1D}" dt="2022-07-03T09:48:13.769" v="1133"/>
          <ac:spMkLst>
            <pc:docMk/>
            <pc:sldMk cId="2510160290" sldId="438"/>
            <ac:spMk id="46" creationId="{5BB9709F-EAF3-D110-41AF-923AEAFD3346}"/>
          </ac:spMkLst>
        </pc:spChg>
        <pc:spChg chg="add mod">
          <ac:chgData name="Trang Ha" userId="270efafb50020bd6" providerId="LiveId" clId="{6F026622-2E5C-440E-A3E5-858C49B54A1D}" dt="2022-07-03T09:48:13.769" v="1133"/>
          <ac:spMkLst>
            <pc:docMk/>
            <pc:sldMk cId="2510160290" sldId="438"/>
            <ac:spMk id="47" creationId="{EA83E4AF-F23F-DF67-9138-FE1A2D7D3613}"/>
          </ac:spMkLst>
        </pc:spChg>
        <pc:spChg chg="add mod">
          <ac:chgData name="Trang Ha" userId="270efafb50020bd6" providerId="LiveId" clId="{6F026622-2E5C-440E-A3E5-858C49B54A1D}" dt="2022-07-03T09:48:13.769" v="1133"/>
          <ac:spMkLst>
            <pc:docMk/>
            <pc:sldMk cId="2510160290" sldId="438"/>
            <ac:spMk id="48" creationId="{BE265B4E-A188-88FF-F690-A64B8ED51CFA}"/>
          </ac:spMkLst>
        </pc:spChg>
        <pc:spChg chg="add del mod">
          <ac:chgData name="Trang Ha" userId="270efafb50020bd6" providerId="LiveId" clId="{6F026622-2E5C-440E-A3E5-858C49B54A1D}" dt="2022-07-03T09:49:30.816" v="1142" actId="478"/>
          <ac:spMkLst>
            <pc:docMk/>
            <pc:sldMk cId="2510160290" sldId="438"/>
            <ac:spMk id="49" creationId="{418C1EC9-81AB-88F4-56F7-522C2E138BF8}"/>
          </ac:spMkLst>
        </pc:spChg>
        <pc:spChg chg="add mod">
          <ac:chgData name="Trang Ha" userId="270efafb50020bd6" providerId="LiveId" clId="{6F026622-2E5C-440E-A3E5-858C49B54A1D}" dt="2022-07-03T09:49:32.328" v="1143"/>
          <ac:spMkLst>
            <pc:docMk/>
            <pc:sldMk cId="2510160290" sldId="438"/>
            <ac:spMk id="50" creationId="{2B3455BC-95E9-9C89-B4FD-CFE4D8B63340}"/>
          </ac:spMkLst>
        </pc:spChg>
        <pc:spChg chg="add mod">
          <ac:chgData name="Trang Ha" userId="270efafb50020bd6" providerId="LiveId" clId="{6F026622-2E5C-440E-A3E5-858C49B54A1D}" dt="2022-07-03T10:13:58.249" v="1421"/>
          <ac:spMkLst>
            <pc:docMk/>
            <pc:sldMk cId="2510160290" sldId="438"/>
            <ac:spMk id="51" creationId="{9E0C9330-8476-48A3-1567-2BE5E38A69FB}"/>
          </ac:spMkLst>
        </pc:spChg>
        <pc:grpChg chg="mod">
          <ac:chgData name="Trang Ha" userId="270efafb50020bd6" providerId="LiveId" clId="{6F026622-2E5C-440E-A3E5-858C49B54A1D}" dt="2022-07-03T09:51:41.811" v="1179" actId="1076"/>
          <ac:grpSpMkLst>
            <pc:docMk/>
            <pc:sldMk cId="2510160290" sldId="438"/>
            <ac:grpSpMk id="4" creationId="{00000000-0000-0000-0000-000000000000}"/>
          </ac:grpSpMkLst>
        </pc:grpChg>
        <pc:picChg chg="mod">
          <ac:chgData name="Trang Ha" userId="270efafb50020bd6" providerId="LiveId" clId="{6F026622-2E5C-440E-A3E5-858C49B54A1D}" dt="2022-07-03T09:51:41.811" v="1179" actId="1076"/>
          <ac:picMkLst>
            <pc:docMk/>
            <pc:sldMk cId="2510160290" sldId="438"/>
            <ac:picMk id="41" creationId="{00000000-0000-0000-0000-000000000000}"/>
          </ac:picMkLst>
        </pc:picChg>
        <pc:cxnChg chg="mod">
          <ac:chgData name="Trang Ha" userId="270efafb50020bd6" providerId="LiveId" clId="{6F026622-2E5C-440E-A3E5-858C49B54A1D}" dt="2022-07-03T09:49:36.912" v="1146" actId="1038"/>
          <ac:cxnSpMkLst>
            <pc:docMk/>
            <pc:sldMk cId="2510160290" sldId="438"/>
            <ac:cxnSpMk id="26" creationId="{00000000-0000-0000-0000-000000000000}"/>
          </ac:cxnSpMkLst>
        </pc:cxnChg>
      </pc:sldChg>
      <pc:sldChg chg="addSp delSp modSp mod">
        <pc:chgData name="Trang Ha" userId="270efafb50020bd6" providerId="LiveId" clId="{6F026622-2E5C-440E-A3E5-858C49B54A1D}" dt="2022-07-03T03:01:33.301" v="50" actId="1076"/>
        <pc:sldMkLst>
          <pc:docMk/>
          <pc:sldMk cId="4012843973" sldId="439"/>
        </pc:sldMkLst>
        <pc:spChg chg="add del mod">
          <ac:chgData name="Trang Ha" userId="270efafb50020bd6" providerId="LiveId" clId="{6F026622-2E5C-440E-A3E5-858C49B54A1D}" dt="2022-07-03T02:38:10.391" v="3" actId="478"/>
          <ac:spMkLst>
            <pc:docMk/>
            <pc:sldMk cId="4012843973" sldId="439"/>
            <ac:spMk id="4" creationId="{6091EFD2-E1C8-1CC7-A31C-2618E544B1C6}"/>
          </ac:spMkLst>
        </pc:spChg>
        <pc:spChg chg="add mod">
          <ac:chgData name="Trang Ha" userId="270efafb50020bd6" providerId="LiveId" clId="{6F026622-2E5C-440E-A3E5-858C49B54A1D}" dt="2022-07-03T02:56:47.102" v="4"/>
          <ac:spMkLst>
            <pc:docMk/>
            <pc:sldMk cId="4012843973" sldId="439"/>
            <ac:spMk id="5" creationId="{B50CBA19-7BBB-C82C-9574-ABAF375E1270}"/>
          </ac:spMkLst>
        </pc:spChg>
        <pc:spChg chg="add mod">
          <ac:chgData name="Trang Ha" userId="270efafb50020bd6" providerId="LiveId" clId="{6F026622-2E5C-440E-A3E5-858C49B54A1D}" dt="2022-07-03T02:56:47.102" v="4"/>
          <ac:spMkLst>
            <pc:docMk/>
            <pc:sldMk cId="4012843973" sldId="439"/>
            <ac:spMk id="6" creationId="{DC1A1024-78F9-13FE-1A6F-89EEAA42675F}"/>
          </ac:spMkLst>
        </pc:spChg>
        <pc:picChg chg="add mod modCrop">
          <ac:chgData name="Trang Ha" userId="270efafb50020bd6" providerId="LiveId" clId="{6F026622-2E5C-440E-A3E5-858C49B54A1D}" dt="2022-07-03T03:01:33.301" v="50" actId="1076"/>
          <ac:picMkLst>
            <pc:docMk/>
            <pc:sldMk cId="4012843973" sldId="439"/>
            <ac:picMk id="7" creationId="{A3862D86-0037-7A04-AF86-53DE148076AE}"/>
          </ac:picMkLst>
        </pc:picChg>
        <pc:picChg chg="add mod">
          <ac:chgData name="Trang Ha" userId="270efafb50020bd6" providerId="LiveId" clId="{6F026622-2E5C-440E-A3E5-858C49B54A1D}" dt="2022-07-03T03:01:24.723" v="49" actId="1076"/>
          <ac:picMkLst>
            <pc:docMk/>
            <pc:sldMk cId="4012843973" sldId="439"/>
            <ac:picMk id="9" creationId="{C070AF2D-236C-1337-3F69-BAEA1FCAFD3A}"/>
          </ac:picMkLst>
        </pc:picChg>
        <pc:picChg chg="add mod modCrop">
          <ac:chgData name="Trang Ha" userId="270efafb50020bd6" providerId="LiveId" clId="{6F026622-2E5C-440E-A3E5-858C49B54A1D}" dt="2022-07-03T03:01:03.967" v="45" actId="1076"/>
          <ac:picMkLst>
            <pc:docMk/>
            <pc:sldMk cId="4012843973" sldId="439"/>
            <ac:picMk id="11" creationId="{1B974A38-0CC6-B3A9-5B71-A8A981BF1F8F}"/>
          </ac:picMkLst>
        </pc:picChg>
        <pc:picChg chg="add del mod">
          <ac:chgData name="Trang Ha" userId="270efafb50020bd6" providerId="LiveId" clId="{6F026622-2E5C-440E-A3E5-858C49B54A1D}" dt="2022-07-03T02:59:39.772" v="36" actId="478"/>
          <ac:picMkLst>
            <pc:docMk/>
            <pc:sldMk cId="4012843973" sldId="439"/>
            <ac:picMk id="13" creationId="{89473EEC-444B-8B50-6786-36CFBD90AEAF}"/>
          </ac:picMkLst>
        </pc:picChg>
        <pc:picChg chg="del mod">
          <ac:chgData name="Trang Ha" userId="270efafb50020bd6" providerId="LiveId" clId="{6F026622-2E5C-440E-A3E5-858C49B54A1D}" dt="2022-07-03T02:56:52.015" v="5" actId="478"/>
          <ac:picMkLst>
            <pc:docMk/>
            <pc:sldMk cId="4012843973" sldId="439"/>
            <ac:picMk id="2050" creationId="{00000000-0000-0000-0000-000000000000}"/>
          </ac:picMkLst>
        </pc:picChg>
      </pc:sldChg>
      <pc:sldChg chg="del">
        <pc:chgData name="Trang Ha" userId="270efafb50020bd6" providerId="LiveId" clId="{6F026622-2E5C-440E-A3E5-858C49B54A1D}" dt="2022-07-03T10:26:34.037" v="1682" actId="2696"/>
        <pc:sldMkLst>
          <pc:docMk/>
          <pc:sldMk cId="3089477505" sldId="440"/>
        </pc:sldMkLst>
      </pc:sldChg>
      <pc:sldChg chg="addSp delSp modSp add mod modAnim">
        <pc:chgData name="Trang Ha" userId="270efafb50020bd6" providerId="LiveId" clId="{6F026622-2E5C-440E-A3E5-858C49B54A1D}" dt="2022-07-03T03:35:28.678" v="704" actId="1035"/>
        <pc:sldMkLst>
          <pc:docMk/>
          <pc:sldMk cId="3307593927" sldId="441"/>
        </pc:sldMkLst>
        <pc:spChg chg="add mod">
          <ac:chgData name="Trang Ha" userId="270efafb50020bd6" providerId="LiveId" clId="{6F026622-2E5C-440E-A3E5-858C49B54A1D}" dt="2022-07-03T03:35:28.678" v="704" actId="1035"/>
          <ac:spMkLst>
            <pc:docMk/>
            <pc:sldMk cId="3307593927" sldId="441"/>
            <ac:spMk id="4" creationId="{B3CD2731-970F-A543-537D-96F0F39E0AB8}"/>
          </ac:spMkLst>
        </pc:spChg>
        <pc:spChg chg="add mod">
          <ac:chgData name="Trang Ha" userId="270efafb50020bd6" providerId="LiveId" clId="{6F026622-2E5C-440E-A3E5-858C49B54A1D}" dt="2022-07-03T03:14:16.504" v="352" actId="1076"/>
          <ac:spMkLst>
            <pc:docMk/>
            <pc:sldMk cId="3307593927" sldId="441"/>
            <ac:spMk id="8" creationId="{F4C8F5D3-6968-807B-7804-7E685AB89593}"/>
          </ac:spMkLst>
        </pc:spChg>
        <pc:spChg chg="add mod">
          <ac:chgData name="Trang Ha" userId="270efafb50020bd6" providerId="LiveId" clId="{6F026622-2E5C-440E-A3E5-858C49B54A1D}" dt="2022-07-03T03:35:28.678" v="704" actId="1035"/>
          <ac:spMkLst>
            <pc:docMk/>
            <pc:sldMk cId="3307593927" sldId="441"/>
            <ac:spMk id="12" creationId="{7D4A43CC-A915-B328-116B-115578691D3E}"/>
          </ac:spMkLst>
        </pc:spChg>
        <pc:spChg chg="add mod">
          <ac:chgData name="Trang Ha" userId="270efafb50020bd6" providerId="LiveId" clId="{6F026622-2E5C-440E-A3E5-858C49B54A1D}" dt="2022-07-03T03:34:32.432" v="637" actId="1076"/>
          <ac:spMkLst>
            <pc:docMk/>
            <pc:sldMk cId="3307593927" sldId="441"/>
            <ac:spMk id="14" creationId="{2A0165EF-EE03-460A-0845-620AAAB55EEC}"/>
          </ac:spMkLst>
        </pc:spChg>
        <pc:spChg chg="add mod">
          <ac:chgData name="Trang Ha" userId="270efafb50020bd6" providerId="LiveId" clId="{6F026622-2E5C-440E-A3E5-858C49B54A1D}" dt="2022-07-03T03:34:56.262" v="700" actId="20577"/>
          <ac:spMkLst>
            <pc:docMk/>
            <pc:sldMk cId="3307593927" sldId="441"/>
            <ac:spMk id="16" creationId="{EDDA368B-6770-F896-2483-A323CE16594C}"/>
          </ac:spMkLst>
        </pc:spChg>
        <pc:graphicFrameChg chg="add del mod modGraphic">
          <ac:chgData name="Trang Ha" userId="270efafb50020bd6" providerId="LiveId" clId="{6F026622-2E5C-440E-A3E5-858C49B54A1D}" dt="2022-07-03T03:04:08.193" v="99" actId="478"/>
          <ac:graphicFrameMkLst>
            <pc:docMk/>
            <pc:sldMk cId="3307593927" sldId="441"/>
            <ac:graphicFrameMk id="2" creationId="{28ACFE80-29E5-E5F3-9F1F-39D1AB790470}"/>
          </ac:graphicFrameMkLst>
        </pc:graphicFrameChg>
        <pc:graphicFrameChg chg="add del mod modGraphic">
          <ac:chgData name="Trang Ha" userId="270efafb50020bd6" providerId="LiveId" clId="{6F026622-2E5C-440E-A3E5-858C49B54A1D}" dt="2022-07-03T03:07:46.622" v="293" actId="478"/>
          <ac:graphicFrameMkLst>
            <pc:docMk/>
            <pc:sldMk cId="3307593927" sldId="441"/>
            <ac:graphicFrameMk id="3" creationId="{902C0243-56D4-7D5B-CA01-892DE3F7BB5F}"/>
          </ac:graphicFrameMkLst>
        </pc:graphicFrameChg>
        <pc:picChg chg="mod">
          <ac:chgData name="Trang Ha" userId="270efafb50020bd6" providerId="LiveId" clId="{6F026622-2E5C-440E-A3E5-858C49B54A1D}" dt="2022-07-03T03:16:37.203" v="368" actId="14100"/>
          <ac:picMkLst>
            <pc:docMk/>
            <pc:sldMk cId="3307593927" sldId="441"/>
            <ac:picMk id="7" creationId="{A3862D86-0037-7A04-AF86-53DE148076AE}"/>
          </ac:picMkLst>
        </pc:picChg>
        <pc:picChg chg="mod">
          <ac:chgData name="Trang Ha" userId="270efafb50020bd6" providerId="LiveId" clId="{6F026622-2E5C-440E-A3E5-858C49B54A1D}" dt="2022-07-03T03:16:44.733" v="370" actId="1076"/>
          <ac:picMkLst>
            <pc:docMk/>
            <pc:sldMk cId="3307593927" sldId="441"/>
            <ac:picMk id="9" creationId="{C070AF2D-236C-1337-3F69-BAEA1FCAFD3A}"/>
          </ac:picMkLst>
        </pc:picChg>
        <pc:picChg chg="mod">
          <ac:chgData name="Trang Ha" userId="270efafb50020bd6" providerId="LiveId" clId="{6F026622-2E5C-440E-A3E5-858C49B54A1D}" dt="2022-07-03T03:15:08.445" v="359" actId="14100"/>
          <ac:picMkLst>
            <pc:docMk/>
            <pc:sldMk cId="3307593927" sldId="441"/>
            <ac:picMk id="11" creationId="{1B974A38-0CC6-B3A9-5B71-A8A981BF1F8F}"/>
          </ac:picMkLst>
        </pc:picChg>
      </pc:sldChg>
      <pc:sldChg chg="delSp modSp add mod delAnim">
        <pc:chgData name="Trang Ha" userId="270efafb50020bd6" providerId="LiveId" clId="{6F026622-2E5C-440E-A3E5-858C49B54A1D}" dt="2022-07-03T09:49:05.897" v="1138" actId="1076"/>
        <pc:sldMkLst>
          <pc:docMk/>
          <pc:sldMk cId="2677423444" sldId="442"/>
        </pc:sldMkLst>
        <pc:spChg chg="del">
          <ac:chgData name="Trang Ha" userId="270efafb50020bd6" providerId="LiveId" clId="{6F026622-2E5C-440E-A3E5-858C49B54A1D}" dt="2022-07-03T05:23:01.099" v="1036" actId="478"/>
          <ac:spMkLst>
            <pc:docMk/>
            <pc:sldMk cId="2677423444" sldId="442"/>
            <ac:spMk id="3" creationId="{3BC946C5-855E-00B6-DE23-7F072EDA84CB}"/>
          </ac:spMkLst>
        </pc:spChg>
        <pc:spChg chg="del">
          <ac:chgData name="Trang Ha" userId="270efafb50020bd6" providerId="LiveId" clId="{6F026622-2E5C-440E-A3E5-858C49B54A1D}" dt="2022-07-03T05:23:03.146" v="1037" actId="478"/>
          <ac:spMkLst>
            <pc:docMk/>
            <pc:sldMk cId="2677423444" sldId="442"/>
            <ac:spMk id="4" creationId="{19F6DE08-2807-EC11-8EA2-0066CAECAA24}"/>
          </ac:spMkLst>
        </pc:spChg>
        <pc:spChg chg="mod">
          <ac:chgData name="Trang Ha" userId="270efafb50020bd6" providerId="LiveId" clId="{6F026622-2E5C-440E-A3E5-858C49B54A1D}" dt="2022-07-03T05:26:21.578" v="1083" actId="1076"/>
          <ac:spMkLst>
            <pc:docMk/>
            <pc:sldMk cId="2677423444" sldId="442"/>
            <ac:spMk id="12" creationId="{00000000-0000-0000-0000-000000000000}"/>
          </ac:spMkLst>
        </pc:spChg>
        <pc:spChg chg="mod">
          <ac:chgData name="Trang Ha" userId="270efafb50020bd6" providerId="LiveId" clId="{6F026622-2E5C-440E-A3E5-858C49B54A1D}" dt="2022-07-03T05:26:04.020" v="1081" actId="14100"/>
          <ac:spMkLst>
            <pc:docMk/>
            <pc:sldMk cId="2677423444" sldId="442"/>
            <ac:spMk id="40" creationId="{00000000-0000-0000-0000-000000000000}"/>
          </ac:spMkLst>
        </pc:spChg>
        <pc:spChg chg="mod">
          <ac:chgData name="Trang Ha" userId="270efafb50020bd6" providerId="LiveId" clId="{6F026622-2E5C-440E-A3E5-858C49B54A1D}" dt="2022-07-03T05:26:18.447" v="1082" actId="1076"/>
          <ac:spMkLst>
            <pc:docMk/>
            <pc:sldMk cId="2677423444" sldId="442"/>
            <ac:spMk id="41" creationId="{00000000-0000-0000-0000-000000000000}"/>
          </ac:spMkLst>
        </pc:spChg>
        <pc:spChg chg="mod">
          <ac:chgData name="Trang Ha" userId="270efafb50020bd6" providerId="LiveId" clId="{6F026622-2E5C-440E-A3E5-858C49B54A1D}" dt="2022-07-03T05:25:08.984" v="1072" actId="20577"/>
          <ac:spMkLst>
            <pc:docMk/>
            <pc:sldMk cId="2677423444" sldId="442"/>
            <ac:spMk id="42" creationId="{00000000-0000-0000-0000-000000000000}"/>
          </ac:spMkLst>
        </pc:spChg>
        <pc:spChg chg="mod">
          <ac:chgData name="Trang Ha" userId="270efafb50020bd6" providerId="LiveId" clId="{6F026622-2E5C-440E-A3E5-858C49B54A1D}" dt="2022-07-03T09:49:05.897" v="1138" actId="1076"/>
          <ac:spMkLst>
            <pc:docMk/>
            <pc:sldMk cId="2677423444" sldId="442"/>
            <ac:spMk id="53" creationId="{1DF94A68-1872-744D-62F7-06C3AB531617}"/>
          </ac:spMkLst>
        </pc:spChg>
      </pc:sldChg>
      <pc:sldChg chg="addSp delSp modSp add mod ord delAnim">
        <pc:chgData name="Trang Ha" userId="270efafb50020bd6" providerId="LiveId" clId="{6F026622-2E5C-440E-A3E5-858C49B54A1D}" dt="2022-07-03T09:49:24.230" v="1141" actId="14100"/>
        <pc:sldMkLst>
          <pc:docMk/>
          <pc:sldMk cId="2851166977" sldId="443"/>
        </pc:sldMkLst>
        <pc:spChg chg="mod">
          <ac:chgData name="Trang Ha" userId="270efafb50020bd6" providerId="LiveId" clId="{6F026622-2E5C-440E-A3E5-858C49B54A1D}" dt="2022-07-03T09:45:42.417" v="1119" actId="20577"/>
          <ac:spMkLst>
            <pc:docMk/>
            <pc:sldMk cId="2851166977" sldId="443"/>
            <ac:spMk id="12" creationId="{00000000-0000-0000-0000-000000000000}"/>
          </ac:spMkLst>
        </pc:spChg>
        <pc:spChg chg="add mod">
          <ac:chgData name="Trang Ha" userId="270efafb50020bd6" providerId="LiveId" clId="{6F026622-2E5C-440E-A3E5-858C49B54A1D}" dt="2022-07-03T09:49:24.230" v="1141" actId="14100"/>
          <ac:spMkLst>
            <pc:docMk/>
            <pc:sldMk cId="2851166977" sldId="443"/>
            <ac:spMk id="33" creationId="{59898FBF-9987-0E19-6D8F-49D563DFDE6A}"/>
          </ac:spMkLst>
        </pc:spChg>
        <pc:spChg chg="del">
          <ac:chgData name="Trang Ha" userId="270efafb50020bd6" providerId="LiveId" clId="{6F026622-2E5C-440E-A3E5-858C49B54A1D}" dt="2022-07-03T09:42:24.980" v="1093" actId="478"/>
          <ac:spMkLst>
            <pc:docMk/>
            <pc:sldMk cId="2851166977" sldId="443"/>
            <ac:spMk id="40" creationId="{00000000-0000-0000-0000-000000000000}"/>
          </ac:spMkLst>
        </pc:spChg>
        <pc:spChg chg="del">
          <ac:chgData name="Trang Ha" userId="270efafb50020bd6" providerId="LiveId" clId="{6F026622-2E5C-440E-A3E5-858C49B54A1D}" dt="2022-07-03T09:42:35.675" v="1095" actId="478"/>
          <ac:spMkLst>
            <pc:docMk/>
            <pc:sldMk cId="2851166977" sldId="443"/>
            <ac:spMk id="41" creationId="{00000000-0000-0000-0000-000000000000}"/>
          </ac:spMkLst>
        </pc:spChg>
        <pc:spChg chg="mod">
          <ac:chgData name="Trang Ha" userId="270efafb50020bd6" providerId="LiveId" clId="{6F026622-2E5C-440E-A3E5-858C49B54A1D}" dt="2022-07-03T09:44:25.534" v="1108" actId="207"/>
          <ac:spMkLst>
            <pc:docMk/>
            <pc:sldMk cId="2851166977" sldId="443"/>
            <ac:spMk id="42" creationId="{00000000-0000-0000-0000-000000000000}"/>
          </ac:spMkLst>
        </pc:spChg>
        <pc:spChg chg="del">
          <ac:chgData name="Trang Ha" userId="270efafb50020bd6" providerId="LiveId" clId="{6F026622-2E5C-440E-A3E5-858C49B54A1D}" dt="2022-07-03T09:49:16.065" v="1139" actId="478"/>
          <ac:spMkLst>
            <pc:docMk/>
            <pc:sldMk cId="2851166977" sldId="443"/>
            <ac:spMk id="53" creationId="{1DF94A68-1872-744D-62F7-06C3AB531617}"/>
          </ac:spMkLst>
        </pc:spChg>
        <pc:cxnChg chg="mod">
          <ac:chgData name="Trang Ha" userId="270efafb50020bd6" providerId="LiveId" clId="{6F026622-2E5C-440E-A3E5-858C49B54A1D}" dt="2022-07-03T09:45:01.321" v="1112" actId="1037"/>
          <ac:cxnSpMkLst>
            <pc:docMk/>
            <pc:sldMk cId="2851166977" sldId="443"/>
            <ac:cxnSpMk id="26" creationId="{00000000-0000-0000-0000-000000000000}"/>
          </ac:cxnSpMkLst>
        </pc:cxnChg>
      </pc:sldChg>
      <pc:sldChg chg="add del">
        <pc:chgData name="Trang Ha" userId="270efafb50020bd6" providerId="LiveId" clId="{6F026622-2E5C-440E-A3E5-858C49B54A1D}" dt="2022-07-03T09:47:08.551" v="1124" actId="2696"/>
        <pc:sldMkLst>
          <pc:docMk/>
          <pc:sldMk cId="929905986" sldId="444"/>
        </pc:sldMkLst>
      </pc:sldChg>
      <pc:sldChg chg="addSp delSp modSp add mod addAnim delAnim">
        <pc:chgData name="Trang Ha" userId="270efafb50020bd6" providerId="LiveId" clId="{6F026622-2E5C-440E-A3E5-858C49B54A1D}" dt="2022-07-03T10:24:14.341" v="1681" actId="14100"/>
        <pc:sldMkLst>
          <pc:docMk/>
          <pc:sldMk cId="2853572800" sldId="444"/>
        </pc:sldMkLst>
        <pc:spChg chg="mod topLvl">
          <ac:chgData name="Trang Ha" userId="270efafb50020bd6" providerId="LiveId" clId="{6F026622-2E5C-440E-A3E5-858C49B54A1D}" dt="2022-07-03T10:24:02.009" v="1677" actId="478"/>
          <ac:spMkLst>
            <pc:docMk/>
            <pc:sldMk cId="2853572800" sldId="444"/>
            <ac:spMk id="10" creationId="{00000000-0000-0000-0000-000000000000}"/>
          </ac:spMkLst>
        </pc:spChg>
        <pc:spChg chg="del">
          <ac:chgData name="Trang Ha" userId="270efafb50020bd6" providerId="LiveId" clId="{6F026622-2E5C-440E-A3E5-858C49B54A1D}" dt="2022-07-03T10:14:09.719" v="1424" actId="478"/>
          <ac:spMkLst>
            <pc:docMk/>
            <pc:sldMk cId="2853572800" sldId="444"/>
            <ac:spMk id="19" creationId="{00000000-0000-0000-0000-000000000000}"/>
          </ac:spMkLst>
        </pc:spChg>
        <pc:spChg chg="add del mod">
          <ac:chgData name="Trang Ha" userId="270efafb50020bd6" providerId="LiveId" clId="{6F026622-2E5C-440E-A3E5-858C49B54A1D}" dt="2022-07-03T10:23:48.611" v="1673" actId="478"/>
          <ac:spMkLst>
            <pc:docMk/>
            <pc:sldMk cId="2853572800" sldId="444"/>
            <ac:spMk id="20" creationId="{00D95CEF-F42C-D7DA-1CC5-24A7A692EBF2}"/>
          </ac:spMkLst>
        </pc:spChg>
        <pc:spChg chg="del mod">
          <ac:chgData name="Trang Ha" userId="270efafb50020bd6" providerId="LiveId" clId="{6F026622-2E5C-440E-A3E5-858C49B54A1D}" dt="2022-07-03T10:16:53.840" v="1669" actId="478"/>
          <ac:spMkLst>
            <pc:docMk/>
            <pc:sldMk cId="2853572800" sldId="444"/>
            <ac:spMk id="22" creationId="{00000000-0000-0000-0000-000000000000}"/>
          </ac:spMkLst>
        </pc:spChg>
        <pc:grpChg chg="del">
          <ac:chgData name="Trang Ha" userId="270efafb50020bd6" providerId="LiveId" clId="{6F026622-2E5C-440E-A3E5-858C49B54A1D}" dt="2022-07-03T10:24:02.009" v="1677" actId="478"/>
          <ac:grpSpMkLst>
            <pc:docMk/>
            <pc:sldMk cId="2853572800" sldId="444"/>
            <ac:grpSpMk id="5" creationId="{00000000-0000-0000-0000-000000000000}"/>
          </ac:grpSpMkLst>
        </pc:grpChg>
        <pc:grpChg chg="del">
          <ac:chgData name="Trang Ha" userId="270efafb50020bd6" providerId="LiveId" clId="{6F026622-2E5C-440E-A3E5-858C49B54A1D}" dt="2022-07-03T10:23:51.272" v="1674" actId="478"/>
          <ac:grpSpMkLst>
            <pc:docMk/>
            <pc:sldMk cId="2853572800" sldId="444"/>
            <ac:grpSpMk id="14" creationId="{00000000-0000-0000-0000-000000000000}"/>
          </ac:grpSpMkLst>
        </pc:grpChg>
        <pc:picChg chg="del">
          <ac:chgData name="Trang Ha" userId="270efafb50020bd6" providerId="LiveId" clId="{6F026622-2E5C-440E-A3E5-858C49B54A1D}" dt="2022-07-03T10:13:35.521" v="1415" actId="478"/>
          <ac:picMkLst>
            <pc:docMk/>
            <pc:sldMk cId="2853572800" sldId="444"/>
            <ac:picMk id="8" creationId="{396EABD5-38EC-0B8E-2963-32B51E6364D5}"/>
          </ac:picMkLst>
        </pc:picChg>
        <pc:picChg chg="del">
          <ac:chgData name="Trang Ha" userId="270efafb50020bd6" providerId="LiveId" clId="{6F026622-2E5C-440E-A3E5-858C49B54A1D}" dt="2022-07-03T10:13:37.312" v="1417" actId="478"/>
          <ac:picMkLst>
            <pc:docMk/>
            <pc:sldMk cId="2853572800" sldId="444"/>
            <ac:picMk id="11" creationId="{4BCA132D-9EB3-8B3D-9A03-224A2982C23A}"/>
          </ac:picMkLst>
        </pc:picChg>
        <pc:picChg chg="del">
          <ac:chgData name="Trang Ha" userId="270efafb50020bd6" providerId="LiveId" clId="{6F026622-2E5C-440E-A3E5-858C49B54A1D}" dt="2022-07-03T10:13:36.544" v="1416" actId="478"/>
          <ac:picMkLst>
            <pc:docMk/>
            <pc:sldMk cId="2853572800" sldId="444"/>
            <ac:picMk id="13" creationId="{C3A2FE93-A85E-96B8-C49C-C428CF3984A9}"/>
          </ac:picMkLst>
        </pc:picChg>
        <pc:picChg chg="del">
          <ac:chgData name="Trang Ha" userId="270efafb50020bd6" providerId="LiveId" clId="{6F026622-2E5C-440E-A3E5-858C49B54A1D}" dt="2022-07-03T10:13:38.016" v="1418" actId="478"/>
          <ac:picMkLst>
            <pc:docMk/>
            <pc:sldMk cId="2853572800" sldId="444"/>
            <ac:picMk id="21" creationId="{F354546F-00C6-E2E8-BCFE-918935483C53}"/>
          </ac:picMkLst>
        </pc:picChg>
        <pc:picChg chg="add del mod">
          <ac:chgData name="Trang Ha" userId="270efafb50020bd6" providerId="LiveId" clId="{6F026622-2E5C-440E-A3E5-858C49B54A1D}" dt="2022-07-03T10:24:14.341" v="1681" actId="14100"/>
          <ac:picMkLst>
            <pc:docMk/>
            <pc:sldMk cId="2853572800" sldId="444"/>
            <ac:picMk id="23" creationId="{6C43FD2C-1694-A610-532B-228195802C5A}"/>
          </ac:picMkLst>
        </pc:picChg>
        <pc:cxnChg chg="del topLvl">
          <ac:chgData name="Trang Ha" userId="270efafb50020bd6" providerId="LiveId" clId="{6F026622-2E5C-440E-A3E5-858C49B54A1D}" dt="2022-07-03T10:24:02.009" v="1677" actId="478"/>
          <ac:cxnSpMkLst>
            <pc:docMk/>
            <pc:sldMk cId="2853572800" sldId="444"/>
            <ac:cxnSpMk id="4" creationId="{00000000-0000-0000-0000-000000000000}"/>
          </ac:cxnSpMkLst>
        </pc:cxnChg>
      </pc:sldChg>
      <pc:sldChg chg="addSp delSp modSp add del mod ord modAnim">
        <pc:chgData name="Trang Ha" userId="270efafb50020bd6" providerId="LiveId" clId="{6F026622-2E5C-440E-A3E5-858C49B54A1D}" dt="2022-07-03T11:06:25.918" v="2151" actId="2696"/>
        <pc:sldMkLst>
          <pc:docMk/>
          <pc:sldMk cId="2950929878" sldId="445"/>
        </pc:sldMkLst>
        <pc:spChg chg="add mod">
          <ac:chgData name="Trang Ha" userId="270efafb50020bd6" providerId="LiveId" clId="{6F026622-2E5C-440E-A3E5-858C49B54A1D}" dt="2022-07-03T10:33:17.626" v="1899" actId="1076"/>
          <ac:spMkLst>
            <pc:docMk/>
            <pc:sldMk cId="2950929878" sldId="445"/>
            <ac:spMk id="6" creationId="{0CFFEEED-BFE4-4AA4-9348-7302B3F7B5D3}"/>
          </ac:spMkLst>
        </pc:spChg>
        <pc:spChg chg="add mod">
          <ac:chgData name="Trang Ha" userId="270efafb50020bd6" providerId="LiveId" clId="{6F026622-2E5C-440E-A3E5-858C49B54A1D}" dt="2022-07-03T10:59:42.049" v="2030" actId="1076"/>
          <ac:spMkLst>
            <pc:docMk/>
            <pc:sldMk cId="2950929878" sldId="445"/>
            <ac:spMk id="7" creationId="{7A70F63F-7471-901D-2ABD-340F405E1764}"/>
          </ac:spMkLst>
        </pc:spChg>
        <pc:spChg chg="add mod">
          <ac:chgData name="Trang Ha" userId="270efafb50020bd6" providerId="LiveId" clId="{6F026622-2E5C-440E-A3E5-858C49B54A1D}" dt="2022-07-03T11:04:42.707" v="2145" actId="1076"/>
          <ac:spMkLst>
            <pc:docMk/>
            <pc:sldMk cId="2950929878" sldId="445"/>
            <ac:spMk id="9" creationId="{3F472685-203E-1764-FD1D-49D187CD2B76}"/>
          </ac:spMkLst>
        </pc:spChg>
        <pc:spChg chg="add mod">
          <ac:chgData name="Trang Ha" userId="270efafb50020bd6" providerId="LiveId" clId="{6F026622-2E5C-440E-A3E5-858C49B54A1D}" dt="2022-07-03T10:57:19.365" v="1974" actId="1076"/>
          <ac:spMkLst>
            <pc:docMk/>
            <pc:sldMk cId="2950929878" sldId="445"/>
            <ac:spMk id="19" creationId="{52D49DD5-D150-BCD7-87A2-31804644E7CC}"/>
          </ac:spMkLst>
        </pc:spChg>
        <pc:spChg chg="add mod">
          <ac:chgData name="Trang Ha" userId="270efafb50020bd6" providerId="LiveId" clId="{6F026622-2E5C-440E-A3E5-858C49B54A1D}" dt="2022-07-03T10:57:20.786" v="1976"/>
          <ac:spMkLst>
            <pc:docMk/>
            <pc:sldMk cId="2950929878" sldId="445"/>
            <ac:spMk id="20" creationId="{772F8E9E-68D2-2F70-FEA8-32C631775D46}"/>
          </ac:spMkLst>
        </pc:spChg>
        <pc:spChg chg="mod">
          <ac:chgData name="Trang Ha" userId="270efafb50020bd6" providerId="LiveId" clId="{6F026622-2E5C-440E-A3E5-858C49B54A1D}" dt="2022-07-03T10:31:32.120" v="1880" actId="20577"/>
          <ac:spMkLst>
            <pc:docMk/>
            <pc:sldMk cId="2950929878" sldId="445"/>
            <ac:spMk id="22" creationId="{00000000-0000-0000-0000-000000000000}"/>
          </ac:spMkLst>
        </pc:spChg>
        <pc:picChg chg="mod modCrop">
          <ac:chgData name="Trang Ha" userId="270efafb50020bd6" providerId="LiveId" clId="{6F026622-2E5C-440E-A3E5-858C49B54A1D}" dt="2022-07-03T10:34:36.486" v="1906" actId="732"/>
          <ac:picMkLst>
            <pc:docMk/>
            <pc:sldMk cId="2950929878" sldId="445"/>
            <ac:picMk id="8" creationId="{396EABD5-38EC-0B8E-2963-32B51E6364D5}"/>
          </ac:picMkLst>
        </pc:picChg>
        <pc:picChg chg="add del mod modCrop">
          <ac:chgData name="Trang Ha" userId="270efafb50020bd6" providerId="LiveId" clId="{6F026622-2E5C-440E-A3E5-858C49B54A1D}" dt="2022-07-03T10:58:47.679" v="2024" actId="1076"/>
          <ac:picMkLst>
            <pc:docMk/>
            <pc:sldMk cId="2950929878" sldId="445"/>
            <ac:picMk id="11" creationId="{4BCA132D-9EB3-8B3D-9A03-224A2982C23A}"/>
          </ac:picMkLst>
        </pc:picChg>
        <pc:picChg chg="mod modCrop">
          <ac:chgData name="Trang Ha" userId="270efafb50020bd6" providerId="LiveId" clId="{6F026622-2E5C-440E-A3E5-858C49B54A1D}" dt="2022-07-03T10:58:59.113" v="2027" actId="14100"/>
          <ac:picMkLst>
            <pc:docMk/>
            <pc:sldMk cId="2950929878" sldId="445"/>
            <ac:picMk id="13" creationId="{C3A2FE93-A85E-96B8-C49C-C428CF3984A9}"/>
          </ac:picMkLst>
        </pc:picChg>
        <pc:picChg chg="mod modCrop">
          <ac:chgData name="Trang Ha" userId="270efafb50020bd6" providerId="LiveId" clId="{6F026622-2E5C-440E-A3E5-858C49B54A1D}" dt="2022-07-03T11:02:03.125" v="2135" actId="14100"/>
          <ac:picMkLst>
            <pc:docMk/>
            <pc:sldMk cId="2950929878" sldId="445"/>
            <ac:picMk id="21" creationId="{F354546F-00C6-E2E8-BCFE-918935483C53}"/>
          </ac:picMkLst>
        </pc:picChg>
        <pc:picChg chg="add mod modCrop">
          <ac:chgData name="Trang Ha" userId="270efafb50020bd6" providerId="LiveId" clId="{6F026622-2E5C-440E-A3E5-858C49B54A1D}" dt="2022-07-03T11:06:17.195" v="2150" actId="1076"/>
          <ac:picMkLst>
            <pc:docMk/>
            <pc:sldMk cId="2950929878" sldId="445"/>
            <ac:picMk id="23" creationId="{02D15A16-D051-A829-8CF3-17C3D6E0D76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9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7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6265848"/>
            <a:ext cx="3108824" cy="2725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6" y="723908"/>
            <a:ext cx="11359915" cy="68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489" tIns="71745" rIns="143489" bIns="71745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1450512" fontAlgn="auto">
              <a:spcBef>
                <a:spcPct val="50000"/>
              </a:spcBef>
              <a:spcAft>
                <a:spcPts val="0"/>
              </a:spcAft>
            </a:pPr>
            <a:r>
              <a:rPr lang="en-US" altLang="en-US" sz="3500" b="1" dirty="0" err="1" smtClean="0">
                <a:solidFill>
                  <a:srgbClr val="FF0066"/>
                </a:solidFill>
                <a:latin typeface="Times New Roman" pitchFamily="18" charset="0"/>
              </a:rPr>
              <a:t>ỦY</a:t>
            </a:r>
            <a:r>
              <a:rPr lang="en-US" altLang="en-US" sz="3500" b="1" dirty="0" smtClean="0">
                <a:solidFill>
                  <a:srgbClr val="FF0066"/>
                </a:solidFill>
                <a:latin typeface="Times New Roman" pitchFamily="18" charset="0"/>
              </a:rPr>
              <a:t> BAN </a:t>
            </a:r>
            <a:r>
              <a:rPr lang="en-US" altLang="en-US" sz="3500" b="1" dirty="0" err="1" smtClean="0">
                <a:solidFill>
                  <a:srgbClr val="FF0066"/>
                </a:solidFill>
                <a:latin typeface="Times New Roman" pitchFamily="18" charset="0"/>
              </a:rPr>
              <a:t>NHÂN</a:t>
            </a:r>
            <a:r>
              <a:rPr lang="en-US" altLang="en-US" sz="3500" b="1" dirty="0" smtClean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altLang="en-US" sz="3500" b="1" dirty="0" err="1" smtClean="0">
                <a:solidFill>
                  <a:srgbClr val="FF0066"/>
                </a:solidFill>
                <a:latin typeface="Times New Roman" pitchFamily="18" charset="0"/>
              </a:rPr>
              <a:t>DÂN</a:t>
            </a:r>
            <a:r>
              <a:rPr lang="en-US" altLang="en-US" sz="3500" b="1" dirty="0" smtClean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altLang="en-US" sz="3500" b="1" dirty="0" err="1" smtClean="0">
                <a:solidFill>
                  <a:srgbClr val="FF0066"/>
                </a:solidFill>
                <a:latin typeface="Times New Roman" pitchFamily="18" charset="0"/>
              </a:rPr>
              <a:t>HUYỆN</a:t>
            </a:r>
            <a:r>
              <a:rPr lang="en-US" altLang="en-US" sz="3500" b="1" dirty="0" smtClean="0">
                <a:solidFill>
                  <a:srgbClr val="FF0066"/>
                </a:solidFill>
                <a:latin typeface="Times New Roman" pitchFamily="18" charset="0"/>
              </a:rPr>
              <a:t> TÂN UYÊN</a:t>
            </a:r>
            <a:endParaRPr lang="en-US" altLang="en-US" sz="3500" b="1" dirty="0">
              <a:solidFill>
                <a:srgbClr val="FF0066"/>
              </a:solidFill>
              <a:latin typeface="Times New Roman" pitchFamily="18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179894" y="3997349"/>
            <a:ext cx="13944600" cy="1945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489" tIns="71745" rIns="143489" bIns="7174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1450512" eaLnBrk="1" fontAlgn="auto" hangingPunct="1">
              <a:spcBef>
                <a:spcPts val="1800"/>
              </a:spcBef>
              <a:spcAft>
                <a:spcPts val="0"/>
              </a:spcAft>
              <a:defRPr/>
            </a:pPr>
            <a:r>
              <a:rPr lang="en-US" sz="5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5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Hoàng</a:t>
            </a:r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Lợi</a:t>
            </a:r>
            <a:endParaRPr 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defTabSz="1450512" eaLnBrk="1" fontAlgn="auto" hangingPunct="1">
              <a:spcBef>
                <a:spcPts val="1800"/>
              </a:spcBef>
              <a:spcAft>
                <a:spcPts val="0"/>
              </a:spcAft>
              <a:defRPr/>
            </a:pPr>
            <a:r>
              <a:rPr lang="en-US" sz="4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2024 -2025</a:t>
            </a:r>
            <a:endParaRPr lang="en-US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1542716" y="2895600"/>
            <a:ext cx="13716000" cy="1068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489" tIns="71745" rIns="143489" bIns="7174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145051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KÍNH</a:t>
            </a:r>
            <a:r>
              <a:rPr lang="en-US" sz="6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6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</a:t>
            </a:r>
            <a:r>
              <a:rPr lang="en-US" sz="6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6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QUÝ </a:t>
            </a:r>
            <a:r>
              <a:rPr lang="en-US" sz="60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THẦY</a:t>
            </a:r>
            <a:r>
              <a:rPr lang="en-US" sz="6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6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CÔ</a:t>
            </a:r>
            <a:endParaRPr lang="en-US" sz="60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673" y="5882307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5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65480">
            <a:off x="14433019" y="146737"/>
            <a:ext cx="1365069" cy="1780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645226" y="5698104"/>
            <a:ext cx="1069335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5" y="-109902"/>
            <a:ext cx="1382715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728119" y="6265848"/>
            <a:ext cx="1272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00B0F0"/>
                </a:solidFill>
              </a:rPr>
              <a:t>MÔN</a:t>
            </a:r>
            <a:r>
              <a:rPr lang="en-US" sz="3600" b="1" dirty="0" smtClean="0">
                <a:solidFill>
                  <a:srgbClr val="00B0F0"/>
                </a:solidFill>
              </a:rPr>
              <a:t>: </a:t>
            </a:r>
            <a:r>
              <a:rPr lang="en-US" sz="3600" b="1" dirty="0" err="1" smtClean="0">
                <a:solidFill>
                  <a:srgbClr val="00B0F0"/>
                </a:solidFill>
              </a:rPr>
              <a:t>TIẾNG</a:t>
            </a:r>
            <a:r>
              <a:rPr lang="en-US" sz="3600" b="1" dirty="0" smtClean="0">
                <a:solidFill>
                  <a:srgbClr val="00B0F0"/>
                </a:solidFill>
              </a:rPr>
              <a:t> </a:t>
            </a:r>
            <a:r>
              <a:rPr lang="en-US" sz="3600" b="1" dirty="0" err="1" smtClean="0">
                <a:solidFill>
                  <a:srgbClr val="00B0F0"/>
                </a:solidFill>
              </a:rPr>
              <a:t>VIỆT</a:t>
            </a:r>
            <a:r>
              <a:rPr lang="en-US" sz="3600" b="1" dirty="0" smtClean="0">
                <a:solidFill>
                  <a:srgbClr val="00B0F0"/>
                </a:solidFill>
              </a:rPr>
              <a:t> : </a:t>
            </a:r>
            <a:r>
              <a:rPr lang="en-US" sz="3600" b="1" dirty="0" err="1" smtClean="0">
                <a:solidFill>
                  <a:srgbClr val="00B0F0"/>
                </a:solidFill>
              </a:rPr>
              <a:t>BÀI</a:t>
            </a:r>
            <a:r>
              <a:rPr lang="en-US" sz="3600" b="1" dirty="0" smtClean="0">
                <a:solidFill>
                  <a:srgbClr val="00B0F0"/>
                </a:solidFill>
              </a:rPr>
              <a:t> 7. </a:t>
            </a:r>
            <a:r>
              <a:rPr lang="en-US" sz="3600" b="1" dirty="0" err="1" smtClean="0">
                <a:solidFill>
                  <a:srgbClr val="00B0F0"/>
                </a:solidFill>
              </a:rPr>
              <a:t>MÙA</a:t>
            </a:r>
            <a:r>
              <a:rPr lang="en-US" sz="3600" b="1" dirty="0" smtClean="0">
                <a:solidFill>
                  <a:srgbClr val="00B0F0"/>
                </a:solidFill>
              </a:rPr>
              <a:t> </a:t>
            </a:r>
            <a:r>
              <a:rPr lang="en-US" sz="3600" b="1" dirty="0" err="1" smtClean="0">
                <a:solidFill>
                  <a:srgbClr val="00B0F0"/>
                </a:solidFill>
              </a:rPr>
              <a:t>HÈ</a:t>
            </a:r>
            <a:r>
              <a:rPr lang="en-US" sz="3600" b="1" dirty="0" smtClean="0">
                <a:solidFill>
                  <a:srgbClr val="00B0F0"/>
                </a:solidFill>
              </a:rPr>
              <a:t> </a:t>
            </a:r>
            <a:r>
              <a:rPr lang="en-US" sz="3600" b="1" dirty="0" err="1" smtClean="0">
                <a:solidFill>
                  <a:srgbClr val="00B0F0"/>
                </a:solidFill>
              </a:rPr>
              <a:t>LẤP</a:t>
            </a:r>
            <a:r>
              <a:rPr lang="en-US" sz="3600" b="1" dirty="0" smtClean="0">
                <a:solidFill>
                  <a:srgbClr val="00B0F0"/>
                </a:solidFill>
              </a:rPr>
              <a:t> </a:t>
            </a:r>
            <a:r>
              <a:rPr lang="en-US" sz="3600" b="1" dirty="0" err="1" smtClean="0">
                <a:solidFill>
                  <a:srgbClr val="00B0F0"/>
                </a:solidFill>
              </a:rPr>
              <a:t>LÁNH</a:t>
            </a:r>
            <a:r>
              <a:rPr lang="en-US" sz="3600" b="1" dirty="0" smtClean="0">
                <a:solidFill>
                  <a:srgbClr val="00B0F0"/>
                </a:solidFill>
              </a:rPr>
              <a:t> (</a:t>
            </a:r>
            <a:r>
              <a:rPr lang="en-US" sz="3600" b="1" dirty="0" err="1" smtClean="0">
                <a:solidFill>
                  <a:srgbClr val="00B0F0"/>
                </a:solidFill>
              </a:rPr>
              <a:t>TIẾT</a:t>
            </a:r>
            <a:r>
              <a:rPr lang="en-US" sz="3600" b="1" dirty="0" smtClean="0">
                <a:solidFill>
                  <a:srgbClr val="00B0F0"/>
                </a:solidFill>
              </a:rPr>
              <a:t> 1)</a:t>
            </a:r>
            <a:endParaRPr lang="en-US" sz="36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033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xmlns="" id="{C070AF2D-236C-1337-3F69-BAEA1FCAFD3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6294" y="161227"/>
            <a:ext cx="1754477" cy="180331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204119" y="1447800"/>
            <a:ext cx="134112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8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8800" b="1" dirty="0" smtClean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8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Ban </a:t>
            </a:r>
            <a:r>
              <a:rPr lang="en-US" sz="8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8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sz="8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8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8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8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8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8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8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8800" b="1" dirty="0" smtClean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88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19" y="6172200"/>
            <a:ext cx="3109912" cy="2725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926920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ackground pattern&#10;&#10;Description automatically generated">
            <a:extLst>
              <a:ext uri="{FF2B5EF4-FFF2-40B4-BE49-F238E27FC236}">
                <a16:creationId xmlns:a16="http://schemas.microsoft.com/office/drawing/2014/main" xmlns="" id="{A3862D86-0037-7A04-AF86-53DE148076A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1803"/>
          <a:stretch/>
        </p:blipFill>
        <p:spPr>
          <a:xfrm>
            <a:off x="670719" y="929640"/>
            <a:ext cx="15353169" cy="7150388"/>
          </a:xfrm>
          <a:prstGeom prst="rect">
            <a:avLst/>
          </a:prstGeom>
        </p:spPr>
      </p:pic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xmlns="" id="{C070AF2D-236C-1337-3F69-BAEA1FCAFD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29519" y="1147414"/>
            <a:ext cx="1754477" cy="1803317"/>
          </a:xfrm>
          <a:prstGeom prst="rect">
            <a:avLst/>
          </a:prstGeom>
        </p:spPr>
      </p:pic>
      <p:pic>
        <p:nvPicPr>
          <p:cNvPr id="11" name="Picture 10" descr="A picture containing diagram&#10;&#10;Description automatically generated">
            <a:extLst>
              <a:ext uri="{FF2B5EF4-FFF2-40B4-BE49-F238E27FC236}">
                <a16:creationId xmlns:a16="http://schemas.microsoft.com/office/drawing/2014/main" xmlns="" id="{1B974A38-0CC6-B3A9-5B71-A8A981BF1F8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87"/>
          <a:stretch/>
        </p:blipFill>
        <p:spPr>
          <a:xfrm>
            <a:off x="437333" y="4895788"/>
            <a:ext cx="15392400" cy="3426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04039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414797" y="1447800"/>
            <a:ext cx="678180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GV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ngắt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7290A141-BCD6-7E40-B4CB-132D21D0801E}"/>
              </a:ext>
            </a:extLst>
          </p:cNvPr>
          <p:cNvSpPr txBox="1"/>
          <p:nvPr/>
        </p:nvSpPr>
        <p:spPr>
          <a:xfrm>
            <a:off x="4682791" y="3124200"/>
            <a:ext cx="5211333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Sớm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nay</a:t>
            </a:r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dậy</a:t>
            </a:r>
            <a:endParaRPr lang="en-US" sz="3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endParaRPr lang="en-US" sz="3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endParaRPr lang="en-US" sz="3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ưa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dậy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sớm</a:t>
            </a:r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.//</a:t>
            </a:r>
          </a:p>
        </p:txBody>
      </p:sp>
    </p:spTree>
    <p:extLst>
      <p:ext uri="{BB962C8B-B14F-4D97-AF65-F5344CB8AC3E}">
        <p14:creationId xmlns:p14="http://schemas.microsoft.com/office/powerpoint/2010/main" val="174863215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1051719" y="914400"/>
            <a:ext cx="3935403" cy="914400"/>
          </a:xfrm>
          <a:prstGeom prst="rect">
            <a:avLst/>
          </a:prstGeom>
          <a:noFill/>
        </p:spPr>
        <p:txBody>
          <a:bodyPr wrap="square" lIns="69156" tIns="34578" rIns="69156" bIns="34578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800" b="1" dirty="0" err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800" b="1" dirty="0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800" b="1" dirty="0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endParaRPr lang="en-US" sz="3800" b="1" dirty="0">
              <a:ln w="11430"/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580164" y="1872746"/>
            <a:ext cx="102338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trời mùa hè có gì lạ?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889919" y="2717333"/>
            <a:ext cx="131999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trời mùa hè có điều lạ là thức dậy sớm và đi ngủ muộ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n.</a:t>
            </a:r>
          </a:p>
        </p:txBody>
      </p:sp>
      <p:sp>
        <p:nvSpPr>
          <p:cNvPr id="40" name="Rectangle 39"/>
          <p:cNvSpPr/>
          <p:nvPr/>
        </p:nvSpPr>
        <p:spPr>
          <a:xfrm>
            <a:off x="1618873" y="3585596"/>
            <a:ext cx="1040038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2: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mùa hè mang đến những lợi ích gì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Đ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ối với cây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 với hoa lá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 với các bạn nhỏ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526504" y="4572000"/>
            <a:ext cx="66927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cho cây cối chóng lớn.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xmlns="" id="{04B10D4E-AB15-D559-A942-ADBEF759C298}"/>
              </a:ext>
            </a:extLst>
          </p:cNvPr>
          <p:cNvSpPr/>
          <p:nvPr/>
        </p:nvSpPr>
        <p:spPr>
          <a:xfrm>
            <a:off x="2024346" y="2895258"/>
            <a:ext cx="266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67B7983B-51AB-7FC7-49D9-876CDA6D1B76}"/>
              </a:ext>
            </a:extLst>
          </p:cNvPr>
          <p:cNvSpPr/>
          <p:nvPr/>
        </p:nvSpPr>
        <p:spPr>
          <a:xfrm>
            <a:off x="4328319" y="2895258"/>
            <a:ext cx="1143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xmlns="" id="{86A60700-1591-D5C1-43C6-D1E4AF930E03}"/>
              </a:ext>
            </a:extLst>
          </p:cNvPr>
          <p:cNvSpPr/>
          <p:nvPr/>
        </p:nvSpPr>
        <p:spPr>
          <a:xfrm>
            <a:off x="1577095" y="3698878"/>
            <a:ext cx="23492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BC946C5-855E-00B6-DE23-7F072EDA84CB}"/>
              </a:ext>
            </a:extLst>
          </p:cNvPr>
          <p:cNvSpPr txBox="1"/>
          <p:nvPr/>
        </p:nvSpPr>
        <p:spPr>
          <a:xfrm>
            <a:off x="4987122" y="5468112"/>
            <a:ext cx="57715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 cho hoa lá thêm màu.</a:t>
            </a:r>
            <a:endParaRPr lang="en-US" sz="3600" b="1" dirty="0">
              <a:solidFill>
                <a:srgbClr val="0000CC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9F6DE08-2807-EC11-8EA2-0066CAECAA24}"/>
              </a:ext>
            </a:extLst>
          </p:cNvPr>
          <p:cNvSpPr txBox="1"/>
          <p:nvPr/>
        </p:nvSpPr>
        <p:spPr>
          <a:xfrm>
            <a:off x="6233319" y="6248400"/>
            <a:ext cx="6078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 mình được chơi lâu hơn.</a:t>
            </a:r>
            <a:endParaRPr lang="en-US" sz="36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10616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2" grpId="0"/>
      <p:bldP spid="40" grpId="0"/>
      <p:bldP spid="41" grpId="0"/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2006487" y="2058733"/>
            <a:ext cx="136756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3: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mùa hè có gì đặc biệ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t?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737519" y="3048000"/>
            <a:ext cx="11582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mùa hè có điểm đặc biệt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 dài.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591373" y="3979994"/>
            <a:ext cx="137160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nhỏ thấy “mùa hè thật sung sướng”?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438974" y="4876800"/>
            <a:ext cx="14020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nhỏ thấy mùa hè thật sung sướng vì có </a:t>
            </a:r>
            <a:r>
              <a:rPr lang="vi-VN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vi-VN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kem, có gió êm, có ngày dài.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42344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2" grpId="0"/>
      <p:bldP spid="40" grpId="0"/>
      <p:bldP spid="4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1661319" y="2724132"/>
            <a:ext cx="1390423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5: 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em, hình ảnh “ngày dài lấp lánh” chỉ điều gì hoặc nêu ý kiến khác của em.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a.Ngày có nhiều nắng.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b.Ngày có nhiều niềm vui.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c.Ngày mặt trời dậy sớm và đi ngủ muộn.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16697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1810750" y="990600"/>
            <a:ext cx="13033089" cy="6555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en-US" altLang="en-US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alt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DUNG</a:t>
            </a:r>
          </a:p>
          <a:p>
            <a:pPr algn="ctr" eaLnBrk="1" hangingPunct="1"/>
            <a:endParaRPr lang="en-US" altLang="en-US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vi-VN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 </a:t>
            </a:r>
            <a:r>
              <a:rPr lang="vi-VN" sz="36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thơ thể hiện vẻ đẹp của mùa hè với ông mặt trời thức dậy sớm hơn, ánh nắng dường như chứa chan hơn, cỏ cây tươi thắm hơn; bài thơ cũng thể hiện sự hồn nhiên, vui sướng của bạn nhỏ khi mùa hè đến.</a:t>
            </a:r>
            <a:endParaRPr lang="en-US" sz="3600" b="1" i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/>
            <a:endParaRPr lang="en-US" sz="36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algn="ctr" eaLnBrk="1" hangingPunct="1"/>
            <a:endParaRPr lang="en-US" altLang="en-US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en-US" alt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en-US" alt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23577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118" y="53644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3490119" y="3733800"/>
            <a:ext cx="9826622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5700" b="1" i="1" kern="10" dirty="0" err="1" smtClean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Chúc</a:t>
            </a:r>
            <a:r>
              <a:rPr lang="en-US" sz="5700" b="1" i="1" kern="10" dirty="0" smtClean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5700" b="1" i="1" kern="10" dirty="0" err="1" smtClean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các</a:t>
            </a:r>
            <a:r>
              <a:rPr lang="en-US" sz="5700" b="1" i="1" kern="10" dirty="0" smtClean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5700" b="1" i="1" kern="10" dirty="0" err="1" smtClean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em</a:t>
            </a:r>
            <a:r>
              <a:rPr lang="en-US" sz="5700" b="1" i="1" kern="10" dirty="0" smtClean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5700" b="1" i="1" kern="10" dirty="0" err="1" smtClean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chăm</a:t>
            </a:r>
            <a:r>
              <a:rPr lang="en-US" sz="5700" b="1" i="1" kern="10" dirty="0" smtClean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5700" b="1" i="1" kern="10" dirty="0" err="1" smtClean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ngoan</a:t>
            </a:r>
            <a:r>
              <a:rPr lang="en-US" sz="5700" b="1" i="1" kern="10" dirty="0" smtClean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, </a:t>
            </a:r>
            <a:r>
              <a:rPr lang="en-US" sz="5700" b="1" i="1" kern="10" dirty="0" err="1" smtClean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học</a:t>
            </a:r>
            <a:r>
              <a:rPr lang="en-US" sz="5700" b="1" i="1" kern="10" dirty="0" smtClean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5700" b="1" i="1" kern="10" dirty="0" err="1" smtClean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giỏi</a:t>
            </a:r>
            <a:endParaRPr lang="en-US" sz="5700" b="1" i="1" kern="10" dirty="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10184</TotalTime>
  <Words>304</Words>
  <Application>Microsoft Office PowerPoint</Application>
  <PresentationFormat>Custom</PresentationFormat>
  <Paragraphs>41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84382887568</cp:lastModifiedBy>
  <cp:revision>1057</cp:revision>
  <dcterms:created xsi:type="dcterms:W3CDTF">2008-09-09T22:52:10Z</dcterms:created>
  <dcterms:modified xsi:type="dcterms:W3CDTF">2025-01-20T03:02:50Z</dcterms:modified>
</cp:coreProperties>
</file>