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8" r:id="rId4"/>
    <p:sldId id="269" r:id="rId5"/>
    <p:sldId id="266" r:id="rId6"/>
    <p:sldId id="270" r:id="rId7"/>
    <p:sldId id="271" r:id="rId8"/>
    <p:sldId id="272" r:id="rId9"/>
    <p:sldId id="273" r:id="rId10"/>
    <p:sldId id="279" r:id="rId11"/>
    <p:sldId id="280" r:id="rId12"/>
    <p:sldId id="277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80" y="-10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FF0066"/>
                </a:solidFill>
                <a:latin typeface="Times New Roman" pitchFamily="18" charset="0"/>
              </a:rPr>
              <a:t>SỐ 2 THỊ TRẤN TÂN UYÊN</a:t>
            </a:r>
            <a:endParaRPr lang="en-US" altLang="en-US" sz="32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94519" y="4343401"/>
            <a:ext cx="13117903" cy="391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37: CHIA SỐ CÓ BA CHƯA SỐ CHO SỐ CÓ MỘT CHỮ SỐ (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 Nguyễn Thị Trang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27" y="65813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Ba ngày 17 tháng 12 năm 2024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43247" cy="681454"/>
            <a:chOff x="1470819" y="1943100"/>
            <a:chExt cx="194324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295547" cy="677108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75031" y="247513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1" r="70680" b="57183"/>
          <a:stretch/>
        </p:blipFill>
        <p:spPr bwMode="auto">
          <a:xfrm>
            <a:off x="2194865" y="2743200"/>
            <a:ext cx="259065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731110" y="248728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4100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8" r="6755" b="57183"/>
          <a:stretch/>
        </p:blipFill>
        <p:spPr bwMode="auto">
          <a:xfrm>
            <a:off x="9814718" y="2767780"/>
            <a:ext cx="2743201" cy="309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7" t="49577" r="1068"/>
          <a:stretch/>
        </p:blipFill>
        <p:spPr bwMode="auto">
          <a:xfrm>
            <a:off x="12865477" y="5638799"/>
            <a:ext cx="3200400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97394" y="6561891"/>
            <a:ext cx="54864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216 : 7 = 30 (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6). 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5920" y="6561891"/>
            <a:ext cx="36576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808 : 8 = 11. 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16078" y="651951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1936" y="6534899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2029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Ba ngày 17 tháng 12 năm 2024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43247" cy="681454"/>
            <a:chOff x="1470819" y="1943100"/>
            <a:chExt cx="194324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295547" cy="677108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75031" y="2475131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7" t="49577" r="1068"/>
          <a:stretch/>
        </p:blipFill>
        <p:spPr bwMode="auto">
          <a:xfrm>
            <a:off x="8290719" y="2829074"/>
            <a:ext cx="5715000" cy="53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45445" y="6891487"/>
            <a:ext cx="54864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423 : 6 = 7 (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3). 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98316" y="67818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pic>
        <p:nvPicPr>
          <p:cNvPr id="5122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53165" r="67962" b="18106"/>
          <a:stretch/>
        </p:blipFill>
        <p:spPr bwMode="auto">
          <a:xfrm>
            <a:off x="2155590" y="2833990"/>
            <a:ext cx="3925329" cy="39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5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096541" cy="992290"/>
            <a:chOff x="4539228" y="172432"/>
            <a:chExt cx="599367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993674" cy="992290"/>
              <a:chOff x="4539228" y="172432"/>
              <a:chExt cx="599367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993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Ba ngày 17 tháng 12 năm 2024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7" b="47500"/>
          <a:stretch/>
        </p:blipFill>
        <p:spPr>
          <a:xfrm>
            <a:off x="2375203" y="1918527"/>
            <a:ext cx="124110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Ba ngày 17 tháng 12 năm 2024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719" y="2438400"/>
            <a:ext cx="76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a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714 : 7 = 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2903" y="3644142"/>
            <a:ext cx="29911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714    7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7      102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01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0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14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14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794919" y="3429000"/>
            <a:ext cx="0" cy="1371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94919" y="4228917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49777" y="4649499"/>
            <a:ext cx="609600" cy="4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9777" y="5638800"/>
            <a:ext cx="68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61519" y="6629400"/>
            <a:ext cx="68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8311" y="3176976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7 chia 7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7; 7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 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8119" y="4649499"/>
            <a:ext cx="867975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1, 1 chia 7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0;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0; 1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68311" y="6071050"/>
            <a:ext cx="8839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14; 14 chia 7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14; 14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47519" y="7712206"/>
            <a:ext cx="3753132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714 : 72 = 102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5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5" cy="992290"/>
              <a:chOff x="4539228" y="172432"/>
              <a:chExt cx="6149695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Ba ngày 17 tháng 12 năm 2024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719" y="2438400"/>
            <a:ext cx="76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b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102 : 5 = 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2903" y="3644142"/>
            <a:ext cx="2991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102    5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10    20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02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0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2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794919" y="3429000"/>
            <a:ext cx="0" cy="1371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94919" y="4228917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49777" y="4649499"/>
            <a:ext cx="609600" cy="4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9777" y="5638800"/>
            <a:ext cx="68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6186" y="3275973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10 chia 5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10; 10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66186" y="5007858"/>
            <a:ext cx="867975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2, 2 chia 5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0; 2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66219" y="6949317"/>
            <a:ext cx="440026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102 : 5 = 20 (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Ba ngày 17 tháng 12 năm 2024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2551499"/>
            <a:ext cx="12344400" cy="605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Ba ngày 17 tháng 12 năm 2024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7336" y="247513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80"/>
          <a:stretch/>
        </p:blipFill>
        <p:spPr bwMode="auto">
          <a:xfrm>
            <a:off x="2347119" y="2743200"/>
            <a:ext cx="323201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2" r="31531"/>
          <a:stretch/>
        </p:blipFill>
        <p:spPr bwMode="auto">
          <a:xfrm>
            <a:off x="6119020" y="3086099"/>
            <a:ext cx="38100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7"/>
          <a:stretch/>
        </p:blipFill>
        <p:spPr bwMode="auto">
          <a:xfrm>
            <a:off x="10652919" y="2743200"/>
            <a:ext cx="3581400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Ba ngày 17 tháng 12 năm 2024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7336" y="247513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97"/>
          <a:stretch/>
        </p:blipFill>
        <p:spPr bwMode="auto">
          <a:xfrm>
            <a:off x="2492347" y="2585754"/>
            <a:ext cx="3512371" cy="60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r="30174"/>
          <a:stretch/>
        </p:blipFill>
        <p:spPr bwMode="auto">
          <a:xfrm>
            <a:off x="5623719" y="2661292"/>
            <a:ext cx="4161171" cy="54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1"/>
          <a:stretch/>
        </p:blipFill>
        <p:spPr bwMode="auto">
          <a:xfrm>
            <a:off x="10195719" y="2819400"/>
            <a:ext cx="4038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Ba ngày 17 tháng 12 năm 2024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46370" y="2031356"/>
            <a:ext cx="14355299" cy="1851005"/>
            <a:chOff x="1470819" y="1943100"/>
            <a:chExt cx="1435529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707599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460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endPara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2820" y="4505173"/>
            <a:ext cx="1138240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460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(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Ba ngày 17 tháng 12 năm 2024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43247" cy="681454"/>
            <a:chOff x="1470819" y="1943100"/>
            <a:chExt cx="194324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295547" cy="677108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75031" y="247513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1" r="70680" b="57183"/>
          <a:stretch/>
        </p:blipFill>
        <p:spPr bwMode="auto">
          <a:xfrm>
            <a:off x="2194865" y="2743200"/>
            <a:ext cx="259065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731110" y="248728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4100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8" r="6755" b="57183"/>
          <a:stretch/>
        </p:blipFill>
        <p:spPr bwMode="auto">
          <a:xfrm>
            <a:off x="9814718" y="2767780"/>
            <a:ext cx="2743201" cy="309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7" t="49577" r="1068"/>
          <a:stretch/>
        </p:blipFill>
        <p:spPr bwMode="auto">
          <a:xfrm>
            <a:off x="12865477" y="5638799"/>
            <a:ext cx="3200400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97394" y="6561891"/>
            <a:ext cx="54864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216 : 7 = 30 (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6). 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5920" y="6561891"/>
            <a:ext cx="36576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808 : 8 = 11. 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16078" y="651951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1936" y="653489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22375788</TotalTime>
  <Words>656</Words>
  <Application>Microsoft Office PowerPoint</Application>
  <PresentationFormat>Custom</PresentationFormat>
  <Paragraphs>106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131</cp:revision>
  <dcterms:created xsi:type="dcterms:W3CDTF">2022-07-10T01:37:20Z</dcterms:created>
  <dcterms:modified xsi:type="dcterms:W3CDTF">2025-01-21T01:37:08Z</dcterms:modified>
</cp:coreProperties>
</file>