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44" r:id="rId4"/>
    <p:sldMasterId id="2147483756" r:id="rId5"/>
    <p:sldMasterId id="2147483768" r:id="rId6"/>
    <p:sldMasterId id="2147483780" r:id="rId7"/>
    <p:sldMasterId id="2147483793" r:id="rId8"/>
  </p:sldMasterIdLst>
  <p:notesMasterIdLst>
    <p:notesMasterId r:id="rId21"/>
  </p:notesMasterIdLst>
  <p:sldIdLst>
    <p:sldId id="309" r:id="rId9"/>
    <p:sldId id="404" r:id="rId10"/>
    <p:sldId id="275" r:id="rId11"/>
    <p:sldId id="293" r:id="rId12"/>
    <p:sldId id="274" r:id="rId13"/>
    <p:sldId id="310" r:id="rId14"/>
    <p:sldId id="306" r:id="rId15"/>
    <p:sldId id="307" r:id="rId16"/>
    <p:sldId id="400" r:id="rId17"/>
    <p:sldId id="401" r:id="rId18"/>
    <p:sldId id="318" r:id="rId19"/>
    <p:sldId id="40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753"/>
    <a:srgbClr val="EF434F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63" d="100"/>
          <a:sy n="63" d="100"/>
        </p:scale>
        <p:origin x="-12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xmlns="" id="{E488692D-247F-48BA-B6C6-3B91B38BE6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xmlns="" id="{072C8D77-FE76-4274-8E5D-C1C8F7D3B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xmlns="" id="{5B171261-7D4F-4476-98E7-92B41B3D34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BC84E0-AB35-41C2-A516-94C876FDC9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41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921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78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5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9B5223-C2C5-4E08-9E77-9FCE172CE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195690-3DB3-4588-9BCE-F7150C2E3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AEEBC8-7E52-41EB-8956-A533AA71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C58281-3446-4B0B-BEA2-C697CEEE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7C2797-0032-412F-962F-A2F5B864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15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673D3C-CA88-4726-BE0C-B35C4CF5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02EF5-E9F7-4476-A95C-1B8DBEFAE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78F98-C9D2-4BC1-B00B-A0736D11D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EDE62F-ADAA-494F-8C97-778C77AD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76AEBF-6CC3-4911-AE27-2F341056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66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0D2EA-C28E-453E-A4F0-25CBD86C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6B289D-7D42-4722-A82A-AE738EA67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ED1DA4-D729-4BCD-BB02-40762022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62C468-DE29-467C-962B-A69597A9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9FA68E-D066-4DE4-9593-6E99964D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26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DF5652-104B-45D0-8AA2-4BA83850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5A8957-A2DD-4EAD-912E-0169BA9B9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D488BC-DB2C-4963-8E78-69A71BEF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DBAF51-F62E-41B0-88CF-1FA903DE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BA8E68-F732-42A5-B1F8-3CAC6C2C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70E41A-F6F0-4908-953C-494D6065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38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8B1873-5082-470D-8122-E0650EBF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A83C12-E6D2-4990-BC23-3FD4582CA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192C97-F2A5-492C-B223-10504E7EC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B4D388-9F30-4360-8C10-D882322C9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8D0A469-5780-4449-B415-4D8747A4C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5823227-103B-46B5-9876-8EC5808A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159E81D-C0B6-4EE4-A6FD-B20DA8E6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AC616BC-799D-456A-A0C5-096938B9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7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4BD5A9-AC77-40CF-AD6D-D1E6E3EB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848CA4-D52E-4C77-9B78-AA5320B9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CDB42E-0CC1-457B-80D5-D471FA18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869E5B-931F-44F7-82F7-A8E9688C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7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6B52272-8697-49D1-974A-1F2D8FC0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987178-A68F-4116-BF5A-762BF8F2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05EE6E-67BB-4B88-B744-BDBD4ED6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21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165892-0998-40B9-92D9-D48BFB99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C824EB-E61D-4C82-A74D-C3C12BB40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47241D-6934-4504-99E6-1C06C1E0A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77F52B-9CA9-460D-8F72-032CF9EE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BB1AAC-4192-49F6-B0C5-B90962BB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4C4C6A-A0FC-4A0E-A0A4-C1396406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18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1D5EF-2B90-4EFF-86B4-31E0F756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504AE6-7BC2-4627-81C5-DE7E0CAFE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84B4BC-6519-4E6E-B834-EC8F5FC13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7AA29D-4BAC-44F3-9E4D-159CD1A4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A81EFF-B27C-49E5-965E-BF2EF733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5A315D-76C4-4086-B985-ED2C3913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34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18F63-D732-46B5-9A79-386E18A7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76A12A-B5B0-4A8F-95EF-3DAE96EAE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DAA20B-2E7A-44E0-A761-38706C9B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140F6A-1F6D-4221-8613-8B71880F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13BBFD-8AFE-4220-B2BD-FAC1F449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0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47900C0-70A2-4D0C-8E1C-B3720358C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281B9F-23AE-49F5-87B6-0E1840CA2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ED5004-3884-403A-877B-2CF0CFE61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54DB60-D7B9-4B8A-8846-4203CF27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134B2A-CDE9-4B37-886E-AB4AF0BA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04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D5ECE7-AE03-4812-8CBA-0F3095506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5B1AD-06B2-414E-82AB-EF257F330516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0E9E34-E016-41DA-B3A1-11DACC63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79470F-CD29-4093-A660-7DB906BF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C45F-9846-44F9-8CF1-8342D820DBA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792415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DF0B4E-AFEB-4FC5-ABAB-B81076D5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E18A-F26A-44B5-901F-6B766F5422CB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5D0E96-8E1D-4D35-BBF3-026ABE4D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A1631F-D5C6-433F-8317-BA73F2B7B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86BB-3CC1-423F-B05F-1B060DBFA0B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7793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389844-EC6E-46F5-9D07-E391A1520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71E5F-A04F-4463-96D3-ACCF86F8FD9F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213EB5-D877-49E3-92DC-A80A5EC71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0F3339-FC39-4544-AF89-37284C2B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E78E6-04A1-48D2-BDD3-E687B2389AF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4062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08575DC-90A0-4B86-928F-2AA95E5A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75B2-CD6C-4EE2-B1A6-2AA5F6FE87D2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2A4E996-5EE3-4CDA-9CC6-BD31392E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CD8BE8D-798B-44DC-963A-B1F419F6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4A475-5087-4771-9085-3457C4752D8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314630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D13BEA67-E810-4FBE-A33B-45C105C13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D79D-DA42-4B66-8007-33EE521DCA50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3D8393D-FF21-43A0-B4FF-A7F64FD03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9B0C2E8-275B-466D-9A24-C355E5AE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FA6E8-8C33-4732-8D9D-4F8C631213B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399085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0BFB2113-5065-483E-8662-7B3FB735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5930B-FA7D-42A0-8170-95C5D6055B51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B3F037F-4A94-467E-AC97-6696E7EFA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2D11482-8742-4A52-A5F7-9299009F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023C-BE5A-473A-92DD-59532CCD6B6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10159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2789697B-DB98-4CC7-A8B2-3A354EAF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B52C-4906-49F6-AB61-ED5877117AA2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F76909D-2FB8-40FC-889A-33D5EA32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A412CF8-6275-4B5C-9D97-CE91DD21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1D258-3F8B-42C5-A694-37A99C121E4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64146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D2B3C5B-071F-40D9-B8CF-484EEB3C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5B1C2-C246-4632-8BCB-3D18F1B5E90B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6BE9A43-2C33-4686-A73D-B24B1267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87C1F58-9853-49E7-A074-AF119D96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ACE66-0257-4442-844E-B76E9C9C98F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83540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6F6C4E8-8501-4113-AC49-26359029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4C7A-6E88-4F0B-AE92-811D7B55BB43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B56F27F-1EE0-4A76-88A5-4D4A4E12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5B23785-BF78-4765-B200-AF8A51AB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388FB-67A3-4A76-92E1-4FAABD846A8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2167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2B4C40-E4D3-4A94-8271-EE43BBD77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DB5E9-B3A4-4C6A-9801-69E1D8A43D83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25B530-668E-44ED-B31B-D6FF20AB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3E0824-6B3B-40E7-B9C2-80E0B3A8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048A2-3B2E-4BDE-8729-53174B0EAC1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306038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C90E0E-DD5E-4B7F-B073-409734BE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F74C2-C89B-4CB4-BFD9-19952D9CC2FB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D568DC-055A-4579-9A1C-E94673D5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D8E235-01CF-4BEF-83D3-465E8754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FAF6D-929F-41E9-AB98-070200EE400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47645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9B5223-C2C5-4E08-9E77-9FCE172CE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195690-3DB3-4588-9BCE-F7150C2E3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AEEBC8-7E52-41EB-8956-A533AA71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C58281-3446-4B0B-BEA2-C697CEEE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7C2797-0032-412F-962F-A2F5B864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827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673D3C-CA88-4726-BE0C-B35C4CF5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02EF5-E9F7-4476-A95C-1B8DBEFAE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78F98-C9D2-4BC1-B00B-A0736D11D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EDE62F-ADAA-494F-8C97-778C77AD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76AEBF-6CC3-4911-AE27-2F341056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467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0D2EA-C28E-453E-A4F0-25CBD86C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6B289D-7D42-4722-A82A-AE738EA67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ED1DA4-D729-4BCD-BB02-40762022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62C468-DE29-467C-962B-A69597A9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9FA68E-D066-4DE4-9593-6E99964D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590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DF5652-104B-45D0-8AA2-4BA83850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5A8957-A2DD-4EAD-912E-0169BA9B9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D488BC-DB2C-4963-8E78-69A71BEF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DBAF51-F62E-41B0-88CF-1FA903DE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BA8E68-F732-42A5-B1F8-3CAC6C2C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70E41A-F6F0-4908-953C-494D6065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462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8B1873-5082-470D-8122-E0650EBF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A83C12-E6D2-4990-BC23-3FD4582CA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192C97-F2A5-492C-B223-10504E7EC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B4D388-9F30-4360-8C10-D882322C9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8D0A469-5780-4449-B415-4D8747A4C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5823227-103B-46B5-9876-8EC5808A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159E81D-C0B6-4EE4-A6FD-B20DA8E6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AC616BC-799D-456A-A0C5-096938B9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48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4BD5A9-AC77-40CF-AD6D-D1E6E3EB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848CA4-D52E-4C77-9B78-AA5320B9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CDB42E-0CC1-457B-80D5-D471FA18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869E5B-931F-44F7-82F7-A8E9688C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090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6B52272-8697-49D1-974A-1F2D8FC0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987178-A68F-4116-BF5A-762BF8F2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05EE6E-67BB-4B88-B744-BDBD4ED6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165892-0998-40B9-92D9-D48BFB99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C824EB-E61D-4C82-A74D-C3C12BB40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47241D-6934-4504-99E6-1C06C1E0A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77F52B-9CA9-460D-8F72-032CF9EE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BB1AAC-4192-49F6-B0C5-B90962BB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4C4C6A-A0FC-4A0E-A0A4-C1396406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1D5EF-2B90-4EFF-86B4-31E0F756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504AE6-7BC2-4627-81C5-DE7E0CAFE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84B4BC-6519-4E6E-B834-EC8F5FC13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7AA29D-4BAC-44F3-9E4D-159CD1A4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A81EFF-B27C-49E5-965E-BF2EF733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5A315D-76C4-4086-B985-ED2C3913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998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18F63-D732-46B5-9A79-386E18A7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76A12A-B5B0-4A8F-95EF-3DAE96EAE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DAA20B-2E7A-44E0-A761-38706C9B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140F6A-1F6D-4221-8613-8B71880F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13BBFD-8AFE-4220-B2BD-FAC1F449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795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47900C0-70A2-4D0C-8E1C-B3720358C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281B9F-23AE-49F5-87B6-0E1840CA2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ED5004-3884-403A-877B-2CF0CFE61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54DB60-D7B9-4B8A-8846-4203CF27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134B2A-CDE9-4B37-886E-AB4AF0BA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953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2843B31-B1EA-48F0-B230-ED0F403B7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1BE6964-FA79-456A-A116-9C02647FC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1DEA287-AE36-4AD5-9C8A-5CBD798138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40A1F-D15E-4642-BBC5-D6B8E31F45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9764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8D035F0-D4D7-4126-9A15-BDF7254FA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3291250-188D-4AFD-BEF2-77973EDE3C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6232523-8977-461D-A7FB-1E3276047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7D29-FF39-4C6C-B6BA-2B3DCCF41F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5882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AE44A7A-8D95-4196-B99B-3C0720BAA8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35C6EC5-B373-4D4C-9CA4-52E549B8F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99727C3-9485-4541-BEEE-37C97152E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9E93B-4D25-4CD7-89C7-2D0B692CF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0229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05D8FC-CC8A-4B97-9331-726051028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0D0C1DE-7AF3-4DB0-A19A-80FC734D73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B9CC87A-5089-47A3-9FC5-2BFB8CCD5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60170-AC63-4F46-A419-E20B9CABA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6683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5C7FABF-ABA5-459F-A776-88DC8E9BF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8A2A341-1FE0-4D93-ACA8-8D4DF9220C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4DEB12F-FF30-464A-873D-2090F33FC8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FF06A-D80C-4900-9F44-3782B00F3C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565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55C92D8-0165-442D-9430-4EFED3F9F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AB75270-FB1B-4E2B-BDA3-563BBB2B11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F975B29-053D-4121-BD56-372D61D41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C9970-481C-4D45-9266-B990DE2A3D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1499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A88F56A-6897-414C-849B-9E18866D04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CC9B5FA-DCC3-41AB-A55C-B95268E62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89C26B8-3A72-431B-8ECE-BC5AB2D74D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742CA-D8B6-4E47-B687-279324C9E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22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FF22C1B-4233-441B-9E37-A40DE9198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EF93ED9-3747-4EC5-9B1E-CCAE7ABDC6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9AED3D2-BE21-4387-AB57-112D58323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40059-B813-4DA0-8ACF-11622D71B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4907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FC7629B-F734-4CA7-BD1D-88A56DCC9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7EA7DBC-EFA8-4CC5-9D4D-C9D46E1F33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B5DE59-63B2-41A1-838D-1489F0413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C9BC2-07B5-43CD-A083-A0B0A6E7D2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6120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4CA215C-55CE-4090-BA73-8A240EB4E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35F330B-DD46-4D27-977F-84EA5E1BA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D40E4CF-0CD7-4D7B-9020-73C6A77FF9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4EE3C-D343-492E-8AD0-86B13337F0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9230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6B0A21D-E704-4B35-A0EF-B862015E59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DBCB723-0CA6-4429-BFF7-B672998DB1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2AD20B9-94B1-4A25-96B1-E863145C5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8B523-5AC6-4F55-87F9-6CACC1404F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546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1C3B41FE-89A4-46D9-A558-E190823F76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DCC2FD9-2A2A-417F-BEC8-E0BC8BA4B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017C6E2-0026-4386-87B4-16D522F17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0E8A2-FAAD-49C1-976D-3C979F050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3705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7D37FCD-F72A-BEB6-D59C-28994B321F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6DEA815-119F-9ADB-6D62-DF455D50B8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E2E0CC9-CF84-17EE-FBCE-7656782AC3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A5F3C-CE9D-47F7-9B9C-DBC0A9442A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2252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3158D39-166D-6902-5F3E-BF9D260A8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8D9C63E-0A42-EF5B-A686-C95DFEFE2C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AEDB15A-6FCE-E52C-7D59-2DAD0EDB9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B9E3A-8EF4-4319-9588-47E6C2EDF7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03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933D394-F964-6836-2A94-0BC03AA89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1D46B90-7ACE-E42E-4E45-80E29ECFC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4CA1620-5654-20C5-7FEC-F8A8725817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60473-7569-47DB-B05E-59087EC204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675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C61D51A-22F5-864C-4F24-92BE1D1A2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E0D15A1-8703-B92E-9C37-2205E7CAB3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E822E8-753D-27B7-1E69-98F9221A58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675A0-3369-4F58-AA51-B733D9BF38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4677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9B7DB71-DB91-B5E3-1271-20AAEA132E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7717DF7-6FC2-11E3-87BB-E3DE05780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921C3C94-5B59-D4D6-A0CB-3173F3D17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14E1-0F6E-448B-87CF-0769DDDDDC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13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DCC4587-F9AE-6A52-460D-F15031C92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99FC0BD-95FE-043C-6E3B-78F481645E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340C13A-B8D9-285E-F389-447788CE6D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67343-04E4-4B61-B05F-06B813F28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7055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B1F8C41-444D-0146-66B7-B010AEF8A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F7D090E-2E66-F394-935D-114A7208BC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F25DD63-0C6C-60F1-BA4B-BAB0BF7F8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DB3EC-9309-4D42-80A5-0A9BFF31E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9192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6AFCA1-7B68-D72C-78A4-820FB69D49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9787B4-9719-5273-BC39-63E910AE22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77DA96-28EE-3B05-8812-7FDD5B7EA3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E2CD8-0535-4059-A99C-1081C70C6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5623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81E45CC-1681-6575-950F-EE01E637F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FB62A0E-7255-0321-D4A4-02E8B6CAE7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70A93C-2F82-4D93-576D-C34617BE02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7FA7D-3EC2-4D8D-BD7C-95CF1E11E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8152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2DE79BE-07DE-72AE-69FC-B2D187CD37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D136A47-CB09-51B0-811C-E7C6687D12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40A07E1-573E-A2E8-0930-26810CB847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996E-B232-4563-880D-C00A5B886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4765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48E2169-310B-9162-ACB9-56DD083FF4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E262D0F-1A82-3CA4-EFCB-2792DEDEE8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B98BE5B-296B-1CC3-2D8A-A5E2AA532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B3F5E-7DE4-46BB-B8E3-F65A84B9A7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994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64" r:id="rId15"/>
  </p:sldLayoutIdLst>
  <p:transition spd="slow" advTm="0">
    <p:fade/>
  </p:transition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1CE55C2-BB43-4342-85BB-7BD43893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763A52-BBDE-47DF-8829-1F15EBA1F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2B6255-D11A-43E4-A93A-C351FDC49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D15CA-E5F9-4F40-AD4E-E827FA5B766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A1B309-5F73-4C2C-8F2B-B44E95D36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37BB38-060F-40CD-8864-9948BAF54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xmlns="" id="{7A675528-886D-4312-BA2A-49E233ACC5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xmlns="" id="{7EB2630D-47E8-4943-8963-58D9BE7746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6BC634-3EB0-4026-99FE-3845DF301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924E83C-F855-40A2-BF76-5F72BA7E2060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C08B7A-5839-4017-B1A9-8FCEAF3F3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AE79CC-0AE5-4965-9A55-4DF46F528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474757C-B1D8-4B8E-84AE-8C8BB3D06AA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278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1CE55C2-BB43-4342-85BB-7BD43893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763A52-BBDE-47DF-8829-1F15EBA1F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2B6255-D11A-43E4-A93A-C351FDC49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D15CA-E5F9-4F40-AD4E-E827FA5B766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A1B309-5F73-4C2C-8F2B-B44E95D36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37BB38-060F-40CD-8864-9948BAF54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A285AFFE-F282-4E27-B66E-8A94D184C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738621CF-6338-4789-B186-E723DAE99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489CFAD6-4CE4-42DB-8DD9-0E5B9FDBE8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3654E35D-A0FB-408F-9828-E8A24279B3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42D9EA4-A361-431A-B2BF-40E15CD312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5927EE31-B51A-4CDE-A6C4-C584B530C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53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AEA705BB-2338-FD2D-46F6-AB8A449269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0F71BCA7-3404-349A-838F-001E9A4BD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D1858F42-CC03-B302-1DF9-582B35126B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85FEC2D5-739E-0D8B-57A1-CB713217D6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581147B9-8405-D7CA-7531-6A8E4886F6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28A040F-41FE-4940-A8E3-BC268B380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71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0.gif"/><Relationship Id="rId3" Type="http://schemas.openxmlformats.org/officeDocument/2006/relationships/notesSlide" Target="../notesSlides/notesSlide4.xml"/><Relationship Id="rId7" Type="http://schemas.openxmlformats.org/officeDocument/2006/relationships/audio" Target="../media/audio1.wav"/><Relationship Id="rId12" Type="http://schemas.openxmlformats.org/officeDocument/2006/relationships/image" Target="../media/image14.gif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13.jpeg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0.gif"/><Relationship Id="rId3" Type="http://schemas.openxmlformats.org/officeDocument/2006/relationships/audio" Target="../media/media1.mp3"/><Relationship Id="rId7" Type="http://schemas.openxmlformats.org/officeDocument/2006/relationships/audio" Target="../media/audio4.wav"/><Relationship Id="rId12" Type="http://schemas.openxmlformats.org/officeDocument/2006/relationships/image" Target="../media/image15.gi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audio" Target="../media/audio3.wav"/><Relationship Id="rId11" Type="http://schemas.openxmlformats.org/officeDocument/2006/relationships/audio" Target="../media/audio6.wav"/><Relationship Id="rId5" Type="http://schemas.openxmlformats.org/officeDocument/2006/relationships/audio" Target="../media/audio2.wav"/><Relationship Id="rId10" Type="http://schemas.openxmlformats.org/officeDocument/2006/relationships/image" Target="../media/image13.jpeg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0.gif"/><Relationship Id="rId3" Type="http://schemas.openxmlformats.org/officeDocument/2006/relationships/notesSlide" Target="../notesSlides/notesSlide5.xml"/><Relationship Id="rId7" Type="http://schemas.openxmlformats.org/officeDocument/2006/relationships/audio" Target="../media/audio1.wav"/><Relationship Id="rId12" Type="http://schemas.openxmlformats.org/officeDocument/2006/relationships/image" Target="../media/image14.gif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13.jpeg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3">
            <a:extLst>
              <a:ext uri="{FF2B5EF4-FFF2-40B4-BE49-F238E27FC236}">
                <a16:creationId xmlns:a16="http://schemas.microsoft.com/office/drawing/2014/main" xmlns="" id="{5E08DB2F-A2E6-411A-8A3D-42762443B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1786054"/>
            <a:ext cx="8458200" cy="144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 5Ha" panose="020B0603050302020204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6C972B78-6064-44B5-9846-4CCB547F1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5905" y="706349"/>
            <a:ext cx="9622971" cy="172775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fr-FR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Số thích hợp điền vào chỗ chấm </a:t>
            </a:r>
          </a:p>
          <a:p>
            <a:pPr>
              <a:buNone/>
            </a:pPr>
            <a:r>
              <a:rPr lang="fr-FR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phép tính 42 = 7 x ….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843" name="Group 51">
            <a:extLst>
              <a:ext uri="{FF2B5EF4-FFF2-40B4-BE49-F238E27FC236}">
                <a16:creationId xmlns:a16="http://schemas.microsoft.com/office/drawing/2014/main" xmlns="" id="{8B79505A-2552-4F6F-8152-CF6A0CA36DDF}"/>
              </a:ext>
            </a:extLst>
          </p:cNvPr>
          <p:cNvGrpSpPr>
            <a:grpSpLocks/>
          </p:cNvGrpSpPr>
          <p:nvPr/>
        </p:nvGrpSpPr>
        <p:grpSpPr bwMode="auto">
          <a:xfrm>
            <a:off x="87014" y="-1597254"/>
            <a:ext cx="352269" cy="8589068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33D022C-588C-4068-81D0-0B4B621CA140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15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84" name="Rectangle 10">
              <a:extLst>
                <a:ext uri="{FF2B5EF4-FFF2-40B4-BE49-F238E27FC236}">
                  <a16:creationId xmlns:a16="http://schemas.microsoft.com/office/drawing/2014/main" xmlns="" id="{8C3AA83B-0D46-4566-8CA4-64A40CBAF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en-US" sz="15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85" name="Rectangle 13">
              <a:extLst>
                <a:ext uri="{FF2B5EF4-FFF2-40B4-BE49-F238E27FC236}">
                  <a16:creationId xmlns:a16="http://schemas.microsoft.com/office/drawing/2014/main" xmlns="" id="{77CF3F55-B847-4E09-BD7F-70404E3B3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15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4473D265-880B-43A1-9AFB-ABE6E7609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376" y="3136247"/>
            <a:ext cx="5303375" cy="86089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400" b="1">
                <a:solidFill>
                  <a:srgbClr val="FFFF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endParaRPr lang="en-US" altLang="en-US" sz="4400" b="1" dirty="0">
              <a:solidFill>
                <a:srgbClr val="FFFF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C6BCC8B2-F8F7-4DDC-BEFE-E3AAB0D47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15" y="3436714"/>
            <a:ext cx="788310" cy="4027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B1357039-E235-4582-8F6A-F7FD1386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6" y="3123041"/>
            <a:ext cx="1989034" cy="9226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xmlns="" id="{4D240F09-123C-4379-BE40-B3CC4354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27" y="3295685"/>
            <a:ext cx="1084732" cy="65610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4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08030A0B-1BB6-4568-B30C-F17077F687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9789" y="3396950"/>
            <a:ext cx="607879" cy="44536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33BAF905-1F26-41C0-B632-E71F7324C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041" y="4283577"/>
            <a:ext cx="5303373" cy="8032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ADF12802-9F22-4282-8190-905CFC2E0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8" y="4536419"/>
            <a:ext cx="788311" cy="3757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3F47D307-9AAA-45B4-9CCD-7B48DAC12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8" y="4222746"/>
            <a:ext cx="1989034" cy="86089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xmlns="" id="{C0C6F7D8-AB53-4891-9D16-79BB9451F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27" y="4335456"/>
            <a:ext cx="1082584" cy="65610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altLang="en-US" sz="5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EE613284-9897-43E9-88DB-70E14E658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826" y="5465605"/>
            <a:ext cx="5354925" cy="8032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604CF2B7-EB3A-4842-89A9-858D852B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8" y="5788297"/>
            <a:ext cx="788311" cy="3757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E45092FB-BA30-432D-B37E-1AA0D5CBD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8" y="5474624"/>
            <a:ext cx="1989034" cy="86089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xmlns="" id="{401D3359-98C6-4A0A-B918-30DAEF55C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5" y="5597747"/>
            <a:ext cx="1084733" cy="65610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4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B4B81089-8565-430B-B835-1788D188BF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1413" y="5748533"/>
            <a:ext cx="607880" cy="41553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xmlns="" id="{72292BA6-2B47-4AB4-94E5-3716BC189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555" y="188691"/>
            <a:ext cx="2878299" cy="261847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xmlns="" id="{779690CC-A4A4-4D8F-B0FF-F380F5D5B2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6616" y="998887"/>
            <a:ext cx="1329602" cy="10418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35860" name="Picture 29" descr="Picture1">
            <a:extLst>
              <a:ext uri="{FF2B5EF4-FFF2-40B4-BE49-F238E27FC236}">
                <a16:creationId xmlns:a16="http://schemas.microsoft.com/office/drawing/2014/main" xmlns="" id="{1EA6654C-98ED-46E2-93E6-BE45DB728C5A}"/>
              </a:ext>
            </a:extLst>
          </p:cNvPr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1" y="491249"/>
            <a:ext cx="11891243" cy="7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1FC37610-B89F-45D5-9C2F-725D97C3BE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16" y="-296262"/>
            <a:ext cx="1677575" cy="157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80" name="Rectangle 48">
            <a:extLst>
              <a:ext uri="{FF2B5EF4-FFF2-40B4-BE49-F238E27FC236}">
                <a16:creationId xmlns:a16="http://schemas.microsoft.com/office/drawing/2014/main" xmlns="" id="{275B2756-B217-4013-A5E9-B567974DD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51423" y="806914"/>
            <a:ext cx="249166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7" name="Picture 31" descr="people008">
            <a:extLst>
              <a:ext uri="{FF2B5EF4-FFF2-40B4-BE49-F238E27FC236}">
                <a16:creationId xmlns:a16="http://schemas.microsoft.com/office/drawing/2014/main" xmlns="" id="{FEA49CE8-8806-26EF-703A-E9B0ACEEFA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611" y="5230120"/>
            <a:ext cx="7286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WordArt 36">
            <a:extLst>
              <a:ext uri="{FF2B5EF4-FFF2-40B4-BE49-F238E27FC236}">
                <a16:creationId xmlns:a16="http://schemas.microsoft.com/office/drawing/2014/main" xmlns="" id="{A073C090-3816-0572-C511-2A8CA5055B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2" name="WordArt 37">
            <a:extLst>
              <a:ext uri="{FF2B5EF4-FFF2-40B4-BE49-F238E27FC236}">
                <a16:creationId xmlns:a16="http://schemas.microsoft.com/office/drawing/2014/main" xmlns="" id="{BCD4BFA7-9BFB-2228-4D70-37082C0C8C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" name="WordArt 38">
            <a:extLst>
              <a:ext uri="{FF2B5EF4-FFF2-40B4-BE49-F238E27FC236}">
                <a16:creationId xmlns:a16="http://schemas.microsoft.com/office/drawing/2014/main" xmlns="" id="{706E4298-E995-947C-D966-2AE588CC76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4673" y="430143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4" name="WordArt 39">
            <a:extLst>
              <a:ext uri="{FF2B5EF4-FFF2-40B4-BE49-F238E27FC236}">
                <a16:creationId xmlns:a16="http://schemas.microsoft.com/office/drawing/2014/main" xmlns="" id="{DB1A63E5-8EE8-E49D-5CDC-C412A9BC75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5" name="WordArt 40">
            <a:extLst>
              <a:ext uri="{FF2B5EF4-FFF2-40B4-BE49-F238E27FC236}">
                <a16:creationId xmlns:a16="http://schemas.microsoft.com/office/drawing/2014/main" xmlns="" id="{4016DAE3-2728-4694-C0D9-8FFED37F63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66423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6" name="WordArt 41">
            <a:extLst>
              <a:ext uri="{FF2B5EF4-FFF2-40B4-BE49-F238E27FC236}">
                <a16:creationId xmlns:a16="http://schemas.microsoft.com/office/drawing/2014/main" xmlns="" id="{5B974DED-5BD6-08F5-65EE-F6203D7B6A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2611" y="432365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" name="WordArt 42">
            <a:extLst>
              <a:ext uri="{FF2B5EF4-FFF2-40B4-BE49-F238E27FC236}">
                <a16:creationId xmlns:a16="http://schemas.microsoft.com/office/drawing/2014/main" xmlns="" id="{F758A64E-E6B9-6E1A-D9F5-0430832845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8" name="WordArt 43">
            <a:extLst>
              <a:ext uri="{FF2B5EF4-FFF2-40B4-BE49-F238E27FC236}">
                <a16:creationId xmlns:a16="http://schemas.microsoft.com/office/drawing/2014/main" xmlns="" id="{FB8FB913-0542-20B8-37D1-CF900B5CEC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9" name="WordArt 44">
            <a:extLst>
              <a:ext uri="{FF2B5EF4-FFF2-40B4-BE49-F238E27FC236}">
                <a16:creationId xmlns:a16="http://schemas.microsoft.com/office/drawing/2014/main" xmlns="" id="{608EB505-3FE5-4876-7E33-196BDF9E38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4673" y="4312545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0" name="WordArt 45">
            <a:extLst>
              <a:ext uri="{FF2B5EF4-FFF2-40B4-BE49-F238E27FC236}">
                <a16:creationId xmlns:a16="http://schemas.microsoft.com/office/drawing/2014/main" xmlns="" id="{FEF3B576-54C0-E357-0B70-F5635C0B57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1" name="WordArt 46">
            <a:extLst>
              <a:ext uri="{FF2B5EF4-FFF2-40B4-BE49-F238E27FC236}">
                <a16:creationId xmlns:a16="http://schemas.microsoft.com/office/drawing/2014/main" xmlns="" id="{20C6EC0D-1BE4-FE37-30B8-60923ECCA0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" name="WordArt 47">
            <a:extLst>
              <a:ext uri="{FF2B5EF4-FFF2-40B4-BE49-F238E27FC236}">
                <a16:creationId xmlns:a16="http://schemas.microsoft.com/office/drawing/2014/main" xmlns="" id="{B1128D9A-FBA1-04D7-8CBC-096C935C9C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3" name="WordArt 48">
            <a:extLst>
              <a:ext uri="{FF2B5EF4-FFF2-40B4-BE49-F238E27FC236}">
                <a16:creationId xmlns:a16="http://schemas.microsoft.com/office/drawing/2014/main" xmlns="" id="{DDF62F01-7BA8-CD3D-D36D-06A8B14643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4" name="WordArt 49">
            <a:extLst>
              <a:ext uri="{FF2B5EF4-FFF2-40B4-BE49-F238E27FC236}">
                <a16:creationId xmlns:a16="http://schemas.microsoft.com/office/drawing/2014/main" xmlns="" id="{8EB20138-452F-EF9F-F350-6667501575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23561" y="4307783"/>
            <a:ext cx="500062" cy="55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5" name="WordArt 50">
            <a:extLst>
              <a:ext uri="{FF2B5EF4-FFF2-40B4-BE49-F238E27FC236}">
                <a16:creationId xmlns:a16="http://schemas.microsoft.com/office/drawing/2014/main" xmlns="" id="{8478AEFE-0EA0-1FCC-48F4-F9F4E8DF8F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6" name="WordArt 51">
            <a:extLst>
              <a:ext uri="{FF2B5EF4-FFF2-40B4-BE49-F238E27FC236}">
                <a16:creationId xmlns:a16="http://schemas.microsoft.com/office/drawing/2014/main" xmlns="" id="{A61E7BD7-DB47-EBAD-EEB5-AC82DD86A2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7" name="Rectangle 48">
            <a:extLst>
              <a:ext uri="{FF2B5EF4-FFF2-40B4-BE49-F238E27FC236}">
                <a16:creationId xmlns:a16="http://schemas.microsoft.com/office/drawing/2014/main" xmlns="" id="{8E7A25AF-CFC7-3068-8E89-738A66BDE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73" y="75972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48" name="Group 33">
            <a:extLst>
              <a:ext uri="{FF2B5EF4-FFF2-40B4-BE49-F238E27FC236}">
                <a16:creationId xmlns:a16="http://schemas.microsoft.com/office/drawing/2014/main" xmlns="" id="{26E274C9-6D08-6D05-9125-61FBAB371B5C}"/>
              </a:ext>
            </a:extLst>
          </p:cNvPr>
          <p:cNvGrpSpPr>
            <a:grpSpLocks/>
          </p:cNvGrpSpPr>
          <p:nvPr/>
        </p:nvGrpSpPr>
        <p:grpSpPr bwMode="auto">
          <a:xfrm>
            <a:off x="8906048" y="3847408"/>
            <a:ext cx="1314450" cy="1314450"/>
            <a:chOff x="4320" y="2928"/>
            <a:chExt cx="1104" cy="1104"/>
          </a:xfrm>
        </p:grpSpPr>
        <p:sp>
          <p:nvSpPr>
            <p:cNvPr id="49" name="AutoShape 34">
              <a:extLst>
                <a:ext uri="{FF2B5EF4-FFF2-40B4-BE49-F238E27FC236}">
                  <a16:creationId xmlns:a16="http://schemas.microsoft.com/office/drawing/2014/main" xmlns="" id="{E71AB4DB-6177-325D-E311-64DCC1266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50" name="WordArt 35">
              <a:extLst>
                <a:ext uri="{FF2B5EF4-FFF2-40B4-BE49-F238E27FC236}">
                  <a16:creationId xmlns:a16="http://schemas.microsoft.com/office/drawing/2014/main" xmlns="" id="{232D0324-6A7F-0914-6E3C-7643535E3FF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1.85185E-6 L 4.375E-6 -0.07222 " pathEditMode="relative" rAng="0" ptsTypes="AA">
                                      <p:cBhvr>
                                        <p:cTn id="2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71" grpId="0" animBg="1"/>
      <p:bldP spid="617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510918" y="391046"/>
            <a:ext cx="9199009" cy="1371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đúng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Đ,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</a:t>
            </a: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134031" y="0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680444" y="2066762"/>
            <a:ext cx="5950706" cy="135889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fr-F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fr-FR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+ 7 + 7 </a:t>
            </a: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3 </a:t>
            </a:r>
            <a:r>
              <a:rPr kumimoji="0" lang="fr-FR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19" y="2611377"/>
            <a:ext cx="581159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058" y="2414012"/>
            <a:ext cx="146843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94257" y="2487037"/>
            <a:ext cx="800259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00633" y="2599748"/>
            <a:ext cx="450632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62898" y="3613423"/>
            <a:ext cx="5950706" cy="13716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fr-FR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+ 7 + 7 = 7 </a:t>
            </a: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267" y="4106095"/>
            <a:ext cx="62840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221" y="3861949"/>
            <a:ext cx="1368456" cy="914114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4689" y="3975125"/>
            <a:ext cx="654050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781961" y="4106095"/>
            <a:ext cx="368300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B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19848" y="636143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81341" y="1015506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VNI-Times"/>
              <a:ea typeface="+mn-ea"/>
              <a:cs typeface="+mn-cs"/>
            </a:endParaRPr>
          </a:p>
        </p:txBody>
      </p:sp>
      <p:pic>
        <p:nvPicPr>
          <p:cNvPr id="22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06" y="5700712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65" y="-560409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9085456" y="378618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9128319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9094981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9085456" y="380047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9071169" y="37957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15</a:t>
            </a:r>
          </a:p>
        </p:txBody>
      </p:sp>
      <p:sp>
        <p:nvSpPr>
          <p:cNvPr id="55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57353" y="5965825"/>
            <a:ext cx="800259" cy="612775"/>
          </a:xfrm>
          <a:prstGeom prst="ellipse">
            <a:avLst/>
          </a:prstGeom>
          <a:noFill/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6" name="WordArt 226"/>
          <p:cNvSpPr>
            <a:spLocks noChangeArrowheads="1" noChangeShapeType="1" noTextEdit="1"/>
          </p:cNvSpPr>
          <p:nvPr/>
        </p:nvSpPr>
        <p:spPr bwMode="auto">
          <a:xfrm>
            <a:off x="8556403" y="2121052"/>
            <a:ext cx="400131" cy="5715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7" name="WordArt 226"/>
          <p:cNvSpPr>
            <a:spLocks noChangeArrowheads="1" noChangeShapeType="1" noTextEdit="1"/>
          </p:cNvSpPr>
          <p:nvPr/>
        </p:nvSpPr>
        <p:spPr bwMode="auto">
          <a:xfrm>
            <a:off x="8463817" y="3805650"/>
            <a:ext cx="407948" cy="4953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Âm thanh đúng sai chèn vào PowerPoint">
            <a:hlinkClick r:id="" action="ppaction://media"/>
            <a:extLst>
              <a:ext uri="{FF2B5EF4-FFF2-40B4-BE49-F238E27FC236}">
                <a16:creationId xmlns:a16="http://schemas.microsoft.com/office/drawing/2014/main" xmlns="" id="{202F214C-4D2A-4997-B9FF-24E099679E4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180956" y="6194150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89C6730-CAB1-4E5F-A69A-236FF0B27C49}"/>
              </a:ext>
            </a:extLst>
          </p:cNvPr>
          <p:cNvSpPr/>
          <p:nvPr/>
        </p:nvSpPr>
        <p:spPr>
          <a:xfrm>
            <a:off x="3716675" y="5098176"/>
            <a:ext cx="4605135" cy="16236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-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 -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8762502" y="3288505"/>
            <a:ext cx="1284084" cy="1583532"/>
            <a:chOff x="4320" y="2928"/>
            <a:chExt cx="1104" cy="1104"/>
          </a:xfrm>
        </p:grpSpPr>
        <p:sp>
          <p:nvSpPr>
            <p:cNvPr id="23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2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278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" presetClass="entr" presetSubtype="10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2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3" dur="137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  <p:bldP spid="56" grpId="0"/>
      <p:bldP spid="57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6C972B78-6064-44B5-9846-4CCB547F1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411" y="572535"/>
            <a:ext cx="9622971" cy="172775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63 : 7 = ?</a:t>
            </a:r>
            <a:endParaRPr lang="en-US" alt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843" name="Group 51">
            <a:extLst>
              <a:ext uri="{FF2B5EF4-FFF2-40B4-BE49-F238E27FC236}">
                <a16:creationId xmlns:a16="http://schemas.microsoft.com/office/drawing/2014/main" xmlns="" id="{8B79505A-2552-4F6F-8152-CF6A0CA36DDF}"/>
              </a:ext>
            </a:extLst>
          </p:cNvPr>
          <p:cNvGrpSpPr>
            <a:grpSpLocks/>
          </p:cNvGrpSpPr>
          <p:nvPr/>
        </p:nvGrpSpPr>
        <p:grpSpPr bwMode="auto">
          <a:xfrm>
            <a:off x="178520" y="-1731068"/>
            <a:ext cx="352269" cy="8589068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33D022C-588C-4068-81D0-0B4B621CA140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15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84" name="Rectangle 10">
              <a:extLst>
                <a:ext uri="{FF2B5EF4-FFF2-40B4-BE49-F238E27FC236}">
                  <a16:creationId xmlns:a16="http://schemas.microsoft.com/office/drawing/2014/main" xmlns="" id="{8C3AA83B-0D46-4566-8CA4-64A40CBAF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en-US" sz="15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85" name="Rectangle 13">
              <a:extLst>
                <a:ext uri="{FF2B5EF4-FFF2-40B4-BE49-F238E27FC236}">
                  <a16:creationId xmlns:a16="http://schemas.microsoft.com/office/drawing/2014/main" xmlns="" id="{77CF3F55-B847-4E09-BD7F-70404E3B3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15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4473D265-880B-43A1-9AFB-ABE6E7609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882" y="3002433"/>
            <a:ext cx="5303375" cy="86089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400" b="1">
                <a:solidFill>
                  <a:srgbClr val="FFFF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</a:t>
            </a:r>
            <a:endParaRPr lang="en-US" altLang="en-US" sz="4400" b="1" dirty="0">
              <a:solidFill>
                <a:srgbClr val="FFFF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C6BCC8B2-F8F7-4DDC-BEFE-E3AAB0D47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1" y="3302900"/>
            <a:ext cx="788310" cy="4027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B1357039-E235-4582-8F6A-F7FD1386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72" y="2989227"/>
            <a:ext cx="1989034" cy="9226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xmlns="" id="{4D240F09-123C-4379-BE40-B3CC4354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557" y="3100131"/>
            <a:ext cx="1084732" cy="65610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4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08030A0B-1BB6-4568-B30C-F17077F687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1295" y="3263136"/>
            <a:ext cx="607879" cy="44536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33BAF905-1F26-41C0-B632-E71F7324C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547" y="4149763"/>
            <a:ext cx="5303373" cy="8032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ADF12802-9F22-4282-8190-905CFC2E0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4" y="4402605"/>
            <a:ext cx="788311" cy="3757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3F47D307-9AAA-45B4-9CCD-7B48DAC12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34" y="4088932"/>
            <a:ext cx="1989034" cy="86089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xmlns="" id="{C0C6F7D8-AB53-4891-9D16-79BB9451F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733" y="4201642"/>
            <a:ext cx="1082584" cy="65610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altLang="en-US" sz="5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EE613284-9897-43E9-88DB-70E14E658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32" y="5331791"/>
            <a:ext cx="5354925" cy="8032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604CF2B7-EB3A-4842-89A9-858D852B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4" y="5654483"/>
            <a:ext cx="788311" cy="3757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E45092FB-BA30-432D-B37E-1AA0D5CBD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94" y="5340810"/>
            <a:ext cx="1989034" cy="86089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xmlns="" id="{401D3359-98C6-4A0A-B918-30DAEF55C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71" y="5463933"/>
            <a:ext cx="1084733" cy="65610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4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B4B81089-8565-430B-B835-1788D188BF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919" y="5614719"/>
            <a:ext cx="607880" cy="41553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xmlns="" id="{72292BA6-2B47-4AB4-94E5-3716BC189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1" y="54877"/>
            <a:ext cx="2878299" cy="261847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xmlns="" id="{779690CC-A4A4-4D8F-B0FF-F380F5D5B2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8122" y="865073"/>
            <a:ext cx="1329602" cy="10418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pic>
        <p:nvPicPr>
          <p:cNvPr id="35860" name="Picture 29" descr="Picture1">
            <a:extLst>
              <a:ext uri="{FF2B5EF4-FFF2-40B4-BE49-F238E27FC236}">
                <a16:creationId xmlns:a16="http://schemas.microsoft.com/office/drawing/2014/main" xmlns="" id="{1EA6654C-98ED-46E2-93E6-BE45DB728C5A}"/>
              </a:ext>
            </a:extLst>
          </p:cNvPr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7" y="357435"/>
            <a:ext cx="11891243" cy="7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1FC37610-B89F-45D5-9C2F-725D97C3BE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2" y="-430076"/>
            <a:ext cx="1677575" cy="157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80" name="Rectangle 48">
            <a:extLst>
              <a:ext uri="{FF2B5EF4-FFF2-40B4-BE49-F238E27FC236}">
                <a16:creationId xmlns:a16="http://schemas.microsoft.com/office/drawing/2014/main" xmlns="" id="{275B2756-B217-4013-A5E9-B567974DD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59917" y="673100"/>
            <a:ext cx="249166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27" name="Picture 31" descr="people008">
            <a:extLst>
              <a:ext uri="{FF2B5EF4-FFF2-40B4-BE49-F238E27FC236}">
                <a16:creationId xmlns:a16="http://schemas.microsoft.com/office/drawing/2014/main" xmlns="" id="{8A2A0A20-C2B3-63E5-FBEC-1AF2365DD0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408" y="4912185"/>
            <a:ext cx="7286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WordArt 36">
            <a:extLst>
              <a:ext uri="{FF2B5EF4-FFF2-40B4-BE49-F238E27FC236}">
                <a16:creationId xmlns:a16="http://schemas.microsoft.com/office/drawing/2014/main" xmlns="" id="{DC0C2EE0-0F9B-9279-70C7-7E385A89AD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WordArt 37">
            <a:extLst>
              <a:ext uri="{FF2B5EF4-FFF2-40B4-BE49-F238E27FC236}">
                <a16:creationId xmlns:a16="http://schemas.microsoft.com/office/drawing/2014/main" xmlns="" id="{FE845AD4-EAA1-C0B1-C04B-7411BD8CDA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WordArt 38">
            <a:extLst>
              <a:ext uri="{FF2B5EF4-FFF2-40B4-BE49-F238E27FC236}">
                <a16:creationId xmlns:a16="http://schemas.microsoft.com/office/drawing/2014/main" xmlns="" id="{AD36AB87-64C1-94E0-F6BA-61098759AB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80470" y="398349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WordArt 39">
            <a:extLst>
              <a:ext uri="{FF2B5EF4-FFF2-40B4-BE49-F238E27FC236}">
                <a16:creationId xmlns:a16="http://schemas.microsoft.com/office/drawing/2014/main" xmlns="" id="{3577B6A8-4118-41FA-E33A-7320B32CE1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WordArt 40">
            <a:extLst>
              <a:ext uri="{FF2B5EF4-FFF2-40B4-BE49-F238E27FC236}">
                <a16:creationId xmlns:a16="http://schemas.microsoft.com/office/drawing/2014/main" xmlns="" id="{3B6446D0-87C2-8E83-254E-62CFBABFEA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12220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WordArt 41">
            <a:extLst>
              <a:ext uri="{FF2B5EF4-FFF2-40B4-BE49-F238E27FC236}">
                <a16:creationId xmlns:a16="http://schemas.microsoft.com/office/drawing/2014/main" xmlns="" id="{34F01BC7-D080-9D73-C33E-DE450D510A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88408" y="400572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WordArt 42">
            <a:extLst>
              <a:ext uri="{FF2B5EF4-FFF2-40B4-BE49-F238E27FC236}">
                <a16:creationId xmlns:a16="http://schemas.microsoft.com/office/drawing/2014/main" xmlns="" id="{6C6BC70C-BAC1-B030-3612-07E05B056B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" name="WordArt 43">
            <a:extLst>
              <a:ext uri="{FF2B5EF4-FFF2-40B4-BE49-F238E27FC236}">
                <a16:creationId xmlns:a16="http://schemas.microsoft.com/office/drawing/2014/main" xmlns="" id="{1D7FFC36-10ED-6A8E-048E-F5C77BCBC5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2" name="WordArt 44">
            <a:extLst>
              <a:ext uri="{FF2B5EF4-FFF2-40B4-BE49-F238E27FC236}">
                <a16:creationId xmlns:a16="http://schemas.microsoft.com/office/drawing/2014/main" xmlns="" id="{4E5CC815-AE0F-D3A1-75B3-C11E26F82C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80470" y="399461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3" name="WordArt 45">
            <a:extLst>
              <a:ext uri="{FF2B5EF4-FFF2-40B4-BE49-F238E27FC236}">
                <a16:creationId xmlns:a16="http://schemas.microsoft.com/office/drawing/2014/main" xmlns="" id="{4F5B8D2A-7FB5-4B40-8732-26A2BB0BB1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4" name="WordArt 46">
            <a:extLst>
              <a:ext uri="{FF2B5EF4-FFF2-40B4-BE49-F238E27FC236}">
                <a16:creationId xmlns:a16="http://schemas.microsoft.com/office/drawing/2014/main" xmlns="" id="{AF3142D8-B4ED-7BFA-962E-4837494D5C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WordArt 47">
            <a:extLst>
              <a:ext uri="{FF2B5EF4-FFF2-40B4-BE49-F238E27FC236}">
                <a16:creationId xmlns:a16="http://schemas.microsoft.com/office/drawing/2014/main" xmlns="" id="{B881181C-114C-837B-6FD5-DFB879E686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6" name="WordArt 48">
            <a:extLst>
              <a:ext uri="{FF2B5EF4-FFF2-40B4-BE49-F238E27FC236}">
                <a16:creationId xmlns:a16="http://schemas.microsoft.com/office/drawing/2014/main" xmlns="" id="{F715AE4F-9C89-63AA-29F0-7848323185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7" name="WordArt 49">
            <a:extLst>
              <a:ext uri="{FF2B5EF4-FFF2-40B4-BE49-F238E27FC236}">
                <a16:creationId xmlns:a16="http://schemas.microsoft.com/office/drawing/2014/main" xmlns="" id="{1671D389-4E1B-014D-22B0-770DA8DD34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69358" y="3989848"/>
            <a:ext cx="500062" cy="55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8" name="WordArt 50">
            <a:extLst>
              <a:ext uri="{FF2B5EF4-FFF2-40B4-BE49-F238E27FC236}">
                <a16:creationId xmlns:a16="http://schemas.microsoft.com/office/drawing/2014/main" xmlns="" id="{4A7CB4B1-C368-8B8D-F243-23128CDA3B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9" name="WordArt 51">
            <a:extLst>
              <a:ext uri="{FF2B5EF4-FFF2-40B4-BE49-F238E27FC236}">
                <a16:creationId xmlns:a16="http://schemas.microsoft.com/office/drawing/2014/main" xmlns="" id="{D8A0DC70-8142-64A8-5AA3-8D4FAF357A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0" name="Rectangle 48">
            <a:extLst>
              <a:ext uri="{FF2B5EF4-FFF2-40B4-BE49-F238E27FC236}">
                <a16:creationId xmlns:a16="http://schemas.microsoft.com/office/drawing/2014/main" xmlns="" id="{BF379545-F6B0-8E62-3B81-B45447E1A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70" y="44178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8" name="Group 33">
            <a:extLst>
              <a:ext uri="{FF2B5EF4-FFF2-40B4-BE49-F238E27FC236}">
                <a16:creationId xmlns:a16="http://schemas.microsoft.com/office/drawing/2014/main" xmlns="" id="{78E93273-C0EC-6003-370A-5A0C075BCFE4}"/>
              </a:ext>
            </a:extLst>
          </p:cNvPr>
          <p:cNvGrpSpPr>
            <a:grpSpLocks/>
          </p:cNvGrpSpPr>
          <p:nvPr/>
        </p:nvGrpSpPr>
        <p:grpSpPr bwMode="auto">
          <a:xfrm>
            <a:off x="9151845" y="3529473"/>
            <a:ext cx="1314450" cy="1314450"/>
            <a:chOff x="4320" y="2928"/>
            <a:chExt cx="1104" cy="1104"/>
          </a:xfrm>
        </p:grpSpPr>
        <p:sp>
          <p:nvSpPr>
            <p:cNvPr id="29" name="AutoShape 34">
              <a:extLst>
                <a:ext uri="{FF2B5EF4-FFF2-40B4-BE49-F238E27FC236}">
                  <a16:creationId xmlns:a16="http://schemas.microsoft.com/office/drawing/2014/main" xmlns="" id="{91B9DC1A-A020-DECF-4574-2D605AFF9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30" name="WordArt 35">
              <a:extLst>
                <a:ext uri="{FF2B5EF4-FFF2-40B4-BE49-F238E27FC236}">
                  <a16:creationId xmlns:a16="http://schemas.microsoft.com/office/drawing/2014/main" xmlns="" id="{7EE8B57E-B360-53CE-1CD6-52E20D9804E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363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-2.96296E-6 L -4.79167E-6 -0.07222 " pathEditMode="relative" rAng="0" ptsTypes="AA">
                                      <p:cBhvr>
                                        <p:cTn id="2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171" grpId="0" animBg="1"/>
      <p:bldP spid="617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171D1C3-1320-0C98-CCBA-42B71FA7B133}"/>
              </a:ext>
            </a:extLst>
          </p:cNvPr>
          <p:cNvSpPr/>
          <p:nvPr/>
        </p:nvSpPr>
        <p:spPr bwMode="auto">
          <a:xfrm>
            <a:off x="1820436" y="1594625"/>
            <a:ext cx="8551128" cy="2877015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8800" b="1" i="0" u="none" strike="noStrike" kern="1200" cap="none" spc="50" normalizeH="0" noProof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CHƠI: GỌI TÊN</a:t>
            </a:r>
            <a:endParaRPr kumimoji="0" lang="en-US" sz="4800" b="1" i="0" u="none" strike="noStrike" kern="1200" cap="none" spc="50" normalizeH="0" baseline="0" noProof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360833" y="426740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751388" y="1242878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267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lang="en-US" sz="4267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8689" y="837075"/>
            <a:ext cx="7835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BẢNG NHÂN, BẢNG CHIA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1637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06400" y="3549221"/>
            <a:ext cx="11231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10.  </a:t>
            </a:r>
            <a:r>
              <a:rPr kumimoji="0" lang="en-US" sz="4000" b="1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 nhân</a:t>
            </a:r>
            <a:r>
              <a:rPr kumimoji="0" lang="en-US" sz="4000" b="1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4000" b="1" i="0" u="none" strike="noStrike" kern="1200" cap="none" spc="100" normalizeH="0" baseline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bảng chia 7 ( Tiết 2</a:t>
            </a:r>
            <a:r>
              <a:rPr kumimoji="0" lang="en-US" sz="5400" b="1" i="0" u="none" strike="noStrike" kern="1200" cap="none" spc="100" normalizeH="0" baseline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54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03" y="4804149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71637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3543" y="6110551"/>
            <a:ext cx="421171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" pitchFamily="34" charset="0"/>
                <a:cs typeface="Arial" pitchFamily="34" charset="0"/>
              </a:rPr>
              <a:t>Trang 32/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SGK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1FAACD-CBF6-AB47-4BF4-99272A4728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4" y="0"/>
            <a:ext cx="11473812" cy="56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val 440">
            <a:extLst>
              <a:ext uri="{FF2B5EF4-FFF2-40B4-BE49-F238E27FC236}">
                <a16:creationId xmlns:a16="http://schemas.microsoft.com/office/drawing/2014/main" xmlns="" id="{FFF72FDB-B4DB-AD55-7CAF-C775D07F07FA}"/>
              </a:ext>
            </a:extLst>
          </p:cNvPr>
          <p:cNvSpPr/>
          <p:nvPr/>
        </p:nvSpPr>
        <p:spPr>
          <a:xfrm>
            <a:off x="10035577" y="3381435"/>
            <a:ext cx="1025181" cy="870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40" name="Oval 439">
            <a:extLst>
              <a:ext uri="{FF2B5EF4-FFF2-40B4-BE49-F238E27FC236}">
                <a16:creationId xmlns:a16="http://schemas.microsoft.com/office/drawing/2014/main" xmlns="" id="{FDB88842-4D3F-3F6A-0BD2-D269539ED426}"/>
              </a:ext>
            </a:extLst>
          </p:cNvPr>
          <p:cNvSpPr/>
          <p:nvPr/>
        </p:nvSpPr>
        <p:spPr>
          <a:xfrm>
            <a:off x="7704942" y="3420957"/>
            <a:ext cx="1025181" cy="870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39" name="Oval 438">
            <a:extLst>
              <a:ext uri="{FF2B5EF4-FFF2-40B4-BE49-F238E27FC236}">
                <a16:creationId xmlns:a16="http://schemas.microsoft.com/office/drawing/2014/main" xmlns="" id="{569567EA-2472-9F2D-28A1-020036085082}"/>
              </a:ext>
            </a:extLst>
          </p:cNvPr>
          <p:cNvSpPr/>
          <p:nvPr/>
        </p:nvSpPr>
        <p:spPr>
          <a:xfrm>
            <a:off x="5289809" y="3419903"/>
            <a:ext cx="1025181" cy="870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38" name="Oval 437">
            <a:extLst>
              <a:ext uri="{FF2B5EF4-FFF2-40B4-BE49-F238E27FC236}">
                <a16:creationId xmlns:a16="http://schemas.microsoft.com/office/drawing/2014/main" xmlns="" id="{71AFFF30-E90E-1EC1-93FD-7FEE6005A04B}"/>
              </a:ext>
            </a:extLst>
          </p:cNvPr>
          <p:cNvSpPr/>
          <p:nvPr/>
        </p:nvSpPr>
        <p:spPr>
          <a:xfrm>
            <a:off x="4076852" y="3438434"/>
            <a:ext cx="1025181" cy="870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436" name="Diamond 435">
            <a:extLst>
              <a:ext uri="{FF2B5EF4-FFF2-40B4-BE49-F238E27FC236}">
                <a16:creationId xmlns:a16="http://schemas.microsoft.com/office/drawing/2014/main" xmlns="" id="{DB70FBBA-1FB4-79C9-5D35-07206B0B99BD}"/>
              </a:ext>
            </a:extLst>
          </p:cNvPr>
          <p:cNvSpPr/>
          <p:nvPr/>
        </p:nvSpPr>
        <p:spPr>
          <a:xfrm>
            <a:off x="9839248" y="1664265"/>
            <a:ext cx="1226734" cy="100148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435" name="Diamond 434">
            <a:extLst>
              <a:ext uri="{FF2B5EF4-FFF2-40B4-BE49-F238E27FC236}">
                <a16:creationId xmlns:a16="http://schemas.microsoft.com/office/drawing/2014/main" xmlns="" id="{3C3026E1-571F-9BB3-A0B4-E2ECB74CFF26}"/>
              </a:ext>
            </a:extLst>
          </p:cNvPr>
          <p:cNvSpPr/>
          <p:nvPr/>
        </p:nvSpPr>
        <p:spPr>
          <a:xfrm>
            <a:off x="7484493" y="1664265"/>
            <a:ext cx="1226734" cy="100148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434" name="Diamond 433">
            <a:extLst>
              <a:ext uri="{FF2B5EF4-FFF2-40B4-BE49-F238E27FC236}">
                <a16:creationId xmlns:a16="http://schemas.microsoft.com/office/drawing/2014/main" xmlns="" id="{8AE27353-ED74-82CA-E10D-0397BFD166C0}"/>
              </a:ext>
            </a:extLst>
          </p:cNvPr>
          <p:cNvSpPr/>
          <p:nvPr/>
        </p:nvSpPr>
        <p:spPr>
          <a:xfrm>
            <a:off x="4086305" y="1590702"/>
            <a:ext cx="1226734" cy="100148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5641" y="172640"/>
            <a:ext cx="6508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số còn thiếu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xmlns="" id="{00D580C2-B592-5F70-D902-0CC119A62059}"/>
              </a:ext>
            </a:extLst>
          </p:cNvPr>
          <p:cNvSpPr/>
          <p:nvPr/>
        </p:nvSpPr>
        <p:spPr>
          <a:xfrm>
            <a:off x="643962" y="1620946"/>
            <a:ext cx="1194850" cy="1001486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04" name="Diamond 303">
            <a:extLst>
              <a:ext uri="{FF2B5EF4-FFF2-40B4-BE49-F238E27FC236}">
                <a16:creationId xmlns:a16="http://schemas.microsoft.com/office/drawing/2014/main" xmlns="" id="{357C2735-71B7-FE8A-53B1-D865F0F98D46}"/>
              </a:ext>
            </a:extLst>
          </p:cNvPr>
          <p:cNvSpPr/>
          <p:nvPr/>
        </p:nvSpPr>
        <p:spPr>
          <a:xfrm>
            <a:off x="1796481" y="1619730"/>
            <a:ext cx="1194850" cy="1001486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10" name="Diamond 309">
            <a:extLst>
              <a:ext uri="{FF2B5EF4-FFF2-40B4-BE49-F238E27FC236}">
                <a16:creationId xmlns:a16="http://schemas.microsoft.com/office/drawing/2014/main" xmlns="" id="{30E21956-0FB9-2BF2-6975-4FD924CF32AD}"/>
              </a:ext>
            </a:extLst>
          </p:cNvPr>
          <p:cNvSpPr/>
          <p:nvPr/>
        </p:nvSpPr>
        <p:spPr>
          <a:xfrm>
            <a:off x="11055270" y="1611605"/>
            <a:ext cx="1194850" cy="1001486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99" name="Diamond 398">
            <a:extLst>
              <a:ext uri="{FF2B5EF4-FFF2-40B4-BE49-F238E27FC236}">
                <a16:creationId xmlns:a16="http://schemas.microsoft.com/office/drawing/2014/main" xmlns="" id="{3E5BF7C3-48E2-EAE4-C62C-E7B5A9C8A684}"/>
              </a:ext>
            </a:extLst>
          </p:cNvPr>
          <p:cNvSpPr/>
          <p:nvPr/>
        </p:nvSpPr>
        <p:spPr>
          <a:xfrm>
            <a:off x="9860420" y="1668446"/>
            <a:ext cx="1194850" cy="100148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0" name="Diamond 399">
            <a:extLst>
              <a:ext uri="{FF2B5EF4-FFF2-40B4-BE49-F238E27FC236}">
                <a16:creationId xmlns:a16="http://schemas.microsoft.com/office/drawing/2014/main" xmlns="" id="{3C63ED2C-5311-38D2-8E17-EC101F743D4F}"/>
              </a:ext>
            </a:extLst>
          </p:cNvPr>
          <p:cNvSpPr/>
          <p:nvPr/>
        </p:nvSpPr>
        <p:spPr>
          <a:xfrm>
            <a:off x="6378409" y="1639418"/>
            <a:ext cx="1194850" cy="1001486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01" name="Diamond 400">
            <a:extLst>
              <a:ext uri="{FF2B5EF4-FFF2-40B4-BE49-F238E27FC236}">
                <a16:creationId xmlns:a16="http://schemas.microsoft.com/office/drawing/2014/main" xmlns="" id="{003C4B77-9010-3367-C436-2B3AFD0DA25C}"/>
              </a:ext>
            </a:extLst>
          </p:cNvPr>
          <p:cNvSpPr/>
          <p:nvPr/>
        </p:nvSpPr>
        <p:spPr>
          <a:xfrm>
            <a:off x="2906283" y="1611605"/>
            <a:ext cx="1194850" cy="1001486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402" name="Diamond 401">
            <a:extLst>
              <a:ext uri="{FF2B5EF4-FFF2-40B4-BE49-F238E27FC236}">
                <a16:creationId xmlns:a16="http://schemas.microsoft.com/office/drawing/2014/main" xmlns="" id="{05C8F63F-5898-DFFF-3B03-1202F4FE0E53}"/>
              </a:ext>
            </a:extLst>
          </p:cNvPr>
          <p:cNvSpPr/>
          <p:nvPr/>
        </p:nvSpPr>
        <p:spPr>
          <a:xfrm>
            <a:off x="8660340" y="1639418"/>
            <a:ext cx="1194850" cy="1001486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403" name="Diamond 402">
            <a:extLst>
              <a:ext uri="{FF2B5EF4-FFF2-40B4-BE49-F238E27FC236}">
                <a16:creationId xmlns:a16="http://schemas.microsoft.com/office/drawing/2014/main" xmlns="" id="{5A551E84-DFBC-7ECB-EE50-D4FD89BBBE23}"/>
              </a:ext>
            </a:extLst>
          </p:cNvPr>
          <p:cNvSpPr/>
          <p:nvPr/>
        </p:nvSpPr>
        <p:spPr>
          <a:xfrm>
            <a:off x="4081128" y="1600042"/>
            <a:ext cx="1226734" cy="100148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4" name="Diamond 403">
            <a:extLst>
              <a:ext uri="{FF2B5EF4-FFF2-40B4-BE49-F238E27FC236}">
                <a16:creationId xmlns:a16="http://schemas.microsoft.com/office/drawing/2014/main" xmlns="" id="{15A14945-79C5-9999-E0A1-714E8B307226}"/>
              </a:ext>
            </a:extLst>
          </p:cNvPr>
          <p:cNvSpPr/>
          <p:nvPr/>
        </p:nvSpPr>
        <p:spPr>
          <a:xfrm>
            <a:off x="5240441" y="1619730"/>
            <a:ext cx="1194850" cy="1001486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405" name="Diamond 404">
            <a:extLst>
              <a:ext uri="{FF2B5EF4-FFF2-40B4-BE49-F238E27FC236}">
                <a16:creationId xmlns:a16="http://schemas.microsoft.com/office/drawing/2014/main" xmlns="" id="{C8981BDB-56C7-BC67-B043-420774612DEB}"/>
              </a:ext>
            </a:extLst>
          </p:cNvPr>
          <p:cNvSpPr/>
          <p:nvPr/>
        </p:nvSpPr>
        <p:spPr>
          <a:xfrm>
            <a:off x="7497234" y="1664265"/>
            <a:ext cx="1194850" cy="100148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9FF7027-7E71-341B-931F-A0F5B9145A6E}"/>
              </a:ext>
            </a:extLst>
          </p:cNvPr>
          <p:cNvSpPr/>
          <p:nvPr/>
        </p:nvSpPr>
        <p:spPr>
          <a:xfrm>
            <a:off x="549099" y="3429158"/>
            <a:ext cx="1025181" cy="8708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xmlns="" id="{D016FA25-022D-6A4C-A256-2263D9E97704}"/>
              </a:ext>
            </a:extLst>
          </p:cNvPr>
          <p:cNvSpPr/>
          <p:nvPr/>
        </p:nvSpPr>
        <p:spPr>
          <a:xfrm>
            <a:off x="1716402" y="3464748"/>
            <a:ext cx="1025181" cy="8708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xmlns="" id="{CD07B706-984C-2B2B-6DFA-E97E4FEDDB65}"/>
              </a:ext>
            </a:extLst>
          </p:cNvPr>
          <p:cNvSpPr/>
          <p:nvPr/>
        </p:nvSpPr>
        <p:spPr>
          <a:xfrm>
            <a:off x="2884275" y="3448931"/>
            <a:ext cx="1025181" cy="8708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xmlns="" id="{B19A5A94-CC5F-3724-DAD2-4C74265ED593}"/>
              </a:ext>
            </a:extLst>
          </p:cNvPr>
          <p:cNvSpPr/>
          <p:nvPr/>
        </p:nvSpPr>
        <p:spPr>
          <a:xfrm>
            <a:off x="4087042" y="3441674"/>
            <a:ext cx="1025181" cy="870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xmlns="" id="{DD92725B-6F58-9B6D-8722-A65067232A1E}"/>
              </a:ext>
            </a:extLst>
          </p:cNvPr>
          <p:cNvSpPr/>
          <p:nvPr/>
        </p:nvSpPr>
        <p:spPr>
          <a:xfrm>
            <a:off x="5309523" y="3418642"/>
            <a:ext cx="1025181" cy="870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6" name="Oval 425">
            <a:extLst>
              <a:ext uri="{FF2B5EF4-FFF2-40B4-BE49-F238E27FC236}">
                <a16:creationId xmlns:a16="http://schemas.microsoft.com/office/drawing/2014/main" xmlns="" id="{09C38F7A-C9F1-C0DC-717E-E2A548998572}"/>
              </a:ext>
            </a:extLst>
          </p:cNvPr>
          <p:cNvSpPr/>
          <p:nvPr/>
        </p:nvSpPr>
        <p:spPr>
          <a:xfrm>
            <a:off x="6517096" y="3450714"/>
            <a:ext cx="1025181" cy="8708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427" name="Oval 426">
            <a:extLst>
              <a:ext uri="{FF2B5EF4-FFF2-40B4-BE49-F238E27FC236}">
                <a16:creationId xmlns:a16="http://schemas.microsoft.com/office/drawing/2014/main" xmlns="" id="{37668F90-D8E3-E3C6-0231-9CB81B3CF630}"/>
              </a:ext>
            </a:extLst>
          </p:cNvPr>
          <p:cNvSpPr/>
          <p:nvPr/>
        </p:nvSpPr>
        <p:spPr>
          <a:xfrm>
            <a:off x="7694677" y="3427370"/>
            <a:ext cx="1025181" cy="870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8" name="Oval 427">
            <a:extLst>
              <a:ext uri="{FF2B5EF4-FFF2-40B4-BE49-F238E27FC236}">
                <a16:creationId xmlns:a16="http://schemas.microsoft.com/office/drawing/2014/main" xmlns="" id="{A446A612-9BD9-AEE6-74C5-0A8128F2D28C}"/>
              </a:ext>
            </a:extLst>
          </p:cNvPr>
          <p:cNvSpPr/>
          <p:nvPr/>
        </p:nvSpPr>
        <p:spPr>
          <a:xfrm>
            <a:off x="8863760" y="3385616"/>
            <a:ext cx="1025181" cy="8708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429" name="Oval 428">
            <a:extLst>
              <a:ext uri="{FF2B5EF4-FFF2-40B4-BE49-F238E27FC236}">
                <a16:creationId xmlns:a16="http://schemas.microsoft.com/office/drawing/2014/main" xmlns="" id="{40DDBE46-55F9-9EFE-4637-CE1D544CBC27}"/>
              </a:ext>
            </a:extLst>
          </p:cNvPr>
          <p:cNvSpPr/>
          <p:nvPr/>
        </p:nvSpPr>
        <p:spPr>
          <a:xfrm>
            <a:off x="10032843" y="3385616"/>
            <a:ext cx="1025181" cy="870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0" name="Oval 429">
            <a:extLst>
              <a:ext uri="{FF2B5EF4-FFF2-40B4-BE49-F238E27FC236}">
                <a16:creationId xmlns:a16="http://schemas.microsoft.com/office/drawing/2014/main" xmlns="" id="{81D5CB3F-61C0-2B44-E221-3449BEB73221}"/>
              </a:ext>
            </a:extLst>
          </p:cNvPr>
          <p:cNvSpPr/>
          <p:nvPr/>
        </p:nvSpPr>
        <p:spPr>
          <a:xfrm>
            <a:off x="11181397" y="3356797"/>
            <a:ext cx="1025181" cy="8708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B1E0C69-A126-A86C-BA7F-6B825D2F27DA}"/>
              </a:ext>
            </a:extLst>
          </p:cNvPr>
          <p:cNvSpPr/>
          <p:nvPr/>
        </p:nvSpPr>
        <p:spPr>
          <a:xfrm>
            <a:off x="-122588" y="1664265"/>
            <a:ext cx="750733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/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xmlns="" id="{6D9AA250-3C53-4EF2-4A13-9D337D8971E5}"/>
              </a:ext>
            </a:extLst>
          </p:cNvPr>
          <p:cNvSpPr/>
          <p:nvPr/>
        </p:nvSpPr>
        <p:spPr>
          <a:xfrm>
            <a:off x="-201635" y="3454230"/>
            <a:ext cx="750734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/>
          </a:p>
        </p:txBody>
      </p:sp>
      <p:sp>
        <p:nvSpPr>
          <p:cNvPr id="442" name="Oval 441">
            <a:extLst>
              <a:ext uri="{FF2B5EF4-FFF2-40B4-BE49-F238E27FC236}">
                <a16:creationId xmlns:a16="http://schemas.microsoft.com/office/drawing/2014/main" xmlns="" id="{32F76FEE-DECA-20B7-FD43-063B72A3111D}"/>
              </a:ext>
            </a:extLst>
          </p:cNvPr>
          <p:cNvSpPr/>
          <p:nvPr/>
        </p:nvSpPr>
        <p:spPr>
          <a:xfrm>
            <a:off x="1061689" y="172640"/>
            <a:ext cx="1059542" cy="94342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5859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" grpId="0" animBg="1"/>
      <p:bldP spid="441" grpId="1" animBg="1"/>
      <p:bldP spid="440" grpId="0" animBg="1"/>
      <p:bldP spid="440" grpId="1" animBg="1"/>
      <p:bldP spid="439" grpId="0" animBg="1"/>
      <p:bldP spid="439" grpId="1" animBg="1"/>
      <p:bldP spid="438" grpId="0" animBg="1"/>
      <p:bldP spid="438" grpId="1" animBg="1"/>
      <p:bldP spid="436" grpId="0" animBg="1"/>
      <p:bldP spid="436" grpId="1" animBg="1"/>
      <p:bldP spid="435" grpId="0" animBg="1"/>
      <p:bldP spid="435" grpId="1" animBg="1"/>
      <p:bldP spid="434" grpId="0" animBg="1"/>
      <p:bldP spid="434" grpId="1" animBg="1"/>
      <p:bldP spid="7" grpId="0" animBg="1"/>
      <p:bldP spid="304" grpId="0" animBg="1"/>
      <p:bldP spid="310" grpId="0" animBg="1"/>
      <p:bldP spid="399" grpId="0" animBg="1"/>
      <p:bldP spid="399" grpId="1" animBg="1"/>
      <p:bldP spid="400" grpId="0" animBg="1"/>
      <p:bldP spid="401" grpId="0" animBg="1"/>
      <p:bldP spid="402" grpId="0" animBg="1"/>
      <p:bldP spid="403" grpId="0" animBg="1"/>
      <p:bldP spid="403" grpId="1" animBg="1"/>
      <p:bldP spid="404" grpId="0" animBg="1"/>
      <p:bldP spid="405" grpId="0" animBg="1"/>
      <p:bldP spid="405" grpId="1" animBg="1"/>
      <p:bldP spid="8" grpId="0" animBg="1"/>
      <p:bldP spid="422" grpId="0" animBg="1"/>
      <p:bldP spid="423" grpId="0" animBg="1"/>
      <p:bldP spid="424" grpId="0" animBg="1"/>
      <p:bldP spid="424" grpId="1" animBg="1"/>
      <p:bldP spid="425" grpId="0" animBg="1"/>
      <p:bldP spid="425" grpId="1" animBg="1"/>
      <p:bldP spid="426" grpId="0" animBg="1"/>
      <p:bldP spid="427" grpId="0" animBg="1"/>
      <p:bldP spid="427" grpId="1" animBg="1"/>
      <p:bldP spid="428" grpId="0" animBg="1"/>
      <p:bldP spid="429" grpId="0" animBg="1"/>
      <p:bldP spid="429" grpId="1" animBg="1"/>
      <p:bldP spid="430" grpId="0" animBg="1"/>
      <p:bldP spid="9" grpId="0" animBg="1"/>
      <p:bldP spid="4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10">
            <a:extLst>
              <a:ext uri="{FF2B5EF4-FFF2-40B4-BE49-F238E27FC236}">
                <a16:creationId xmlns:a16="http://schemas.microsoft.com/office/drawing/2014/main" xmlns="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23003"/>
              </p:ext>
            </p:extLst>
          </p:nvPr>
        </p:nvGraphicFramePr>
        <p:xfrm>
          <a:off x="1669851" y="1250161"/>
          <a:ext cx="9382640" cy="214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660">
                  <a:extLst>
                    <a:ext uri="{9D8B030D-6E8A-4147-A177-3AD203B41FA5}">
                      <a16:colId xmlns:a16="http://schemas.microsoft.com/office/drawing/2014/main" xmlns="" val="3434572124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xmlns="" val="1249413062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xmlns="" val="3856760241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xmlns="" val="3827442272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xmlns="" val="3408277536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xmlns="" val="2841683358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xmlns="" val="3057785665"/>
                    </a:ext>
                  </a:extLst>
                </a:gridCol>
              </a:tblGrid>
              <a:tr h="600387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2736672"/>
                  </a:ext>
                </a:extLst>
              </a:tr>
              <a:tr h="600387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2016645"/>
                  </a:ext>
                </a:extLst>
              </a:tr>
              <a:tr h="7422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552617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088F934-9452-C04E-B479-48AF41317E41}"/>
              </a:ext>
            </a:extLst>
          </p:cNvPr>
          <p:cNvSpPr/>
          <p:nvPr/>
        </p:nvSpPr>
        <p:spPr>
          <a:xfrm>
            <a:off x="5283607" y="2793244"/>
            <a:ext cx="1048536" cy="467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449C165-CF13-CD4F-BFB6-57CD463608C4}"/>
              </a:ext>
            </a:extLst>
          </p:cNvPr>
          <p:cNvSpPr/>
          <p:nvPr/>
        </p:nvSpPr>
        <p:spPr>
          <a:xfrm>
            <a:off x="6433076" y="2732330"/>
            <a:ext cx="1048536" cy="576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247C012-DAD7-3249-B140-85DEBED59994}"/>
              </a:ext>
            </a:extLst>
          </p:cNvPr>
          <p:cNvSpPr/>
          <p:nvPr/>
        </p:nvSpPr>
        <p:spPr>
          <a:xfrm>
            <a:off x="7681491" y="2755530"/>
            <a:ext cx="864549" cy="476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088F934-9452-C04E-B479-48AF41317E41}"/>
              </a:ext>
            </a:extLst>
          </p:cNvPr>
          <p:cNvSpPr/>
          <p:nvPr/>
        </p:nvSpPr>
        <p:spPr>
          <a:xfrm>
            <a:off x="5214845" y="5517930"/>
            <a:ext cx="1146326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F088F934-9452-C04E-B479-48AF41317E41}"/>
              </a:ext>
            </a:extLst>
          </p:cNvPr>
          <p:cNvSpPr/>
          <p:nvPr/>
        </p:nvSpPr>
        <p:spPr>
          <a:xfrm>
            <a:off x="8822737" y="2731686"/>
            <a:ext cx="864549" cy="529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8449C165-CF13-CD4F-BFB6-57CD463608C4}"/>
              </a:ext>
            </a:extLst>
          </p:cNvPr>
          <p:cNvSpPr/>
          <p:nvPr/>
        </p:nvSpPr>
        <p:spPr>
          <a:xfrm>
            <a:off x="10003277" y="2718490"/>
            <a:ext cx="864549" cy="576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8A4D6B7-6994-3B8D-E9F6-B103071428AF}"/>
              </a:ext>
            </a:extLst>
          </p:cNvPr>
          <p:cNvSpPr/>
          <p:nvPr/>
        </p:nvSpPr>
        <p:spPr>
          <a:xfrm>
            <a:off x="1669851" y="90717"/>
            <a:ext cx="1059542" cy="94342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288335E-FB79-BE7C-7AAA-D96E37BF27C5}"/>
              </a:ext>
            </a:extLst>
          </p:cNvPr>
          <p:cNvSpPr/>
          <p:nvPr/>
        </p:nvSpPr>
        <p:spPr>
          <a:xfrm>
            <a:off x="2952207" y="308432"/>
            <a:ext cx="1059542" cy="7257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85C7154-20B7-1BA8-154D-9F01D55ADEC9}"/>
              </a:ext>
            </a:extLst>
          </p:cNvPr>
          <p:cNvSpPr/>
          <p:nvPr/>
        </p:nvSpPr>
        <p:spPr>
          <a:xfrm>
            <a:off x="4234563" y="308432"/>
            <a:ext cx="609600" cy="820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4" name="Table 10">
            <a:extLst>
              <a:ext uri="{FF2B5EF4-FFF2-40B4-BE49-F238E27FC236}">
                <a16:creationId xmlns:a16="http://schemas.microsoft.com/office/drawing/2014/main" xmlns="" id="{7FD48DDA-3965-8EFF-BE79-B28199A75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249932"/>
              </p:ext>
            </p:extLst>
          </p:nvPr>
        </p:nvGraphicFramePr>
        <p:xfrm>
          <a:off x="1669851" y="4057636"/>
          <a:ext cx="9382640" cy="214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660">
                  <a:extLst>
                    <a:ext uri="{9D8B030D-6E8A-4147-A177-3AD203B41FA5}">
                      <a16:colId xmlns:a16="http://schemas.microsoft.com/office/drawing/2014/main" xmlns="" val="3434572124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xmlns="" val="1249413062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xmlns="" val="3856760241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xmlns="" val="3827442272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xmlns="" val="3408277536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xmlns="" val="2841683358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xmlns="" val="3057785665"/>
                    </a:ext>
                  </a:extLst>
                </a:gridCol>
              </a:tblGrid>
              <a:tr h="600387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2736672"/>
                  </a:ext>
                </a:extLst>
              </a:tr>
              <a:tr h="600387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2016645"/>
                  </a:ext>
                </a:extLst>
              </a:tr>
              <a:tr h="7422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552617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1D82AEE-0516-4046-7AD1-DF1A4D4502C2}"/>
              </a:ext>
            </a:extLst>
          </p:cNvPr>
          <p:cNvSpPr/>
          <p:nvPr/>
        </p:nvSpPr>
        <p:spPr>
          <a:xfrm>
            <a:off x="246743" y="1886876"/>
            <a:ext cx="1107117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a</a:t>
            </a:r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48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27FBEC6-CC46-1466-EADE-4832BC4D8610}"/>
              </a:ext>
            </a:extLst>
          </p:cNvPr>
          <p:cNvSpPr/>
          <p:nvPr/>
        </p:nvSpPr>
        <p:spPr>
          <a:xfrm>
            <a:off x="246743" y="4694351"/>
            <a:ext cx="1107117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a</a:t>
            </a:r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48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D6EB3150-F170-CE8D-34C2-14A8743917C1}"/>
              </a:ext>
            </a:extLst>
          </p:cNvPr>
          <p:cNvCxnSpPr/>
          <p:nvPr/>
        </p:nvCxnSpPr>
        <p:spPr>
          <a:xfrm>
            <a:off x="3101344" y="992053"/>
            <a:ext cx="703209" cy="54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93E8CA40-4D3F-04BE-6B95-A9959C36BD50}"/>
              </a:ext>
            </a:extLst>
          </p:cNvPr>
          <p:cNvSpPr/>
          <p:nvPr/>
        </p:nvSpPr>
        <p:spPr>
          <a:xfrm>
            <a:off x="5421909" y="5568821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AA4894E-9977-EFEA-7948-86DA6E39E757}"/>
              </a:ext>
            </a:extLst>
          </p:cNvPr>
          <p:cNvSpPr/>
          <p:nvPr/>
        </p:nvSpPr>
        <p:spPr>
          <a:xfrm>
            <a:off x="6646092" y="5579706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880C7662-6605-ECAD-DED6-6BB66C35FC18}"/>
              </a:ext>
            </a:extLst>
          </p:cNvPr>
          <p:cNvSpPr/>
          <p:nvPr/>
        </p:nvSpPr>
        <p:spPr>
          <a:xfrm>
            <a:off x="7850342" y="5587872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5EA96129-58DD-9950-7AA5-0FB84068BB8C}"/>
              </a:ext>
            </a:extLst>
          </p:cNvPr>
          <p:cNvSpPr/>
          <p:nvPr/>
        </p:nvSpPr>
        <p:spPr>
          <a:xfrm>
            <a:off x="8822737" y="5608750"/>
            <a:ext cx="824892" cy="466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C9B6E7A4-14C1-FDAE-C617-A6FBB9A42344}"/>
              </a:ext>
            </a:extLst>
          </p:cNvPr>
          <p:cNvSpPr/>
          <p:nvPr/>
        </p:nvSpPr>
        <p:spPr>
          <a:xfrm>
            <a:off x="10211120" y="5587873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3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64" grpId="0" animBg="1"/>
      <p:bldP spid="65" grpId="0" animBg="1"/>
      <p:bldP spid="38" grpId="0" animBg="1"/>
      <p:bldP spid="39" grpId="0" animBg="1"/>
      <p:bldP spid="43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xmlns="" id="{90842F05-9DAA-12F4-6095-2E21B54D4906}"/>
              </a:ext>
            </a:extLst>
          </p:cNvPr>
          <p:cNvSpPr/>
          <p:nvPr/>
        </p:nvSpPr>
        <p:spPr>
          <a:xfrm>
            <a:off x="455160" y="221346"/>
            <a:ext cx="1059542" cy="94342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6E068D1-C8A6-CBDE-3E27-F4911D37FBEB}"/>
              </a:ext>
            </a:extLst>
          </p:cNvPr>
          <p:cNvSpPr/>
          <p:nvPr/>
        </p:nvSpPr>
        <p:spPr>
          <a:xfrm>
            <a:off x="1596571" y="493486"/>
            <a:ext cx="10595429" cy="856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42 cái cốc xếp đều vào 7 hộp. Hỏi mỗi hộp có bao nhiêu cái cốc?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C0B29E8C-BB28-74C9-6D4E-36DCFE528E7A}"/>
              </a:ext>
            </a:extLst>
          </p:cNvPr>
          <p:cNvCxnSpPr>
            <a:cxnSpLocks/>
          </p:cNvCxnSpPr>
          <p:nvPr/>
        </p:nvCxnSpPr>
        <p:spPr>
          <a:xfrm>
            <a:off x="2492375" y="908050"/>
            <a:ext cx="59113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F3E0A1B8-5EA9-314B-632B-94584EB7F4B2}"/>
              </a:ext>
            </a:extLst>
          </p:cNvPr>
          <p:cNvCxnSpPr>
            <a:cxnSpLocks/>
          </p:cNvCxnSpPr>
          <p:nvPr/>
        </p:nvCxnSpPr>
        <p:spPr>
          <a:xfrm>
            <a:off x="9681029" y="908050"/>
            <a:ext cx="233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AE1F60DE-76B2-9D28-0C37-BA1F0DBD77F0}"/>
              </a:ext>
            </a:extLst>
          </p:cNvPr>
          <p:cNvCxnSpPr>
            <a:cxnSpLocks/>
          </p:cNvCxnSpPr>
          <p:nvPr/>
        </p:nvCxnSpPr>
        <p:spPr>
          <a:xfrm>
            <a:off x="1802947" y="1524907"/>
            <a:ext cx="36689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C3D4F16-0D69-5278-9CE2-A13FCB910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012" y="2458606"/>
            <a:ext cx="2522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vi-VN" sz="4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sp>
        <p:nvSpPr>
          <p:cNvPr id="69" name="Text Box 6">
            <a:extLst>
              <a:ext uri="{FF2B5EF4-FFF2-40B4-BE49-F238E27FC236}">
                <a16:creationId xmlns:a16="http://schemas.microsoft.com/office/drawing/2014/main" xmlns="" id="{13320A19-1B48-EEC5-3272-222BC6093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702" y="3270857"/>
            <a:ext cx="78856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cốc ở mỗi hộp là:</a:t>
            </a:r>
          </a:p>
        </p:txBody>
      </p:sp>
      <p:sp>
        <p:nvSpPr>
          <p:cNvPr id="70" name="Text Box 6">
            <a:extLst>
              <a:ext uri="{FF2B5EF4-FFF2-40B4-BE49-F238E27FC236}">
                <a16:creationId xmlns:a16="http://schemas.microsoft.com/office/drawing/2014/main" xmlns="" id="{74EB5D7A-D295-A82A-FD84-027742C85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244" y="4051286"/>
            <a:ext cx="78856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: 7 = 6 ( cái )</a:t>
            </a:r>
          </a:p>
        </p:txBody>
      </p:sp>
      <p:sp>
        <p:nvSpPr>
          <p:cNvPr id="73" name="Text Box 6">
            <a:extLst>
              <a:ext uri="{FF2B5EF4-FFF2-40B4-BE49-F238E27FC236}">
                <a16:creationId xmlns:a16="http://schemas.microsoft.com/office/drawing/2014/main" xmlns="" id="{FDB98B3A-2D0C-F4AB-7F52-0469F2FF4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465" y="4801434"/>
            <a:ext cx="70479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Đáp số : </a:t>
            </a:r>
            <a:r>
              <a:rPr lang="en-US" alt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cái cốc</a:t>
            </a:r>
          </a:p>
        </p:txBody>
      </p:sp>
    </p:spTree>
    <p:extLst>
      <p:ext uri="{BB962C8B-B14F-4D97-AF65-F5344CB8AC3E}">
        <p14:creationId xmlns:p14="http://schemas.microsoft.com/office/powerpoint/2010/main" val="3416026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xmlns="" id="{07CF8490-5624-38BE-44FD-E78B777AF672}"/>
              </a:ext>
            </a:extLst>
          </p:cNvPr>
          <p:cNvSpPr/>
          <p:nvPr/>
        </p:nvSpPr>
        <p:spPr>
          <a:xfrm>
            <a:off x="1282474" y="381004"/>
            <a:ext cx="1059542" cy="94342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AEFA653-3E8A-DAD1-800E-37894CCABDC5}"/>
              </a:ext>
            </a:extLst>
          </p:cNvPr>
          <p:cNvSpPr/>
          <p:nvPr/>
        </p:nvSpPr>
        <p:spPr>
          <a:xfrm>
            <a:off x="2510971" y="522514"/>
            <a:ext cx="2699658" cy="8019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&gt;; &lt;; =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1C36C2F-DA78-B6B6-354A-A91E97017D9E}"/>
              </a:ext>
            </a:extLst>
          </p:cNvPr>
          <p:cNvSpPr/>
          <p:nvPr/>
        </p:nvSpPr>
        <p:spPr>
          <a:xfrm>
            <a:off x="202525" y="3793666"/>
            <a:ext cx="769257" cy="80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7370936-928A-681F-A454-E1AC0815C659}"/>
              </a:ext>
            </a:extLst>
          </p:cNvPr>
          <p:cNvSpPr/>
          <p:nvPr/>
        </p:nvSpPr>
        <p:spPr>
          <a:xfrm>
            <a:off x="187050" y="2264466"/>
            <a:ext cx="769257" cy="80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38F9EEC3-6D9F-9C5C-A1AA-8C4F3FFEA8AA}"/>
              </a:ext>
            </a:extLst>
          </p:cNvPr>
          <p:cNvSpPr/>
          <p:nvPr/>
        </p:nvSpPr>
        <p:spPr>
          <a:xfrm>
            <a:off x="2803045" y="3898891"/>
            <a:ext cx="1535561" cy="80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6755FC22-0ED1-1F00-6A12-C1BAE6F73F62}"/>
              </a:ext>
            </a:extLst>
          </p:cNvPr>
          <p:cNvSpPr/>
          <p:nvPr/>
        </p:nvSpPr>
        <p:spPr>
          <a:xfrm>
            <a:off x="848744" y="3915220"/>
            <a:ext cx="1509086" cy="75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7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710BB10D-9B18-0D76-F7E8-CE1F62805705}"/>
              </a:ext>
            </a:extLst>
          </p:cNvPr>
          <p:cNvSpPr/>
          <p:nvPr/>
        </p:nvSpPr>
        <p:spPr>
          <a:xfrm>
            <a:off x="2285087" y="3917043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E9E458EC-E1B5-2EF3-89ED-406F855E07F3}"/>
              </a:ext>
            </a:extLst>
          </p:cNvPr>
          <p:cNvSpPr/>
          <p:nvPr/>
        </p:nvSpPr>
        <p:spPr>
          <a:xfrm>
            <a:off x="6551886" y="3882564"/>
            <a:ext cx="1535561" cy="80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: 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A300AA82-8F7E-4BA9-2D14-A15031A5DEBC}"/>
              </a:ext>
            </a:extLst>
          </p:cNvPr>
          <p:cNvSpPr/>
          <p:nvPr/>
        </p:nvSpPr>
        <p:spPr>
          <a:xfrm>
            <a:off x="4597585" y="3898893"/>
            <a:ext cx="1509086" cy="75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: 7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09344824-9398-A252-BD75-3C4639C9861C}"/>
              </a:ext>
            </a:extLst>
          </p:cNvPr>
          <p:cNvSpPr/>
          <p:nvPr/>
        </p:nvSpPr>
        <p:spPr>
          <a:xfrm>
            <a:off x="6033928" y="3900716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EE4841E3-E7A9-5E47-EA41-1000B7A24D0D}"/>
              </a:ext>
            </a:extLst>
          </p:cNvPr>
          <p:cNvSpPr/>
          <p:nvPr/>
        </p:nvSpPr>
        <p:spPr>
          <a:xfrm>
            <a:off x="10453914" y="3915220"/>
            <a:ext cx="1535561" cy="80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: 7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97059D05-FA0B-1099-B4D2-AFCB1F6D4BDC}"/>
              </a:ext>
            </a:extLst>
          </p:cNvPr>
          <p:cNvSpPr/>
          <p:nvPr/>
        </p:nvSpPr>
        <p:spPr>
          <a:xfrm>
            <a:off x="8499613" y="3931549"/>
            <a:ext cx="1509086" cy="75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7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22D7ED36-1F84-B452-BF73-DAF81728CBD4}"/>
              </a:ext>
            </a:extLst>
          </p:cNvPr>
          <p:cNvSpPr/>
          <p:nvPr/>
        </p:nvSpPr>
        <p:spPr>
          <a:xfrm>
            <a:off x="9935956" y="3933372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BE3CCE6-19B3-6881-D576-01C1DE1EB856}"/>
              </a:ext>
            </a:extLst>
          </p:cNvPr>
          <p:cNvSpPr/>
          <p:nvPr/>
        </p:nvSpPr>
        <p:spPr>
          <a:xfrm>
            <a:off x="10458933" y="2327968"/>
            <a:ext cx="1535561" cy="80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9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2E0C8C06-572C-B5D3-AC39-6A032CE5B7AC}"/>
              </a:ext>
            </a:extLst>
          </p:cNvPr>
          <p:cNvSpPr/>
          <p:nvPr/>
        </p:nvSpPr>
        <p:spPr>
          <a:xfrm>
            <a:off x="8504632" y="2344297"/>
            <a:ext cx="1509086" cy="75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8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1EA514DD-2BD2-7E08-6143-BC870F3CC863}"/>
              </a:ext>
            </a:extLst>
          </p:cNvPr>
          <p:cNvSpPr/>
          <p:nvPr/>
        </p:nvSpPr>
        <p:spPr>
          <a:xfrm>
            <a:off x="9943033" y="2370819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4261257B-1CFC-BB46-AD89-4C6BF7C3DF3F}"/>
              </a:ext>
            </a:extLst>
          </p:cNvPr>
          <p:cNvSpPr/>
          <p:nvPr/>
        </p:nvSpPr>
        <p:spPr>
          <a:xfrm>
            <a:off x="6565661" y="2327968"/>
            <a:ext cx="1535561" cy="80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7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A2A9B887-465C-4FC8-4A65-DF3AE481012E}"/>
              </a:ext>
            </a:extLst>
          </p:cNvPr>
          <p:cNvSpPr/>
          <p:nvPr/>
        </p:nvSpPr>
        <p:spPr>
          <a:xfrm>
            <a:off x="4611360" y="2344297"/>
            <a:ext cx="1509086" cy="75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2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xmlns="" id="{4678C38F-0701-BBA8-0B78-1A5D840044B8}"/>
              </a:ext>
            </a:extLst>
          </p:cNvPr>
          <p:cNvSpPr/>
          <p:nvPr/>
        </p:nvSpPr>
        <p:spPr>
          <a:xfrm>
            <a:off x="6045258" y="2327968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A0BA674-53E7-8FDC-DBD9-19F64EA208D7}"/>
              </a:ext>
            </a:extLst>
          </p:cNvPr>
          <p:cNvSpPr/>
          <p:nvPr/>
        </p:nvSpPr>
        <p:spPr>
          <a:xfrm>
            <a:off x="2781205" y="2355177"/>
            <a:ext cx="1535561" cy="80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CE028517-7BE3-ECEC-FD6A-92A75FCB1871}"/>
              </a:ext>
            </a:extLst>
          </p:cNvPr>
          <p:cNvSpPr/>
          <p:nvPr/>
        </p:nvSpPr>
        <p:spPr>
          <a:xfrm>
            <a:off x="826904" y="2371506"/>
            <a:ext cx="1509086" cy="75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5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93448FC9-3000-4721-2506-21B9B6847916}"/>
              </a:ext>
            </a:extLst>
          </p:cNvPr>
          <p:cNvSpPr/>
          <p:nvPr/>
        </p:nvSpPr>
        <p:spPr>
          <a:xfrm>
            <a:off x="2282469" y="2398483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329FC9C6-9133-1E59-66B6-8E35DEFF40B8}"/>
              </a:ext>
            </a:extLst>
          </p:cNvPr>
          <p:cNvSpPr/>
          <p:nvPr/>
        </p:nvSpPr>
        <p:spPr>
          <a:xfrm>
            <a:off x="6057528" y="3896852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B6342ADE-874C-4BFF-3960-047319BC35F4}"/>
              </a:ext>
            </a:extLst>
          </p:cNvPr>
          <p:cNvSpPr/>
          <p:nvPr/>
        </p:nvSpPr>
        <p:spPr>
          <a:xfrm>
            <a:off x="9937585" y="2357558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55F63A3D-A2BF-3D71-E2EF-8694E0C67BC7}"/>
              </a:ext>
            </a:extLst>
          </p:cNvPr>
          <p:cNvSpPr/>
          <p:nvPr/>
        </p:nvSpPr>
        <p:spPr>
          <a:xfrm>
            <a:off x="2285087" y="3931555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73EFDF25-BA8A-2EBF-34C3-93DE6D23ADA8}"/>
              </a:ext>
            </a:extLst>
          </p:cNvPr>
          <p:cNvSpPr/>
          <p:nvPr/>
        </p:nvSpPr>
        <p:spPr>
          <a:xfrm>
            <a:off x="6055209" y="2342256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5EEA11D5-6EB2-C4E3-F47C-0DBC51F89F20}"/>
              </a:ext>
            </a:extLst>
          </p:cNvPr>
          <p:cNvSpPr/>
          <p:nvPr/>
        </p:nvSpPr>
        <p:spPr>
          <a:xfrm>
            <a:off x="9943462" y="3937452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xmlns="" id="{8C711442-5788-26F0-59C6-D5BE4F239884}"/>
              </a:ext>
            </a:extLst>
          </p:cNvPr>
          <p:cNvSpPr/>
          <p:nvPr/>
        </p:nvSpPr>
        <p:spPr>
          <a:xfrm>
            <a:off x="2263247" y="2382399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0AD6B731-9BFD-E1B9-A27D-F0F6879B2675}"/>
              </a:ext>
            </a:extLst>
          </p:cNvPr>
          <p:cNvSpPr/>
          <p:nvPr/>
        </p:nvSpPr>
        <p:spPr>
          <a:xfrm>
            <a:off x="5223780" y="522514"/>
            <a:ext cx="567420" cy="801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3209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0">
            <a:extLst>
              <a:ext uri="{FF2B5EF4-FFF2-40B4-BE49-F238E27FC236}">
                <a16:creationId xmlns:a16="http://schemas.microsoft.com/office/drawing/2014/main" xmlns="" id="{CBEF5C45-5B63-46DF-9D26-8AD7A1ACF6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4229" y="2243139"/>
            <a:ext cx="7416800" cy="3519032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defTabSz="685800">
              <a:defRPr/>
            </a:pPr>
            <a:r>
              <a:rPr lang="en-US" sz="2025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Ai </a:t>
            </a:r>
            <a:r>
              <a:rPr lang="en-US" sz="2025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nhanh</a:t>
            </a:r>
            <a:r>
              <a:rPr lang="en-US" sz="2025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ai </a:t>
            </a:r>
            <a:r>
              <a:rPr lang="en-US" sz="2025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đúng</a:t>
            </a:r>
            <a:endParaRPr lang="en-US" sz="2025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3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48F24509-8C1A-4E65-807A-8F75142E3E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90" y="1240631"/>
            <a:ext cx="954881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0C47A1DC-0402-4D2D-9ACA-0E7A26925A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1" y="1240634"/>
            <a:ext cx="869156" cy="117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an30">
            <a:extLst>
              <a:ext uri="{FF2B5EF4-FFF2-40B4-BE49-F238E27FC236}">
                <a16:creationId xmlns:a16="http://schemas.microsoft.com/office/drawing/2014/main" xmlns="" id="{BB1FF2F9-9767-419A-B15A-02A02E5E29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942" y="1528764"/>
            <a:ext cx="950119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7">
            <a:extLst>
              <a:ext uri="{FF2B5EF4-FFF2-40B4-BE49-F238E27FC236}">
                <a16:creationId xmlns:a16="http://schemas.microsoft.com/office/drawing/2014/main" xmlns="" id="{80E7FDC2-53FA-4C94-9BC1-BDBA3E049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1" y="-14514"/>
            <a:ext cx="11727542" cy="6749143"/>
          </a:xfrm>
          <a:prstGeom prst="star32">
            <a:avLst>
              <a:gd name="adj" fmla="val 12005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 spd="med">
    <p:circle/>
    <p:sndAc>
      <p:stSnd>
        <p:snd r:embed="rId2" name="Jet Fighter 2-DVD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2025</TotalTime>
  <Words>367</Words>
  <Application>Microsoft Office PowerPoint</Application>
  <PresentationFormat>Custom</PresentationFormat>
  <Paragraphs>207</Paragraphs>
  <Slides>12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020</vt:lpstr>
      <vt:lpstr>Office 主题​​</vt:lpstr>
      <vt:lpstr>1_Office Theme</vt:lpstr>
      <vt:lpstr>9_Office Theme</vt:lpstr>
      <vt:lpstr>10_Office Theme</vt:lpstr>
      <vt:lpstr>Office Theme</vt:lpstr>
      <vt:lpstr>Default Design</vt:lpstr>
      <vt:lpstr>1_Default Design</vt:lpstr>
      <vt:lpstr>PowerPoint Presentation</vt:lpstr>
      <vt:lpstr>PowerPoint Presentation</vt:lpstr>
      <vt:lpstr>Chủ đề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Nguyen</cp:lastModifiedBy>
  <cp:revision>82</cp:revision>
  <dcterms:created xsi:type="dcterms:W3CDTF">2021-07-11T03:43:43Z</dcterms:created>
  <dcterms:modified xsi:type="dcterms:W3CDTF">2023-09-26T01:35:29Z</dcterms:modified>
</cp:coreProperties>
</file>